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48" r:id="rId2"/>
  </p:sldMasterIdLst>
  <p:sldIdLst>
    <p:sldId id="257" r:id="rId3"/>
    <p:sldId id="320" r:id="rId4"/>
    <p:sldId id="258" r:id="rId5"/>
    <p:sldId id="291" r:id="rId6"/>
    <p:sldId id="297" r:id="rId7"/>
    <p:sldId id="310" r:id="rId8"/>
    <p:sldId id="311" r:id="rId9"/>
    <p:sldId id="312" r:id="rId10"/>
    <p:sldId id="292" r:id="rId11"/>
    <p:sldId id="301" r:id="rId12"/>
    <p:sldId id="313" r:id="rId13"/>
    <p:sldId id="316" r:id="rId14"/>
    <p:sldId id="293" r:id="rId15"/>
    <p:sldId id="305" r:id="rId16"/>
    <p:sldId id="314" r:id="rId17"/>
    <p:sldId id="317" r:id="rId18"/>
    <p:sldId id="294" r:id="rId19"/>
    <p:sldId id="309" r:id="rId20"/>
    <p:sldId id="318" r:id="rId21"/>
    <p:sldId id="319" r:id="rId22"/>
    <p:sldId id="295" r:id="rId23"/>
    <p:sldId id="296" r:id="rId24"/>
    <p:sldId id="273" r:id="rId25"/>
    <p:sldId id="272" r:id="rId26"/>
  </p:sldIdLst>
  <p:sldSz cx="9145588" cy="5145088"/>
  <p:notesSz cx="6858000" cy="9144000"/>
  <p:defaultTextStyle>
    <a:defPPr>
      <a:defRPr lang="zh-CN"/>
    </a:defPPr>
    <a:lvl1pPr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itchFamily="34" charset="0"/>
        <a:ea typeface="等线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621">
          <p15:clr>
            <a:srgbClr val="A4A3A4"/>
          </p15:clr>
        </p15:guide>
        <p15:guide id="3" pos="3840">
          <p15:clr>
            <a:srgbClr val="A4A3A4"/>
          </p15:clr>
        </p15:guide>
        <p15:guide id="4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E2D4"/>
    <a:srgbClr val="F39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86403" autoAdjust="0"/>
  </p:normalViewPr>
  <p:slideViewPr>
    <p:cSldViewPr snapToGrid="0">
      <p:cViewPr varScale="1">
        <p:scale>
          <a:sx n="149" d="100"/>
          <a:sy n="149" d="100"/>
        </p:scale>
        <p:origin x="354" y="108"/>
      </p:cViewPr>
      <p:guideLst>
        <p:guide orient="horz" pos="2160"/>
        <p:guide orient="horz" pos="1621"/>
        <p:guide pos="384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>
            <a:grpSpLocks/>
          </p:cNvGrpSpPr>
          <p:nvPr userDrawn="1"/>
        </p:nvGrpSpPr>
        <p:grpSpPr bwMode="auto">
          <a:xfrm>
            <a:off x="0" y="0"/>
            <a:ext cx="9145588" cy="5145088"/>
            <a:chOff x="0" y="0"/>
            <a:chExt cx="12192000" cy="6858000"/>
          </a:xfrm>
        </p:grpSpPr>
        <p:pic>
          <p:nvPicPr>
            <p:cNvPr id="3" name="图片 3"/>
            <p:cNvPicPr>
              <a:picLocks noChangeAspect="1" noChangeArrowheads="1"/>
            </p:cNvPicPr>
            <p:nvPr/>
          </p:nvPicPr>
          <p:blipFill>
            <a:blip r:embed="rId2"/>
            <a:srcRect b="61871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4"/>
            <p:cNvPicPr>
              <a:picLocks noChangeAspect="1" noChangeArrowheads="1"/>
            </p:cNvPicPr>
            <p:nvPr/>
          </p:nvPicPr>
          <p:blipFill>
            <a:blip r:embed="rId3"/>
            <a:srcRect b="58009"/>
            <a:stretch>
              <a:fillRect/>
            </a:stretch>
          </p:blipFill>
          <p:spPr bwMode="auto">
            <a:xfrm>
              <a:off x="0" y="1"/>
              <a:ext cx="121920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/>
          <a:srcRect l="10893" t="25471" r="57687" b="59602"/>
          <a:stretch>
            <a:fillRect/>
          </a:stretch>
        </p:blipFill>
        <p:spPr bwMode="auto">
          <a:xfrm>
            <a:off x="7807325" y="2728913"/>
            <a:ext cx="11160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7"/>
          <p:cNvPicPr>
            <a:picLocks noChangeAspect="1" noChangeArrowheads="1"/>
          </p:cNvPicPr>
          <p:nvPr userDrawn="1"/>
        </p:nvPicPr>
        <p:blipFill>
          <a:blip r:embed="rId4"/>
          <a:srcRect l="10893" t="25471" r="57687" b="59602"/>
          <a:stretch>
            <a:fillRect/>
          </a:stretch>
        </p:blipFill>
        <p:spPr bwMode="auto">
          <a:xfrm>
            <a:off x="2344738" y="2344738"/>
            <a:ext cx="111601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8"/>
          <p:cNvPicPr>
            <a:picLocks noChangeAspect="1" noChangeArrowheads="1"/>
          </p:cNvPicPr>
          <p:nvPr userDrawn="1"/>
        </p:nvPicPr>
        <p:blipFill>
          <a:blip r:embed="rId5"/>
          <a:srcRect l="10893" t="25471" r="57687" b="59602"/>
          <a:stretch>
            <a:fillRect/>
          </a:stretch>
        </p:blipFill>
        <p:spPr bwMode="auto">
          <a:xfrm>
            <a:off x="6280150" y="4011613"/>
            <a:ext cx="164623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7013" y="-195263"/>
            <a:ext cx="827087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7"/>
          <p:cNvPicPr>
            <a:picLocks noChangeAspect="1" noChangeArrowheads="1"/>
          </p:cNvPicPr>
          <p:nvPr userDrawn="1"/>
        </p:nvPicPr>
        <p:blipFill>
          <a:blip r:embed="rId3"/>
          <a:srcRect r="1387"/>
          <a:stretch>
            <a:fillRect/>
          </a:stretch>
        </p:blipFill>
        <p:spPr bwMode="auto">
          <a:xfrm>
            <a:off x="0" y="3549650"/>
            <a:ext cx="91455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29042" y="61515"/>
            <a:ext cx="747449" cy="6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1695450"/>
            <a:ext cx="266541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6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81888" y="2859088"/>
            <a:ext cx="194945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6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038975" y="0"/>
            <a:ext cx="1208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>
            <a:grpSpLocks/>
          </p:cNvGrpSpPr>
          <p:nvPr userDrawn="1"/>
        </p:nvGrpSpPr>
        <p:grpSpPr bwMode="auto">
          <a:xfrm>
            <a:off x="0" y="3579813"/>
            <a:ext cx="9145588" cy="1600200"/>
            <a:chOff x="-358" y="4770540"/>
            <a:chExt cx="12192000" cy="2133420"/>
          </a:xfrm>
        </p:grpSpPr>
        <p:pic>
          <p:nvPicPr>
            <p:cNvPr id="3" name="图片 12"/>
            <p:cNvPicPr>
              <a:picLocks noChangeAspect="1" noChangeArrowheads="1"/>
            </p:cNvPicPr>
            <p:nvPr/>
          </p:nvPicPr>
          <p:blipFill>
            <a:blip r:embed="rId2"/>
            <a:srcRect r="1387"/>
            <a:stretch>
              <a:fillRect/>
            </a:stretch>
          </p:blipFill>
          <p:spPr bwMode="auto">
            <a:xfrm>
              <a:off x="-358" y="4770540"/>
              <a:ext cx="12192000" cy="2133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34762" y="5619326"/>
              <a:ext cx="4516660" cy="123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图片 16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-268288"/>
            <a:ext cx="2665413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584950" y="3392488"/>
            <a:ext cx="1871663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C2B73A2-1D00-4C23-B2E7-84C802F6CF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29042" y="61515"/>
            <a:ext cx="747449" cy="6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68288"/>
            <a:ext cx="2665413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6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584950" y="3392488"/>
            <a:ext cx="1871663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7A1DE0-A096-4339-AA7A-6425627A0F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29042" y="61515"/>
            <a:ext cx="747449" cy="6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7" r:id="rId2"/>
    <p:sldLayoutId id="2147483748" r:id="rId3"/>
    <p:sldLayoutId id="2147483749" r:id="rId4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91" algn="l" defTabSz="685937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6pPr>
      <a:lvl7pPr marL="914583" algn="l" defTabSz="685937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7pPr>
      <a:lvl8pPr marL="1371874" algn="l" defTabSz="685937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8pPr>
      <a:lvl9pPr marL="1829166" algn="l" defTabSz="685937" rtl="0" fontAlgn="base">
        <a:lnSpc>
          <a:spcPct val="90000"/>
        </a:lnSpc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327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96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264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33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69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37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06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874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843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11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780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749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思源黑体 CN Regular"/>
          <a:ea typeface="思源黑体 CN Regular"/>
          <a:cs typeface="思源黑体 CN Regular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思源黑体 CN Regular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slide" Target="slide21.xml"/><Relationship Id="rId3" Type="http://schemas.openxmlformats.org/officeDocument/2006/relationships/image" Target="../media/image38.gif"/><Relationship Id="rId7" Type="http://schemas.openxmlformats.org/officeDocument/2006/relationships/image" Target="../media/image42.jpeg"/><Relationship Id="rId12" Type="http://schemas.openxmlformats.org/officeDocument/2006/relationships/image" Target="../media/image22.png"/><Relationship Id="rId17" Type="http://schemas.openxmlformats.org/officeDocument/2006/relationships/image" Target="../media/image23.png"/><Relationship Id="rId2" Type="http://schemas.openxmlformats.org/officeDocument/2006/relationships/image" Target="../media/image37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slide" Target="slide13.xml"/><Relationship Id="rId5" Type="http://schemas.openxmlformats.org/officeDocument/2006/relationships/image" Target="../media/image40.png"/><Relationship Id="rId1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39.jpeg"/><Relationship Id="rId9" Type="http://schemas.openxmlformats.org/officeDocument/2006/relationships/slide" Target="slide9.xml"/><Relationship Id="rId14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image" Target="../media/image45.jpeg"/><Relationship Id="rId7" Type="http://schemas.openxmlformats.org/officeDocument/2006/relationships/slide" Target="slide13.xml"/><Relationship Id="rId12" Type="http://schemas.openxmlformats.org/officeDocument/2006/relationships/slide" Target="slide3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slide" Target="slide9.xml"/><Relationship Id="rId10" Type="http://schemas.openxmlformats.org/officeDocument/2006/relationships/slide" Target="slide22.xml"/><Relationship Id="rId4" Type="http://schemas.openxmlformats.org/officeDocument/2006/relationships/image" Target="../media/image46.gif"/><Relationship Id="rId9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.png"/><Relationship Id="rId7" Type="http://schemas.openxmlformats.org/officeDocument/2006/relationships/slide" Target="slide22.xml"/><Relationship Id="rId12" Type="http://schemas.openxmlformats.org/officeDocument/2006/relationships/image" Target="../media/image4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11" Type="http://schemas.openxmlformats.org/officeDocument/2006/relationships/image" Target="../media/image47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slide" Target="slide13.xml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image" Target="../media/image50.png"/><Relationship Id="rId7" Type="http://schemas.openxmlformats.org/officeDocument/2006/relationships/slide" Target="slide13.xml"/><Relationship Id="rId12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slide" Target="slide9.xml"/><Relationship Id="rId10" Type="http://schemas.openxmlformats.org/officeDocument/2006/relationships/slide" Target="slide22.xml"/><Relationship Id="rId4" Type="http://schemas.openxmlformats.org/officeDocument/2006/relationships/image" Target="../media/image51.png"/><Relationship Id="rId9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3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9.xml"/><Relationship Id="rId11" Type="http://schemas.openxmlformats.org/officeDocument/2006/relationships/slide" Target="slide22.xml"/><Relationship Id="rId5" Type="http://schemas.openxmlformats.org/officeDocument/2006/relationships/image" Target="../media/image52.png"/><Relationship Id="rId10" Type="http://schemas.openxmlformats.org/officeDocument/2006/relationships/slide" Target="slide21.xml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9.xml"/><Relationship Id="rId7" Type="http://schemas.openxmlformats.org/officeDocument/2006/relationships/slide" Target="slide17.xml"/><Relationship Id="rId12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slide" Target="slide13.xml"/><Relationship Id="rId10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slide" Target="slide13.xml"/><Relationship Id="rId10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.png"/><Relationship Id="rId7" Type="http://schemas.openxmlformats.org/officeDocument/2006/relationships/slide" Target="slide2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slide" Target="slide17.xml"/><Relationship Id="rId9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slide" Target="slide17.xml"/><Relationship Id="rId10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" Target="slide9.xml"/><Relationship Id="rId10" Type="http://schemas.openxmlformats.org/officeDocument/2006/relationships/slide" Target="slide3.xml"/><Relationship Id="rId4" Type="http://schemas.openxmlformats.org/officeDocument/2006/relationships/image" Target="../media/image22.png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openxmlformats.org/officeDocument/2006/relationships/slide" Target="slide22.xml"/><Relationship Id="rId12" Type="http://schemas.microsoft.com/office/2007/relationships/hdphoto" Target="../media/hdphoto1.wdp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1.xml"/><Relationship Id="rId11" Type="http://schemas.openxmlformats.org/officeDocument/2006/relationships/image" Target="../media/image55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slide" Target="slide9.xml"/><Relationship Id="rId9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openxmlformats.org/officeDocument/2006/relationships/slide" Target="slide2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slide" Target="slide9.xml"/><Relationship Id="rId9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1.png"/><Relationship Id="rId7" Type="http://schemas.openxmlformats.org/officeDocument/2006/relationships/slide" Target="slide17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slide" Target="slide22.xml"/><Relationship Id="rId9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2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slide" Target="slide21.xml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4.png"/><Relationship Id="rId5" Type="http://schemas.openxmlformats.org/officeDocument/2006/relationships/slide" Target="slide17.xml"/><Relationship Id="rId10" Type="http://schemas.openxmlformats.org/officeDocument/2006/relationships/image" Target="../media/image23.png"/><Relationship Id="rId4" Type="http://schemas.openxmlformats.org/officeDocument/2006/relationships/slide" Target="slide22.xml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28.png"/><Relationship Id="rId10" Type="http://schemas.openxmlformats.org/officeDocument/2006/relationships/slide" Target="slide9.xml"/><Relationship Id="rId4" Type="http://schemas.openxmlformats.org/officeDocument/2006/relationships/image" Target="../media/image27.png"/><Relationship Id="rId9" Type="http://schemas.openxmlformats.org/officeDocument/2006/relationships/slide" Target="slide17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0.png"/><Relationship Id="rId7" Type="http://schemas.openxmlformats.org/officeDocument/2006/relationships/slide" Target="slide17.xml"/><Relationship Id="rId12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11" Type="http://schemas.openxmlformats.org/officeDocument/2006/relationships/slide" Target="slide3.xml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slide" Target="slide21.xml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34.tiff"/><Relationship Id="rId10" Type="http://schemas.openxmlformats.org/officeDocument/2006/relationships/slide" Target="slide9.xml"/><Relationship Id="rId4" Type="http://schemas.openxmlformats.org/officeDocument/2006/relationships/image" Target="../media/image33.png"/><Relationship Id="rId9" Type="http://schemas.openxmlformats.org/officeDocument/2006/relationships/slide" Target="slide17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9.png"/><Relationship Id="rId7" Type="http://schemas.openxmlformats.org/officeDocument/2006/relationships/slide" Target="slide17.xml"/><Relationship Id="rId12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11" Type="http://schemas.openxmlformats.org/officeDocument/2006/relationships/slide" Target="slide3.xml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slide" Target="slide21.xml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slide" Target="slide13.xml"/><Relationship Id="rId10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13"/>
          <p:cNvGrpSpPr>
            <a:grpSpLocks/>
          </p:cNvGrpSpPr>
          <p:nvPr/>
        </p:nvGrpSpPr>
        <p:grpSpPr bwMode="auto">
          <a:xfrm>
            <a:off x="2128838" y="2346325"/>
            <a:ext cx="4797425" cy="769938"/>
            <a:chOff x="3523298" y="2160993"/>
            <a:chExt cx="4797425" cy="768447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34493D9-D3E1-4930-9F00-3ADEDF4CF5A9}"/>
                </a:ext>
              </a:extLst>
            </p:cNvPr>
            <p:cNvSpPr/>
            <p:nvPr/>
          </p:nvSpPr>
          <p:spPr>
            <a:xfrm>
              <a:off x="3539173" y="2290916"/>
              <a:ext cx="557212" cy="554549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latin typeface="宋体" panose="02010600030101010101" pitchFamily="2" charset="-122"/>
              </a:endParaRPr>
            </a:p>
          </p:txBody>
        </p:sp>
        <p:sp>
          <p:nvSpPr>
            <p:cNvPr id="7173" name="文本框 1"/>
            <p:cNvSpPr txBox="1">
              <a:spLocks noChangeArrowheads="1"/>
            </p:cNvSpPr>
            <p:nvPr/>
          </p:nvSpPr>
          <p:spPr bwMode="auto">
            <a:xfrm>
              <a:off x="3523298" y="2160993"/>
              <a:ext cx="4797425" cy="768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4400" b="1" dirty="0">
                  <a:latin typeface="楷体" pitchFamily="49" charset="-122"/>
                  <a:ea typeface="楷体" pitchFamily="49" charset="-122"/>
                </a:rPr>
                <a:t>2 </a:t>
              </a:r>
              <a:r>
                <a:rPr lang="zh-CN" altLang="en-US" sz="4400" b="1" dirty="0">
                  <a:latin typeface="楷体" pitchFamily="49" charset="-122"/>
                  <a:ea typeface="楷体" pitchFamily="49" charset="-122"/>
                </a:rPr>
                <a:t>拉拉手，交朋友</a:t>
              </a:r>
            </a:p>
          </p:txBody>
        </p:sp>
      </p:grpSp>
      <p:pic>
        <p:nvPicPr>
          <p:cNvPr id="7171" name="Picture 2" descr="E:\王文沁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59300"/>
            <a:ext cx="31511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"/>
          <p:cNvGrpSpPr>
            <a:grpSpLocks/>
          </p:cNvGrpSpPr>
          <p:nvPr/>
        </p:nvGrpSpPr>
        <p:grpSpPr bwMode="auto">
          <a:xfrm>
            <a:off x="2133600" y="309563"/>
            <a:ext cx="4675188" cy="1020762"/>
            <a:chOff x="1694094" y="1106039"/>
            <a:chExt cx="4933721" cy="1019567"/>
          </a:xfrm>
        </p:grpSpPr>
        <p:pic>
          <p:nvPicPr>
            <p:cNvPr id="16401" name="图片 2"/>
            <p:cNvPicPr>
              <a:picLocks noChangeAspect="1" noChangeArrowheads="1"/>
            </p:cNvPicPr>
            <p:nvPr/>
          </p:nvPicPr>
          <p:blipFill>
            <a:blip r:embed="rId2"/>
            <a:srcRect l="19600" t="10719" r="7120" b="12000"/>
            <a:stretch>
              <a:fillRect/>
            </a:stretch>
          </p:blipFill>
          <p:spPr bwMode="auto">
            <a:xfrm>
              <a:off x="1694094" y="1106039"/>
              <a:ext cx="966794" cy="1019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2" name="文本框 3"/>
            <p:cNvSpPr txBox="1">
              <a:spLocks noChangeArrowheads="1"/>
            </p:cNvSpPr>
            <p:nvPr/>
          </p:nvSpPr>
          <p:spPr bwMode="auto">
            <a:xfrm>
              <a:off x="2660889" y="1272678"/>
              <a:ext cx="3966926" cy="64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kumimoji="1" lang="zh-CN" altLang="en-US" sz="3200" b="1">
                  <a:latin typeface="宋体" pitchFamily="2" charset="-122"/>
                  <a:ea typeface="宋体" pitchFamily="2" charset="-122"/>
                </a:rPr>
                <a:t>你会做自我介绍吗？</a:t>
              </a:r>
              <a:endParaRPr kumimoji="1" lang="en-US" altLang="zh-CN" sz="3200" b="1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2870200" y="1282700"/>
            <a:ext cx="3036888" cy="803275"/>
            <a:chOff x="1441629" y="3649268"/>
            <a:chExt cx="3035884" cy="802370"/>
          </a:xfrm>
        </p:grpSpPr>
        <p:pic>
          <p:nvPicPr>
            <p:cNvPr id="16399" name="Picture 28" descr="http://spider.ws.126.net/22e25f932c49e6ef1464aec8b2f08d36.gif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1629" y="3649268"/>
              <a:ext cx="803356" cy="802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E60413E7-45C6-4C48-B117-183B2988B522}"/>
                </a:ext>
              </a:extLst>
            </p:cNvPr>
            <p:cNvSpPr/>
            <p:nvPr/>
          </p:nvSpPr>
          <p:spPr bwMode="auto">
            <a:xfrm>
              <a:off x="2244638" y="3818940"/>
              <a:ext cx="2232875" cy="5232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可以说</a:t>
              </a:r>
              <a:r>
                <a:rPr kumimoji="1" lang="en-US" altLang="zh-CN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……</a:t>
              </a:r>
              <a:endParaRPr kumimoji="1"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48" name="图片 4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36" t="14070" r="14027" b="14484"/>
          <a:stretch>
            <a:fillRect/>
          </a:stretch>
        </p:blipFill>
        <p:spPr bwMode="auto">
          <a:xfrm>
            <a:off x="1543050" y="1733550"/>
            <a:ext cx="912813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BF30539A-D3CC-4412-961B-9A2B6F2C11BD}"/>
              </a:ext>
            </a:extLst>
          </p:cNvPr>
          <p:cNvSpPr/>
          <p:nvPr/>
        </p:nvSpPr>
        <p:spPr bwMode="auto">
          <a:xfrm>
            <a:off x="1019175" y="2573338"/>
            <a:ext cx="2112963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喜欢吃饼干</a:t>
            </a:r>
          </a:p>
        </p:txBody>
      </p:sp>
      <p:pic>
        <p:nvPicPr>
          <p:cNvPr id="50" name="图片 49"/>
          <p:cNvPicPr>
            <a:picLocks noChangeAspect="1" noChangeArrowheads="1"/>
          </p:cNvPicPr>
          <p:nvPr/>
        </p:nvPicPr>
        <p:blipFill>
          <a:blip r:embed="rId5"/>
          <a:srcRect l="3873" t="26622" r="5052" b="10629"/>
          <a:stretch>
            <a:fillRect/>
          </a:stretch>
        </p:blipFill>
        <p:spPr bwMode="auto">
          <a:xfrm>
            <a:off x="1909763" y="3305175"/>
            <a:ext cx="138747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70346B2C-C0C8-4F28-BDDF-087F0BE3B562}"/>
              </a:ext>
            </a:extLst>
          </p:cNvPr>
          <p:cNvSpPr/>
          <p:nvPr/>
        </p:nvSpPr>
        <p:spPr bwMode="auto">
          <a:xfrm>
            <a:off x="1755775" y="4171950"/>
            <a:ext cx="1731963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喜欢看书</a:t>
            </a:r>
          </a:p>
        </p:txBody>
      </p:sp>
      <p:pic>
        <p:nvPicPr>
          <p:cNvPr id="52" name="图片 5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9" t="4196" r="4459" b="4312"/>
          <a:stretch>
            <a:fillRect/>
          </a:stretch>
        </p:blipFill>
        <p:spPr bwMode="auto">
          <a:xfrm>
            <a:off x="4141788" y="2365375"/>
            <a:ext cx="7651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325442CA-5190-435A-9AA6-F7B1AD100D9D}"/>
              </a:ext>
            </a:extLst>
          </p:cNvPr>
          <p:cNvSpPr/>
          <p:nvPr/>
        </p:nvSpPr>
        <p:spPr bwMode="auto">
          <a:xfrm>
            <a:off x="3570288" y="3149600"/>
            <a:ext cx="173355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很会唱歌</a:t>
            </a:r>
          </a:p>
        </p:txBody>
      </p:sp>
      <p:pic>
        <p:nvPicPr>
          <p:cNvPr id="54" name="图片 5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1420" t="21864" r="12932" b="21091"/>
          <a:stretch>
            <a:fillRect/>
          </a:stretch>
        </p:blipFill>
        <p:spPr bwMode="auto">
          <a:xfrm>
            <a:off x="5438775" y="3133725"/>
            <a:ext cx="1370013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9F071C85-5405-42A9-8A9E-99E1016300FC}"/>
              </a:ext>
            </a:extLst>
          </p:cNvPr>
          <p:cNvSpPr/>
          <p:nvPr/>
        </p:nvSpPr>
        <p:spPr bwMode="auto">
          <a:xfrm>
            <a:off x="5186363" y="4187825"/>
            <a:ext cx="1731962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养了小狗</a:t>
            </a:r>
          </a:p>
        </p:txBody>
      </p:sp>
      <p:pic>
        <p:nvPicPr>
          <p:cNvPr id="56" name="图片 5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0406" t="11108" r="32265" b="11488"/>
          <a:stretch>
            <a:fillRect/>
          </a:stretch>
        </p:blipFill>
        <p:spPr bwMode="auto">
          <a:xfrm>
            <a:off x="7091363" y="1108075"/>
            <a:ext cx="1382712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FC22F434-5903-42A8-AC32-3E18DEA2E548}"/>
              </a:ext>
            </a:extLst>
          </p:cNvPr>
          <p:cNvSpPr/>
          <p:nvPr/>
        </p:nvSpPr>
        <p:spPr bwMode="auto">
          <a:xfrm>
            <a:off x="6916738" y="3359150"/>
            <a:ext cx="1731962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喜欢跳绳</a:t>
            </a:r>
          </a:p>
        </p:txBody>
      </p:sp>
      <p:grpSp>
        <p:nvGrpSpPr>
          <p:cNvPr id="66" name="组合 2">
            <a:extLst>
              <a:ext uri="{FF2B5EF4-FFF2-40B4-BE49-F238E27FC236}">
                <a16:creationId xmlns:a16="http://schemas.microsoft.com/office/drawing/2014/main" id="{E568370A-A3CF-4EB9-BA51-412F40FF7655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67" name="图片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54146390-4677-43F5-9DC9-BCB56BDE7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图片 35">
              <a:hlinkClick r:id="rId11" action="ppaction://hlinksldjump"/>
              <a:extLst>
                <a:ext uri="{FF2B5EF4-FFF2-40B4-BE49-F238E27FC236}">
                  <a16:creationId xmlns:a16="http://schemas.microsoft.com/office/drawing/2014/main" id="{7C2A06A7-9510-40F2-AB14-9BB64DF5E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7498" y="251738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9" name="组合 25">
              <a:extLst>
                <a:ext uri="{FF2B5EF4-FFF2-40B4-BE49-F238E27FC236}">
                  <a16:creationId xmlns:a16="http://schemas.microsoft.com/office/drawing/2014/main" id="{0DAD9E34-7965-4877-B7B0-E705785C6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77" name="图片 2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5D33A2A-1C37-4E08-BE10-0F320C3259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椭圆 7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7CBAF57-D334-4609-8D91-7A3A22E5B159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79" name="图片 2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0B00CF0-315F-4C4F-9CE6-36C07ABE9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" name="椭圆 7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691BCA5-90EA-49BB-AC32-A88D806344DC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70" name="椭圆 69">
              <a:hlinkClick r:id="rId11" action="ppaction://hlinksldjump"/>
              <a:extLst>
                <a:ext uri="{FF2B5EF4-FFF2-40B4-BE49-F238E27FC236}">
                  <a16:creationId xmlns:a16="http://schemas.microsoft.com/office/drawing/2014/main" id="{E63FDDA5-6F69-4639-B66C-394E93D84B5B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71" name="组合 31">
              <a:extLst>
                <a:ext uri="{FF2B5EF4-FFF2-40B4-BE49-F238E27FC236}">
                  <a16:creationId xmlns:a16="http://schemas.microsoft.com/office/drawing/2014/main" id="{D91DB9FB-5821-4A93-BE8C-E266BB0E57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75" name="图片 3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BF5B2E41-D67E-457E-BE44-BA34E804A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椭圆 7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8E7EEFD-082B-449A-9FB4-4D5BE4DF116F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72" name="椭圆 71">
              <a:hlinkClick r:id="rId15" action="ppaction://hlinksldjump"/>
              <a:extLst>
                <a:ext uri="{FF2B5EF4-FFF2-40B4-BE49-F238E27FC236}">
                  <a16:creationId xmlns:a16="http://schemas.microsoft.com/office/drawing/2014/main" id="{9AE1DB05-2BA8-4A77-8EA6-5FF287A34CFB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CEEBE8A5-6466-4884-AEF1-52250EA8F7F1}"/>
                </a:ext>
              </a:extLst>
            </p:cNvPr>
            <p:cNvSpPr/>
            <p:nvPr/>
          </p:nvSpPr>
          <p:spPr bwMode="auto">
            <a:xfrm>
              <a:off x="606630" y="2477439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好友大搜索</a:t>
              </a:r>
            </a:p>
          </p:txBody>
        </p:sp>
        <p:pic>
          <p:nvPicPr>
            <p:cNvPr id="74" name="图片 40">
              <a:hlinkClick r:id="rId16" action="ppaction://hlinksldjump"/>
              <a:extLst>
                <a:ext uri="{FF2B5EF4-FFF2-40B4-BE49-F238E27FC236}">
                  <a16:creationId xmlns:a16="http://schemas.microsoft.com/office/drawing/2014/main" id="{14C9372B-4EA2-40C2-ACEA-44FE6F75E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3" grpId="0"/>
      <p:bldP spid="55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812800" y="282575"/>
            <a:ext cx="6956425" cy="952500"/>
            <a:chOff x="1052328" y="290036"/>
            <a:chExt cx="6956696" cy="952183"/>
          </a:xfrm>
        </p:grpSpPr>
        <p:pic>
          <p:nvPicPr>
            <p:cNvPr id="17418" name="Picture 26" descr="http://5b0988e595225.cdn.sohucs.com/images/20190706/83838c0a466c44eba841c2c64a773911.gif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2328" y="290036"/>
              <a:ext cx="1343329" cy="95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727E296-CD26-4ABA-9E0D-02CCBA4ACB1F}"/>
                </a:ext>
              </a:extLst>
            </p:cNvPr>
            <p:cNvSpPr/>
            <p:nvPr/>
          </p:nvSpPr>
          <p:spPr bwMode="auto">
            <a:xfrm>
              <a:off x="2484309" y="596322"/>
              <a:ext cx="5524715" cy="523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一起玩一玩“网小鱼”的游戏，试着把儿歌继续唱下去。</a:t>
              </a:r>
            </a:p>
          </p:txBody>
        </p:sp>
      </p:grpSp>
      <p:sp>
        <p:nvSpPr>
          <p:cNvPr id="26" name="矩形: 圆角 20">
            <a:extLst>
              <a:ext uri="{FF2B5EF4-FFF2-40B4-BE49-F238E27FC236}">
                <a16:creationId xmlns:a16="http://schemas.microsoft.com/office/drawing/2014/main" id="{3D400B70-D10B-4F3B-BC86-3B5613022671}"/>
              </a:ext>
            </a:extLst>
          </p:cNvPr>
          <p:cNvSpPr/>
          <p:nvPr/>
        </p:nvSpPr>
        <p:spPr bwMode="auto">
          <a:xfrm>
            <a:off x="2997200" y="1689100"/>
            <a:ext cx="3684588" cy="642938"/>
          </a:xfrm>
          <a:prstGeom prst="roundRect">
            <a:avLst>
              <a:gd name="adj" fmla="val 2577"/>
            </a:avLst>
          </a:prstGeom>
          <a:solidFill>
            <a:schemeClr val="accent2">
              <a:lumMod val="20000"/>
              <a:lumOff val="80000"/>
              <a:alpha val="65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四网网住条小红鱼！</a:t>
            </a:r>
          </a:p>
        </p:txBody>
      </p: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1371600" y="1765300"/>
            <a:ext cx="6157913" cy="1765300"/>
            <a:chOff x="1202226" y="1688355"/>
            <a:chExt cx="6157424" cy="1765665"/>
          </a:xfrm>
        </p:grpSpPr>
        <p:pic>
          <p:nvPicPr>
            <p:cNvPr id="17416" name="图片 2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39" t="11456" r="37044" b="42253"/>
            <a:stretch>
              <a:fillRect/>
            </a:stretch>
          </p:blipFill>
          <p:spPr bwMode="auto">
            <a:xfrm>
              <a:off x="1334398" y="1688355"/>
              <a:ext cx="1034946" cy="999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50ABFF9B-0E59-4201-B7B3-68595299A13D}"/>
                </a:ext>
              </a:extLst>
            </p:cNvPr>
            <p:cNvSpPr/>
            <p:nvPr/>
          </p:nvSpPr>
          <p:spPr bwMode="auto">
            <a:xfrm>
              <a:off x="1202226" y="2680748"/>
              <a:ext cx="6157424" cy="773272"/>
            </a:xfrm>
            <a:prstGeom prst="roundRect">
              <a:avLst>
                <a:gd name="adj" fmla="val 13142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我叫小鹏，我踢足球踢得可好了！</a:t>
              </a:r>
            </a:p>
          </p:txBody>
        </p:sp>
      </p:grpSp>
      <p:pic>
        <p:nvPicPr>
          <p:cNvPr id="32" name="图片 3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38" t="31026" r="17725" b="545"/>
          <a:stretch>
            <a:fillRect/>
          </a:stretch>
        </p:blipFill>
        <p:spPr bwMode="auto">
          <a:xfrm>
            <a:off x="6997700" y="3246438"/>
            <a:ext cx="17716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CC2DBEA0-B3B9-404B-83EB-8554EFD57C02}"/>
              </a:ext>
            </a:extLst>
          </p:cNvPr>
          <p:cNvSpPr/>
          <p:nvPr/>
        </p:nvSpPr>
        <p:spPr bwMode="auto">
          <a:xfrm>
            <a:off x="1371600" y="4060825"/>
            <a:ext cx="56261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字魂27号-布丁体" panose="00000500000000000000" pitchFamily="2" charset="-122"/>
              </a:rPr>
              <a:t>    介绍自己的同时，别忘了给别人鼓鼓掌。</a:t>
            </a:r>
          </a:p>
        </p:txBody>
      </p:sp>
      <p:grpSp>
        <p:nvGrpSpPr>
          <p:cNvPr id="50" name="组合 2">
            <a:extLst>
              <a:ext uri="{FF2B5EF4-FFF2-40B4-BE49-F238E27FC236}">
                <a16:creationId xmlns:a16="http://schemas.microsoft.com/office/drawing/2014/main" id="{7FC902AE-BFDC-4812-9654-F1EE46465970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51" name="图片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AA265C64-A98A-4E6A-B013-7AF81CF73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图片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A03C8541-976F-4B73-A72F-1640FF164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7498" y="251738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3" name="组合 25">
              <a:extLst>
                <a:ext uri="{FF2B5EF4-FFF2-40B4-BE49-F238E27FC236}">
                  <a16:creationId xmlns:a16="http://schemas.microsoft.com/office/drawing/2014/main" id="{1C7C449F-C8D0-47B6-8DC2-382B9C6A38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61" name="图片 2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55BB84A-A41D-4149-A710-F7AAC0251F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椭圆 6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731E060-FBBC-4183-9BFC-4FCB689D1A2F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63" name="图片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E019651-E6A5-497F-A20F-AF4CF0B64E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椭圆 6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D448EA7-21E5-422A-8615-9EFD66F35A4C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4" name="椭圆 53">
              <a:hlinkClick r:id="rId7" action="ppaction://hlinksldjump"/>
              <a:extLst>
                <a:ext uri="{FF2B5EF4-FFF2-40B4-BE49-F238E27FC236}">
                  <a16:creationId xmlns:a16="http://schemas.microsoft.com/office/drawing/2014/main" id="{73238356-4403-42F4-8568-C500B9E1D1E6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55" name="组合 31">
              <a:extLst>
                <a:ext uri="{FF2B5EF4-FFF2-40B4-BE49-F238E27FC236}">
                  <a16:creationId xmlns:a16="http://schemas.microsoft.com/office/drawing/2014/main" id="{67BFF869-2129-47CE-AE13-42370BE23A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59" name="图片 3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83B83A5-33A6-4B5F-8539-FAA1E82322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椭圆 5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7C1DB75-4456-46F4-B1D1-325CC1F5E39F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6" name="椭圆 55">
              <a:hlinkClick r:id="rId11" action="ppaction://hlinksldjump"/>
              <a:extLst>
                <a:ext uri="{FF2B5EF4-FFF2-40B4-BE49-F238E27FC236}">
                  <a16:creationId xmlns:a16="http://schemas.microsoft.com/office/drawing/2014/main" id="{DD8EFBCA-4666-44B7-B39B-0814D1F4C564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1DC0AC8-4D66-4CEC-8E9A-741BEC40EB2A}"/>
                </a:ext>
              </a:extLst>
            </p:cNvPr>
            <p:cNvSpPr/>
            <p:nvPr/>
          </p:nvSpPr>
          <p:spPr bwMode="auto">
            <a:xfrm>
              <a:off x="606630" y="2477439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好友大搜索</a:t>
              </a:r>
            </a:p>
          </p:txBody>
        </p:sp>
        <p:pic>
          <p:nvPicPr>
            <p:cNvPr id="58" name="图片 40">
              <a:hlinkClick r:id="rId12" action="ppaction://hlinksldjump"/>
              <a:extLst>
                <a:ext uri="{FF2B5EF4-FFF2-40B4-BE49-F238E27FC236}">
                  <a16:creationId xmlns:a16="http://schemas.microsoft.com/office/drawing/2014/main" id="{0FDB0498-027D-4F31-98F7-C97998EB5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9">
            <a:extLst>
              <a:ext uri="{FF2B5EF4-FFF2-40B4-BE49-F238E27FC236}">
                <a16:creationId xmlns:a16="http://schemas.microsoft.com/office/drawing/2014/main" id="{DE7D7358-399A-4B38-B409-238A4296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686" y="3409861"/>
            <a:ext cx="4621212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91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小狗的行为是正确的吗？</a:t>
            </a:r>
          </a:p>
        </p:txBody>
      </p:sp>
      <p:grpSp>
        <p:nvGrpSpPr>
          <p:cNvPr id="47" name="组合 2">
            <a:extLst>
              <a:ext uri="{FF2B5EF4-FFF2-40B4-BE49-F238E27FC236}">
                <a16:creationId xmlns:a16="http://schemas.microsoft.com/office/drawing/2014/main" id="{6E97EC71-E25D-4154-89B7-6BE4E4C34A5A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48" name="图片 29">
              <a:hlinkClick r:id="rId2" action="ppaction://hlinksldjump"/>
              <a:extLst>
                <a:ext uri="{FF2B5EF4-FFF2-40B4-BE49-F238E27FC236}">
                  <a16:creationId xmlns:a16="http://schemas.microsoft.com/office/drawing/2014/main" id="{0F419C58-F552-4D1B-A8A1-F775E7EE7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图片 35">
              <a:hlinkClick r:id="rId4" action="ppaction://hlinksldjump"/>
              <a:extLst>
                <a:ext uri="{FF2B5EF4-FFF2-40B4-BE49-F238E27FC236}">
                  <a16:creationId xmlns:a16="http://schemas.microsoft.com/office/drawing/2014/main" id="{2C2ACC56-DC0F-4C15-BDF3-53262728B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251738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0" name="组合 25">
              <a:extLst>
                <a:ext uri="{FF2B5EF4-FFF2-40B4-BE49-F238E27FC236}">
                  <a16:creationId xmlns:a16="http://schemas.microsoft.com/office/drawing/2014/main" id="{067AAB25-E4F0-40C9-93CD-A76A3E2DF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58" name="图片 2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BC0E723-FCFE-44B2-8CC3-CA20F83667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椭圆 5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6517F3F-C41C-4611-8CBD-8AEE3B08A16E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60" name="图片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D9EE3BE-571D-43CB-9BE3-E80E589420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椭圆 6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F14FF99-425A-4E76-B82F-035533A484D3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1" name="椭圆 50">
              <a:hlinkClick r:id="rId4" action="ppaction://hlinksldjump"/>
              <a:extLst>
                <a:ext uri="{FF2B5EF4-FFF2-40B4-BE49-F238E27FC236}">
                  <a16:creationId xmlns:a16="http://schemas.microsoft.com/office/drawing/2014/main" id="{0DD43E45-7E8A-48DC-80F1-581B105B384C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52" name="组合 31">
              <a:extLst>
                <a:ext uri="{FF2B5EF4-FFF2-40B4-BE49-F238E27FC236}">
                  <a16:creationId xmlns:a16="http://schemas.microsoft.com/office/drawing/2014/main" id="{E4907A3B-1321-47C4-B4B7-E478DF6C36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56" name="图片 3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6167909A-6B21-4198-9FC4-32608C7730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椭圆 56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DA833C2B-14D5-4916-83E4-3A824D49C679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3" name="椭圆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44890F71-20D7-45E4-AC0F-350B8751BBD9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A848B7FC-BDA1-4125-97C8-DC5593306A25}"/>
                </a:ext>
              </a:extLst>
            </p:cNvPr>
            <p:cNvSpPr/>
            <p:nvPr/>
          </p:nvSpPr>
          <p:spPr bwMode="auto">
            <a:xfrm>
              <a:off x="606630" y="2477439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好友大搜索</a:t>
              </a:r>
            </a:p>
          </p:txBody>
        </p:sp>
        <p:pic>
          <p:nvPicPr>
            <p:cNvPr id="55" name="图片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D8440238-722F-483F-A1F5-597ED7677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2EC71AA-032E-4E6D-9567-3D2167C98E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6269" y="861890"/>
            <a:ext cx="2881616" cy="23971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478819-B04F-43DE-924C-D023335542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8902" y="861889"/>
            <a:ext cx="2683283" cy="2397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9">
            <a:extLst>
              <a:ext uri="{FF2B5EF4-FFF2-40B4-BE49-F238E27FC236}">
                <a16:creationId xmlns:a16="http://schemas.microsoft.com/office/drawing/2014/main" id="{3CCD80F9-EA18-4689-B572-8D0709D1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742" y="757494"/>
            <a:ext cx="7164921" cy="12818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91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    听其他小朋友自我介绍的时候，你有没有发现和自己有相同爱好的人呢？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6A5E59D-7E4B-4277-8685-616573D1A4DE}"/>
              </a:ext>
            </a:extLst>
          </p:cNvPr>
          <p:cNvSpPr/>
          <p:nvPr/>
        </p:nvSpPr>
        <p:spPr bwMode="auto">
          <a:xfrm>
            <a:off x="1350963" y="3716338"/>
            <a:ext cx="211137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都喜欢画画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0E4C51F-B6AA-4761-9DFD-C5E0336CB571}"/>
              </a:ext>
            </a:extLst>
          </p:cNvPr>
          <p:cNvSpPr/>
          <p:nvPr/>
        </p:nvSpPr>
        <p:spPr bwMode="auto">
          <a:xfrm>
            <a:off x="3794125" y="2763838"/>
            <a:ext cx="211137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都喜欢研究小昆虫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0DDAAD2-8095-447A-BAB4-12FF74E3589F}"/>
              </a:ext>
            </a:extLst>
          </p:cNvPr>
          <p:cNvSpPr/>
          <p:nvPr/>
        </p:nvSpPr>
        <p:spPr bwMode="auto">
          <a:xfrm>
            <a:off x="6237288" y="3716338"/>
            <a:ext cx="211137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27号-布丁体" panose="00000500000000000000" pitchFamily="2" charset="-122"/>
              </a:rPr>
              <a:t>都喜欢唱歌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25" y="2591422"/>
            <a:ext cx="2609524" cy="9333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345" y="3716338"/>
            <a:ext cx="2485714" cy="8857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19" y="2349473"/>
            <a:ext cx="1809524" cy="1247619"/>
          </a:xfrm>
          <a:prstGeom prst="rect">
            <a:avLst/>
          </a:prstGeom>
        </p:spPr>
      </p:pic>
      <p:grpSp>
        <p:nvGrpSpPr>
          <p:cNvPr id="27" name="组合 2">
            <a:extLst>
              <a:ext uri="{FF2B5EF4-FFF2-40B4-BE49-F238E27FC236}">
                <a16:creationId xmlns:a16="http://schemas.microsoft.com/office/drawing/2014/main" id="{C744EAB9-46CD-4804-A36C-B6E4526634BB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29" name="图片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ACD75F65-2FE3-4662-82D1-21A5B8471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图片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24F6147A-C4E3-4B70-B7FA-C893BA7BB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7498" y="251738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76FADDE2-3784-481B-BEA2-764E972092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46" name="图片 2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D18A8E0-68A2-4F56-9233-D915988138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椭圆 4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697D9CC-E0C1-4731-BFC7-997013033B59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48" name="图片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5C9FE75-77AF-4BD5-8F90-AEBEAA2F07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椭圆 4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4F319EF-37FD-40D2-BF75-D273D7BE262D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3" name="椭圆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A4F2E574-D90A-434E-AC0A-E6C725D24CAF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35" name="组合 31">
              <a:extLst>
                <a:ext uri="{FF2B5EF4-FFF2-40B4-BE49-F238E27FC236}">
                  <a16:creationId xmlns:a16="http://schemas.microsoft.com/office/drawing/2014/main" id="{4E733718-0966-4ED9-BBF6-9E21B30A49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44" name="图片 3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61516A0-8641-4C3A-AD0B-8767B6B8EF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椭圆 4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43A5046-074B-4D88-A611-E108BF19CC85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8" name="椭圆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7CD0EC82-FBE4-4D6C-B30B-3400EDA5F2D6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3913E66-425D-4C36-85CF-6B2BC9FBAA0A}"/>
                </a:ext>
              </a:extLst>
            </p:cNvPr>
            <p:cNvSpPr/>
            <p:nvPr/>
          </p:nvSpPr>
          <p:spPr bwMode="auto">
            <a:xfrm>
              <a:off x="606630" y="2477439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好友大搜索</a:t>
              </a:r>
            </a:p>
          </p:txBody>
        </p:sp>
        <p:pic>
          <p:nvPicPr>
            <p:cNvPr id="42" name="图片 40">
              <a:hlinkClick r:id="rId12" action="ppaction://hlinksldjump"/>
              <a:extLst>
                <a:ext uri="{FF2B5EF4-FFF2-40B4-BE49-F238E27FC236}">
                  <a16:creationId xmlns:a16="http://schemas.microsoft.com/office/drawing/2014/main" id="{AF81DE04-9D38-4B47-A851-7E4F443C3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6873875" y="576263"/>
            <a:ext cx="2179638" cy="3581400"/>
            <a:chOff x="6498150" y="42714"/>
            <a:chExt cx="2179637" cy="3581432"/>
          </a:xfrm>
        </p:grpSpPr>
        <p:grpSp>
          <p:nvGrpSpPr>
            <p:cNvPr id="20502" name="组合 6"/>
            <p:cNvGrpSpPr>
              <a:grpSpLocks/>
            </p:cNvGrpSpPr>
            <p:nvPr/>
          </p:nvGrpSpPr>
          <p:grpSpPr bwMode="auto">
            <a:xfrm>
              <a:off x="6498150" y="42714"/>
              <a:ext cx="2179637" cy="3581432"/>
              <a:chOff x="6419850" y="42713"/>
              <a:chExt cx="2179637" cy="3581432"/>
            </a:xfrm>
          </p:grpSpPr>
          <p:pic>
            <p:nvPicPr>
              <p:cNvPr id="20504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4"/>
              <a:srcRect l="10057" t="5646" r="5890" b="6593"/>
              <a:stretch>
                <a:fillRect/>
              </a:stretch>
            </p:blipFill>
            <p:spPr bwMode="auto">
              <a:xfrm>
                <a:off x="6419850" y="42713"/>
                <a:ext cx="2179637" cy="290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5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4"/>
              <a:srcRect l="41829" t="44440" r="37086" b="9367"/>
              <a:stretch>
                <a:fillRect/>
              </a:stretch>
            </p:blipFill>
            <p:spPr bwMode="auto">
              <a:xfrm>
                <a:off x="7243763" y="1627172"/>
                <a:ext cx="546736" cy="1996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5DA5F2B-06FD-4EB6-90B9-3B9A4DB317C4}"/>
                </a:ext>
              </a:extLst>
            </p:cNvPr>
            <p:cNvSpPr/>
            <p:nvPr/>
          </p:nvSpPr>
          <p:spPr bwMode="auto">
            <a:xfrm>
              <a:off x="7369688" y="2095369"/>
              <a:ext cx="449262" cy="5238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小猪佩奇做游戏</a:t>
              </a:r>
            </a:p>
          </p:txBody>
        </p:sp>
      </p:grpSp>
      <p:pic>
        <p:nvPicPr>
          <p:cNvPr id="2" name="小猪佩奇做游戏">
            <a:hlinkClick r:id="" action="ppaction://media"/>
            <a:extLst>
              <a:ext uri="{FF2B5EF4-FFF2-40B4-BE49-F238E27FC236}">
                <a16:creationId xmlns:a16="http://schemas.microsoft.com/office/drawing/2014/main" id="{89C2AA8A-6206-4F24-9BA0-D7F3DA9C8B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202" y="660848"/>
            <a:ext cx="6246559" cy="3496815"/>
          </a:xfrm>
          <a:prstGeom prst="rect">
            <a:avLst/>
          </a:prstGeom>
        </p:spPr>
      </p:pic>
      <p:grpSp>
        <p:nvGrpSpPr>
          <p:cNvPr id="49" name="组合 2">
            <a:extLst>
              <a:ext uri="{FF2B5EF4-FFF2-40B4-BE49-F238E27FC236}">
                <a16:creationId xmlns:a16="http://schemas.microsoft.com/office/drawing/2014/main" id="{187EAF71-473E-47A4-913B-F0C201722F91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50" name="图片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6CA282F7-F5D7-4320-BC28-BED44BEFF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图片 35">
              <a:hlinkClick r:id="rId8" action="ppaction://hlinksldjump"/>
              <a:extLst>
                <a:ext uri="{FF2B5EF4-FFF2-40B4-BE49-F238E27FC236}">
                  <a16:creationId xmlns:a16="http://schemas.microsoft.com/office/drawing/2014/main" id="{064077B9-FEDD-4BE0-BB0D-EE29E54B6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7498" y="251738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2" name="组合 25">
              <a:extLst>
                <a:ext uri="{FF2B5EF4-FFF2-40B4-BE49-F238E27FC236}">
                  <a16:creationId xmlns:a16="http://schemas.microsoft.com/office/drawing/2014/main" id="{0BA13F08-1E70-47EA-9837-B12C22C99A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60" name="图片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6B8636A-02B2-4304-A374-0BC451FC3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椭圆 6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A5C9109-21B5-4F00-9213-6BCB2323BE2D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62" name="图片 2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84324BD-8B7C-446C-8FBA-F8E26BF86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3" name="椭圆 6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8B428E9-8E58-408A-94F9-1117A7B8CD13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3" name="椭圆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57CF691F-FCEA-47DF-BE65-F75B8A9E5CAE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54" name="组合 31">
              <a:extLst>
                <a:ext uri="{FF2B5EF4-FFF2-40B4-BE49-F238E27FC236}">
                  <a16:creationId xmlns:a16="http://schemas.microsoft.com/office/drawing/2014/main" id="{5384BFCE-2607-4FC8-9421-68048CF384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58" name="图片 3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DF351D1-9C9C-4EC8-B19D-7B25CFC592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椭圆 5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B26E47B-AAC0-450A-AF2F-79CCBE4E1DC9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5" name="椭圆 54">
              <a:hlinkClick r:id="rId12" action="ppaction://hlinksldjump"/>
              <a:extLst>
                <a:ext uri="{FF2B5EF4-FFF2-40B4-BE49-F238E27FC236}">
                  <a16:creationId xmlns:a16="http://schemas.microsoft.com/office/drawing/2014/main" id="{7FCE4BAC-5861-4F30-A9CD-7B2FFC4AFE91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4FF9897C-9EC2-4A1E-BA9F-744A69B2DBEF}"/>
                </a:ext>
              </a:extLst>
            </p:cNvPr>
            <p:cNvSpPr/>
            <p:nvPr/>
          </p:nvSpPr>
          <p:spPr bwMode="auto">
            <a:xfrm>
              <a:off x="606630" y="2477439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好友大搜索</a:t>
              </a:r>
            </a:p>
          </p:txBody>
        </p:sp>
        <p:pic>
          <p:nvPicPr>
            <p:cNvPr id="57" name="图片 40">
              <a:hlinkClick r:id="rId13" action="ppaction://hlinksldjump"/>
              <a:extLst>
                <a:ext uri="{FF2B5EF4-FFF2-40B4-BE49-F238E27FC236}">
                  <a16:creationId xmlns:a16="http://schemas.microsoft.com/office/drawing/2014/main" id="{D40B829F-804D-40AF-BD23-C0D748C78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4"/>
          <p:cNvGrpSpPr>
            <a:grpSpLocks/>
          </p:cNvGrpSpPr>
          <p:nvPr/>
        </p:nvGrpSpPr>
        <p:grpSpPr bwMode="auto">
          <a:xfrm>
            <a:off x="954088" y="1301750"/>
            <a:ext cx="7237412" cy="2087563"/>
            <a:chOff x="1694094" y="1106039"/>
            <a:chExt cx="7638199" cy="2086527"/>
          </a:xfrm>
        </p:grpSpPr>
        <p:pic>
          <p:nvPicPr>
            <p:cNvPr id="21524" name="图片 2"/>
            <p:cNvPicPr>
              <a:picLocks noChangeAspect="1" noChangeArrowheads="1"/>
            </p:cNvPicPr>
            <p:nvPr/>
          </p:nvPicPr>
          <p:blipFill>
            <a:blip r:embed="rId2"/>
            <a:srcRect l="19600" t="10719" r="7120" b="12000"/>
            <a:stretch>
              <a:fillRect/>
            </a:stretch>
          </p:blipFill>
          <p:spPr bwMode="auto">
            <a:xfrm>
              <a:off x="1694094" y="1106039"/>
              <a:ext cx="966794" cy="1019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5" name="文本框 3"/>
            <p:cNvSpPr txBox="1">
              <a:spLocks noChangeArrowheads="1"/>
            </p:cNvSpPr>
            <p:nvPr/>
          </p:nvSpPr>
          <p:spPr bwMode="auto">
            <a:xfrm>
              <a:off x="2660889" y="1272678"/>
              <a:ext cx="6671404" cy="191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kumimoji="1" lang="zh-CN" altLang="en-US" sz="3200" b="1">
                  <a:latin typeface="宋体" pitchFamily="2" charset="-122"/>
                  <a:ea typeface="宋体" pitchFamily="2" charset="-122"/>
                </a:rPr>
                <a:t>佩奇和苏西一开始为什么不让乔治和她们一起玩呢？你也遇到过这种情况吗？</a:t>
              </a:r>
              <a:endParaRPr kumimoji="1" lang="en-US" altLang="zh-CN" sz="3200" b="1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22" name="组合 2">
            <a:extLst>
              <a:ext uri="{FF2B5EF4-FFF2-40B4-BE49-F238E27FC236}">
                <a16:creationId xmlns:a16="http://schemas.microsoft.com/office/drawing/2014/main" id="{AE2B45F5-1D3E-4451-8858-40972B2EA5F2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009775"/>
            <a:ext cx="871537" cy="3055938"/>
            <a:chOff x="147498" y="2010019"/>
            <a:chExt cx="872193" cy="3055291"/>
          </a:xfrm>
        </p:grpSpPr>
        <p:pic>
          <p:nvPicPr>
            <p:cNvPr id="23" name="图片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85FA18E5-B718-452E-864D-1AE15FF8E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图片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81516CDD-DB7A-4313-9333-2B3586177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738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组合 25">
              <a:extLst>
                <a:ext uri="{FF2B5EF4-FFF2-40B4-BE49-F238E27FC236}">
                  <a16:creationId xmlns:a16="http://schemas.microsoft.com/office/drawing/2014/main" id="{E834700B-7524-4E54-83D6-7C6D73233B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3"/>
              <a:ext cx="511037" cy="1525657"/>
              <a:chOff x="161112" y="3263975"/>
              <a:chExt cx="511245" cy="1525541"/>
            </a:xfrm>
          </p:grpSpPr>
          <p:pic>
            <p:nvPicPr>
              <p:cNvPr id="40" name="图片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FFFF3D-B11F-4D91-9953-7F3D47D3A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椭圆 4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79D111A-0FEC-44DD-B76C-F1C45750E928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42" name="图片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62987AB5-7306-4EBD-89DD-0E612EE4C1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椭圆 4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A633A1A-8FB2-4649-A814-387070FF2E29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44" name="图片 2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37C70DF-0E73-4328-A414-38541968BF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427827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椭圆 4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69BE57D-A5B8-4135-99CD-ECDAD44D4043}"/>
                  </a:ext>
                </a:extLst>
              </p:cNvPr>
              <p:cNvSpPr/>
              <p:nvPr/>
            </p:nvSpPr>
            <p:spPr bwMode="auto">
              <a:xfrm>
                <a:off x="296205" y="437529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6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7" name="椭圆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BD42C047-1E56-4E63-86E9-8E1DB13E123E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30" name="组合 31">
              <a:extLst>
                <a:ext uri="{FF2B5EF4-FFF2-40B4-BE49-F238E27FC236}">
                  <a16:creationId xmlns:a16="http://schemas.microsoft.com/office/drawing/2014/main" id="{660CCB88-63DE-4D2B-A6B7-B13110DFCD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37" name="图片 3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1BC4655-700F-4B19-9750-05A20600B8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椭圆 3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E829BF2-AA7A-4059-A134-F9E570B4067E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1" name="椭圆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91B99135-EDB2-48E7-B869-75E316C4F949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1E69C4F-8B40-43EF-A620-8546050D7209}"/>
                </a:ext>
              </a:extLst>
            </p:cNvPr>
            <p:cNvSpPr/>
            <p:nvPr/>
          </p:nvSpPr>
          <p:spPr bwMode="auto">
            <a:xfrm>
              <a:off x="606630" y="2675041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好友大搜索</a:t>
              </a:r>
            </a:p>
          </p:txBody>
        </p:sp>
        <p:pic>
          <p:nvPicPr>
            <p:cNvPr id="35" name="图片 40">
              <a:hlinkClick r:id="rId11" action="ppaction://hlinksldjump"/>
              <a:extLst>
                <a:ext uri="{FF2B5EF4-FFF2-40B4-BE49-F238E27FC236}">
                  <a16:creationId xmlns:a16="http://schemas.microsoft.com/office/drawing/2014/main" id="{2E82858C-E001-4626-96BF-BF056420A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-5400000">
              <a:off x="679067" y="469030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5AA982-1E62-4C2B-AC56-DCCF0728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75658" y="607818"/>
            <a:ext cx="4613032" cy="233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文本框 9">
            <a:extLst>
              <a:ext uri="{FF2B5EF4-FFF2-40B4-BE49-F238E27FC236}">
                <a16:creationId xmlns:a16="http://schemas.microsoft.com/office/drawing/2014/main" id="{2ED218F5-0718-42E8-8421-8C3E0633D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283" y="3117056"/>
            <a:ext cx="6027738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91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为什么大家都不和小狗一起玩呢？</a:t>
            </a:r>
          </a:p>
        </p:txBody>
      </p:sp>
      <p:grpSp>
        <p:nvGrpSpPr>
          <p:cNvPr id="46" name="组合 2">
            <a:extLst>
              <a:ext uri="{FF2B5EF4-FFF2-40B4-BE49-F238E27FC236}">
                <a16:creationId xmlns:a16="http://schemas.microsoft.com/office/drawing/2014/main" id="{0BD243C5-B5BD-4D08-8D72-9A5A0C83CAA2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47" name="图片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6B1B6E34-4016-4239-9FFC-817D060CD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图片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BB309563-3BE8-42FF-9EEF-FB1F47AF9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738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9" name="组合 25">
              <a:extLst>
                <a:ext uri="{FF2B5EF4-FFF2-40B4-BE49-F238E27FC236}">
                  <a16:creationId xmlns:a16="http://schemas.microsoft.com/office/drawing/2014/main" id="{A71D596B-9479-40AE-A15B-53F87A8C67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57" name="图片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E01718A-82CC-44A2-9F59-757B2CF1AD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" name="椭圆 5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2EBD819-531A-424F-A7B7-85AE7A6F6FDB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59" name="图片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B8474CE9-8504-4D6D-B4E6-708287D8C8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椭圆 5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519937F-6EAF-40B2-B7B0-A8719ECD91A2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0" name="椭圆 49">
              <a:hlinkClick r:id="rId5" action="ppaction://hlinksldjump"/>
              <a:extLst>
                <a:ext uri="{FF2B5EF4-FFF2-40B4-BE49-F238E27FC236}">
                  <a16:creationId xmlns:a16="http://schemas.microsoft.com/office/drawing/2014/main" id="{F07D5211-62AD-4143-B03A-C21F48B474FF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51" name="组合 31">
              <a:extLst>
                <a:ext uri="{FF2B5EF4-FFF2-40B4-BE49-F238E27FC236}">
                  <a16:creationId xmlns:a16="http://schemas.microsoft.com/office/drawing/2014/main" id="{7FE9E40D-CC82-4FCB-A879-09667E550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55" name="图片 3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06233EF-D9A2-4EB6-91A7-03ED4250DF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椭圆 5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3C5C8BC-6A95-4F25-890E-B76DD00423EA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2" name="椭圆 51">
              <a:hlinkClick r:id="rId9" action="ppaction://hlinksldjump"/>
              <a:extLst>
                <a:ext uri="{FF2B5EF4-FFF2-40B4-BE49-F238E27FC236}">
                  <a16:creationId xmlns:a16="http://schemas.microsoft.com/office/drawing/2014/main" id="{B106D833-A57E-48E8-A534-C95677ED6C66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8098427-7111-454E-881B-FF4A0DFC3428}"/>
                </a:ext>
              </a:extLst>
            </p:cNvPr>
            <p:cNvSpPr/>
            <p:nvPr/>
          </p:nvSpPr>
          <p:spPr bwMode="auto">
            <a:xfrm>
              <a:off x="606630" y="2477439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好友大搜索</a:t>
              </a:r>
            </a:p>
          </p:txBody>
        </p:sp>
        <p:pic>
          <p:nvPicPr>
            <p:cNvPr id="54" name="图片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972FEBB6-77E9-441E-8B10-4D2130119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28B44C13-F2F8-4E8E-A78A-9B61B8C011BF}"/>
              </a:ext>
            </a:extLst>
          </p:cNvPr>
          <p:cNvSpPr/>
          <p:nvPr/>
        </p:nvSpPr>
        <p:spPr>
          <a:xfrm>
            <a:off x="1346200" y="87313"/>
            <a:ext cx="1987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有朋友真好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8019F83-91D0-4E83-ADF2-D209940AF4D5}"/>
              </a:ext>
            </a:extLst>
          </p:cNvPr>
          <p:cNvSpPr/>
          <p:nvPr/>
        </p:nvSpPr>
        <p:spPr>
          <a:xfrm>
            <a:off x="1316038" y="858838"/>
            <a:ext cx="7167562" cy="3836987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儿歌朗读：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    如果你开心，请你告诉我，我们一起拍拍手。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如果你伤心，也请告诉我，我来为你唱支歌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……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20" name="组合 2">
            <a:extLst>
              <a:ext uri="{FF2B5EF4-FFF2-40B4-BE49-F238E27FC236}">
                <a16:creationId xmlns:a16="http://schemas.microsoft.com/office/drawing/2014/main" id="{7DFC3A1E-B1A3-4B1E-B00B-C02CBB99AC60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23" name="图片 29">
              <a:hlinkClick r:id="rId2" action="ppaction://hlinksldjump"/>
              <a:extLst>
                <a:ext uri="{FF2B5EF4-FFF2-40B4-BE49-F238E27FC236}">
                  <a16:creationId xmlns:a16="http://schemas.microsoft.com/office/drawing/2014/main" id="{8660F316-72F1-40C2-84F7-1CCE6048A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图片 35">
              <a:hlinkClick r:id="rId4" action="ppaction://hlinksldjump"/>
              <a:extLst>
                <a:ext uri="{FF2B5EF4-FFF2-40B4-BE49-F238E27FC236}">
                  <a16:creationId xmlns:a16="http://schemas.microsoft.com/office/drawing/2014/main" id="{C2AE7F5F-6648-4C8E-B24F-A05B81233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301800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组合 25">
              <a:extLst>
                <a:ext uri="{FF2B5EF4-FFF2-40B4-BE49-F238E27FC236}">
                  <a16:creationId xmlns:a16="http://schemas.microsoft.com/office/drawing/2014/main" id="{D99F1BB7-815E-4AD0-9C31-FE3F34D124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38" name="图片 2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A26CBEF-D6C2-4677-9546-2E33DB1EE3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椭圆 3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65E9A1C-E56C-4910-A5FB-9F2D983670AE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40" name="图片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04BD63C-4E25-4313-BB1F-F0AA6419A3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椭圆 4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5BA0846-EC5C-4D43-B1B2-F03502B0BCBC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7" name="椭圆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DB7F61EB-1201-4E31-A8C6-F16235CF0743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29" name="组合 31">
              <a:extLst>
                <a:ext uri="{FF2B5EF4-FFF2-40B4-BE49-F238E27FC236}">
                  <a16:creationId xmlns:a16="http://schemas.microsoft.com/office/drawing/2014/main" id="{BC54B541-0568-4A98-AEEC-74F19DBD29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35" name="图片 3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DE04804-F11D-4A78-8670-1F1B548703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椭圆 36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2C231E32-862A-4269-878F-348CDAD18294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0" name="椭圆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B2A60CAE-18CB-4115-BD02-E060060140B7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20288AC-56EC-45FA-A8EE-EB9F49A5D1D2}"/>
                </a:ext>
              </a:extLst>
            </p:cNvPr>
            <p:cNvSpPr/>
            <p:nvPr/>
          </p:nvSpPr>
          <p:spPr bwMode="auto">
            <a:xfrm>
              <a:off x="606630" y="2690400"/>
              <a:ext cx="413061" cy="1569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有朋友真好</a:t>
              </a:r>
            </a:p>
          </p:txBody>
        </p:sp>
        <p:pic>
          <p:nvPicPr>
            <p:cNvPr id="33" name="图片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5D9B1945-5BB7-46CF-BBA9-2CE81480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1789113" y="192088"/>
            <a:ext cx="5567362" cy="952500"/>
            <a:chOff x="1052328" y="290036"/>
            <a:chExt cx="5569064" cy="952183"/>
          </a:xfrm>
        </p:grpSpPr>
        <p:pic>
          <p:nvPicPr>
            <p:cNvPr id="24604" name="Picture 26" descr="http://5b0988e595225.cdn.sohucs.com/images/20190706/83838c0a466c44eba841c2c64a773911.gif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52328" y="290036"/>
              <a:ext cx="1343329" cy="952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CCF77C9-3028-4510-87B2-F6F9B4B2A0DE}"/>
                </a:ext>
              </a:extLst>
            </p:cNvPr>
            <p:cNvSpPr/>
            <p:nvPr/>
          </p:nvSpPr>
          <p:spPr bwMode="auto">
            <a:xfrm>
              <a:off x="2484691" y="596321"/>
              <a:ext cx="4136701" cy="523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字魂27号-布丁体" panose="00000500000000000000" pitchFamily="2" charset="-122"/>
                </a:rPr>
                <a:t>你有这样的好朋友吗？</a:t>
              </a: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984250" y="1206500"/>
            <a:ext cx="3908425" cy="1484313"/>
            <a:chOff x="1675287" y="1664157"/>
            <a:chExt cx="3908413" cy="1484248"/>
          </a:xfrm>
        </p:grpSpPr>
        <p:sp>
          <p:nvSpPr>
            <p:cNvPr id="22" name="云形标注 3">
              <a:extLst>
                <a:ext uri="{FF2B5EF4-FFF2-40B4-BE49-F238E27FC236}">
                  <a16:creationId xmlns:a16="http://schemas.microsoft.com/office/drawing/2014/main" id="{D798B49E-6BC5-4FE5-B4E2-3B431AFF0BDA}"/>
                </a:ext>
              </a:extLst>
            </p:cNvPr>
            <p:cNvSpPr/>
            <p:nvPr/>
          </p:nvSpPr>
          <p:spPr>
            <a:xfrm>
              <a:off x="1675287" y="1664157"/>
              <a:ext cx="3908413" cy="1484248"/>
            </a:xfrm>
            <a:prstGeom prst="cloudCallout">
              <a:avLst>
                <a:gd name="adj1" fmla="val -50037"/>
                <a:gd name="adj2" fmla="val 46571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603" name="文本框 3"/>
            <p:cNvSpPr txBox="1">
              <a:spLocks noChangeArrowheads="1"/>
            </p:cNvSpPr>
            <p:nvPr/>
          </p:nvSpPr>
          <p:spPr bwMode="auto">
            <a:xfrm>
              <a:off x="2009787" y="1798137"/>
              <a:ext cx="3332613" cy="1058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lang="zh-CN" altLang="en-US" sz="2600" b="1">
                  <a:latin typeface="楷体" pitchFamily="49" charset="-122"/>
                  <a:ea typeface="楷体" pitchFamily="49" charset="-122"/>
                </a:rPr>
                <a:t>    考试得了一百分，和好朋友分享喜悦。</a:t>
              </a:r>
              <a:endParaRPr lang="en-US" altLang="zh-CN" sz="2600" b="1"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2168525" y="3076575"/>
            <a:ext cx="4244975" cy="1482725"/>
            <a:chOff x="1675287" y="1664157"/>
            <a:chExt cx="4245505" cy="1484248"/>
          </a:xfrm>
        </p:grpSpPr>
        <p:sp>
          <p:nvSpPr>
            <p:cNvPr id="25" name="云形标注 3">
              <a:extLst>
                <a:ext uri="{FF2B5EF4-FFF2-40B4-BE49-F238E27FC236}">
                  <a16:creationId xmlns:a16="http://schemas.microsoft.com/office/drawing/2014/main" id="{1F632C8C-3E92-4F98-B1F6-B78C4A64A9C8}"/>
                </a:ext>
              </a:extLst>
            </p:cNvPr>
            <p:cNvSpPr/>
            <p:nvPr/>
          </p:nvSpPr>
          <p:spPr>
            <a:xfrm>
              <a:off x="1675287" y="1664157"/>
              <a:ext cx="4245505" cy="1484248"/>
            </a:xfrm>
            <a:prstGeom prst="cloudCallout">
              <a:avLst>
                <a:gd name="adj1" fmla="val -31490"/>
                <a:gd name="adj2" fmla="val 67962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601" name="文本框 3"/>
            <p:cNvSpPr txBox="1">
              <a:spLocks noChangeArrowheads="1"/>
            </p:cNvSpPr>
            <p:nvPr/>
          </p:nvSpPr>
          <p:spPr bwMode="auto">
            <a:xfrm>
              <a:off x="2009787" y="1798137"/>
              <a:ext cx="3644305" cy="1058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lang="zh-CN" altLang="en-US" sz="2600" b="1">
                  <a:latin typeface="楷体" pitchFamily="49" charset="-122"/>
                  <a:ea typeface="楷体" pitchFamily="49" charset="-122"/>
                </a:rPr>
                <a:t>    在走廊上摔了一跤，好朋友拥抱着安慰我。</a:t>
              </a:r>
              <a:endParaRPr lang="en-US" altLang="zh-CN" sz="2600" b="1"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4781550" y="1558925"/>
            <a:ext cx="3908425" cy="1484313"/>
            <a:chOff x="1675287" y="1664157"/>
            <a:chExt cx="3908413" cy="1484248"/>
          </a:xfrm>
        </p:grpSpPr>
        <p:sp>
          <p:nvSpPr>
            <p:cNvPr id="28" name="云形标注 3">
              <a:extLst>
                <a:ext uri="{FF2B5EF4-FFF2-40B4-BE49-F238E27FC236}">
                  <a16:creationId xmlns:a16="http://schemas.microsoft.com/office/drawing/2014/main" id="{54DBD939-44C8-4CF7-A225-9CB5D8C93B5C}"/>
                </a:ext>
              </a:extLst>
            </p:cNvPr>
            <p:cNvSpPr/>
            <p:nvPr/>
          </p:nvSpPr>
          <p:spPr>
            <a:xfrm>
              <a:off x="1675287" y="1664157"/>
              <a:ext cx="3908413" cy="1484248"/>
            </a:xfrm>
            <a:prstGeom prst="cloudCallout">
              <a:avLst>
                <a:gd name="adj1" fmla="val 38509"/>
                <a:gd name="adj2" fmla="val 6667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599" name="文本框 3"/>
            <p:cNvSpPr txBox="1">
              <a:spLocks noChangeArrowheads="1"/>
            </p:cNvSpPr>
            <p:nvPr/>
          </p:nvSpPr>
          <p:spPr bwMode="auto">
            <a:xfrm>
              <a:off x="2009787" y="1798137"/>
              <a:ext cx="3332613" cy="1058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50000"/>
                </a:spcBef>
              </a:pPr>
              <a:r>
                <a:rPr lang="zh-CN" altLang="en-US" sz="2600" b="1">
                  <a:latin typeface="楷体" pitchFamily="49" charset="-122"/>
                  <a:ea typeface="楷体" pitchFamily="49" charset="-122"/>
                </a:rPr>
                <a:t>    吃到好吃的零食，给好朋友也带一点。</a:t>
              </a:r>
              <a:endParaRPr lang="en-US" altLang="zh-CN" sz="2600" b="1"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52" name="组合 2">
            <a:extLst>
              <a:ext uri="{FF2B5EF4-FFF2-40B4-BE49-F238E27FC236}">
                <a16:creationId xmlns:a16="http://schemas.microsoft.com/office/drawing/2014/main" id="{C6BCE825-045C-4414-95CF-E93C5EC7BA1F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53" name="图片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648201B0-46DD-4639-B47C-591661ED2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图片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58151586-01E3-44C2-B437-A8D7476F7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301800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" name="组合 25">
              <a:extLst>
                <a:ext uri="{FF2B5EF4-FFF2-40B4-BE49-F238E27FC236}">
                  <a16:creationId xmlns:a16="http://schemas.microsoft.com/office/drawing/2014/main" id="{558E27EA-6F51-4FE8-BCD2-86371BBDF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63" name="图片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7A0E762-3D2B-4FCC-B204-33224331D5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椭圆 6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BD22A6C-8CC1-4AD5-9C5B-BD9BC2610B9C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65" name="图片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68534F71-D42F-4C56-86F0-89476CEA4B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椭圆 6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2E4F0D9-0451-4068-9F6D-395C103BECFA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6" name="椭圆 55">
              <a:hlinkClick r:id="rId5" action="ppaction://hlinksldjump"/>
              <a:extLst>
                <a:ext uri="{FF2B5EF4-FFF2-40B4-BE49-F238E27FC236}">
                  <a16:creationId xmlns:a16="http://schemas.microsoft.com/office/drawing/2014/main" id="{4CDEBA49-C55A-4168-BD01-282F6D64980D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57" name="组合 31">
              <a:extLst>
                <a:ext uri="{FF2B5EF4-FFF2-40B4-BE49-F238E27FC236}">
                  <a16:creationId xmlns:a16="http://schemas.microsoft.com/office/drawing/2014/main" id="{7BA6FBAD-82C1-48EC-A6B5-C7C6CCEE24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61" name="图片 3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4B6274E-4E05-4BFD-989B-F1EED3DE11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椭圆 6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DBE3D27-4F31-478D-A8A3-97EEB4AF2ED8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8" name="椭圆 57">
              <a:hlinkClick r:id="rId9" action="ppaction://hlinksldjump"/>
              <a:extLst>
                <a:ext uri="{FF2B5EF4-FFF2-40B4-BE49-F238E27FC236}">
                  <a16:creationId xmlns:a16="http://schemas.microsoft.com/office/drawing/2014/main" id="{475D20FB-AB31-4D6E-8CB9-CDDB7BDBE458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E9381D56-D537-4203-BC17-ABB88E914598}"/>
                </a:ext>
              </a:extLst>
            </p:cNvPr>
            <p:cNvSpPr/>
            <p:nvPr/>
          </p:nvSpPr>
          <p:spPr bwMode="auto">
            <a:xfrm>
              <a:off x="606630" y="2690400"/>
              <a:ext cx="413061" cy="1569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有朋友真好</a:t>
              </a:r>
            </a:p>
          </p:txBody>
        </p:sp>
        <p:pic>
          <p:nvPicPr>
            <p:cNvPr id="60" name="图片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9DA959F-EB0B-4633-9910-4B0B504AA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内容占位符 3">
            <a:extLst>
              <a:ext uri="{FF2B5EF4-FFF2-40B4-BE49-F238E27FC236}">
                <a16:creationId xmlns:a16="http://schemas.microsoft.com/office/drawing/2014/main" id="{E14FCB3F-8A1F-470B-AED3-439BA324A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25045" y="719474"/>
            <a:ext cx="6334125" cy="2133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文本框 9">
            <a:extLst>
              <a:ext uri="{FF2B5EF4-FFF2-40B4-BE49-F238E27FC236}">
                <a16:creationId xmlns:a16="http://schemas.microsoft.com/office/drawing/2014/main" id="{2742EC89-40BB-4C31-A673-B314A72BC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62" y="3025264"/>
            <a:ext cx="6334125" cy="1281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91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    熊猫老师说了些什么，让大家重新接纳了小狗呢？</a:t>
            </a:r>
          </a:p>
        </p:txBody>
      </p:sp>
      <p:grpSp>
        <p:nvGrpSpPr>
          <p:cNvPr id="25604" name="组合 21"/>
          <p:cNvGrpSpPr>
            <a:grpSpLocks/>
          </p:cNvGrpSpPr>
          <p:nvPr/>
        </p:nvGrpSpPr>
        <p:grpSpPr bwMode="auto">
          <a:xfrm>
            <a:off x="147638" y="2009775"/>
            <a:ext cx="871537" cy="2700512"/>
            <a:chOff x="147498" y="2010019"/>
            <a:chExt cx="872193" cy="2699940"/>
          </a:xfrm>
        </p:grpSpPr>
        <p:pic>
          <p:nvPicPr>
            <p:cNvPr id="25605" name="图片 35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2246" y="3035433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7" name="图片 29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图片 26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361434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椭圆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123B2404-4249-43CE-A817-C04BADFB60CE}"/>
                </a:ext>
              </a:extLst>
            </p:cNvPr>
            <p:cNvSpPr/>
            <p:nvPr/>
          </p:nvSpPr>
          <p:spPr bwMode="auto">
            <a:xfrm>
              <a:off x="282537" y="3711812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5611" name="图片 28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41986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椭圆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CE08B87E-96CC-4229-90BD-8E553A5251FF}"/>
                </a:ext>
              </a:extLst>
            </p:cNvPr>
            <p:cNvSpPr/>
            <p:nvPr/>
          </p:nvSpPr>
          <p:spPr bwMode="auto">
            <a:xfrm>
              <a:off x="282537" y="4311190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椭圆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4E775E1E-95C6-4E92-B34D-77602A09F392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25614" name="组合 31"/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25618" name="图片 32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椭圆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14B68F9E-CF8B-4BD3-969E-DC43788BED7B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3" name="椭圆 32">
              <a:hlinkClick r:id="rId9" action="ppaction://hlinksldjump"/>
              <a:extLst>
                <a:ext uri="{FF2B5EF4-FFF2-40B4-BE49-F238E27FC236}">
                  <a16:creationId xmlns:a16="http://schemas.microsoft.com/office/drawing/2014/main" id="{B74D816A-D415-4152-8BB0-BFC7DC205D74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F67869D-AC28-4135-BAA3-F5B6BB1635A7}"/>
                </a:ext>
              </a:extLst>
            </p:cNvPr>
            <p:cNvSpPr/>
            <p:nvPr/>
          </p:nvSpPr>
          <p:spPr bwMode="auto">
            <a:xfrm>
              <a:off x="606630" y="2675041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有朋友真好</a:t>
              </a:r>
            </a:p>
          </p:txBody>
        </p:sp>
        <p:pic>
          <p:nvPicPr>
            <p:cNvPr id="25617" name="图片 40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6200000">
              <a:off x="679068" y="433495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6835775" y="973138"/>
            <a:ext cx="2179638" cy="2901950"/>
            <a:chOff x="6498150" y="42714"/>
            <a:chExt cx="2179637" cy="2902100"/>
          </a:xfrm>
        </p:grpSpPr>
        <p:grpSp>
          <p:nvGrpSpPr>
            <p:cNvPr id="8197" name="组合 6"/>
            <p:cNvGrpSpPr>
              <a:grpSpLocks/>
            </p:cNvGrpSpPr>
            <p:nvPr/>
          </p:nvGrpSpPr>
          <p:grpSpPr bwMode="auto">
            <a:xfrm>
              <a:off x="6498150" y="42714"/>
              <a:ext cx="2179637" cy="2902100"/>
              <a:chOff x="6419850" y="42713"/>
              <a:chExt cx="2179637" cy="2902100"/>
            </a:xfrm>
          </p:grpSpPr>
          <p:pic>
            <p:nvPicPr>
              <p:cNvPr id="8199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4"/>
              <a:srcRect l="10057" t="5646" r="5890" b="6593"/>
              <a:stretch>
                <a:fillRect/>
              </a:stretch>
            </p:blipFill>
            <p:spPr bwMode="auto">
              <a:xfrm>
                <a:off x="6419850" y="42713"/>
                <a:ext cx="2179637" cy="290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00" name="Picture 24" descr="https://pic.90sheji.com/original_origin_pic/18/05/11/f3b06188bc3b26ffda82f2ddbc2844dc.png!/fw/250/quality/90/unsharp/true/compress/true/canvas/250x319a0a0/cvscolor/FFFFFFFF"/>
              <p:cNvPicPr>
                <a:picLocks noChangeAspect="1" noChangeArrowheads="1"/>
              </p:cNvPicPr>
              <p:nvPr/>
            </p:nvPicPr>
            <p:blipFill>
              <a:blip r:embed="rId4"/>
              <a:srcRect l="41829" t="44440" r="37086" b="9367"/>
              <a:stretch>
                <a:fillRect/>
              </a:stretch>
            </p:blipFill>
            <p:spPr bwMode="auto">
              <a:xfrm>
                <a:off x="7243763" y="1627172"/>
                <a:ext cx="546736" cy="111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5F7575D-550A-4BF5-97CC-2E63F4F9682A}"/>
                </a:ext>
              </a:extLst>
            </p:cNvPr>
            <p:cNvSpPr/>
            <p:nvPr/>
          </p:nvSpPr>
          <p:spPr bwMode="auto">
            <a:xfrm>
              <a:off x="7369688" y="1709675"/>
              <a:ext cx="449262" cy="5239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找朋友</a:t>
              </a:r>
            </a:p>
          </p:txBody>
        </p:sp>
      </p:grpSp>
      <p:pic>
        <p:nvPicPr>
          <p:cNvPr id="4" name="找朋友">
            <a:hlinkClick r:id="" action="ppaction://media"/>
            <a:extLst>
              <a:ext uri="{FF2B5EF4-FFF2-40B4-BE49-F238E27FC236}">
                <a16:creationId xmlns:a16="http://schemas.microsoft.com/office/drawing/2014/main" id="{316C74D7-3C62-4F0F-A0E0-F6144D0DD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984" y="695736"/>
            <a:ext cx="6246559" cy="3476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对话气泡: 圆角矩形 18">
            <a:extLst>
              <a:ext uri="{FF2B5EF4-FFF2-40B4-BE49-F238E27FC236}">
                <a16:creationId xmlns:a16="http://schemas.microsoft.com/office/drawing/2014/main" id="{D857CF3B-014F-4CDF-A362-ED5B73BBC885}"/>
              </a:ext>
            </a:extLst>
          </p:cNvPr>
          <p:cNvSpPr/>
          <p:nvPr/>
        </p:nvSpPr>
        <p:spPr>
          <a:xfrm>
            <a:off x="2794385" y="919786"/>
            <a:ext cx="5900287" cy="3206051"/>
          </a:xfrm>
          <a:prstGeom prst="wedgeRoundRectCallout">
            <a:avLst>
              <a:gd name="adj1" fmla="val -54114"/>
              <a:gd name="adj2" fmla="val -15718"/>
              <a:gd name="adj3" fmla="val 16667"/>
            </a:avLst>
          </a:prstGeom>
          <a:solidFill>
            <a:schemeClr val="bg1"/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小狗，交朋友要讲礼貌。你抢走了小兔的皮球，她该多伤心呀！只有和大家友善相处，真诚待人，才能交到很多好朋友！</a:t>
            </a:r>
          </a:p>
        </p:txBody>
      </p:sp>
      <p:grpSp>
        <p:nvGrpSpPr>
          <p:cNvPr id="20" name="组合 21">
            <a:extLst>
              <a:ext uri="{FF2B5EF4-FFF2-40B4-BE49-F238E27FC236}">
                <a16:creationId xmlns:a16="http://schemas.microsoft.com/office/drawing/2014/main" id="{72F24984-67A0-43CD-8859-4308FB5D8C26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009775"/>
            <a:ext cx="871537" cy="2700512"/>
            <a:chOff x="147498" y="2010019"/>
            <a:chExt cx="872193" cy="2699940"/>
          </a:xfrm>
        </p:grpSpPr>
        <p:pic>
          <p:nvPicPr>
            <p:cNvPr id="21" name="图片 35">
              <a:hlinkClick r:id="rId2" action="ppaction://hlinksldjump"/>
              <a:extLst>
                <a:ext uri="{FF2B5EF4-FFF2-40B4-BE49-F238E27FC236}">
                  <a16:creationId xmlns:a16="http://schemas.microsoft.com/office/drawing/2014/main" id="{E6EB68E9-FD99-4662-9D8E-16A2BE298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2246" y="3035433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图片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99819042-41B7-4FDC-A1AD-EF67952E1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图片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7189DE00-AF77-44BB-8301-B827CA7E3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361434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椭圆 24">
              <a:hlinkClick r:id="rId6" action="ppaction://hlinksldjump"/>
              <a:extLst>
                <a:ext uri="{FF2B5EF4-FFF2-40B4-BE49-F238E27FC236}">
                  <a16:creationId xmlns:a16="http://schemas.microsoft.com/office/drawing/2014/main" id="{7B9CAEE4-7C22-4F9D-8832-A881A4E84F31}"/>
                </a:ext>
              </a:extLst>
            </p:cNvPr>
            <p:cNvSpPr/>
            <p:nvPr/>
          </p:nvSpPr>
          <p:spPr bwMode="auto">
            <a:xfrm>
              <a:off x="282537" y="3711812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7" name="图片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53F59AC4-A83D-42F3-9C92-A8D3AA931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41986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椭圆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C8CE44D4-A770-41A8-87E9-E2AFB7BA4A29}"/>
                </a:ext>
              </a:extLst>
            </p:cNvPr>
            <p:cNvSpPr/>
            <p:nvPr/>
          </p:nvSpPr>
          <p:spPr bwMode="auto">
            <a:xfrm>
              <a:off x="282537" y="4311190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椭圆 32">
              <a:hlinkClick r:id="rId2" action="ppaction://hlinksldjump"/>
              <a:extLst>
                <a:ext uri="{FF2B5EF4-FFF2-40B4-BE49-F238E27FC236}">
                  <a16:creationId xmlns:a16="http://schemas.microsoft.com/office/drawing/2014/main" id="{683228D9-CA49-4F25-8400-49BF3FB71284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34" name="组合 31">
              <a:extLst>
                <a:ext uri="{FF2B5EF4-FFF2-40B4-BE49-F238E27FC236}">
                  <a16:creationId xmlns:a16="http://schemas.microsoft.com/office/drawing/2014/main" id="{0AC88904-3399-4247-AD70-2AA6B8FB54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39" name="图片 3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6FB2B03-2528-49B0-BCA8-1950BF5A86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椭圆 3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8C3A758-54BF-4F96-95AE-4E65A2F8FD21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6" name="椭圆 35">
              <a:hlinkClick r:id="rId8" action="ppaction://hlinksldjump"/>
              <a:extLst>
                <a:ext uri="{FF2B5EF4-FFF2-40B4-BE49-F238E27FC236}">
                  <a16:creationId xmlns:a16="http://schemas.microsoft.com/office/drawing/2014/main" id="{019B11E9-0B9B-4B43-BFF7-002289C35B80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98162E2A-BD6B-495D-9672-40369AE2F8DA}"/>
                </a:ext>
              </a:extLst>
            </p:cNvPr>
            <p:cNvSpPr/>
            <p:nvPr/>
          </p:nvSpPr>
          <p:spPr bwMode="auto">
            <a:xfrm>
              <a:off x="606630" y="2675041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有朋友真好</a:t>
              </a:r>
            </a:p>
          </p:txBody>
        </p:sp>
        <p:pic>
          <p:nvPicPr>
            <p:cNvPr id="38" name="图片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FB256D6B-2CA4-4730-A227-051D07870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79068" y="433495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08D878-CC1A-48E7-B5A9-E95DF634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3333" l="10000" r="91852">
                        <a14:foregroundMark x1="38148" y1="32667" x2="38148" y2="32667"/>
                        <a14:foregroundMark x1="40370" y1="36000" x2="42593" y2="40333"/>
                        <a14:foregroundMark x1="60370" y1="35333" x2="64444" y2="41000"/>
                        <a14:foregroundMark x1="91111" y1="47333" x2="92222" y2="47333"/>
                        <a14:foregroundMark x1="39259" y1="91000" x2="42593" y2="90667"/>
                        <a14:foregroundMark x1="57778" y1="92667" x2="59259" y2="91333"/>
                        <a14:foregroundMark x1="40000" y1="92667" x2="41111" y2="92667"/>
                        <a14:foregroundMark x1="40000" y1="93333" x2="40370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0" y="1370547"/>
            <a:ext cx="1689016" cy="187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A1C9CE5D-5DD1-4240-B31F-06B8A9A25E52}"/>
              </a:ext>
            </a:extLst>
          </p:cNvPr>
          <p:cNvSpPr/>
          <p:nvPr/>
        </p:nvSpPr>
        <p:spPr>
          <a:xfrm>
            <a:off x="1346200" y="87313"/>
            <a:ext cx="1627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板书设计</a:t>
            </a:r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1973263" y="1343025"/>
            <a:ext cx="6159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kumimoji="1" lang="zh-CN" altLang="en-US" sz="2800" b="1">
                <a:latin typeface="黑体" pitchFamily="49" charset="-122"/>
                <a:ea typeface="黑体" pitchFamily="49" charset="-122"/>
              </a:rPr>
              <a:t>拉拉手，交朋友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8230A6C-5191-4B48-BF9B-80F44470EC66}"/>
              </a:ext>
            </a:extLst>
          </p:cNvPr>
          <p:cNvSpPr/>
          <p:nvPr/>
        </p:nvSpPr>
        <p:spPr>
          <a:xfrm>
            <a:off x="3259138" y="887413"/>
            <a:ext cx="2449512" cy="690562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我的好伙伴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DDF787D-9098-45FC-BFFB-9B655768A51B}"/>
              </a:ext>
            </a:extLst>
          </p:cNvPr>
          <p:cNvSpPr/>
          <p:nvPr/>
        </p:nvSpPr>
        <p:spPr>
          <a:xfrm>
            <a:off x="3259138" y="2351087"/>
            <a:ext cx="2449512" cy="692150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好友大搜索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E4918C33-BFA3-4D93-B445-98C3468DB008}"/>
              </a:ext>
            </a:extLst>
          </p:cNvPr>
          <p:cNvSpPr/>
          <p:nvPr/>
        </p:nvSpPr>
        <p:spPr>
          <a:xfrm>
            <a:off x="3259138" y="3795400"/>
            <a:ext cx="2449512" cy="692150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有朋友真好</a:t>
            </a:r>
          </a:p>
        </p:txBody>
      </p:sp>
      <p:grpSp>
        <p:nvGrpSpPr>
          <p:cNvPr id="47" name="组合 21">
            <a:extLst>
              <a:ext uri="{FF2B5EF4-FFF2-40B4-BE49-F238E27FC236}">
                <a16:creationId xmlns:a16="http://schemas.microsoft.com/office/drawing/2014/main" id="{7BB43B09-D13C-4F0E-AD4B-1F72649C9609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009775"/>
            <a:ext cx="871537" cy="2700512"/>
            <a:chOff x="147498" y="2010019"/>
            <a:chExt cx="872193" cy="2699940"/>
          </a:xfrm>
        </p:grpSpPr>
        <p:pic>
          <p:nvPicPr>
            <p:cNvPr id="48" name="图片 35">
              <a:hlinkClick r:id="rId2" action="ppaction://hlinksldjump"/>
              <a:extLst>
                <a:ext uri="{FF2B5EF4-FFF2-40B4-BE49-F238E27FC236}">
                  <a16:creationId xmlns:a16="http://schemas.microsoft.com/office/drawing/2014/main" id="{AA50AE57-E1B5-429B-8EFB-145CC6D9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3606876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图片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ED63B691-CB54-4D02-8CF9-B78019F80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图片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7FFA9F74-043D-4A93-9D05-1D47970AF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247" y="3048928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椭圆 50">
              <a:hlinkClick r:id="rId2" action="ppaction://hlinksldjump"/>
              <a:extLst>
                <a:ext uri="{FF2B5EF4-FFF2-40B4-BE49-F238E27FC236}">
                  <a16:creationId xmlns:a16="http://schemas.microsoft.com/office/drawing/2014/main" id="{6151D279-D578-477F-B7C5-17855EFDE5BF}"/>
                </a:ext>
              </a:extLst>
            </p:cNvPr>
            <p:cNvSpPr/>
            <p:nvPr/>
          </p:nvSpPr>
          <p:spPr bwMode="auto">
            <a:xfrm>
              <a:off x="282537" y="3711812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52" name="图片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EAF02E5C-2432-428C-ABB6-5FB390885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498" y="4198675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椭圆 52">
              <a:hlinkClick r:id="rId7" action="ppaction://hlinksldjump"/>
              <a:extLst>
                <a:ext uri="{FF2B5EF4-FFF2-40B4-BE49-F238E27FC236}">
                  <a16:creationId xmlns:a16="http://schemas.microsoft.com/office/drawing/2014/main" id="{F1E4F8CC-3A3F-4DC6-B170-F1DF30E35078}"/>
                </a:ext>
              </a:extLst>
            </p:cNvPr>
            <p:cNvSpPr/>
            <p:nvPr/>
          </p:nvSpPr>
          <p:spPr bwMode="auto">
            <a:xfrm>
              <a:off x="282537" y="4311190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4" name="椭圆 53">
              <a:hlinkClick r:id="rId6" action="ppaction://hlinksldjump"/>
              <a:extLst>
                <a:ext uri="{FF2B5EF4-FFF2-40B4-BE49-F238E27FC236}">
                  <a16:creationId xmlns:a16="http://schemas.microsoft.com/office/drawing/2014/main" id="{8AED863B-1F64-45DC-8C97-9846AB0BCEA4}"/>
                </a:ext>
              </a:extLst>
            </p:cNvPr>
            <p:cNvSpPr/>
            <p:nvPr/>
          </p:nvSpPr>
          <p:spPr bwMode="auto">
            <a:xfrm>
              <a:off x="288845" y="3111278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55" name="组合 31">
              <a:extLst>
                <a:ext uri="{FF2B5EF4-FFF2-40B4-BE49-F238E27FC236}">
                  <a16:creationId xmlns:a16="http://schemas.microsoft.com/office/drawing/2014/main" id="{D064747B-C236-4B19-B440-78596D08D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60" name="图片 3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D3EFFF6-81CD-4B53-AF21-9AD0E64154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椭圆 6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28451DA-6B50-42D5-A48E-8B5A1551B88F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56" name="椭圆 55">
              <a:hlinkClick r:id="rId8" action="ppaction://hlinksldjump"/>
              <a:extLst>
                <a:ext uri="{FF2B5EF4-FFF2-40B4-BE49-F238E27FC236}">
                  <a16:creationId xmlns:a16="http://schemas.microsoft.com/office/drawing/2014/main" id="{692F948F-BC9C-4F99-B7CE-6A42A9FF2309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403E4DAF-9BE6-4FB5-AAC7-59B6D9ED12B7}"/>
                </a:ext>
              </a:extLst>
            </p:cNvPr>
            <p:cNvSpPr/>
            <p:nvPr/>
          </p:nvSpPr>
          <p:spPr bwMode="auto">
            <a:xfrm>
              <a:off x="606630" y="2855978"/>
              <a:ext cx="413061" cy="16014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板书设计</a:t>
              </a:r>
            </a:p>
          </p:txBody>
        </p:sp>
        <p:pic>
          <p:nvPicPr>
            <p:cNvPr id="59" name="图片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8CACE4E1-AD75-48A1-B8F6-334EFC0EE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79068" y="433495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  <p:bldP spid="33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94949923-B310-414C-ADF6-3C9144DAEC52}"/>
              </a:ext>
            </a:extLst>
          </p:cNvPr>
          <p:cNvSpPr/>
          <p:nvPr/>
        </p:nvSpPr>
        <p:spPr>
          <a:xfrm>
            <a:off x="1346200" y="87313"/>
            <a:ext cx="16271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</a:p>
        </p:txBody>
      </p:sp>
      <p:sp>
        <p:nvSpPr>
          <p:cNvPr id="23" name="文本框 3"/>
          <p:cNvSpPr txBox="1">
            <a:spLocks noChangeArrowheads="1"/>
          </p:cNvSpPr>
          <p:nvPr/>
        </p:nvSpPr>
        <p:spPr bwMode="auto">
          <a:xfrm>
            <a:off x="1349375" y="1873250"/>
            <a:ext cx="7002463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p"/>
            </a:pPr>
            <a:r>
              <a:rPr kumimoji="1" lang="zh-CN" altLang="en-US" sz="3200" b="1">
                <a:latin typeface="宋体" pitchFamily="2" charset="-122"/>
                <a:ea typeface="宋体" pitchFamily="2" charset="-122"/>
              </a:rPr>
              <a:t>向爸爸妈妈形容一下你的好朋友的特点，看看他们能不能猜出来是谁。</a:t>
            </a:r>
            <a:endParaRPr kumimoji="1" lang="en-US" altLang="zh-CN" sz="3200" b="1">
              <a:latin typeface="宋体" pitchFamily="2" charset="-122"/>
              <a:ea typeface="宋体" pitchFamily="2" charset="-122"/>
            </a:endParaRPr>
          </a:p>
        </p:txBody>
      </p:sp>
      <p:grpSp>
        <p:nvGrpSpPr>
          <p:cNvPr id="20" name="组合 21">
            <a:extLst>
              <a:ext uri="{FF2B5EF4-FFF2-40B4-BE49-F238E27FC236}">
                <a16:creationId xmlns:a16="http://schemas.microsoft.com/office/drawing/2014/main" id="{699F14F9-F779-40E2-9DCF-951851E41D3C}"/>
              </a:ext>
            </a:extLst>
          </p:cNvPr>
          <p:cNvGrpSpPr>
            <a:grpSpLocks/>
          </p:cNvGrpSpPr>
          <p:nvPr/>
        </p:nvGrpSpPr>
        <p:grpSpPr bwMode="auto">
          <a:xfrm>
            <a:off x="142517" y="2009775"/>
            <a:ext cx="876658" cy="2698795"/>
            <a:chOff x="142373" y="2010019"/>
            <a:chExt cx="877318" cy="2698223"/>
          </a:xfrm>
        </p:grpSpPr>
        <p:pic>
          <p:nvPicPr>
            <p:cNvPr id="29" name="图片 28">
              <a:hlinkClick r:id="rId2" action="ppaction://hlinksldjump"/>
              <a:extLst>
                <a:ext uri="{FF2B5EF4-FFF2-40B4-BE49-F238E27FC236}">
                  <a16:creationId xmlns:a16="http://schemas.microsoft.com/office/drawing/2014/main" id="{E2D1B83E-BBD2-4216-8074-08CFAFF88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373" y="364122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图片 35">
              <a:hlinkClick r:id="rId4" action="ppaction://hlinksldjump"/>
              <a:extLst>
                <a:ext uri="{FF2B5EF4-FFF2-40B4-BE49-F238E27FC236}">
                  <a16:creationId xmlns:a16="http://schemas.microsoft.com/office/drawing/2014/main" id="{DD6428D2-5F52-4795-9E21-758BE81EF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373" y="4196958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图片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E00DFEF2-F861-4B5A-A106-BFB61D8FE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402C72BD-5550-4641-A9C5-B5E514716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2247" y="3048928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椭圆 26">
              <a:hlinkClick r:id="rId2" action="ppaction://hlinksldjump"/>
              <a:extLst>
                <a:ext uri="{FF2B5EF4-FFF2-40B4-BE49-F238E27FC236}">
                  <a16:creationId xmlns:a16="http://schemas.microsoft.com/office/drawing/2014/main" id="{43322804-CF9F-432A-8C30-0DD45BE76703}"/>
                </a:ext>
              </a:extLst>
            </p:cNvPr>
            <p:cNvSpPr/>
            <p:nvPr/>
          </p:nvSpPr>
          <p:spPr bwMode="auto">
            <a:xfrm>
              <a:off x="282537" y="3711812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椭圆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8B3CBDE2-14E3-40C7-896D-47EAF5614C64}"/>
                </a:ext>
              </a:extLst>
            </p:cNvPr>
            <p:cNvSpPr/>
            <p:nvPr/>
          </p:nvSpPr>
          <p:spPr bwMode="auto">
            <a:xfrm>
              <a:off x="282537" y="4311190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椭圆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8FD396C6-59C1-4719-8F47-5D8C7C87EE32}"/>
                </a:ext>
              </a:extLst>
            </p:cNvPr>
            <p:cNvSpPr/>
            <p:nvPr/>
          </p:nvSpPr>
          <p:spPr bwMode="auto">
            <a:xfrm>
              <a:off x="288845" y="3111278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33" name="组合 31">
              <a:extLst>
                <a:ext uri="{FF2B5EF4-FFF2-40B4-BE49-F238E27FC236}">
                  <a16:creationId xmlns:a16="http://schemas.microsoft.com/office/drawing/2014/main" id="{0AB1DAA3-B5B2-4E4C-BFA5-BAD40121B1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39" name="图片 3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E5D9800-806C-4BEE-B646-FA97AD5AF1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椭圆 3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DE6D172-CD09-480B-A150-5E074AEB6070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5" name="椭圆 34">
              <a:hlinkClick r:id="rId8" action="ppaction://hlinksldjump"/>
              <a:extLst>
                <a:ext uri="{FF2B5EF4-FFF2-40B4-BE49-F238E27FC236}">
                  <a16:creationId xmlns:a16="http://schemas.microsoft.com/office/drawing/2014/main" id="{E7E72F7F-4A6A-4E6D-8E5A-E6EAEDB6AABD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4966D659-A39F-46A9-8330-2E2C13D0FBE1}"/>
                </a:ext>
              </a:extLst>
            </p:cNvPr>
            <p:cNvSpPr/>
            <p:nvPr/>
          </p:nvSpPr>
          <p:spPr bwMode="auto">
            <a:xfrm>
              <a:off x="606630" y="2855978"/>
              <a:ext cx="413061" cy="16014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课后作业</a:t>
              </a:r>
            </a:p>
          </p:txBody>
        </p:sp>
        <p:pic>
          <p:nvPicPr>
            <p:cNvPr id="38" name="图片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20C6D04B-92C4-414A-BEEC-09D8A040F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79068" y="4334953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35"/>
          <p:cNvGrpSpPr>
            <a:grpSpLocks/>
          </p:cNvGrpSpPr>
          <p:nvPr/>
        </p:nvGrpSpPr>
        <p:grpSpPr bwMode="auto">
          <a:xfrm>
            <a:off x="766763" y="1009650"/>
            <a:ext cx="3051175" cy="947738"/>
            <a:chOff x="1059651" y="1455419"/>
            <a:chExt cx="3052355" cy="947273"/>
          </a:xfrm>
        </p:grpSpPr>
        <p:grpSp>
          <p:nvGrpSpPr>
            <p:cNvPr id="9245" name="组合 21"/>
            <p:cNvGrpSpPr>
              <a:grpSpLocks/>
            </p:cNvGrpSpPr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9247" name="图片 22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文本框 6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C49B7FF5-167B-42A0-BA70-0D2A5D65BB6A}"/>
                  </a:ext>
                </a:extLst>
              </p:cNvPr>
              <p:cNvSpPr txBox="1"/>
              <p:nvPr/>
            </p:nvSpPr>
            <p:spPr>
              <a:xfrm>
                <a:off x="1171370" y="1959082"/>
                <a:ext cx="422438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ea"/>
                    <a:sym typeface="+mn-lt"/>
                  </a:rPr>
                  <a:t>1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246" name="文本框 13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09" y="1773738"/>
              <a:ext cx="202869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 dirty="0">
                  <a:latin typeface="黑体" pitchFamily="49" charset="-122"/>
                  <a:ea typeface="黑体" pitchFamily="49" charset="-122"/>
                </a:rPr>
                <a:t>我的好伙伴</a:t>
              </a:r>
            </a:p>
          </p:txBody>
        </p:sp>
      </p:grpSp>
      <p:sp>
        <p:nvSpPr>
          <p:cNvPr id="9219" name="文本框 2"/>
          <p:cNvSpPr txBox="1">
            <a:spLocks noChangeArrowheads="1"/>
          </p:cNvSpPr>
          <p:nvPr/>
        </p:nvSpPr>
        <p:spPr bwMode="auto">
          <a:xfrm>
            <a:off x="3641725" y="247650"/>
            <a:ext cx="1858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目 录</a:t>
            </a:r>
          </a:p>
        </p:txBody>
      </p:sp>
      <p:grpSp>
        <p:nvGrpSpPr>
          <p:cNvPr id="9221" name="组合 35"/>
          <p:cNvGrpSpPr>
            <a:grpSpLocks/>
          </p:cNvGrpSpPr>
          <p:nvPr/>
        </p:nvGrpSpPr>
        <p:grpSpPr bwMode="auto">
          <a:xfrm>
            <a:off x="766763" y="3469927"/>
            <a:ext cx="3044825" cy="947738"/>
            <a:chOff x="1059651" y="1455419"/>
            <a:chExt cx="3047076" cy="947273"/>
          </a:xfrm>
        </p:grpSpPr>
        <p:grpSp>
          <p:nvGrpSpPr>
            <p:cNvPr id="9237" name="组合 21"/>
            <p:cNvGrpSpPr>
              <a:grpSpLocks/>
            </p:cNvGrpSpPr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9239" name="图片 22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文本框 1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F4E1C6C-742E-40E4-9C3B-897EF02D1C0F}"/>
                  </a:ext>
                </a:extLst>
              </p:cNvPr>
              <p:cNvSpPr txBox="1"/>
              <p:nvPr/>
            </p:nvSpPr>
            <p:spPr>
              <a:xfrm>
                <a:off x="1171504" y="1959082"/>
                <a:ext cx="422587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ea"/>
                    <a:sym typeface="+mn-lt"/>
                  </a:rPr>
                  <a:t>3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238" name="文本框 13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10" y="1773738"/>
              <a:ext cx="2023417" cy="522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 dirty="0">
                  <a:latin typeface="黑体" pitchFamily="49" charset="-122"/>
                  <a:ea typeface="黑体" pitchFamily="49" charset="-122"/>
                </a:rPr>
                <a:t>有朋友真好</a:t>
              </a:r>
            </a:p>
          </p:txBody>
        </p:sp>
      </p:grpSp>
      <p:grpSp>
        <p:nvGrpSpPr>
          <p:cNvPr id="9222" name="组合 35"/>
          <p:cNvGrpSpPr>
            <a:grpSpLocks/>
          </p:cNvGrpSpPr>
          <p:nvPr/>
        </p:nvGrpSpPr>
        <p:grpSpPr bwMode="auto">
          <a:xfrm>
            <a:off x="5165725" y="1009650"/>
            <a:ext cx="2689225" cy="947737"/>
            <a:chOff x="1059651" y="1455419"/>
            <a:chExt cx="2691214" cy="947273"/>
          </a:xfrm>
        </p:grpSpPr>
        <p:grpSp>
          <p:nvGrpSpPr>
            <p:cNvPr id="9233" name="组合 21"/>
            <p:cNvGrpSpPr>
              <a:grpSpLocks/>
            </p:cNvGrpSpPr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9235" name="图片 22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文本框 2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C1C7C8D-5BED-4CB6-82BD-BA779D181CFE}"/>
                  </a:ext>
                </a:extLst>
              </p:cNvPr>
              <p:cNvSpPr txBox="1"/>
              <p:nvPr/>
            </p:nvSpPr>
            <p:spPr>
              <a:xfrm>
                <a:off x="1171504" y="1959082"/>
                <a:ext cx="422587" cy="5220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ea"/>
                    <a:sym typeface="+mn-lt"/>
                  </a:rPr>
                  <a:t>4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234" name="文本框 13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10" y="1773738"/>
              <a:ext cx="1667555" cy="522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 dirty="0">
                  <a:latin typeface="黑体" pitchFamily="49" charset="-122"/>
                  <a:ea typeface="黑体" pitchFamily="49" charset="-122"/>
                </a:rPr>
                <a:t>板书设计</a:t>
              </a:r>
              <a:endParaRPr lang="en-US" altLang="zh-CN" sz="28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9223" name="组合 35"/>
          <p:cNvGrpSpPr>
            <a:grpSpLocks/>
          </p:cNvGrpSpPr>
          <p:nvPr/>
        </p:nvGrpSpPr>
        <p:grpSpPr bwMode="auto">
          <a:xfrm>
            <a:off x="766763" y="2224246"/>
            <a:ext cx="3051175" cy="947738"/>
            <a:chOff x="1059651" y="1455419"/>
            <a:chExt cx="3052355" cy="947273"/>
          </a:xfrm>
        </p:grpSpPr>
        <p:grpSp>
          <p:nvGrpSpPr>
            <p:cNvPr id="9229" name="组合 21"/>
            <p:cNvGrpSpPr>
              <a:grpSpLocks/>
            </p:cNvGrpSpPr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9231" name="图片 22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文本框 1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4FFD96D-C4FA-4F58-B4A6-41E5C24FB5E3}"/>
                  </a:ext>
                </a:extLst>
              </p:cNvPr>
              <p:cNvSpPr txBox="1"/>
              <p:nvPr/>
            </p:nvSpPr>
            <p:spPr>
              <a:xfrm>
                <a:off x="1171370" y="1959082"/>
                <a:ext cx="422438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ea"/>
                    <a:sym typeface="+mn-lt"/>
                  </a:rPr>
                  <a:t>2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230" name="文本框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09" y="1773738"/>
              <a:ext cx="202869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 dirty="0">
                  <a:latin typeface="黑体" pitchFamily="49" charset="-122"/>
                  <a:ea typeface="黑体" pitchFamily="49" charset="-122"/>
                </a:rPr>
                <a:t>好友大搜索</a:t>
              </a:r>
            </a:p>
          </p:txBody>
        </p:sp>
      </p:grpSp>
      <p:grpSp>
        <p:nvGrpSpPr>
          <p:cNvPr id="9224" name="组合 45"/>
          <p:cNvGrpSpPr>
            <a:grpSpLocks/>
          </p:cNvGrpSpPr>
          <p:nvPr/>
        </p:nvGrpSpPr>
        <p:grpSpPr bwMode="auto">
          <a:xfrm>
            <a:off x="5165725" y="2252662"/>
            <a:ext cx="2689225" cy="947738"/>
            <a:chOff x="1059651" y="1455419"/>
            <a:chExt cx="2691214" cy="947273"/>
          </a:xfrm>
        </p:grpSpPr>
        <p:grpSp>
          <p:nvGrpSpPr>
            <p:cNvPr id="9225" name="组合 21"/>
            <p:cNvGrpSpPr>
              <a:grpSpLocks/>
            </p:cNvGrpSpPr>
            <p:nvPr/>
          </p:nvGrpSpPr>
          <p:grpSpPr bwMode="auto">
            <a:xfrm>
              <a:off x="1059651" y="1455419"/>
              <a:ext cx="1115497" cy="947273"/>
              <a:chOff x="794988" y="1901960"/>
              <a:chExt cx="1115497" cy="947273"/>
            </a:xfrm>
          </p:grpSpPr>
          <p:pic>
            <p:nvPicPr>
              <p:cNvPr id="9227" name="图片 22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4988" y="1901960"/>
                <a:ext cx="1115497" cy="947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文本框 2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338598F-D6A1-4F9A-B246-E511572028E2}"/>
                  </a:ext>
                </a:extLst>
              </p:cNvPr>
              <p:cNvSpPr txBox="1"/>
              <p:nvPr/>
            </p:nvSpPr>
            <p:spPr>
              <a:xfrm>
                <a:off x="1171504" y="1959082"/>
                <a:ext cx="422587" cy="5220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+mn-ea"/>
                    <a:sym typeface="+mn-lt"/>
                  </a:rPr>
                  <a:t>5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226" name="文本框 13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083310" y="1773738"/>
              <a:ext cx="1667555" cy="522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800" b="1">
                  <a:latin typeface="黑体" pitchFamily="49" charset="-122"/>
                  <a:ea typeface="黑体" pitchFamily="49" charset="-122"/>
                </a:rPr>
                <a:t>课后作业</a:t>
              </a:r>
              <a:endParaRPr lang="en-US" altLang="zh-CN" sz="2800" b="1">
                <a:latin typeface="黑体" pitchFamily="49" charset="-122"/>
                <a:ea typeface="黑体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41"/>
          <p:cNvGrpSpPr>
            <a:grpSpLocks/>
          </p:cNvGrpSpPr>
          <p:nvPr/>
        </p:nvGrpSpPr>
        <p:grpSpPr bwMode="auto">
          <a:xfrm>
            <a:off x="147638" y="2395071"/>
            <a:ext cx="871537" cy="2566471"/>
            <a:chOff x="84912" y="1082045"/>
            <a:chExt cx="872548" cy="2565278"/>
          </a:xfrm>
        </p:grpSpPr>
        <p:grpSp>
          <p:nvGrpSpPr>
            <p:cNvPr id="10248" name="组合 25"/>
            <p:cNvGrpSpPr>
              <a:grpSpLocks/>
            </p:cNvGrpSpPr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10260" name="图片 26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椭圆 35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C9B0A8D1-C351-41BB-B19B-8FC986438D2E}"/>
                  </a:ext>
                </a:extLst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10262" name="图片 26">
                <a:hlinkClick r:id="rId4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椭圆 2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74DFCDB-5641-4B12-BDD4-5CD3B92E6B13}"/>
                  </a:ext>
                </a:extLst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249" name="组合 28"/>
            <p:cNvGrpSpPr>
              <a:grpSpLocks/>
            </p:cNvGrpSpPr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10258" name="图片 29">
                <a:hlinkClick r:id="rId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椭圆 3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016CDE3-6573-4D84-B84F-06054F81126D}"/>
                  </a:ext>
                </a:extLst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250" name="组合 31"/>
            <p:cNvGrpSpPr>
              <a:grpSpLocks/>
            </p:cNvGrpSpPr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10256" name="图片 32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椭圆 3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A8D48C3-BAD1-4712-A31D-33911DEC6486}"/>
                  </a:ext>
                </a:extLst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251" name="组合 34"/>
            <p:cNvGrpSpPr>
              <a:grpSpLocks/>
            </p:cNvGrpSpPr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10254" name="图片 35">
                <a:hlinkClick r:id="rId7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椭圆 2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EFCC49B-511E-47E4-8552-EEB433B9BA53}"/>
                  </a:ext>
                </a:extLst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90E50FD-D22C-4BA0-84B2-DD2E715DFA6D}"/>
                </a:ext>
              </a:extLst>
            </p:cNvPr>
            <p:cNvSpPr/>
            <p:nvPr/>
          </p:nvSpPr>
          <p:spPr bwMode="auto">
            <a:xfrm>
              <a:off x="544231" y="1421612"/>
              <a:ext cx="413229" cy="17692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我的好伙伴</a:t>
              </a:r>
            </a:p>
          </p:txBody>
        </p:sp>
        <p:pic>
          <p:nvPicPr>
            <p:cNvPr id="10253" name="图片 40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78B9494C-B22A-46F7-97EA-7CC5A98BE484}"/>
              </a:ext>
            </a:extLst>
          </p:cNvPr>
          <p:cNvSpPr/>
          <p:nvPr/>
        </p:nvSpPr>
        <p:spPr>
          <a:xfrm>
            <a:off x="1346200" y="87313"/>
            <a:ext cx="1987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我的好伙伴</a:t>
            </a:r>
          </a:p>
        </p:txBody>
      </p:sp>
      <p:sp>
        <p:nvSpPr>
          <p:cNvPr id="33" name="文本框 9">
            <a:extLst>
              <a:ext uri="{FF2B5EF4-FFF2-40B4-BE49-F238E27FC236}">
                <a16:creationId xmlns:a16="http://schemas.microsoft.com/office/drawing/2014/main" id="{EE8B5DCE-011A-4EBC-B42A-7E2D924D3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731" y="3117849"/>
            <a:ext cx="6334125" cy="1281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91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    你也有好伙伴吗？能不能像图中的小朋友一样说一说？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3911" y="689745"/>
            <a:ext cx="3384495" cy="241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9">
            <a:extLst>
              <a:ext uri="{FF2B5EF4-FFF2-40B4-BE49-F238E27FC236}">
                <a16:creationId xmlns:a16="http://schemas.microsoft.com/office/drawing/2014/main" id="{5F59D932-E41F-4ED0-8070-EBD792AB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1398588"/>
            <a:ext cx="969963" cy="6064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91" eaLnBrk="1" fontAlgn="auto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000" b="1" dirty="0"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字魂27号-布丁体" panose="00000500000000000000" pitchFamily="2" charset="-122"/>
              </a:rPr>
              <a:t>成成</a:t>
            </a:r>
          </a:p>
        </p:txBody>
      </p:sp>
      <p:grpSp>
        <p:nvGrpSpPr>
          <p:cNvPr id="28" name="组合 27"/>
          <p:cNvGrpSpPr>
            <a:grpSpLocks/>
          </p:cNvGrpSpPr>
          <p:nvPr/>
        </p:nvGrpSpPr>
        <p:grpSpPr bwMode="auto">
          <a:xfrm>
            <a:off x="2055813" y="541338"/>
            <a:ext cx="6416675" cy="1416050"/>
            <a:chOff x="1940329" y="928939"/>
            <a:chExt cx="6416271" cy="1416588"/>
          </a:xfrm>
        </p:grpSpPr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F14A3CFD-9C71-4699-9797-F89B12C6F16C}"/>
                </a:ext>
              </a:extLst>
            </p:cNvPr>
            <p:cNvSpPr/>
            <p:nvPr/>
          </p:nvSpPr>
          <p:spPr bwMode="auto">
            <a:xfrm>
              <a:off x="1940329" y="1041694"/>
              <a:ext cx="6416271" cy="1303833"/>
            </a:xfrm>
            <a:prstGeom prst="roundRect">
              <a:avLst>
                <a:gd name="adj" fmla="val 1314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我和路路   是好朋友，她是我的同桌，我们经常一起画画。</a:t>
              </a:r>
            </a:p>
          </p:txBody>
        </p:sp>
        <p:pic>
          <p:nvPicPr>
            <p:cNvPr id="11285" name="图片 2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4549016" y="928939"/>
              <a:ext cx="593098" cy="76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组合 30"/>
          <p:cNvGrpSpPr>
            <a:grpSpLocks/>
          </p:cNvGrpSpPr>
          <p:nvPr/>
        </p:nvGrpSpPr>
        <p:grpSpPr bwMode="auto">
          <a:xfrm>
            <a:off x="7707313" y="3216275"/>
            <a:ext cx="1054100" cy="1520825"/>
            <a:chOff x="5922162" y="2879201"/>
            <a:chExt cx="1053393" cy="1520732"/>
          </a:xfrm>
        </p:grpSpPr>
        <p:pic>
          <p:nvPicPr>
            <p:cNvPr id="11282" name="图片 2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80469" y="2879201"/>
              <a:ext cx="995086" cy="1000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文本框 9">
              <a:extLst>
                <a:ext uri="{FF2B5EF4-FFF2-40B4-BE49-F238E27FC236}">
                  <a16:creationId xmlns:a16="http://schemas.microsoft.com/office/drawing/2014/main" id="{D1D7F596-D2C1-45A5-A2AB-6492307F4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2162" y="3791958"/>
              <a:ext cx="969311" cy="6079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91" eaLnBrk="1" fontAlgn="auto" hangingPunct="1">
                <a:lnSpc>
                  <a:spcPct val="13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字魂27号-布丁体" panose="00000500000000000000" pitchFamily="2" charset="-122"/>
                </a:rPr>
                <a:t>元元</a:t>
              </a:r>
            </a:p>
          </p:txBody>
        </p:sp>
      </p:grpSp>
      <p:sp>
        <p:nvSpPr>
          <p:cNvPr id="35" name="矩形: 圆角 33">
            <a:extLst>
              <a:ext uri="{FF2B5EF4-FFF2-40B4-BE49-F238E27FC236}">
                <a16:creationId xmlns:a16="http://schemas.microsoft.com/office/drawing/2014/main" id="{3DE97F01-8099-4983-88F5-85F8D608F650}"/>
              </a:ext>
            </a:extLst>
          </p:cNvPr>
          <p:cNvSpPr/>
          <p:nvPr/>
        </p:nvSpPr>
        <p:spPr bwMode="auto">
          <a:xfrm>
            <a:off x="1201738" y="3376613"/>
            <a:ext cx="6416675" cy="1303337"/>
          </a:xfrm>
          <a:prstGeom prst="roundRect">
            <a:avLst>
              <a:gd name="adj" fmla="val 1314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才才   是我的邻居，我们关系特别好，每天都一起上学放学。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0A6DCF28-1D54-4263-B429-C0CE3017A873}"/>
              </a:ext>
            </a:extLst>
          </p:cNvPr>
          <p:cNvSpPr/>
          <p:nvPr/>
        </p:nvSpPr>
        <p:spPr>
          <a:xfrm>
            <a:off x="3822700" y="515938"/>
            <a:ext cx="1454150" cy="809625"/>
          </a:xfrm>
          <a:prstGeom prst="roundRect">
            <a:avLst>
              <a:gd name="adj" fmla="val 23674"/>
            </a:avLst>
          </a:prstGeom>
          <a:noFill/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56248BB-DFC8-4DE0-8194-B4B95A1EBABE}"/>
              </a:ext>
            </a:extLst>
          </p:cNvPr>
          <p:cNvSpPr/>
          <p:nvPr/>
        </p:nvSpPr>
        <p:spPr>
          <a:xfrm>
            <a:off x="2155825" y="3227388"/>
            <a:ext cx="1454150" cy="809625"/>
          </a:xfrm>
          <a:prstGeom prst="roundRect">
            <a:avLst>
              <a:gd name="adj" fmla="val 23674"/>
            </a:avLst>
          </a:prstGeom>
          <a:noFill/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A9101A4A-A411-4878-B653-E679D1C3CE0C}"/>
              </a:ext>
            </a:extLst>
          </p:cNvPr>
          <p:cNvSpPr/>
          <p:nvPr/>
        </p:nvSpPr>
        <p:spPr>
          <a:xfrm>
            <a:off x="1117600" y="2166938"/>
            <a:ext cx="2155825" cy="811212"/>
          </a:xfrm>
          <a:prstGeom prst="roundRect">
            <a:avLst>
              <a:gd name="adj" fmla="val 1583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3988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好伙伴是谁？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16DCC868-8E8A-42D9-96CA-19713B2DD27B}"/>
              </a:ext>
            </a:extLst>
          </p:cNvPr>
          <p:cNvSpPr/>
          <p:nvPr/>
        </p:nvSpPr>
        <p:spPr>
          <a:xfrm>
            <a:off x="3008313" y="1392238"/>
            <a:ext cx="814387" cy="498475"/>
          </a:xfrm>
          <a:prstGeom prst="roundRect">
            <a:avLst>
              <a:gd name="adj" fmla="val 23674"/>
            </a:avLst>
          </a:prstGeom>
          <a:noFill/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F2155B8D-4D9C-4EE5-81B2-C37A6118E483}"/>
              </a:ext>
            </a:extLst>
          </p:cNvPr>
          <p:cNvSpPr/>
          <p:nvPr/>
        </p:nvSpPr>
        <p:spPr>
          <a:xfrm>
            <a:off x="4821238" y="3516313"/>
            <a:ext cx="814387" cy="498475"/>
          </a:xfrm>
          <a:prstGeom prst="roundRect">
            <a:avLst>
              <a:gd name="adj" fmla="val 23674"/>
            </a:avLst>
          </a:prstGeom>
          <a:noFill/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FAE9B170-BAA8-4C52-B48C-991F0C57181A}"/>
              </a:ext>
            </a:extLst>
          </p:cNvPr>
          <p:cNvSpPr/>
          <p:nvPr/>
        </p:nvSpPr>
        <p:spPr>
          <a:xfrm>
            <a:off x="3430588" y="2166938"/>
            <a:ext cx="2155825" cy="811212"/>
          </a:xfrm>
          <a:prstGeom prst="roundRect">
            <a:avLst>
              <a:gd name="adj" fmla="val 1583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3988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怎么认识的？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054BDB00-CD78-403F-ADB1-70E29471F739}"/>
              </a:ext>
            </a:extLst>
          </p:cNvPr>
          <p:cNvSpPr/>
          <p:nvPr/>
        </p:nvSpPr>
        <p:spPr>
          <a:xfrm>
            <a:off x="5853113" y="1392238"/>
            <a:ext cx="1658937" cy="498475"/>
          </a:xfrm>
          <a:prstGeom prst="roundRect">
            <a:avLst>
              <a:gd name="adj" fmla="val 23674"/>
            </a:avLst>
          </a:prstGeom>
          <a:noFill/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4C9DF323-5AC4-4D5B-99B4-4F9024FA60A2}"/>
              </a:ext>
            </a:extLst>
          </p:cNvPr>
          <p:cNvSpPr/>
          <p:nvPr/>
        </p:nvSpPr>
        <p:spPr>
          <a:xfrm>
            <a:off x="4618038" y="4097338"/>
            <a:ext cx="2462212" cy="500062"/>
          </a:xfrm>
          <a:prstGeom prst="roundRect">
            <a:avLst>
              <a:gd name="adj" fmla="val 23674"/>
            </a:avLst>
          </a:prstGeom>
          <a:noFill/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AB96D2AF-0953-4C47-B2ED-DEFE13E2F5AB}"/>
              </a:ext>
            </a:extLst>
          </p:cNvPr>
          <p:cNvSpPr/>
          <p:nvPr/>
        </p:nvSpPr>
        <p:spPr>
          <a:xfrm>
            <a:off x="5743575" y="2166938"/>
            <a:ext cx="2647950" cy="811212"/>
          </a:xfrm>
          <a:prstGeom prst="roundRect">
            <a:avLst>
              <a:gd name="adj" fmla="val 1583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3988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一起做过什么？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37194B-F898-444C-BD0D-E62018C7A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8" b="31104"/>
          <a:stretch/>
        </p:blipFill>
        <p:spPr>
          <a:xfrm>
            <a:off x="1047086" y="567532"/>
            <a:ext cx="698239" cy="93345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324D415-5821-4B0A-B7CF-7601893AE6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65" b="39194"/>
          <a:stretch/>
        </p:blipFill>
        <p:spPr>
          <a:xfrm>
            <a:off x="3008313" y="3257729"/>
            <a:ext cx="578241" cy="748942"/>
          </a:xfrm>
          <a:prstGeom prst="rect">
            <a:avLst/>
          </a:prstGeom>
        </p:spPr>
      </p:pic>
      <p:grpSp>
        <p:nvGrpSpPr>
          <p:cNvPr id="64" name="组合 41">
            <a:extLst>
              <a:ext uri="{FF2B5EF4-FFF2-40B4-BE49-F238E27FC236}">
                <a16:creationId xmlns:a16="http://schemas.microsoft.com/office/drawing/2014/main" id="{E1EA8D3C-9A07-45A4-B7BF-2C2C8C2F03E5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395071"/>
            <a:ext cx="871537" cy="2566471"/>
            <a:chOff x="84912" y="1082045"/>
            <a:chExt cx="872548" cy="2565278"/>
          </a:xfrm>
        </p:grpSpPr>
        <p:grpSp>
          <p:nvGrpSpPr>
            <p:cNvPr id="65" name="组合 25">
              <a:extLst>
                <a:ext uri="{FF2B5EF4-FFF2-40B4-BE49-F238E27FC236}">
                  <a16:creationId xmlns:a16="http://schemas.microsoft.com/office/drawing/2014/main" id="{1C4C2B2A-34C0-40C6-A402-A0D27BE946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77" name="图片 2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37D52C3-6DF3-4CD0-962D-19E334B61A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椭圆 7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31FE698-9A93-4DFE-8DE3-F7EA8753B6FA}"/>
                  </a:ext>
                </a:extLst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79" name="图片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CDBC8A0-B59A-4018-9F89-2D4F7F8C24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" name="椭圆 7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BF4D6FDB-988D-4F9C-83EF-D77CE1B442B3}"/>
                  </a:ext>
                </a:extLst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" name="组合 28">
              <a:extLst>
                <a:ext uri="{FF2B5EF4-FFF2-40B4-BE49-F238E27FC236}">
                  <a16:creationId xmlns:a16="http://schemas.microsoft.com/office/drawing/2014/main" id="{510EC85F-A2DA-47A5-850C-8713F79919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75" name="图片 2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50E7D79-B6F6-4BB2-962D-25BD39D941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椭圆 7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262178F-F76E-480D-8371-1AE9408F699E}"/>
                  </a:ext>
                </a:extLst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7" name="组合 31">
              <a:extLst>
                <a:ext uri="{FF2B5EF4-FFF2-40B4-BE49-F238E27FC236}">
                  <a16:creationId xmlns:a16="http://schemas.microsoft.com/office/drawing/2014/main" id="{39CAB965-05F4-4450-91CC-501E940C50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73" name="图片 3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9DE0FD0-950E-4224-9BB4-88779ABC9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" name="椭圆 7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6549DDD-B002-40F2-AE8A-C4C3C466F2C3}"/>
                  </a:ext>
                </a:extLst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8" name="组合 34">
              <a:extLst>
                <a:ext uri="{FF2B5EF4-FFF2-40B4-BE49-F238E27FC236}">
                  <a16:creationId xmlns:a16="http://schemas.microsoft.com/office/drawing/2014/main" id="{282E7BA4-867A-4828-B4C5-7BBC5C6C7E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71" name="图片 3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39559CB-E88F-4BFF-AC56-4CCD083A5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2" name="椭圆 7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E1B3485-16F4-4D37-A676-16EB9E060ED7}"/>
                  </a:ext>
                </a:extLst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04F00F16-3693-4426-A60F-3140356D50F6}"/>
                </a:ext>
              </a:extLst>
            </p:cNvPr>
            <p:cNvSpPr/>
            <p:nvPr/>
          </p:nvSpPr>
          <p:spPr bwMode="auto">
            <a:xfrm>
              <a:off x="544231" y="1421612"/>
              <a:ext cx="413229" cy="17692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我的好伙伴</a:t>
              </a:r>
            </a:p>
          </p:txBody>
        </p:sp>
        <p:pic>
          <p:nvPicPr>
            <p:cNvPr id="70" name="图片 40">
              <a:hlinkClick r:id="rId13" action="ppaction://hlinksldjump"/>
              <a:extLst>
                <a:ext uri="{FF2B5EF4-FFF2-40B4-BE49-F238E27FC236}">
                  <a16:creationId xmlns:a16="http://schemas.microsoft.com/office/drawing/2014/main" id="{1A2967B6-F935-4555-AE90-A98F707E3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7"/>
          <p:cNvGrpSpPr>
            <a:grpSpLocks/>
          </p:cNvGrpSpPr>
          <p:nvPr/>
        </p:nvGrpSpPr>
        <p:grpSpPr bwMode="auto">
          <a:xfrm>
            <a:off x="1089025" y="363538"/>
            <a:ext cx="6810375" cy="1401762"/>
            <a:chOff x="1247634" y="632460"/>
            <a:chExt cx="6810507" cy="1400456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11A1E09C-83E3-4BBE-868C-CA0589D82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71" t="9597" r="33304" b="37032"/>
            <a:stretch/>
          </p:blipFill>
          <p:spPr>
            <a:xfrm>
              <a:off x="1247634" y="632460"/>
              <a:ext cx="894999" cy="813373"/>
            </a:xfrm>
            <a:prstGeom prst="ellipse">
              <a:avLst/>
            </a:prstGeom>
          </p:spPr>
        </p:pic>
        <p:sp>
          <p:nvSpPr>
            <p:cNvPr id="52" name="文本框 9">
              <a:extLst>
                <a:ext uri="{FF2B5EF4-FFF2-40B4-BE49-F238E27FC236}">
                  <a16:creationId xmlns:a16="http://schemas.microsoft.com/office/drawing/2014/main" id="{C46B1A3C-B270-4A7D-B0A7-D3C6D9D16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001" y="752998"/>
              <a:ext cx="5915140" cy="12799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91" eaLnBrk="1" fontAlgn="auto" hangingPunct="1">
                <a:lnSpc>
                  <a:spcPct val="13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字魂27号-布丁体" panose="00000500000000000000" pitchFamily="2" charset="-122"/>
                </a:rPr>
                <a:t>你的好伙伴有什么特点？你们之间有没有发生过什么有趣的故事？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07" y="1989266"/>
            <a:ext cx="4134094" cy="2269868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4640A06D-B4F2-419F-B194-FA12FC5C2D30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395071"/>
            <a:ext cx="871537" cy="2566471"/>
            <a:chOff x="84912" y="1082045"/>
            <a:chExt cx="872548" cy="2565278"/>
          </a:xfrm>
        </p:grpSpPr>
        <p:grpSp>
          <p:nvGrpSpPr>
            <p:cNvPr id="43" name="组合 25">
              <a:extLst>
                <a:ext uri="{FF2B5EF4-FFF2-40B4-BE49-F238E27FC236}">
                  <a16:creationId xmlns:a16="http://schemas.microsoft.com/office/drawing/2014/main" id="{68CA05BF-56E5-4B8A-BF77-F647D315C9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58" name="图片 2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DE5D6CD-E5D3-43F8-A26D-1155643E9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椭圆 5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BCA06F1-A090-436F-AB57-859AF84B1695}"/>
                  </a:ext>
                </a:extLst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60" name="图片 2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8A544A1-E299-44B8-9B6B-95D78889EF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椭圆 6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96CD531-BA69-4662-8ABA-95F0234B54E7}"/>
                  </a:ext>
                </a:extLst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44" name="组合 28">
              <a:extLst>
                <a:ext uri="{FF2B5EF4-FFF2-40B4-BE49-F238E27FC236}">
                  <a16:creationId xmlns:a16="http://schemas.microsoft.com/office/drawing/2014/main" id="{51E54684-04CC-4FA3-A3BD-3A7322E53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56" name="图片 2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740D067-4B89-4D0D-B39F-3D690419C3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椭圆 5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4F7B81A-A469-4EDA-A2F9-0F402506FC08}"/>
                  </a:ext>
                </a:extLst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45" name="组合 31">
              <a:extLst>
                <a:ext uri="{FF2B5EF4-FFF2-40B4-BE49-F238E27FC236}">
                  <a16:creationId xmlns:a16="http://schemas.microsoft.com/office/drawing/2014/main" id="{7C951DC1-1F52-456E-9A52-8E8A0BFE4E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54" name="图片 3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6182079-A7B4-4F67-9893-74AFD6D12D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椭圆 5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9D988AAF-6AA5-44F2-9048-7B4631213619}"/>
                  </a:ext>
                </a:extLst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46" name="组合 34">
              <a:extLst>
                <a:ext uri="{FF2B5EF4-FFF2-40B4-BE49-F238E27FC236}">
                  <a16:creationId xmlns:a16="http://schemas.microsoft.com/office/drawing/2014/main" id="{A18ACD5E-EA6D-4718-A498-5EAC4FD5CA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49" name="图片 3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B5CCF6E-B98C-4FF6-B321-9CC37C2AE9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椭圆 5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C751EB9-8CAD-496F-9835-3D948270D09C}"/>
                  </a:ext>
                </a:extLst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726638FC-0678-463F-9178-F65B08623680}"/>
                </a:ext>
              </a:extLst>
            </p:cNvPr>
            <p:cNvSpPr/>
            <p:nvPr/>
          </p:nvSpPr>
          <p:spPr bwMode="auto">
            <a:xfrm>
              <a:off x="544231" y="1421612"/>
              <a:ext cx="413229" cy="17692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我的好伙伴</a:t>
              </a:r>
            </a:p>
          </p:txBody>
        </p:sp>
        <p:pic>
          <p:nvPicPr>
            <p:cNvPr id="48" name="图片 40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EA2D78-6E44-4062-BADF-58BD6544C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717550" y="473075"/>
            <a:ext cx="7461250" cy="811213"/>
            <a:chOff x="768027" y="3490373"/>
            <a:chExt cx="7462345" cy="811426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350F71DD-5D19-4366-84B1-F1068DBB0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588728">
              <a:off x="7418946" y="3490373"/>
              <a:ext cx="811426" cy="811426"/>
            </a:xfrm>
            <a:custGeom>
              <a:avLst/>
              <a:gdLst>
                <a:gd name="connsiteX0" fmla="*/ 0 w 1524003"/>
                <a:gd name="connsiteY0" fmla="*/ 0 h 1524003"/>
                <a:gd name="connsiteX1" fmla="*/ 1524003 w 1524003"/>
                <a:gd name="connsiteY1" fmla="*/ 0 h 1524003"/>
                <a:gd name="connsiteX2" fmla="*/ 1524003 w 1524003"/>
                <a:gd name="connsiteY2" fmla="*/ 1524003 h 1524003"/>
                <a:gd name="connsiteX3" fmla="*/ 605424 w 1524003"/>
                <a:gd name="connsiteY3" fmla="*/ 1524003 h 1524003"/>
                <a:gd name="connsiteX4" fmla="*/ 605424 w 1524003"/>
                <a:gd name="connsiteY4" fmla="*/ 1354324 h 1524003"/>
                <a:gd name="connsiteX5" fmla="*/ 0 w 1524003"/>
                <a:gd name="connsiteY5" fmla="*/ 1354324 h 152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3" h="1524003">
                  <a:moveTo>
                    <a:pt x="0" y="0"/>
                  </a:moveTo>
                  <a:lnTo>
                    <a:pt x="1524003" y="0"/>
                  </a:lnTo>
                  <a:lnTo>
                    <a:pt x="1524003" y="1524003"/>
                  </a:lnTo>
                  <a:lnTo>
                    <a:pt x="605424" y="1524003"/>
                  </a:lnTo>
                  <a:lnTo>
                    <a:pt x="605424" y="1354324"/>
                  </a:lnTo>
                  <a:lnTo>
                    <a:pt x="0" y="1354324"/>
                  </a:lnTo>
                  <a:close/>
                </a:path>
              </a:pathLst>
            </a:cu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D40044D-907C-4C71-B5F9-C09CA40CDC80}"/>
                </a:ext>
              </a:extLst>
            </p:cNvPr>
            <p:cNvSpPr/>
            <p:nvPr/>
          </p:nvSpPr>
          <p:spPr bwMode="auto">
            <a:xfrm>
              <a:off x="768027" y="3587236"/>
              <a:ext cx="6757392" cy="524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字魂27号-布丁体" panose="00000500000000000000" pitchFamily="2" charset="-122"/>
                </a:rPr>
                <a:t>    这是我的好伙伴状状，你能帮我形容形容他吗？</a:t>
              </a:r>
            </a:p>
          </p:txBody>
        </p:sp>
      </p:grpSp>
      <p:grpSp>
        <p:nvGrpSpPr>
          <p:cNvPr id="39" name="组合 38"/>
          <p:cNvGrpSpPr>
            <a:grpSpLocks/>
          </p:cNvGrpSpPr>
          <p:nvPr/>
        </p:nvGrpSpPr>
        <p:grpSpPr bwMode="auto">
          <a:xfrm>
            <a:off x="868363" y="2068513"/>
            <a:ext cx="896937" cy="839787"/>
            <a:chOff x="918362" y="1717147"/>
            <a:chExt cx="896920" cy="839669"/>
          </a:xfrm>
        </p:grpSpPr>
        <p:pic>
          <p:nvPicPr>
            <p:cNvPr id="13345" name="图片 29"/>
            <p:cNvPicPr>
              <a:picLocks noChangeAspect="1" noChangeArrowheads="1"/>
            </p:cNvPicPr>
            <p:nvPr/>
          </p:nvPicPr>
          <p:blipFill>
            <a:blip r:embed="rId3"/>
            <a:srcRect l="9532" t="12267" r="12135" b="14401"/>
            <a:stretch>
              <a:fillRect/>
            </a:stretch>
          </p:blipFill>
          <p:spPr bwMode="auto">
            <a:xfrm>
              <a:off x="918362" y="1717147"/>
              <a:ext cx="896920" cy="839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916505B-8849-4026-B261-522E674F4173}"/>
                </a:ext>
              </a:extLst>
            </p:cNvPr>
            <p:cNvSpPr/>
            <p:nvPr/>
          </p:nvSpPr>
          <p:spPr bwMode="auto">
            <a:xfrm>
              <a:off x="1102509" y="1861589"/>
              <a:ext cx="498466" cy="5238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男</a:t>
              </a:r>
            </a:p>
          </p:txBody>
        </p:sp>
      </p:grpSp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403225" y="1373188"/>
            <a:ext cx="896938" cy="839787"/>
            <a:chOff x="918362" y="1717147"/>
            <a:chExt cx="896920" cy="839669"/>
          </a:xfrm>
        </p:grpSpPr>
        <p:pic>
          <p:nvPicPr>
            <p:cNvPr id="13343" name="图片 33"/>
            <p:cNvPicPr>
              <a:picLocks noChangeAspect="1" noChangeArrowheads="1"/>
            </p:cNvPicPr>
            <p:nvPr/>
          </p:nvPicPr>
          <p:blipFill>
            <a:blip r:embed="rId3"/>
            <a:srcRect l="9532" t="12267" r="12135" b="14401"/>
            <a:stretch>
              <a:fillRect/>
            </a:stretch>
          </p:blipFill>
          <p:spPr bwMode="auto">
            <a:xfrm>
              <a:off x="918362" y="1717147"/>
              <a:ext cx="896920" cy="839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3A0E6CE-43F0-4289-B0C8-B6CA91BCAFE0}"/>
                </a:ext>
              </a:extLst>
            </p:cNvPr>
            <p:cNvSpPr/>
            <p:nvPr/>
          </p:nvSpPr>
          <p:spPr bwMode="auto">
            <a:xfrm>
              <a:off x="1102508" y="1861589"/>
              <a:ext cx="498465" cy="5238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女</a:t>
              </a:r>
            </a:p>
          </p:txBody>
        </p: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2120900" y="2068513"/>
            <a:ext cx="896938" cy="839787"/>
            <a:chOff x="918362" y="1717147"/>
            <a:chExt cx="896920" cy="839669"/>
          </a:xfrm>
        </p:grpSpPr>
        <p:pic>
          <p:nvPicPr>
            <p:cNvPr id="13341" name="图片 36"/>
            <p:cNvPicPr>
              <a:picLocks noChangeAspect="1" noChangeArrowheads="1"/>
            </p:cNvPicPr>
            <p:nvPr/>
          </p:nvPicPr>
          <p:blipFill>
            <a:blip r:embed="rId3"/>
            <a:srcRect l="9532" t="12267" r="12135" b="14401"/>
            <a:stretch>
              <a:fillRect/>
            </a:stretch>
          </p:blipFill>
          <p:spPr bwMode="auto">
            <a:xfrm>
              <a:off x="918362" y="1717147"/>
              <a:ext cx="896920" cy="839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E373073B-E73F-45F4-8C04-218CB2FE5599}"/>
                </a:ext>
              </a:extLst>
            </p:cNvPr>
            <p:cNvSpPr/>
            <p:nvPr/>
          </p:nvSpPr>
          <p:spPr bwMode="auto">
            <a:xfrm>
              <a:off x="1102508" y="1861589"/>
              <a:ext cx="498465" cy="5238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卷</a:t>
              </a:r>
            </a:p>
          </p:txBody>
        </p:sp>
      </p:grp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1587500" y="1368425"/>
            <a:ext cx="896938" cy="839788"/>
            <a:chOff x="918362" y="1717147"/>
            <a:chExt cx="896920" cy="839669"/>
          </a:xfrm>
        </p:grpSpPr>
        <p:pic>
          <p:nvPicPr>
            <p:cNvPr id="13339" name="图片 39"/>
            <p:cNvPicPr>
              <a:picLocks noChangeAspect="1" noChangeArrowheads="1"/>
            </p:cNvPicPr>
            <p:nvPr/>
          </p:nvPicPr>
          <p:blipFill>
            <a:blip r:embed="rId3"/>
            <a:srcRect l="9532" t="12267" r="12135" b="14401"/>
            <a:stretch>
              <a:fillRect/>
            </a:stretch>
          </p:blipFill>
          <p:spPr bwMode="auto">
            <a:xfrm>
              <a:off x="918362" y="1717147"/>
              <a:ext cx="896920" cy="839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620F1F83-D444-4F3D-AF58-03E2A7BBD20F}"/>
                </a:ext>
              </a:extLst>
            </p:cNvPr>
            <p:cNvSpPr/>
            <p:nvPr/>
          </p:nvSpPr>
          <p:spPr bwMode="auto">
            <a:xfrm>
              <a:off x="1102508" y="1861590"/>
              <a:ext cx="498465" cy="5238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直</a:t>
              </a: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2908300" y="1744663"/>
            <a:ext cx="1312863" cy="1228725"/>
            <a:chOff x="710232" y="1522301"/>
            <a:chExt cx="1313180" cy="1229360"/>
          </a:xfrm>
        </p:grpSpPr>
        <p:pic>
          <p:nvPicPr>
            <p:cNvPr id="13337" name="图片 42"/>
            <p:cNvPicPr>
              <a:picLocks noChangeAspect="1" noChangeArrowheads="1"/>
            </p:cNvPicPr>
            <p:nvPr/>
          </p:nvPicPr>
          <p:blipFill>
            <a:blip r:embed="rId4"/>
            <a:srcRect l="9532" t="12267" r="12135" b="14401"/>
            <a:stretch>
              <a:fillRect/>
            </a:stretch>
          </p:blipFill>
          <p:spPr bwMode="auto">
            <a:xfrm>
              <a:off x="710232" y="1522301"/>
              <a:ext cx="1313180" cy="1229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9CC918F-9FA6-40AD-8644-2080187B3740}"/>
                </a:ext>
              </a:extLst>
            </p:cNvPr>
            <p:cNvSpPr/>
            <p:nvPr/>
          </p:nvSpPr>
          <p:spPr bwMode="auto">
            <a:xfrm>
              <a:off x="934124" y="1860613"/>
              <a:ext cx="1041651" cy="524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大大</a:t>
              </a:r>
            </a:p>
          </p:txBody>
        </p: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3556000" y="788988"/>
            <a:ext cx="1312863" cy="1230312"/>
            <a:chOff x="710232" y="1522301"/>
            <a:chExt cx="1313180" cy="1229360"/>
          </a:xfrm>
        </p:grpSpPr>
        <p:pic>
          <p:nvPicPr>
            <p:cNvPr id="13335" name="图片 45"/>
            <p:cNvPicPr>
              <a:picLocks noChangeAspect="1" noChangeArrowheads="1"/>
            </p:cNvPicPr>
            <p:nvPr/>
          </p:nvPicPr>
          <p:blipFill>
            <a:blip r:embed="rId4"/>
            <a:srcRect l="9532" t="12267" r="12135" b="14401"/>
            <a:stretch>
              <a:fillRect/>
            </a:stretch>
          </p:blipFill>
          <p:spPr bwMode="auto">
            <a:xfrm>
              <a:off x="710232" y="1522301"/>
              <a:ext cx="1313180" cy="1229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D7163B1B-D0C3-4E2D-ACBD-551B40C1BD08}"/>
                </a:ext>
              </a:extLst>
            </p:cNvPr>
            <p:cNvSpPr/>
            <p:nvPr/>
          </p:nvSpPr>
          <p:spPr bwMode="auto">
            <a:xfrm>
              <a:off x="934124" y="1860176"/>
              <a:ext cx="1041651" cy="525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小小</a:t>
              </a:r>
            </a:p>
          </p:txBody>
        </p:sp>
      </p:grpSp>
      <p:grpSp>
        <p:nvGrpSpPr>
          <p:cNvPr id="57" name="组合 56"/>
          <p:cNvGrpSpPr>
            <a:grpSpLocks/>
          </p:cNvGrpSpPr>
          <p:nvPr/>
        </p:nvGrpSpPr>
        <p:grpSpPr bwMode="auto">
          <a:xfrm>
            <a:off x="4389438" y="1757363"/>
            <a:ext cx="1312862" cy="1228725"/>
            <a:chOff x="710232" y="1522301"/>
            <a:chExt cx="1313180" cy="1229360"/>
          </a:xfrm>
        </p:grpSpPr>
        <p:pic>
          <p:nvPicPr>
            <p:cNvPr id="13333" name="图片 48"/>
            <p:cNvPicPr>
              <a:picLocks noChangeAspect="1" noChangeArrowheads="1"/>
            </p:cNvPicPr>
            <p:nvPr/>
          </p:nvPicPr>
          <p:blipFill>
            <a:blip r:embed="rId4"/>
            <a:srcRect l="9532" t="12267" r="12135" b="14401"/>
            <a:stretch>
              <a:fillRect/>
            </a:stretch>
          </p:blipFill>
          <p:spPr bwMode="auto">
            <a:xfrm>
              <a:off x="710232" y="1522301"/>
              <a:ext cx="1313180" cy="1229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76FAEBA-7AF4-42B7-9EC3-C3973D8B5A00}"/>
                </a:ext>
              </a:extLst>
            </p:cNvPr>
            <p:cNvSpPr/>
            <p:nvPr/>
          </p:nvSpPr>
          <p:spPr bwMode="auto">
            <a:xfrm>
              <a:off x="934123" y="1860613"/>
              <a:ext cx="1041652" cy="524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圆圆</a:t>
              </a:r>
            </a:p>
          </p:txBody>
        </p:sp>
      </p:grpSp>
      <p:grpSp>
        <p:nvGrpSpPr>
          <p:cNvPr id="60" name="组合 59"/>
          <p:cNvGrpSpPr>
            <a:grpSpLocks/>
          </p:cNvGrpSpPr>
          <p:nvPr/>
        </p:nvGrpSpPr>
        <p:grpSpPr bwMode="auto">
          <a:xfrm>
            <a:off x="5181600" y="804863"/>
            <a:ext cx="1312863" cy="1228725"/>
            <a:chOff x="710232" y="1522301"/>
            <a:chExt cx="1313180" cy="1229360"/>
          </a:xfrm>
        </p:grpSpPr>
        <p:pic>
          <p:nvPicPr>
            <p:cNvPr id="13331" name="图片 51"/>
            <p:cNvPicPr>
              <a:picLocks noChangeAspect="1" noChangeArrowheads="1"/>
            </p:cNvPicPr>
            <p:nvPr/>
          </p:nvPicPr>
          <p:blipFill>
            <a:blip r:embed="rId4"/>
            <a:srcRect l="9532" t="12267" r="12135" b="14401"/>
            <a:stretch>
              <a:fillRect/>
            </a:stretch>
          </p:blipFill>
          <p:spPr bwMode="auto">
            <a:xfrm>
              <a:off x="710232" y="1522301"/>
              <a:ext cx="1313180" cy="1229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462CFC8-B9BA-4568-9EB3-DCFC03421FA5}"/>
                </a:ext>
              </a:extLst>
            </p:cNvPr>
            <p:cNvSpPr/>
            <p:nvPr/>
          </p:nvSpPr>
          <p:spPr bwMode="auto">
            <a:xfrm>
              <a:off x="934124" y="1860613"/>
              <a:ext cx="1041651" cy="524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尖尖</a:t>
              </a:r>
            </a:p>
          </p:txBody>
        </p:sp>
      </p:grpSp>
      <p:grpSp>
        <p:nvGrpSpPr>
          <p:cNvPr id="63" name="组合 62"/>
          <p:cNvGrpSpPr>
            <a:grpSpLocks/>
          </p:cNvGrpSpPr>
          <p:nvPr/>
        </p:nvGrpSpPr>
        <p:grpSpPr bwMode="auto">
          <a:xfrm>
            <a:off x="5878513" y="2066925"/>
            <a:ext cx="896937" cy="839788"/>
            <a:chOff x="918362" y="1717147"/>
            <a:chExt cx="896920" cy="839669"/>
          </a:xfrm>
        </p:grpSpPr>
        <p:pic>
          <p:nvPicPr>
            <p:cNvPr id="13329" name="图片 54"/>
            <p:cNvPicPr>
              <a:picLocks noChangeAspect="1" noChangeArrowheads="1"/>
            </p:cNvPicPr>
            <p:nvPr/>
          </p:nvPicPr>
          <p:blipFill>
            <a:blip r:embed="rId3"/>
            <a:srcRect l="9532" t="12267" r="12135" b="14401"/>
            <a:stretch>
              <a:fillRect/>
            </a:stretch>
          </p:blipFill>
          <p:spPr bwMode="auto">
            <a:xfrm>
              <a:off x="918362" y="1717147"/>
              <a:ext cx="896920" cy="839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4632D55C-3043-4C2C-8125-90ABFD60B45E}"/>
                </a:ext>
              </a:extLst>
            </p:cNvPr>
            <p:cNvSpPr/>
            <p:nvPr/>
          </p:nvSpPr>
          <p:spPr bwMode="auto">
            <a:xfrm>
              <a:off x="1102509" y="1861590"/>
              <a:ext cx="498466" cy="5238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哭</a:t>
              </a:r>
            </a:p>
          </p:txBody>
        </p:sp>
      </p:grpSp>
      <p:grpSp>
        <p:nvGrpSpPr>
          <p:cNvPr id="66" name="组合 65"/>
          <p:cNvGrpSpPr>
            <a:grpSpLocks/>
          </p:cNvGrpSpPr>
          <p:nvPr/>
        </p:nvGrpSpPr>
        <p:grpSpPr bwMode="auto">
          <a:xfrm>
            <a:off x="6523038" y="1354138"/>
            <a:ext cx="896937" cy="839787"/>
            <a:chOff x="918362" y="1717147"/>
            <a:chExt cx="896920" cy="839669"/>
          </a:xfrm>
        </p:grpSpPr>
        <p:pic>
          <p:nvPicPr>
            <p:cNvPr id="13327" name="图片 57"/>
            <p:cNvPicPr>
              <a:picLocks noChangeAspect="1" noChangeArrowheads="1"/>
            </p:cNvPicPr>
            <p:nvPr/>
          </p:nvPicPr>
          <p:blipFill>
            <a:blip r:embed="rId3"/>
            <a:srcRect l="9532" t="12267" r="12135" b="14401"/>
            <a:stretch>
              <a:fillRect/>
            </a:stretch>
          </p:blipFill>
          <p:spPr bwMode="auto">
            <a:xfrm>
              <a:off x="918362" y="1717147"/>
              <a:ext cx="896920" cy="839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D15B3790-DEBF-4AB3-9E69-B3B75CE4A93E}"/>
                </a:ext>
              </a:extLst>
            </p:cNvPr>
            <p:cNvSpPr/>
            <p:nvPr/>
          </p:nvSpPr>
          <p:spPr bwMode="auto">
            <a:xfrm>
              <a:off x="1102509" y="1861589"/>
              <a:ext cx="498466" cy="5238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91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笑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C7FC6B-20BA-4C11-9148-34926DB1B0CA}"/>
              </a:ext>
            </a:extLst>
          </p:cNvPr>
          <p:cNvGrpSpPr/>
          <p:nvPr/>
        </p:nvGrpSpPr>
        <p:grpSpPr>
          <a:xfrm>
            <a:off x="1103313" y="878681"/>
            <a:ext cx="7568742" cy="3991768"/>
            <a:chOff x="1103313" y="878681"/>
            <a:chExt cx="7568742" cy="3991768"/>
          </a:xfrm>
        </p:grpSpPr>
        <p:grpSp>
          <p:nvGrpSpPr>
            <p:cNvPr id="35" name="组合 34"/>
            <p:cNvGrpSpPr>
              <a:grpSpLocks/>
            </p:cNvGrpSpPr>
            <p:nvPr/>
          </p:nvGrpSpPr>
          <p:grpSpPr bwMode="auto">
            <a:xfrm>
              <a:off x="1103313" y="3022599"/>
              <a:ext cx="7332662" cy="1847850"/>
              <a:chOff x="1153619" y="3149380"/>
              <a:chExt cx="7332640" cy="1848070"/>
            </a:xfrm>
          </p:grpSpPr>
          <p:sp>
            <p:nvSpPr>
              <p:cNvPr id="37" name="图文框 36">
                <a:extLst>
                  <a:ext uri="{FF2B5EF4-FFF2-40B4-BE49-F238E27FC236}">
                    <a16:creationId xmlns:a16="http://schemas.microsoft.com/office/drawing/2014/main" id="{A97F88B3-BEE3-41AB-A340-5D5CC30D52D4}"/>
                  </a:ext>
                </a:extLst>
              </p:cNvPr>
              <p:cNvSpPr/>
              <p:nvPr/>
            </p:nvSpPr>
            <p:spPr>
              <a:xfrm>
                <a:off x="1153619" y="3149380"/>
                <a:ext cx="7332640" cy="1848070"/>
              </a:xfrm>
              <a:prstGeom prst="frame">
                <a:avLst>
                  <a:gd name="adj1" fmla="val 4278"/>
                </a:avLst>
              </a:prstGeom>
              <a:solidFill>
                <a:srgbClr val="ADE2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4AFA509B-63C2-4634-982E-C346CD53D76B}"/>
                  </a:ext>
                </a:extLst>
              </p:cNvPr>
              <p:cNvSpPr/>
              <p:nvPr/>
            </p:nvSpPr>
            <p:spPr bwMode="auto">
              <a:xfrm>
                <a:off x="1250456" y="3460567"/>
                <a:ext cx="7162779" cy="11066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891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    状状是一个</a:t>
                </a:r>
                <a:r>
                  <a:rPr lang="en-US" altLang="zh-CN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____</a:t>
                </a:r>
                <a:r>
                  <a: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孩子，他的头发黑黑的，并且很</a:t>
                </a:r>
                <a:r>
                  <a:rPr lang="en-US" altLang="zh-CN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____</a:t>
                </a:r>
                <a:r>
                  <a: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。状状的眼睛</a:t>
                </a:r>
                <a:r>
                  <a:rPr lang="en-US" altLang="zh-CN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______</a:t>
                </a:r>
                <a:r>
                  <a: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的，鼻子</a:t>
                </a:r>
                <a:r>
                  <a:rPr lang="en-US" altLang="zh-CN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______</a:t>
                </a:r>
                <a:r>
                  <a: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的，他很爱</a:t>
                </a:r>
                <a:r>
                  <a:rPr lang="en-US" altLang="zh-CN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____</a:t>
                </a:r>
                <a:r>
                  <a: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ea"/>
                    <a:sym typeface="字魂27号-布丁体" panose="00000500000000000000" pitchFamily="2" charset="-122"/>
                  </a:rPr>
                  <a:t>。</a:t>
                </a: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85B0BF3-7918-4399-9AE1-A58F9E29C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580217" y="878681"/>
              <a:ext cx="1091838" cy="2102891"/>
            </a:xfrm>
            <a:prstGeom prst="rect">
              <a:avLst/>
            </a:prstGeom>
          </p:spPr>
        </p:pic>
      </p:grpSp>
      <p:grpSp>
        <p:nvGrpSpPr>
          <p:cNvPr id="83" name="组合 41">
            <a:extLst>
              <a:ext uri="{FF2B5EF4-FFF2-40B4-BE49-F238E27FC236}">
                <a16:creationId xmlns:a16="http://schemas.microsoft.com/office/drawing/2014/main" id="{7A4DCE94-F5B2-4A59-944D-9747A14780D4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395071"/>
            <a:ext cx="871537" cy="2566471"/>
            <a:chOff x="84912" y="1082045"/>
            <a:chExt cx="872548" cy="2565278"/>
          </a:xfrm>
        </p:grpSpPr>
        <p:grpSp>
          <p:nvGrpSpPr>
            <p:cNvPr id="84" name="组合 25">
              <a:extLst>
                <a:ext uri="{FF2B5EF4-FFF2-40B4-BE49-F238E27FC236}">
                  <a16:creationId xmlns:a16="http://schemas.microsoft.com/office/drawing/2014/main" id="{8040429B-5E51-4B4A-BAED-A5F84868D2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96" name="图片 2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10D512E-88AD-4377-AA16-2C9B564F4A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7" name="椭圆 9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207D8DB-B3F7-4E51-8BA6-09CD8087F1A1}"/>
                  </a:ext>
                </a:extLst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98" name="图片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88DECE2-20DE-4951-9F9B-A34E5C2DB5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9" name="椭圆 9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5E9632A-0D79-4C90-9966-0DC69B84C645}"/>
                  </a:ext>
                </a:extLst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5" name="组合 28">
              <a:extLst>
                <a:ext uri="{FF2B5EF4-FFF2-40B4-BE49-F238E27FC236}">
                  <a16:creationId xmlns:a16="http://schemas.microsoft.com/office/drawing/2014/main" id="{3339D545-8E27-4031-9AE2-26C9B4FDD0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94" name="图片 2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D01D4D4-B252-4880-B5F9-413DE52EC2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5" name="椭圆 9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DEDD4D0-5B2E-43E6-A692-9F2568D38EB4}"/>
                  </a:ext>
                </a:extLst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6" name="组合 31">
              <a:extLst>
                <a:ext uri="{FF2B5EF4-FFF2-40B4-BE49-F238E27FC236}">
                  <a16:creationId xmlns:a16="http://schemas.microsoft.com/office/drawing/2014/main" id="{B1E2CFDB-A5CF-497E-A73E-35255AF123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92" name="图片 3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BC7B761-A881-4D70-8AD6-79976C0E4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3" name="椭圆 9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1D4E62B-90DC-4B94-857B-79CA920B6B24}"/>
                  </a:ext>
                </a:extLst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7" name="组合 34">
              <a:extLst>
                <a:ext uri="{FF2B5EF4-FFF2-40B4-BE49-F238E27FC236}">
                  <a16:creationId xmlns:a16="http://schemas.microsoft.com/office/drawing/2014/main" id="{2DF2F2F6-F9C5-4897-B155-2A2F3E1C21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90" name="图片 3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16CE1C6-B648-4421-BB4B-23442A35B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1" name="椭圆 9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2534D9F-72CD-4BEF-9AE4-2B2B5037F740}"/>
                  </a:ext>
                </a:extLst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EA049450-81C5-49B6-A7AA-5547CA72BF93}"/>
                </a:ext>
              </a:extLst>
            </p:cNvPr>
            <p:cNvSpPr/>
            <p:nvPr/>
          </p:nvSpPr>
          <p:spPr bwMode="auto">
            <a:xfrm>
              <a:off x="544231" y="1421612"/>
              <a:ext cx="413229" cy="17692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我的好伙伴</a:t>
              </a:r>
            </a:p>
          </p:txBody>
        </p:sp>
        <p:pic>
          <p:nvPicPr>
            <p:cNvPr id="89" name="图片 4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5917114-D31D-4B47-BAB9-4E32A5C51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129E-6 -2.74915E-6 L 0.32685 0.163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4" y="8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0623E-7 -3.63468E-6 L 0.16629 0.40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5" y="20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9946E-7 -4.6282E-7 L 0.35532 0.295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57" y="147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219E-7 1.16322E-6 L -0.27252 0.40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6" y="20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6353E-6 3.28602E-6 L -0.15934 0.518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7" y="259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E08F44D2-C3B3-4A43-85AE-2ADF12AFA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5518" y="705079"/>
            <a:ext cx="4409298" cy="2381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0" name="组合 7"/>
          <p:cNvGrpSpPr>
            <a:grpSpLocks/>
          </p:cNvGrpSpPr>
          <p:nvPr/>
        </p:nvGrpSpPr>
        <p:grpSpPr bwMode="auto">
          <a:xfrm>
            <a:off x="1160463" y="3086100"/>
            <a:ext cx="7231062" cy="1403350"/>
            <a:chOff x="1247634" y="632460"/>
            <a:chExt cx="7230610" cy="1400456"/>
          </a:xfrm>
        </p:grpSpPr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319E630B-0526-4DAF-82F0-7D1F9DA4C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71" t="9597" r="33304" b="37032"/>
            <a:stretch/>
          </p:blipFill>
          <p:spPr>
            <a:xfrm>
              <a:off x="1247634" y="632460"/>
              <a:ext cx="894999" cy="813373"/>
            </a:xfrm>
            <a:prstGeom prst="ellipse">
              <a:avLst/>
            </a:prstGeom>
          </p:spPr>
        </p:pic>
        <p:sp>
          <p:nvSpPr>
            <p:cNvPr id="62" name="文本框 9">
              <a:extLst>
                <a:ext uri="{FF2B5EF4-FFF2-40B4-BE49-F238E27FC236}">
                  <a16:creationId xmlns:a16="http://schemas.microsoft.com/office/drawing/2014/main" id="{04268C06-A49D-4C81-9FB1-334DFEC57C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2928" y="752861"/>
              <a:ext cx="6335316" cy="12800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91" eaLnBrk="1" fontAlgn="auto" hangingPunct="1">
                <a:lnSpc>
                  <a:spcPct val="13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字魂27号-布丁体" panose="00000500000000000000" pitchFamily="2" charset="-122"/>
                </a:rPr>
                <a:t>你的想法和小兔一样，还是和小猫一样？</a:t>
              </a:r>
            </a:p>
          </p:txBody>
        </p:sp>
      </p:grpSp>
      <p:grpSp>
        <p:nvGrpSpPr>
          <p:cNvPr id="43" name="组合 41">
            <a:extLst>
              <a:ext uri="{FF2B5EF4-FFF2-40B4-BE49-F238E27FC236}">
                <a16:creationId xmlns:a16="http://schemas.microsoft.com/office/drawing/2014/main" id="{A24268FF-58E8-41B4-B015-9F6084BFCB65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395071"/>
            <a:ext cx="871537" cy="2566471"/>
            <a:chOff x="84912" y="1082045"/>
            <a:chExt cx="872548" cy="2565278"/>
          </a:xfrm>
        </p:grpSpPr>
        <p:grpSp>
          <p:nvGrpSpPr>
            <p:cNvPr id="44" name="组合 25">
              <a:extLst>
                <a:ext uri="{FF2B5EF4-FFF2-40B4-BE49-F238E27FC236}">
                  <a16:creationId xmlns:a16="http://schemas.microsoft.com/office/drawing/2014/main" id="{331A90FE-1911-48B8-A329-B527C6131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2615781"/>
              <a:ext cx="511245" cy="1031542"/>
              <a:chOff x="161112" y="3263975"/>
              <a:chExt cx="511245" cy="1031542"/>
            </a:xfrm>
          </p:grpSpPr>
          <p:pic>
            <p:nvPicPr>
              <p:cNvPr id="56" name="图片 2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2D5B89B-0561-4499-8246-3A2AF34F18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椭圆 5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FAC1AA1-38D6-4831-87AD-218A490B66AC}"/>
                  </a:ext>
                </a:extLst>
              </p:cNvPr>
              <p:cNvSpPr/>
              <p:nvPr/>
            </p:nvSpPr>
            <p:spPr bwMode="auto">
              <a:xfrm>
                <a:off x="296205" y="3361431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59" name="图片 2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7E28112-B8B9-4665-AF8C-0E738C4FDC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3" name="椭圆 6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545CA29-B7F5-4427-BB01-E8237057F797}"/>
                  </a:ext>
                </a:extLst>
              </p:cNvPr>
              <p:cNvSpPr/>
              <p:nvPr/>
            </p:nvSpPr>
            <p:spPr bwMode="auto">
              <a:xfrm>
                <a:off x="296205" y="3881888"/>
                <a:ext cx="241580" cy="242774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45" name="组合 28">
              <a:extLst>
                <a:ext uri="{FF2B5EF4-FFF2-40B4-BE49-F238E27FC236}">
                  <a16:creationId xmlns:a16="http://schemas.microsoft.com/office/drawing/2014/main" id="{42B860EB-9F8A-4ADE-943A-264032328E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2104536"/>
              <a:ext cx="511245" cy="511245"/>
              <a:chOff x="161112" y="3364124"/>
              <a:chExt cx="511245" cy="511245"/>
            </a:xfrm>
          </p:grpSpPr>
          <p:pic>
            <p:nvPicPr>
              <p:cNvPr id="54" name="图片 2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AF89E44-6F45-4590-86BA-594D5FB804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364124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椭圆 5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5109E51-8C54-45BC-B3AF-6316794BCDFC}"/>
                  </a:ext>
                </a:extLst>
              </p:cNvPr>
              <p:cNvSpPr/>
              <p:nvPr/>
            </p:nvSpPr>
            <p:spPr bwMode="auto">
              <a:xfrm>
                <a:off x="296205" y="3460299"/>
                <a:ext cx="241580" cy="244361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3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46" name="组合 31">
              <a:extLst>
                <a:ext uri="{FF2B5EF4-FFF2-40B4-BE49-F238E27FC236}">
                  <a16:creationId xmlns:a16="http://schemas.microsoft.com/office/drawing/2014/main" id="{9445721D-FCD1-456F-BC78-2588CB762E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1593290"/>
              <a:ext cx="511245" cy="511245"/>
              <a:chOff x="161112" y="3461330"/>
              <a:chExt cx="511245" cy="511245"/>
            </a:xfrm>
          </p:grpSpPr>
          <p:pic>
            <p:nvPicPr>
              <p:cNvPr id="52" name="图片 3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35406E30-15C3-4843-83A3-C6733D2FE8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112" y="3461330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椭圆 5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6EAB61E0-8121-42EF-9790-431D28F1999C}"/>
                  </a:ext>
                </a:extLst>
              </p:cNvPr>
              <p:cNvSpPr/>
              <p:nvPr/>
            </p:nvSpPr>
            <p:spPr bwMode="auto">
              <a:xfrm>
                <a:off x="296205" y="3557814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47" name="组合 34">
              <a:extLst>
                <a:ext uri="{FF2B5EF4-FFF2-40B4-BE49-F238E27FC236}">
                  <a16:creationId xmlns:a16="http://schemas.microsoft.com/office/drawing/2014/main" id="{D4D9F51B-A499-4766-A591-F023CB291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12" y="1082045"/>
              <a:ext cx="511245" cy="511245"/>
              <a:chOff x="161112" y="3553919"/>
              <a:chExt cx="511245" cy="511245"/>
            </a:xfrm>
          </p:grpSpPr>
          <p:pic>
            <p:nvPicPr>
              <p:cNvPr id="50" name="图片 3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83264A3-5F6A-458E-988A-CCD78247FB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61112" y="3553919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椭圆 5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8406EB2-3BB9-4CFA-80C8-0516F95551B4}"/>
                  </a:ext>
                </a:extLst>
              </p:cNvPr>
              <p:cNvSpPr/>
              <p:nvPr/>
            </p:nvSpPr>
            <p:spPr bwMode="auto">
              <a:xfrm>
                <a:off x="296205" y="3650711"/>
                <a:ext cx="241580" cy="24277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2CC5AA43-B3E5-4F34-95F8-0FAB099F3455}"/>
                </a:ext>
              </a:extLst>
            </p:cNvPr>
            <p:cNvSpPr/>
            <p:nvPr/>
          </p:nvSpPr>
          <p:spPr bwMode="auto">
            <a:xfrm>
              <a:off x="544231" y="1421612"/>
              <a:ext cx="413229" cy="17692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我的好伙伴</a:t>
              </a:r>
            </a:p>
          </p:txBody>
        </p:sp>
        <p:pic>
          <p:nvPicPr>
            <p:cNvPr id="49" name="图片 40">
              <a:hlinkClick r:id="rId11" action="ppaction://hlinksldjump"/>
              <a:extLst>
                <a:ext uri="{FF2B5EF4-FFF2-40B4-BE49-F238E27FC236}">
                  <a16:creationId xmlns:a16="http://schemas.microsoft.com/office/drawing/2014/main" id="{B8416283-04FD-4F22-AE3E-26B059FCB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16200000">
              <a:off x="616752" y="3272287"/>
              <a:ext cx="227144" cy="23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B5294E7D-B0BD-4F6D-B930-50216E8BCB84}"/>
              </a:ext>
            </a:extLst>
          </p:cNvPr>
          <p:cNvSpPr/>
          <p:nvPr/>
        </p:nvSpPr>
        <p:spPr>
          <a:xfrm>
            <a:off x="2053304" y="811213"/>
            <a:ext cx="6430295" cy="2216150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 w="38100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学儿歌，做游戏：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    一网不捞鱼，二网下小雨，三网网住条小蓝鱼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……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7" name="矩形: 圆角 33">
            <a:extLst>
              <a:ext uri="{FF2B5EF4-FFF2-40B4-BE49-F238E27FC236}">
                <a16:creationId xmlns:a16="http://schemas.microsoft.com/office/drawing/2014/main" id="{2069F7EF-38FA-4D1F-9256-7AE14A3A0721}"/>
              </a:ext>
            </a:extLst>
          </p:cNvPr>
          <p:cNvSpPr/>
          <p:nvPr/>
        </p:nvSpPr>
        <p:spPr bwMode="auto">
          <a:xfrm>
            <a:off x="1316038" y="3468688"/>
            <a:ext cx="7223125" cy="1303337"/>
          </a:xfrm>
          <a:prstGeom prst="roundRect">
            <a:avLst>
              <a:gd name="adj" fmla="val 1314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9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我叫菲菲，我喜欢看书，特别喜欢看有趣的童话故事！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2CC5A2-8A44-4FAF-9447-F54B33644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97" y="1142132"/>
            <a:ext cx="976045" cy="1983656"/>
          </a:xfrm>
          <a:prstGeom prst="rect">
            <a:avLst/>
          </a:prstGeom>
        </p:spPr>
      </p:pic>
      <p:grpSp>
        <p:nvGrpSpPr>
          <p:cNvPr id="24" name="组合 2">
            <a:extLst>
              <a:ext uri="{FF2B5EF4-FFF2-40B4-BE49-F238E27FC236}">
                <a16:creationId xmlns:a16="http://schemas.microsoft.com/office/drawing/2014/main" id="{82B3F498-3BA4-44A4-BD2F-C480D856DE1B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431806"/>
            <a:ext cx="871537" cy="2561795"/>
            <a:chOff x="147498" y="2010019"/>
            <a:chExt cx="872193" cy="2561253"/>
          </a:xfrm>
        </p:grpSpPr>
        <p:pic>
          <p:nvPicPr>
            <p:cNvPr id="25" name="图片 29">
              <a:hlinkClick r:id="rId3" action="ppaction://hlinksldjump"/>
              <a:extLst>
                <a:ext uri="{FF2B5EF4-FFF2-40B4-BE49-F238E27FC236}">
                  <a16:creationId xmlns:a16="http://schemas.microsoft.com/office/drawing/2014/main" id="{3AEE87F6-173B-4E64-BF7D-AA100C62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7498" y="2514009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图片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7FEA3255-0C3F-4AAC-915F-67A86ED6D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498" y="2517380"/>
              <a:ext cx="511037" cy="51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" name="组合 25">
              <a:extLst>
                <a:ext uri="{FF2B5EF4-FFF2-40B4-BE49-F238E27FC236}">
                  <a16:creationId xmlns:a16="http://schemas.microsoft.com/office/drawing/2014/main" id="{91B4FC0A-7548-4954-8AA8-8694DFF068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3539652"/>
              <a:ext cx="511037" cy="1031620"/>
              <a:chOff x="161112" y="3263975"/>
              <a:chExt cx="511245" cy="1031542"/>
            </a:xfrm>
          </p:grpSpPr>
          <p:pic>
            <p:nvPicPr>
              <p:cNvPr id="42" name="图片 2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B25BFAB-55B8-4008-8927-B5234C1FDE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263975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椭圆 4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7E91DD4-9CBC-43F8-B498-26B26B75A316}"/>
                  </a:ext>
                </a:extLst>
              </p:cNvPr>
              <p:cNvSpPr/>
              <p:nvPr/>
            </p:nvSpPr>
            <p:spPr bwMode="auto">
              <a:xfrm>
                <a:off x="296205" y="336117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4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44" name="图片 2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B059A45-0983-434F-B0F5-87656655EA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3784272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椭圆 4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31F0CBDA-48E5-485D-8844-0C0D6359CE7E}"/>
                  </a:ext>
                </a:extLst>
              </p:cNvPr>
              <p:cNvSpPr/>
              <p:nvPr/>
            </p:nvSpPr>
            <p:spPr bwMode="auto">
              <a:xfrm>
                <a:off x="296205" y="3881727"/>
                <a:ext cx="241580" cy="242817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5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1" name="椭圆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9770E4C6-5FFE-4519-8509-AF3D049A8103}"/>
                </a:ext>
              </a:extLst>
            </p:cNvPr>
            <p:cNvSpPr/>
            <p:nvPr/>
          </p:nvSpPr>
          <p:spPr bwMode="auto">
            <a:xfrm>
              <a:off x="282537" y="3125796"/>
              <a:ext cx="241482" cy="24283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33" name="组合 31">
              <a:extLst>
                <a:ext uri="{FF2B5EF4-FFF2-40B4-BE49-F238E27FC236}">
                  <a16:creationId xmlns:a16="http://schemas.microsoft.com/office/drawing/2014/main" id="{6F6077FB-8085-4E2B-9D38-09CE4037D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498" y="2010019"/>
              <a:ext cx="511037" cy="846162"/>
              <a:chOff x="161112" y="2954301"/>
              <a:chExt cx="511245" cy="846097"/>
            </a:xfrm>
          </p:grpSpPr>
          <p:pic>
            <p:nvPicPr>
              <p:cNvPr id="40" name="图片 3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E0B75EC-21B8-45CB-9887-34CFAC6CE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1112" y="2954301"/>
                <a:ext cx="511245" cy="51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椭圆 4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98226D7-0E31-46C9-8A9A-67B3899812D1}"/>
                  </a:ext>
                </a:extLst>
              </p:cNvPr>
              <p:cNvSpPr/>
              <p:nvPr/>
            </p:nvSpPr>
            <p:spPr bwMode="auto">
              <a:xfrm>
                <a:off x="296205" y="3557377"/>
                <a:ext cx="241580" cy="24281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9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</a:t>
                </a:r>
                <a:endParaRPr lang="zh-CN" altLang="en-US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5" name="椭圆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9862456D-7ECD-4607-93F1-4AE0EDA7F77E}"/>
                </a:ext>
              </a:extLst>
            </p:cNvPr>
            <p:cNvSpPr/>
            <p:nvPr/>
          </p:nvSpPr>
          <p:spPr bwMode="auto">
            <a:xfrm>
              <a:off x="282537" y="2102075"/>
              <a:ext cx="241482" cy="24283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D667D30B-6DC4-42F5-9AFA-AB62FA10A019}"/>
                </a:ext>
              </a:extLst>
            </p:cNvPr>
            <p:cNvSpPr/>
            <p:nvPr/>
          </p:nvSpPr>
          <p:spPr bwMode="auto">
            <a:xfrm>
              <a:off x="606630" y="2477439"/>
              <a:ext cx="413061" cy="1782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pPr algn="ctr" defTabSz="68589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字魂27号-布丁体" panose="00000500000000000000" pitchFamily="2" charset="-122"/>
                </a:rPr>
                <a:t>好友大搜索</a:t>
              </a:r>
            </a:p>
          </p:txBody>
        </p:sp>
        <p:pic>
          <p:nvPicPr>
            <p:cNvPr id="39" name="图片 40">
              <a:hlinkClick r:id="rId10" action="ppaction://hlinksldjump"/>
              <a:extLst>
                <a:ext uri="{FF2B5EF4-FFF2-40B4-BE49-F238E27FC236}">
                  <a16:creationId xmlns:a16="http://schemas.microsoft.com/office/drawing/2014/main" id="{CDE0A7E4-0057-4607-98E6-19B6AC949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16200000">
              <a:off x="679068" y="4211696"/>
              <a:ext cx="227161" cy="238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2E599670-9FC4-4F78-92D5-BB3448EFAFA9}"/>
              </a:ext>
            </a:extLst>
          </p:cNvPr>
          <p:cNvSpPr/>
          <p:nvPr/>
        </p:nvSpPr>
        <p:spPr>
          <a:xfrm>
            <a:off x="1346200" y="87313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9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好友大搜索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736</Words>
  <Application>Microsoft Office PowerPoint</Application>
  <PresentationFormat>自定义</PresentationFormat>
  <Paragraphs>191</Paragraphs>
  <Slides>24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黑体</vt:lpstr>
      <vt:lpstr>楷体</vt:lpstr>
      <vt:lpstr>思源黑体 CN Regular</vt:lpstr>
      <vt:lpstr>宋体</vt:lpstr>
      <vt:lpstr>Arial</vt:lpstr>
      <vt:lpstr>Calibri</vt:lpstr>
      <vt:lpstr>Calibri Light</vt:lpstr>
      <vt:lpstr>Wingdings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状元成才路</dc:creator>
  <cp:lastModifiedBy>ZhouFazhi</cp:lastModifiedBy>
  <cp:revision>102</cp:revision>
  <dcterms:created xsi:type="dcterms:W3CDTF">2021-10-04T13:05:00Z</dcterms:created>
  <dcterms:modified xsi:type="dcterms:W3CDTF">2024-08-30T01:29:26Z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08510075F76142BEBD9F5738F62F435D</vt:lpwstr>
  </property>
  <property fmtid="{D5CDD505-2E9C-101B-9397-08002B2CF9AE}" pid="3" name="KSOProductBuildVer">
    <vt:lpwstr>2052-11.1.0.10938</vt:lpwstr>
  </property>
</Properties>
</file>