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sldIdLst>
    <p:sldId id="257" r:id="rId4"/>
    <p:sldId id="258" r:id="rId5"/>
    <p:sldId id="291" r:id="rId6"/>
    <p:sldId id="338" r:id="rId7"/>
    <p:sldId id="339" r:id="rId8"/>
    <p:sldId id="340" r:id="rId9"/>
    <p:sldId id="341" r:id="rId10"/>
    <p:sldId id="344" r:id="rId11"/>
    <p:sldId id="292" r:id="rId12"/>
    <p:sldId id="346" r:id="rId13"/>
    <p:sldId id="347" r:id="rId14"/>
    <p:sldId id="356" r:id="rId15"/>
    <p:sldId id="357" r:id="rId16"/>
    <p:sldId id="352" r:id="rId17"/>
    <p:sldId id="293" r:id="rId18"/>
    <p:sldId id="348" r:id="rId19"/>
    <p:sldId id="349" r:id="rId20"/>
    <p:sldId id="350" r:id="rId21"/>
    <p:sldId id="295" r:id="rId22"/>
    <p:sldId id="296" r:id="rId23"/>
    <p:sldId id="273" r:id="rId24"/>
    <p:sldId id="272" r:id="rId25"/>
  </p:sldIdLst>
  <p:sldSz cx="9145270" cy="5144770"/>
  <p:notesSz cx="6858000" cy="9144000"/>
  <p:defaultTextStyle>
    <a:defPPr>
      <a:defRPr lang="zh-CN"/>
    </a:defPPr>
    <a:lvl1pPr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62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E8CF"/>
    <a:srgbClr val="F39880"/>
    <a:srgbClr val="FBDDD5"/>
    <a:srgbClr val="A5DEAC"/>
    <a:srgbClr val="F5AD99"/>
    <a:srgbClr val="ADE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86403" autoAdjust="0"/>
  </p:normalViewPr>
  <p:slideViewPr>
    <p:cSldViewPr snapToGrid="0" showGuides="1">
      <p:cViewPr>
        <p:scale>
          <a:sx n="100" d="100"/>
          <a:sy n="100" d="100"/>
        </p:scale>
        <p:origin x="1344" y="876"/>
      </p:cViewPr>
      <p:guideLst>
        <p:guide orient="horz" pos="2160"/>
        <p:guide orient="horz" pos="1621"/>
        <p:guide pos="384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52450" y="1038225"/>
            <a:ext cx="8088313" cy="3154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/>
          </a:p>
        </p:txBody>
      </p:sp>
      <p:sp>
        <p:nvSpPr>
          <p:cNvPr id="3" name="矩形 2"/>
          <p:cNvSpPr/>
          <p:nvPr userDrawn="1"/>
        </p:nvSpPr>
        <p:spPr>
          <a:xfrm>
            <a:off x="790575" y="1304925"/>
            <a:ext cx="7640638" cy="2582863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/>
          </a:p>
        </p:txBody>
      </p:sp>
      <p:pic>
        <p:nvPicPr>
          <p:cNvPr id="4" name="Picture 4" descr="F:\ibaotu_18222623_5ce17316de45d\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952500"/>
            <a:ext cx="275272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F:\ibaotu_17966681_5c3844b10cfd6\5c3844b11b988-02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052110">
            <a:off x="4767263" y="-111125"/>
            <a:ext cx="470693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ibaotu_19479396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938838" y="1539875"/>
            <a:ext cx="254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542925" y="523875"/>
            <a:ext cx="8250238" cy="4316413"/>
            <a:chOff x="723900" y="698501"/>
            <a:chExt cx="10998201" cy="5753100"/>
          </a:xfrm>
        </p:grpSpPr>
        <p:sp>
          <p:nvSpPr>
            <p:cNvPr id="3" name="矩形 2"/>
            <p:cNvSpPr/>
            <p:nvPr/>
          </p:nvSpPr>
          <p:spPr>
            <a:xfrm>
              <a:off x="990549" y="1015884"/>
              <a:ext cx="10731552" cy="5435717"/>
            </a:xfrm>
            <a:prstGeom prst="rect">
              <a:avLst/>
            </a:prstGeom>
            <a:solidFill>
              <a:srgbClr val="FFFFFF">
                <a:alpha val="2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4" name="矩形 3"/>
            <p:cNvSpPr/>
            <p:nvPr/>
          </p:nvSpPr>
          <p:spPr>
            <a:xfrm>
              <a:off x="863573" y="901626"/>
              <a:ext cx="10731552" cy="5435717"/>
            </a:xfrm>
            <a:prstGeom prst="rect">
              <a:avLst/>
            </a:prstGeom>
            <a:solidFill>
              <a:srgbClr val="FFFFFF">
                <a:alpha val="2862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5" name="矩形 4"/>
            <p:cNvSpPr/>
            <p:nvPr/>
          </p:nvSpPr>
          <p:spPr>
            <a:xfrm>
              <a:off x="723900" y="698501"/>
              <a:ext cx="10782343" cy="55245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</p:grpSp>
      <p:grpSp>
        <p:nvGrpSpPr>
          <p:cNvPr id="6" name="组合 5"/>
          <p:cNvGrpSpPr/>
          <p:nvPr userDrawn="1"/>
        </p:nvGrpSpPr>
        <p:grpSpPr bwMode="auto">
          <a:xfrm>
            <a:off x="8118475" y="4887913"/>
            <a:ext cx="495300" cy="198437"/>
            <a:chOff x="1168400" y="6324600"/>
            <a:chExt cx="659423" cy="263770"/>
          </a:xfrm>
        </p:grpSpPr>
        <p:sp>
          <p:nvSpPr>
            <p:cNvPr id="7" name="椭圆 6"/>
            <p:cNvSpPr/>
            <p:nvPr/>
          </p:nvSpPr>
          <p:spPr>
            <a:xfrm>
              <a:off x="1168400" y="6324600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8" name="椭圆 7"/>
            <p:cNvSpPr/>
            <p:nvPr/>
          </p:nvSpPr>
          <p:spPr>
            <a:xfrm>
              <a:off x="1343824" y="6324600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9" name="椭圆 8"/>
            <p:cNvSpPr/>
            <p:nvPr/>
          </p:nvSpPr>
          <p:spPr>
            <a:xfrm>
              <a:off x="1168400" y="6474421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10" name="椭圆 9"/>
            <p:cNvSpPr/>
            <p:nvPr/>
          </p:nvSpPr>
          <p:spPr>
            <a:xfrm>
              <a:off x="1343824" y="6474421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11" name="椭圆 10"/>
            <p:cNvSpPr/>
            <p:nvPr/>
          </p:nvSpPr>
          <p:spPr>
            <a:xfrm>
              <a:off x="1538269" y="6324600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12" name="椭圆 11"/>
            <p:cNvSpPr/>
            <p:nvPr/>
          </p:nvSpPr>
          <p:spPr>
            <a:xfrm>
              <a:off x="1713692" y="6324600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13" name="椭圆 12"/>
            <p:cNvSpPr/>
            <p:nvPr/>
          </p:nvSpPr>
          <p:spPr>
            <a:xfrm>
              <a:off x="1538269" y="6474421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13692" y="6474421"/>
              <a:ext cx="114131" cy="113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/>
            </a:p>
          </p:txBody>
        </p:sp>
      </p:grpSp>
      <p:pic>
        <p:nvPicPr>
          <p:cNvPr id="15" name="Picture 9" descr="F:\ibaotu_17966681_5c3844b10cfd6\5c3844b11b988-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1052110">
            <a:off x="5451475" y="-187325"/>
            <a:ext cx="4075113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组合 15"/>
          <p:cNvGrpSpPr/>
          <p:nvPr userDrawn="1"/>
        </p:nvGrpSpPr>
        <p:grpSpPr bwMode="auto">
          <a:xfrm>
            <a:off x="7754938" y="3409950"/>
            <a:ext cx="1695450" cy="1946275"/>
            <a:chOff x="6241820" y="1689097"/>
            <a:chExt cx="1702028" cy="2244398"/>
          </a:xfrm>
        </p:grpSpPr>
        <p:pic>
          <p:nvPicPr>
            <p:cNvPr id="17" name="Picture 11" descr="F:\ibaotu_19481705_5e9edf405d340\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873571">
              <a:off x="6718298" y="1689097"/>
              <a:ext cx="1225550" cy="2028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1" descr="F:\ibaotu_19481705_5e9edf405d340\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1119734">
              <a:off x="6241820" y="1904999"/>
              <a:ext cx="1225550" cy="2028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5699" y="57151"/>
            <a:ext cx="619535" cy="544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9435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slide" Target="slide15.xml"/><Relationship Id="rId7" Type="http://schemas.openxmlformats.org/officeDocument/2006/relationships/slide" Target="slide20.xml"/><Relationship Id="rId6" Type="http://schemas.openxmlformats.org/officeDocument/2006/relationships/image" Target="../media/image13.png"/><Relationship Id="rId5" Type="http://schemas.openxmlformats.org/officeDocument/2006/relationships/slide" Target="slide19.xml"/><Relationship Id="rId4" Type="http://schemas.openxmlformats.org/officeDocument/2006/relationships/image" Target="../media/image14.png"/><Relationship Id="rId3" Type="http://schemas.openxmlformats.org/officeDocument/2006/relationships/slide" Target="slide9.xml"/><Relationship Id="rId2" Type="http://schemas.openxmlformats.org/officeDocument/2006/relationships/image" Target="../media/image37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slide" Target="slide2.xml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" Target="slide20.xml"/><Relationship Id="rId8" Type="http://schemas.openxmlformats.org/officeDocument/2006/relationships/image" Target="../media/image13.png"/><Relationship Id="rId7" Type="http://schemas.openxmlformats.org/officeDocument/2006/relationships/slide" Target="slide19.xml"/><Relationship Id="rId6" Type="http://schemas.openxmlformats.org/officeDocument/2006/relationships/image" Target="../media/image14.png"/><Relationship Id="rId5" Type="http://schemas.openxmlformats.org/officeDocument/2006/relationships/slide" Target="slide9.xml"/><Relationship Id="rId4" Type="http://schemas.openxmlformats.org/officeDocument/2006/relationships/image" Target="../media/image40.jpeg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5.png"/><Relationship Id="rId12" Type="http://schemas.openxmlformats.org/officeDocument/2006/relationships/slide" Target="slide2.xml"/><Relationship Id="rId11" Type="http://schemas.openxmlformats.org/officeDocument/2006/relationships/slide" Target="slide3.xml"/><Relationship Id="rId10" Type="http://schemas.openxmlformats.org/officeDocument/2006/relationships/slide" Target="slide15.xml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openxmlformats.org/officeDocument/2006/relationships/slide" Target="slide3.xml"/><Relationship Id="rId7" Type="http://schemas.openxmlformats.org/officeDocument/2006/relationships/slide" Target="slide15.xml"/><Relationship Id="rId6" Type="http://schemas.openxmlformats.org/officeDocument/2006/relationships/slide" Target="slide20.xml"/><Relationship Id="rId5" Type="http://schemas.openxmlformats.org/officeDocument/2006/relationships/image" Target="../media/image13.png"/><Relationship Id="rId4" Type="http://schemas.openxmlformats.org/officeDocument/2006/relationships/slide" Target="slide19.xml"/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1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slide" Target="slide2.xml"/><Relationship Id="rId7" Type="http://schemas.openxmlformats.org/officeDocument/2006/relationships/slide" Target="slide3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4" Type="http://schemas.openxmlformats.org/officeDocument/2006/relationships/image" Target="../media/image13.png"/><Relationship Id="rId3" Type="http://schemas.openxmlformats.org/officeDocument/2006/relationships/slide" Target="slide19.xml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" Target="slide20.xml"/><Relationship Id="rId8" Type="http://schemas.openxmlformats.org/officeDocument/2006/relationships/image" Target="../media/image13.png"/><Relationship Id="rId7" Type="http://schemas.openxmlformats.org/officeDocument/2006/relationships/slide" Target="slide19.xml"/><Relationship Id="rId6" Type="http://schemas.openxmlformats.org/officeDocument/2006/relationships/image" Target="../media/image14.png"/><Relationship Id="rId5" Type="http://schemas.openxmlformats.org/officeDocument/2006/relationships/slide" Target="slide9.xml"/><Relationship Id="rId4" Type="http://schemas.openxmlformats.org/officeDocument/2006/relationships/image" Target="../media/image4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5.png"/><Relationship Id="rId12" Type="http://schemas.openxmlformats.org/officeDocument/2006/relationships/slide" Target="slide2.xml"/><Relationship Id="rId11" Type="http://schemas.openxmlformats.org/officeDocument/2006/relationships/slide" Target="slide3.xml"/><Relationship Id="rId10" Type="http://schemas.openxmlformats.org/officeDocument/2006/relationships/slide" Target="slide15.xml"/><Relationship Id="rId1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slide" Target="slide2.xml"/><Relationship Id="rId7" Type="http://schemas.openxmlformats.org/officeDocument/2006/relationships/slide" Target="slide3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image" Target="../media/image14.png"/><Relationship Id="rId3" Type="http://schemas.openxmlformats.org/officeDocument/2006/relationships/slide" Target="slide15.xml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openxmlformats.org/officeDocument/2006/relationships/slide" Target="slide3.xml"/><Relationship Id="rId7" Type="http://schemas.openxmlformats.org/officeDocument/2006/relationships/slide" Target="slide20.xml"/><Relationship Id="rId6" Type="http://schemas.openxmlformats.org/officeDocument/2006/relationships/slide" Target="slide19.xml"/><Relationship Id="rId5" Type="http://schemas.openxmlformats.org/officeDocument/2006/relationships/image" Target="../media/image14.png"/><Relationship Id="rId4" Type="http://schemas.openxmlformats.org/officeDocument/2006/relationships/slide" Target="slide15.xml"/><Relationship Id="rId3" Type="http://schemas.openxmlformats.org/officeDocument/2006/relationships/image" Target="../media/image13.png"/><Relationship Id="rId2" Type="http://schemas.openxmlformats.org/officeDocument/2006/relationships/slide" Target="slide9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15.png"/><Relationship Id="rId1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slide" Target="slide20.xml"/><Relationship Id="rId7" Type="http://schemas.openxmlformats.org/officeDocument/2006/relationships/slide" Target="slide19.xml"/><Relationship Id="rId6" Type="http://schemas.openxmlformats.org/officeDocument/2006/relationships/image" Target="../media/image14.png"/><Relationship Id="rId5" Type="http://schemas.openxmlformats.org/officeDocument/2006/relationships/slide" Target="slide15.xml"/><Relationship Id="rId4" Type="http://schemas.openxmlformats.org/officeDocument/2006/relationships/image" Target="../media/image13.png"/><Relationship Id="rId3" Type="http://schemas.openxmlformats.org/officeDocument/2006/relationships/slide" Target="slide9.xml"/><Relationship Id="rId2" Type="http://schemas.openxmlformats.org/officeDocument/2006/relationships/image" Target="../media/image49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slide" Target="slide2.xml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" Target="slide19.xml"/><Relationship Id="rId8" Type="http://schemas.openxmlformats.org/officeDocument/2006/relationships/image" Target="../media/image14.png"/><Relationship Id="rId7" Type="http://schemas.openxmlformats.org/officeDocument/2006/relationships/slide" Target="slide15.xm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5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5.png"/><Relationship Id="rId12" Type="http://schemas.openxmlformats.org/officeDocument/2006/relationships/slide" Target="slide2.xml"/><Relationship Id="rId11" Type="http://schemas.openxmlformats.org/officeDocument/2006/relationships/slide" Target="slide3.xml"/><Relationship Id="rId10" Type="http://schemas.openxmlformats.org/officeDocument/2006/relationships/slide" Target="slide20.xml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slide" Target="slide2.xml"/><Relationship Id="rId7" Type="http://schemas.openxmlformats.org/officeDocument/2006/relationships/slide" Target="slide3.xml"/><Relationship Id="rId6" Type="http://schemas.openxmlformats.org/officeDocument/2006/relationships/slide" Target="slide9.xml"/><Relationship Id="rId5" Type="http://schemas.openxmlformats.org/officeDocument/2006/relationships/slide" Target="slide15.xml"/><Relationship Id="rId4" Type="http://schemas.openxmlformats.org/officeDocument/2006/relationships/image" Target="../media/image14.png"/><Relationship Id="rId3" Type="http://schemas.openxmlformats.org/officeDocument/2006/relationships/slide" Target="slide19.xml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5.xml"/><Relationship Id="rId4" Type="http://schemas.openxmlformats.org/officeDocument/2006/relationships/slide" Target="slide19.xml"/><Relationship Id="rId3" Type="http://schemas.openxmlformats.org/officeDocument/2006/relationships/slide" Target="slide9.xml"/><Relationship Id="rId2" Type="http://schemas.openxmlformats.org/officeDocument/2006/relationships/image" Target="../media/image11.png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slide" Target="slide2.xml"/><Relationship Id="rId7" Type="http://schemas.openxmlformats.org/officeDocument/2006/relationships/slide" Target="slide3.xml"/><Relationship Id="rId6" Type="http://schemas.openxmlformats.org/officeDocument/2006/relationships/slide" Target="slide9.xml"/><Relationship Id="rId5" Type="http://schemas.openxmlformats.org/officeDocument/2006/relationships/slide" Target="slide15.xml"/><Relationship Id="rId4" Type="http://schemas.openxmlformats.org/officeDocument/2006/relationships/image" Target="../media/image14.png"/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openxmlformats.org/officeDocument/2006/relationships/image" Target="../media/image14.png"/><Relationship Id="rId7" Type="http://schemas.openxmlformats.org/officeDocument/2006/relationships/slide" Target="slide3.xml"/><Relationship Id="rId6" Type="http://schemas.openxmlformats.org/officeDocument/2006/relationships/slide" Target="slide9.xml"/><Relationship Id="rId5" Type="http://schemas.openxmlformats.org/officeDocument/2006/relationships/slide" Target="slide15.xml"/><Relationship Id="rId4" Type="http://schemas.openxmlformats.org/officeDocument/2006/relationships/slide" Target="slide20.xml"/><Relationship Id="rId3" Type="http://schemas.openxmlformats.org/officeDocument/2006/relationships/image" Target="../media/image13.png"/><Relationship Id="rId2" Type="http://schemas.openxmlformats.org/officeDocument/2006/relationships/slide" Target="slide19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11" Type="http://schemas.openxmlformats.org/officeDocument/2006/relationships/image" Target="../media/image16.GIF"/><Relationship Id="rId10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slide" Target="slide3.xml"/><Relationship Id="rId7" Type="http://schemas.openxmlformats.org/officeDocument/2006/relationships/slide" Target="slide9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4" Type="http://schemas.openxmlformats.org/officeDocument/2006/relationships/image" Target="../media/image13.png"/><Relationship Id="rId3" Type="http://schemas.openxmlformats.org/officeDocument/2006/relationships/slide" Target="slide19.xml"/><Relationship Id="rId2" Type="http://schemas.openxmlformats.org/officeDocument/2006/relationships/image" Target="../media/image19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slide" Target="slide2.xml"/><Relationship Id="rId1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19" Type="http://schemas.openxmlformats.org/officeDocument/2006/relationships/image" Target="../media/image15.png"/><Relationship Id="rId18" Type="http://schemas.openxmlformats.org/officeDocument/2006/relationships/slide" Target="slide2.xml"/><Relationship Id="rId17" Type="http://schemas.openxmlformats.org/officeDocument/2006/relationships/image" Target="../media/image14.png"/><Relationship Id="rId16" Type="http://schemas.openxmlformats.org/officeDocument/2006/relationships/slide" Target="slide3.xml"/><Relationship Id="rId15" Type="http://schemas.openxmlformats.org/officeDocument/2006/relationships/slide" Target="slide9.xml"/><Relationship Id="rId14" Type="http://schemas.openxmlformats.org/officeDocument/2006/relationships/slide" Target="slide15.xml"/><Relationship Id="rId13" Type="http://schemas.openxmlformats.org/officeDocument/2006/relationships/slide" Target="slide20.xml"/><Relationship Id="rId12" Type="http://schemas.openxmlformats.org/officeDocument/2006/relationships/image" Target="../media/image13.png"/><Relationship Id="rId11" Type="http://schemas.openxmlformats.org/officeDocument/2006/relationships/slide" Target="slide19.xml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slide" Target="slide15.xml"/><Relationship Id="rId7" Type="http://schemas.openxmlformats.org/officeDocument/2006/relationships/slide" Target="slide20.xml"/><Relationship Id="rId6" Type="http://schemas.openxmlformats.org/officeDocument/2006/relationships/image" Target="../media/image13.png"/><Relationship Id="rId5" Type="http://schemas.openxmlformats.org/officeDocument/2006/relationships/slide" Target="slide19.xml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5.png"/><Relationship Id="rId12" Type="http://schemas.openxmlformats.org/officeDocument/2006/relationships/slide" Target="slide2.xml"/><Relationship Id="rId11" Type="http://schemas.openxmlformats.org/officeDocument/2006/relationships/image" Target="../media/image14.png"/><Relationship Id="rId10" Type="http://schemas.openxmlformats.org/officeDocument/2006/relationships/slide" Target="slide3.xml"/><Relationship Id="rId1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openxmlformats.org/officeDocument/2006/relationships/image" Target="../media/image14.png"/><Relationship Id="rId7" Type="http://schemas.openxmlformats.org/officeDocument/2006/relationships/slide" Target="slide3.xml"/><Relationship Id="rId6" Type="http://schemas.openxmlformats.org/officeDocument/2006/relationships/slide" Target="slide9.xml"/><Relationship Id="rId5" Type="http://schemas.openxmlformats.org/officeDocument/2006/relationships/slide" Target="slide15.xml"/><Relationship Id="rId4" Type="http://schemas.openxmlformats.org/officeDocument/2006/relationships/slide" Target="slide20.xml"/><Relationship Id="rId3" Type="http://schemas.openxmlformats.org/officeDocument/2006/relationships/image" Target="../media/image13.png"/><Relationship Id="rId2" Type="http://schemas.openxmlformats.org/officeDocument/2006/relationships/slide" Target="slide1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slide" Target="slide2.xml"/><Relationship Id="rId7" Type="http://schemas.openxmlformats.org/officeDocument/2006/relationships/image" Target="../media/image14.png"/><Relationship Id="rId6" Type="http://schemas.openxmlformats.org/officeDocument/2006/relationships/slide" Target="slide3.xml"/><Relationship Id="rId5" Type="http://schemas.openxmlformats.org/officeDocument/2006/relationships/slide" Target="slide9.xml"/><Relationship Id="rId4" Type="http://schemas.openxmlformats.org/officeDocument/2006/relationships/slide" Target="slide15.xml"/><Relationship Id="rId3" Type="http://schemas.openxmlformats.org/officeDocument/2006/relationships/slide" Target="slide20.xml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" Target="slide2.xml"/><Relationship Id="rId8" Type="http://schemas.openxmlformats.org/officeDocument/2006/relationships/slide" Target="slide3.xml"/><Relationship Id="rId7" Type="http://schemas.openxmlformats.org/officeDocument/2006/relationships/slide" Target="slide15.xml"/><Relationship Id="rId6" Type="http://schemas.openxmlformats.org/officeDocument/2006/relationships/slide" Target="slide20.xml"/><Relationship Id="rId5" Type="http://schemas.openxmlformats.org/officeDocument/2006/relationships/image" Target="../media/image13.png"/><Relationship Id="rId4" Type="http://schemas.openxmlformats.org/officeDocument/2006/relationships/slide" Target="slide19.xml"/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10" Type="http://schemas.openxmlformats.org/officeDocument/2006/relationships/image" Target="../media/image15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13"/>
          <p:cNvGrpSpPr/>
          <p:nvPr/>
        </p:nvGrpSpPr>
        <p:grpSpPr bwMode="auto">
          <a:xfrm>
            <a:off x="1796733" y="2187575"/>
            <a:ext cx="4809807" cy="769441"/>
            <a:chOff x="3523299" y="2160993"/>
            <a:chExt cx="4811831" cy="767951"/>
          </a:xfrm>
        </p:grpSpPr>
        <p:sp>
          <p:nvSpPr>
            <p:cNvPr id="20" name="椭圆 19"/>
            <p:cNvSpPr/>
            <p:nvPr/>
          </p:nvSpPr>
          <p:spPr>
            <a:xfrm>
              <a:off x="3539181" y="2290916"/>
              <a:ext cx="557446" cy="55454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宋体" panose="02010600030101010101" pitchFamily="2" charset="-122"/>
              </a:endParaRPr>
            </a:p>
          </p:txBody>
        </p:sp>
        <p:sp>
          <p:nvSpPr>
            <p:cNvPr id="4101" name="文本框 1"/>
            <p:cNvSpPr txBox="1">
              <a:spLocks noChangeArrowheads="1"/>
            </p:cNvSpPr>
            <p:nvPr/>
          </p:nvSpPr>
          <p:spPr bwMode="auto">
            <a:xfrm>
              <a:off x="3523299" y="2160993"/>
              <a:ext cx="4811831" cy="76795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5 </a:t>
              </a:r>
              <a:r>
                <a:rPr lang="zh-CN" altLang="en-US" sz="4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平平安安回家来</a:t>
              </a:r>
              <a:endPara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099" name="Picture 2" descr="E:\王文沁\图片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31511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/>
          <a:srcRect l="8526" t="59114" r="52317" b="14848"/>
          <a:stretch>
            <a:fillRect/>
          </a:stretch>
        </p:blipFill>
        <p:spPr>
          <a:xfrm>
            <a:off x="6005947" y="2235773"/>
            <a:ext cx="2259529" cy="20033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9327" t="31366" r="51516" b="43959"/>
          <a:stretch>
            <a:fillRect/>
          </a:stretch>
        </p:blipFill>
        <p:spPr>
          <a:xfrm>
            <a:off x="826908" y="515143"/>
            <a:ext cx="2259529" cy="1898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/>
          <a:srcRect l="18159" t="50586" r="18159" b="2486"/>
          <a:stretch>
            <a:fillRect/>
          </a:stretch>
        </p:blipFill>
        <p:spPr bwMode="auto">
          <a:xfrm>
            <a:off x="2618918" y="515143"/>
            <a:ext cx="935038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: 圆角 6"/>
          <p:cNvSpPr/>
          <p:nvPr/>
        </p:nvSpPr>
        <p:spPr>
          <a:xfrm>
            <a:off x="3650926" y="700558"/>
            <a:ext cx="4874089" cy="1406525"/>
          </a:xfrm>
          <a:prstGeom prst="roundRect">
            <a:avLst>
              <a:gd name="adj" fmla="val 2577"/>
            </a:avLst>
          </a:prstGeom>
          <a:solidFill>
            <a:srgbClr val="FBDDD5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过红绿灯路口时要遵守红灯停、绿灯行的规则。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2"/>
          <a:srcRect l="18159" t="50586" r="18159" b="2486"/>
          <a:stretch>
            <a:fillRect/>
          </a:stretch>
        </p:blipFill>
        <p:spPr bwMode="auto">
          <a:xfrm>
            <a:off x="5451121" y="2388120"/>
            <a:ext cx="9350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: 圆角 8"/>
          <p:cNvSpPr/>
          <p:nvPr/>
        </p:nvSpPr>
        <p:spPr>
          <a:xfrm>
            <a:off x="1181006" y="2580482"/>
            <a:ext cx="4140364" cy="1408112"/>
          </a:xfrm>
          <a:prstGeom prst="roundRect">
            <a:avLst>
              <a:gd name="adj" fmla="val 2577"/>
            </a:avLst>
          </a:prstGeom>
          <a:solidFill>
            <a:srgbClr val="FBDDD5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过铁道路口时要听从指挥、耐心等待。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1263650" y="4148138"/>
            <a:ext cx="7099300" cy="688975"/>
          </a:xfrm>
          <a:prstGeom prst="roundRect">
            <a:avLst>
              <a:gd name="adj" fmla="val 1583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这些都是我们在生活中必须遵守的交通规则。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1" name="组合 1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12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514011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27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椭圆 27">
                <a:hlinkClick r:id="rId5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29" name="图片 26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椭圆 29">
                <a:hlinkClick r:id="rId7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4" name="组合 28"/>
            <p:cNvGrpSpPr/>
            <p:nvPr/>
          </p:nvGrpSpPr>
          <p:grpSpPr bwMode="auto">
            <a:xfrm>
              <a:off x="147498" y="3028370"/>
              <a:ext cx="511037" cy="511284"/>
              <a:chOff x="161112" y="3364124"/>
              <a:chExt cx="511245" cy="511245"/>
            </a:xfrm>
          </p:grpSpPr>
          <p:pic>
            <p:nvPicPr>
              <p:cNvPr id="21" name="图片 29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椭圆 25">
                <a:hlinkClick r:id="rId8" action="ppaction://hlinksldjump"/>
              </p:cNvPr>
              <p:cNvSpPr/>
              <p:nvPr/>
            </p:nvSpPr>
            <p:spPr bwMode="auto">
              <a:xfrm>
                <a:off x="296205" y="3461542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5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9" name="图片 32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椭圆 19">
                <a:hlinkClick r:id="rId3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6" name="椭圆 15">
              <a:hlinkClick r:id="rId9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606630" y="218302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交通安全记心上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8" name="图片 4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679068" y="4196265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 bwMode="auto">
          <a:xfrm>
            <a:off x="1374775" y="280988"/>
            <a:ext cx="6396038" cy="1020762"/>
            <a:chOff x="1694094" y="1106039"/>
            <a:chExt cx="6750048" cy="1019567"/>
          </a:xfrm>
        </p:grpSpPr>
        <p:pic>
          <p:nvPicPr>
            <p:cNvPr id="3" name="图片 2"/>
            <p:cNvPicPr>
              <a:picLocks noChangeAspect="1" noChangeArrowheads="1"/>
            </p:cNvPicPr>
            <p:nvPr/>
          </p:nvPicPr>
          <p:blipFill>
            <a:blip r:embed="rId1"/>
            <a:srcRect l="19600" t="10719" r="7120" b="12000"/>
            <a:stretch>
              <a:fillRect/>
            </a:stretch>
          </p:blipFill>
          <p:spPr bwMode="auto">
            <a:xfrm>
              <a:off x="1694094" y="1106039"/>
              <a:ext cx="966794" cy="1019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文本框 3"/>
            <p:cNvSpPr txBox="1">
              <a:spLocks noChangeArrowheads="1"/>
            </p:cNvSpPr>
            <p:nvPr/>
          </p:nvSpPr>
          <p:spPr bwMode="auto">
            <a:xfrm>
              <a:off x="2660888" y="1272678"/>
              <a:ext cx="5783254" cy="6409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kumimoji="1"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你还知道哪些交通“信号”？</a:t>
              </a:r>
              <a:endParaRPr kumimoji="1"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" name="矩形: 圆角 4"/>
          <p:cNvSpPr/>
          <p:nvPr/>
        </p:nvSpPr>
        <p:spPr bwMode="auto">
          <a:xfrm>
            <a:off x="3395663" y="1236663"/>
            <a:ext cx="2354262" cy="715962"/>
          </a:xfrm>
          <a:prstGeom prst="roundRect">
            <a:avLst>
              <a:gd name="adj" fmla="val 1314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交通指示牌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10481" t="6078" r="7036" b="27556"/>
          <a:stretch>
            <a:fillRect/>
          </a:stretch>
        </p:blipFill>
        <p:spPr bwMode="auto">
          <a:xfrm>
            <a:off x="1479550" y="2138363"/>
            <a:ext cx="16287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 bwMode="auto">
          <a:xfrm>
            <a:off x="1343025" y="3902075"/>
            <a:ext cx="1900238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禁止跨越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60775" y="2100263"/>
            <a:ext cx="199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 bwMode="auto">
          <a:xfrm>
            <a:off x="3660775" y="4016375"/>
            <a:ext cx="189865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前方学校，车辆慢行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1" t="8696" r="4811" b="36908"/>
          <a:stretch>
            <a:fillRect/>
          </a:stretch>
        </p:blipFill>
        <p:spPr bwMode="auto">
          <a:xfrm>
            <a:off x="6303963" y="2138363"/>
            <a:ext cx="17621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 bwMode="auto">
          <a:xfrm>
            <a:off x="6235700" y="3902075"/>
            <a:ext cx="189865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当心车辆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grpSp>
        <p:nvGrpSpPr>
          <p:cNvPr id="12" name="组合 1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13" name="图片 35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4011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34" name="图片 26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椭圆 34">
                <a:hlinkClick r:id="rId7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36" name="图片 26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椭圆 38">
                <a:hlinkClick r:id="rId9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5" name="组合 28"/>
            <p:cNvGrpSpPr/>
            <p:nvPr/>
          </p:nvGrpSpPr>
          <p:grpSpPr bwMode="auto">
            <a:xfrm>
              <a:off x="147498" y="3028370"/>
              <a:ext cx="511037" cy="511284"/>
              <a:chOff x="161112" y="3364124"/>
              <a:chExt cx="511245" cy="511245"/>
            </a:xfrm>
          </p:grpSpPr>
          <p:pic>
            <p:nvPicPr>
              <p:cNvPr id="32" name="图片 29">
                <a:hlinkClick r:id="rId1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椭圆 32">
                <a:hlinkClick r:id="rId10" action="ppaction://hlinksldjump"/>
              </p:cNvPr>
              <p:cNvSpPr/>
              <p:nvPr/>
            </p:nvSpPr>
            <p:spPr bwMode="auto">
              <a:xfrm>
                <a:off x="296205" y="3461542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6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21" name="图片 32">
                <a:hlinkClick r:id="rId1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椭圆 27">
                <a:hlinkClick r:id="rId5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7" name="椭圆 16">
              <a:hlinkClick r:id="rId11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18302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交通安全记心上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9" name="图片 40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16200000">
              <a:off x="679068" y="4196265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/>
        </p:nvSpPr>
        <p:spPr bwMode="auto">
          <a:xfrm>
            <a:off x="3395663" y="428625"/>
            <a:ext cx="2354262" cy="715963"/>
          </a:xfrm>
          <a:prstGeom prst="roundRect">
            <a:avLst>
              <a:gd name="adj" fmla="val 1314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车辆转向灯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794" y="1390290"/>
            <a:ext cx="381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: 圆角 13"/>
          <p:cNvSpPr/>
          <p:nvPr/>
        </p:nvSpPr>
        <p:spPr>
          <a:xfrm>
            <a:off x="1263650" y="3551238"/>
            <a:ext cx="7099300" cy="1109662"/>
          </a:xfrm>
          <a:prstGeom prst="roundRect">
            <a:avLst>
              <a:gd name="adj" fmla="val 11684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注意车辆转弯前如何打灯，及时往正确的方向避让。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5" name="组合 1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16" name="图片 35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514011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27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椭圆 27">
                <a:hlinkClick r:id="rId4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29" name="图片 26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椭圆 29">
                <a:hlinkClick r:id="rId6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8" name="组合 28"/>
            <p:cNvGrpSpPr/>
            <p:nvPr/>
          </p:nvGrpSpPr>
          <p:grpSpPr bwMode="auto">
            <a:xfrm>
              <a:off x="147498" y="3028370"/>
              <a:ext cx="511037" cy="511284"/>
              <a:chOff x="161112" y="3364124"/>
              <a:chExt cx="511245" cy="511245"/>
            </a:xfrm>
          </p:grpSpPr>
          <p:pic>
            <p:nvPicPr>
              <p:cNvPr id="25" name="图片 29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椭圆 25">
                <a:hlinkClick r:id="rId7" action="ppaction://hlinksldjump"/>
              </p:cNvPr>
              <p:cNvSpPr/>
              <p:nvPr/>
            </p:nvSpPr>
            <p:spPr bwMode="auto">
              <a:xfrm>
                <a:off x="296205" y="3461542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9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23" name="图片 3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椭圆 23">
                <a:hlinkClick r:id="rId2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0" name="椭圆 19">
              <a:hlinkClick r:id="rId8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606630" y="218302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交通安全记心上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2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196265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2501960" y="721396"/>
            <a:ext cx="4141668" cy="3766835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儿歌朗读：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红灯停，绿灯行，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遇到黄灯等一等。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靠右行，不追跑，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过路口时左右瞧。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6" name="组合 1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7" name="图片 35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514011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21" name="图片 26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椭圆 21">
                <a:hlinkClick r:id="rId3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23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椭圆 23">
                <a:hlinkClick r:id="rId5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9" name="组合 28"/>
            <p:cNvGrpSpPr/>
            <p:nvPr/>
          </p:nvGrpSpPr>
          <p:grpSpPr bwMode="auto">
            <a:xfrm>
              <a:off x="147498" y="3028370"/>
              <a:ext cx="511037" cy="511284"/>
              <a:chOff x="161112" y="3364124"/>
              <a:chExt cx="511245" cy="511245"/>
            </a:xfrm>
          </p:grpSpPr>
          <p:pic>
            <p:nvPicPr>
              <p:cNvPr id="19" name="图片 29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椭圆 19">
                <a:hlinkClick r:id="rId6" action="ppaction://hlinksldjump"/>
              </p:cNvPr>
              <p:cNvSpPr/>
              <p:nvPr/>
            </p:nvSpPr>
            <p:spPr bwMode="auto">
              <a:xfrm>
                <a:off x="296205" y="3461542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0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7" name="图片 32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椭圆 17">
                <a:hlinkClick r:id="rId1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1" name="椭圆 10">
              <a:hlinkClick r:id="rId7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606630" y="218302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交通安全记心上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6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>
              <a:off x="679068" y="4196265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 bwMode="auto">
          <a:xfrm>
            <a:off x="6697663" y="814388"/>
            <a:ext cx="2179637" cy="2901950"/>
            <a:chOff x="6498150" y="42714"/>
            <a:chExt cx="2179637" cy="2902100"/>
          </a:xfrm>
        </p:grpSpPr>
        <p:grpSp>
          <p:nvGrpSpPr>
            <p:cNvPr id="15383" name="组合 6"/>
            <p:cNvGrpSpPr/>
            <p:nvPr/>
          </p:nvGrpSpPr>
          <p:grpSpPr bwMode="auto">
            <a:xfrm>
              <a:off x="6498150" y="42714"/>
              <a:ext cx="2179637" cy="2902100"/>
              <a:chOff x="6419850" y="42713"/>
              <a:chExt cx="2179637" cy="2902100"/>
            </a:xfrm>
          </p:grpSpPr>
          <p:pic>
            <p:nvPicPr>
              <p:cNvPr id="15385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2"/>
                <a:ext cx="546736" cy="131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矩形 21"/>
            <p:cNvSpPr/>
            <p:nvPr/>
          </p:nvSpPr>
          <p:spPr bwMode="auto">
            <a:xfrm>
              <a:off x="7369687" y="1787466"/>
              <a:ext cx="449263" cy="5239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交通安全歌</a:t>
              </a:r>
              <a:endPara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" name="交通安全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078" y="947873"/>
            <a:ext cx="6246559" cy="3509827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4" name="图片 35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4011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15" name="图片 26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椭圆 15">
                <a:hlinkClick r:id="rId7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7" name="图片 26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椭圆 17">
                <a:hlinkClick r:id="rId9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" name="组合 28"/>
            <p:cNvGrpSpPr/>
            <p:nvPr/>
          </p:nvGrpSpPr>
          <p:grpSpPr bwMode="auto">
            <a:xfrm>
              <a:off x="147498" y="3028370"/>
              <a:ext cx="511037" cy="511284"/>
              <a:chOff x="161112" y="3364124"/>
              <a:chExt cx="511245" cy="511245"/>
            </a:xfrm>
          </p:grpSpPr>
          <p:pic>
            <p:nvPicPr>
              <p:cNvPr id="13" name="图片 29">
                <a:hlinkClick r:id="rId1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椭圆 13">
                <a:hlinkClick r:id="rId10" action="ppaction://hlinksldjump"/>
              </p:cNvPr>
              <p:cNvSpPr/>
              <p:nvPr/>
            </p:nvSpPr>
            <p:spPr bwMode="auto">
              <a:xfrm>
                <a:off x="296205" y="3461542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7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1" name="图片 32">
                <a:hlinkClick r:id="rId1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椭圆 11">
                <a:hlinkClick r:id="rId5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8" name="椭圆 7">
              <a:hlinkClick r:id="rId11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606630" y="218302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交通安全记心上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0" name="图片 40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16200000">
              <a:off x="679068" y="4196265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2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16395" name="图片 29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302836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397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16405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椭圆 35">
                <a:hlinkClick r:id="rId5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6407" name="图片 26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椭圆 25">
                <a:hlinkClick r:id="rId6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34" name="椭圆 33">
              <a:hlinkClick r:id="rId3" action="ppaction://hlinksldjump"/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16399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6403" name="图片 32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1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1" name="椭圆 20">
              <a:hlinkClick r:id="rId7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18399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路上的温暖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6402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>
              <a:off x="679068" y="4196264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52550" y="23813"/>
            <a:ext cx="1987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路上的温暖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文本框 9"/>
          <p:cNvSpPr txBox="1">
            <a:spLocks noChangeArrowheads="1"/>
          </p:cNvSpPr>
          <p:nvPr/>
        </p:nvSpPr>
        <p:spPr bwMode="auto">
          <a:xfrm>
            <a:off x="777688" y="743405"/>
            <a:ext cx="6459538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下面这些图片展现了怎样的画面？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544784" y="3730543"/>
            <a:ext cx="226695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家人按时接孩子放学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5482761" y="1704658"/>
            <a:ext cx="2351723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雨天姥姥送外孙女上学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/>
          <a:srcRect l="38789" t="9503" r="8881" b="67911"/>
          <a:stretch>
            <a:fillRect/>
          </a:stretch>
        </p:blipFill>
        <p:spPr>
          <a:xfrm>
            <a:off x="1144744" y="1524025"/>
            <a:ext cx="3004982" cy="17292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/>
          <a:srcRect l="5496" t="30824" r="54534" b="43291"/>
          <a:stretch>
            <a:fillRect/>
          </a:stretch>
        </p:blipFill>
        <p:spPr>
          <a:xfrm>
            <a:off x="5503384" y="2604814"/>
            <a:ext cx="2295238" cy="1981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 bwMode="auto">
          <a:xfrm>
            <a:off x="1151864" y="2911174"/>
            <a:ext cx="347324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交警斑马线前守护孩子们安全出行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4304346" y="1274053"/>
            <a:ext cx="43307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哥哥姐姐带小弟弟上学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 bwMode="auto">
          <a:xfrm>
            <a:off x="1101725" y="3768725"/>
            <a:ext cx="6997700" cy="952500"/>
            <a:chOff x="1052328" y="290036"/>
            <a:chExt cx="6997977" cy="952183"/>
          </a:xfrm>
        </p:grpSpPr>
        <p:pic>
          <p:nvPicPr>
            <p:cNvPr id="17432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052328" y="290036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矩形 24"/>
            <p:cNvSpPr/>
            <p:nvPr/>
          </p:nvSpPr>
          <p:spPr bwMode="auto">
            <a:xfrm>
              <a:off x="2484310" y="596322"/>
              <a:ext cx="5565995" cy="523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你有没有路上的温暖经历呢？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4" name="组合 2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5" name="图片 29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35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302836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15" name="图片 26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椭圆 15">
                <a:hlinkClick r:id="rId6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7" name="图片 26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椭圆 17">
                <a:hlinkClick r:id="rId7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8" name="椭圆 7">
              <a:hlinkClick r:id="rId4" action="ppaction://hlinksldjump"/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9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3" name="图片 3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椭圆 13">
                <a:hlinkClick r:id="rId2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0" name="椭圆 9">
              <a:hlinkClick r:id="rId8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606630" y="218399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路上的温暖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2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196264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1"/>
          <a:srcRect l="50365" t="32168" r="7215" b="31647"/>
          <a:stretch>
            <a:fillRect/>
          </a:stretch>
        </p:blipFill>
        <p:spPr>
          <a:xfrm>
            <a:off x="1847341" y="346168"/>
            <a:ext cx="1932179" cy="2197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2"/>
          <a:srcRect l="9625" t="61218" r="47955" b="15202"/>
          <a:stretch>
            <a:fillRect/>
          </a:stretch>
        </p:blipFill>
        <p:spPr>
          <a:xfrm>
            <a:off x="5251767" y="1981611"/>
            <a:ext cx="2435858" cy="1805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 bwMode="auto">
          <a:xfrm>
            <a:off x="1031875" y="2338388"/>
            <a:ext cx="7707313" cy="2060575"/>
            <a:chOff x="605352" y="2517694"/>
            <a:chExt cx="7706667" cy="2059880"/>
          </a:xfrm>
        </p:grpSpPr>
        <p:sp>
          <p:nvSpPr>
            <p:cNvPr id="23" name="矩形: 圆角 33"/>
            <p:cNvSpPr/>
            <p:nvPr/>
          </p:nvSpPr>
          <p:spPr bwMode="auto">
            <a:xfrm>
              <a:off x="605352" y="2800174"/>
              <a:ext cx="7517770" cy="1777400"/>
            </a:xfrm>
            <a:prstGeom prst="roundRect">
              <a:avLst>
                <a:gd name="adj" fmla="val 10142"/>
              </a:avLst>
            </a:prstGeom>
            <a:solidFill>
              <a:srgbClr val="FB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有一次我妈妈临时有事，没有及时</a:t>
              </a:r>
              <a:endPara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来接我放学，门卫爷爷让我在岗亭里先休息一会儿。</a:t>
              </a:r>
              <a:endPara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8454" name="图片 23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flipH="1">
              <a:off x="7594370" y="2517694"/>
              <a:ext cx="717649" cy="925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1019175" y="651401"/>
            <a:ext cx="7613650" cy="1566337"/>
            <a:chOff x="1019175" y="651401"/>
            <a:chExt cx="7613650" cy="1566337"/>
          </a:xfrm>
        </p:grpSpPr>
        <p:sp>
          <p:nvSpPr>
            <p:cNvPr id="20" name="矩形: 圆角 33"/>
            <p:cNvSpPr/>
            <p:nvPr/>
          </p:nvSpPr>
          <p:spPr bwMode="auto">
            <a:xfrm>
              <a:off x="1019175" y="914400"/>
              <a:ext cx="7613650" cy="1303338"/>
            </a:xfrm>
            <a:prstGeom prst="roundRect">
              <a:avLst>
                <a:gd name="adj" fmla="val 1314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坐校车的时候，司机叔叔帮我们一一确认安全带系好了才开车。</a:t>
              </a:r>
              <a:endPara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/>
            <a:srcRect r="-2631" b="32490"/>
            <a:stretch>
              <a:fillRect/>
            </a:stretch>
          </p:blipFill>
          <p:spPr>
            <a:xfrm>
              <a:off x="1151877" y="651401"/>
              <a:ext cx="713694" cy="914668"/>
            </a:xfrm>
            <a:prstGeom prst="rect">
              <a:avLst/>
            </a:prstGeom>
          </p:spPr>
        </p:pic>
      </p:grpSp>
      <p:grpSp>
        <p:nvGrpSpPr>
          <p:cNvPr id="2" name="组合 2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5" name="图片 29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35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302836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15" name="图片 26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椭圆 15">
                <a:hlinkClick r:id="rId7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7" name="图片 26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椭圆 17">
                <a:hlinkClick r:id="rId8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8" name="椭圆 7">
              <a:hlinkClick r:id="rId5" action="ppaction://hlinksldjump"/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9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3" name="图片 32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椭圆 13">
                <a:hlinkClick r:id="rId3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0" name="椭圆 9">
              <a:hlinkClick r:id="rId9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606630" y="218399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路上的温暖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2" name="图片 4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679068" y="4196264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 bwMode="auto">
          <a:xfrm>
            <a:off x="6480175" y="223838"/>
            <a:ext cx="2179638" cy="4330700"/>
            <a:chOff x="6498150" y="42714"/>
            <a:chExt cx="2179637" cy="4330567"/>
          </a:xfrm>
        </p:grpSpPr>
        <p:grpSp>
          <p:nvGrpSpPr>
            <p:cNvPr id="19478" name="组合 6"/>
            <p:cNvGrpSpPr/>
            <p:nvPr/>
          </p:nvGrpSpPr>
          <p:grpSpPr bwMode="auto">
            <a:xfrm>
              <a:off x="6498150" y="42714"/>
              <a:ext cx="2179637" cy="4330567"/>
              <a:chOff x="6419850" y="42713"/>
              <a:chExt cx="2179637" cy="4330567"/>
            </a:xfrm>
          </p:grpSpPr>
          <p:pic>
            <p:nvPicPr>
              <p:cNvPr id="19480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1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1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1"/>
                <a:ext cx="546736" cy="2746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矩形 20"/>
            <p:cNvSpPr/>
            <p:nvPr/>
          </p:nvSpPr>
          <p:spPr bwMode="auto">
            <a:xfrm>
              <a:off x="7369688" y="1787322"/>
              <a:ext cx="449262" cy="19954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民警送迷路小学生到校</a:t>
              </a:r>
              <a:endPara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" name="民警送迷路小学生到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78" y="1294627"/>
            <a:ext cx="5710706" cy="316307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4" name="图片 29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35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7498" y="302836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14" name="图片 26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椭圆 14">
                <a:hlinkClick r:id="rId9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6" name="图片 26">
                <a:hlinkClick r:id="rId1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椭圆 16">
                <a:hlinkClick r:id="rId10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7" name="椭圆 6">
              <a:hlinkClick r:id="rId7" action="ppaction://hlinksldjump"/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8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2" name="图片 32">
                <a:hlinkClick r:id="rId1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椭圆 12">
                <a:hlinkClick r:id="rId5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9" name="椭圆 8">
              <a:hlinkClick r:id="rId11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606630" y="218399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路上的温暖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1" name="图片 40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16200000">
              <a:off x="679068" y="4196264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组合 1"/>
          <p:cNvGrpSpPr/>
          <p:nvPr/>
        </p:nvGrpSpPr>
        <p:grpSpPr bwMode="auto">
          <a:xfrm>
            <a:off x="147638" y="2512739"/>
            <a:ext cx="871537" cy="2555822"/>
            <a:chOff x="147498" y="2010019"/>
            <a:chExt cx="872193" cy="2555280"/>
          </a:xfrm>
        </p:grpSpPr>
        <p:pic>
          <p:nvPicPr>
            <p:cNvPr id="25609" name="图片 26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405401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0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353373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1" name="图片 26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303964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图片 29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椭圆 35">
              <a:hlinkClick r:id="rId3" action="ppaction://hlinksldjump"/>
            </p:cNvPr>
            <p:cNvSpPr/>
            <p:nvPr/>
          </p:nvSpPr>
          <p:spPr bwMode="auto">
            <a:xfrm>
              <a:off x="282537" y="3636862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椭圆 25">
              <a:hlinkClick r:id="rId1" action="ppaction://hlinksldjump"/>
            </p:cNvPr>
            <p:cNvSpPr/>
            <p:nvPr/>
          </p:nvSpPr>
          <p:spPr bwMode="auto">
            <a:xfrm>
              <a:off x="282537" y="4157452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5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椭圆 33">
              <a:hlinkClick r:id="rId5" action="ppaction://hlinksldjump"/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5618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25622" name="图片 32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6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1" name="椭圆 20">
              <a:hlinkClick r:id="rId7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376654"/>
              <a:ext cx="413061" cy="1442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板书设计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5621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>
              <a:off x="679068" y="4192535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46200" y="0"/>
            <a:ext cx="1627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板书设计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2032000" y="1449388"/>
            <a:ext cx="506413" cy="2246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kumimoji="1" lang="zh-CN" altLang="en-US" sz="2800" b="1" dirty="0">
                <a:latin typeface="黑体" panose="02010609060101010101" charset="-122"/>
                <a:ea typeface="黑体" panose="02010609060101010101" charset="-122"/>
              </a:rPr>
              <a:t>我认识您了</a:t>
            </a:r>
            <a:endParaRPr kumimoji="1" lang="zh-CN" altLang="en-US" sz="28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3192463" y="1071564"/>
            <a:ext cx="2959100" cy="690562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回家路不一样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3192463" y="2255838"/>
            <a:ext cx="3290889" cy="692150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交通安全记心上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3192463" y="3447777"/>
            <a:ext cx="2638425" cy="692150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路上的温暖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  <p:bldP spid="30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35"/>
          <p:cNvGrpSpPr/>
          <p:nvPr/>
        </p:nvGrpSpPr>
        <p:grpSpPr bwMode="auto">
          <a:xfrm>
            <a:off x="1073150" y="1009650"/>
            <a:ext cx="3397250" cy="947738"/>
            <a:chOff x="1059651" y="1455419"/>
            <a:chExt cx="3399448" cy="947273"/>
          </a:xfrm>
        </p:grpSpPr>
        <p:grpSp>
          <p:nvGrpSpPr>
            <p:cNvPr id="5149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5151" name="图片 22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文本框 6">
                <a:hlinkClick r:id="rId1" action="ppaction://hlinksldjump"/>
              </p:cNvPr>
              <p:cNvSpPr txBox="1"/>
              <p:nvPr/>
            </p:nvSpPr>
            <p:spPr>
              <a:xfrm>
                <a:off x="1171469" y="1959082"/>
                <a:ext cx="422548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1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150" name="文本框 13">
              <a:hlinkClick r:id="rId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2375789" cy="5229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 dirty="0">
                  <a:latin typeface="黑体" panose="02010609060101010101" charset="-122"/>
                  <a:ea typeface="黑体" panose="02010609060101010101" charset="-122"/>
                </a:rPr>
                <a:t>回家路不一样</a:t>
              </a:r>
              <a:endParaRPr lang="zh-CN" altLang="en-US" sz="28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5123" name="文本框 2"/>
          <p:cNvSpPr txBox="1">
            <a:spLocks noChangeArrowheads="1"/>
          </p:cNvSpPr>
          <p:nvPr/>
        </p:nvSpPr>
        <p:spPr bwMode="auto">
          <a:xfrm>
            <a:off x="3644900" y="474663"/>
            <a:ext cx="1858963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目 录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124" name="组合 35"/>
          <p:cNvGrpSpPr/>
          <p:nvPr/>
        </p:nvGrpSpPr>
        <p:grpSpPr bwMode="auto">
          <a:xfrm>
            <a:off x="1073150" y="2227263"/>
            <a:ext cx="3718719" cy="947737"/>
            <a:chOff x="1059651" y="1455419"/>
            <a:chExt cx="3720844" cy="947273"/>
          </a:xfrm>
        </p:grpSpPr>
        <p:grpSp>
          <p:nvGrpSpPr>
            <p:cNvPr id="5145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5147" name="图片 22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文本框 12">
                <a:hlinkClick r:id="rId3" action="ppaction://hlinksldjump"/>
              </p:cNvPr>
              <p:cNvSpPr txBox="1"/>
              <p:nvPr/>
            </p:nvSpPr>
            <p:spPr>
              <a:xfrm>
                <a:off x="1171441" y="1959082"/>
                <a:ext cx="422516" cy="5220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2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146" name="文本框 13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09" y="1773738"/>
              <a:ext cx="2697186" cy="5229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2800" b="1" dirty="0">
                  <a:latin typeface="黑体" panose="02010609060101010101" charset="-122"/>
                  <a:ea typeface="黑体" panose="02010609060101010101" charset="-122"/>
                </a:rPr>
                <a:t>交通安全记心上</a:t>
              </a:r>
              <a:endParaRPr lang="zh-CN" altLang="en-US" sz="28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126" name="组合 35"/>
          <p:cNvGrpSpPr/>
          <p:nvPr/>
        </p:nvGrpSpPr>
        <p:grpSpPr bwMode="auto">
          <a:xfrm>
            <a:off x="4949756" y="1810544"/>
            <a:ext cx="2689225" cy="947737"/>
            <a:chOff x="1059651" y="1455419"/>
            <a:chExt cx="2691214" cy="947273"/>
          </a:xfrm>
        </p:grpSpPr>
        <p:grpSp>
          <p:nvGrpSpPr>
            <p:cNvPr id="5137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5139" name="图片 2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文本框 22">
                <a:hlinkClick r:id="rId4" action="ppaction://hlinksldjump"/>
              </p:cNvPr>
              <p:cNvSpPr txBox="1"/>
              <p:nvPr/>
            </p:nvSpPr>
            <p:spPr>
              <a:xfrm>
                <a:off x="1171503" y="1959082"/>
                <a:ext cx="422587" cy="5220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4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138" name="文本框 1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1667555" cy="5229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板书设计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127" name="组合 35"/>
          <p:cNvGrpSpPr/>
          <p:nvPr/>
        </p:nvGrpSpPr>
        <p:grpSpPr bwMode="auto">
          <a:xfrm>
            <a:off x="1073150" y="3470275"/>
            <a:ext cx="3062288" cy="947738"/>
            <a:chOff x="1059651" y="1455419"/>
            <a:chExt cx="3064038" cy="947273"/>
          </a:xfrm>
        </p:grpSpPr>
        <p:grpSp>
          <p:nvGrpSpPr>
            <p:cNvPr id="5133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5135" name="图片 22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文本框 12">
                <a:hlinkClick r:id="rId5" action="ppaction://hlinksldjump"/>
              </p:cNvPr>
              <p:cNvSpPr txBox="1"/>
              <p:nvPr/>
            </p:nvSpPr>
            <p:spPr>
              <a:xfrm>
                <a:off x="1171441" y="1959082"/>
                <a:ext cx="422516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3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134" name="文本框 13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09" y="1773738"/>
              <a:ext cx="2040380" cy="5229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路上的温暖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128" name="组合 45"/>
          <p:cNvGrpSpPr/>
          <p:nvPr/>
        </p:nvGrpSpPr>
        <p:grpSpPr bwMode="auto">
          <a:xfrm>
            <a:off x="4949756" y="3053556"/>
            <a:ext cx="2689225" cy="947738"/>
            <a:chOff x="1059651" y="1455419"/>
            <a:chExt cx="2691214" cy="947273"/>
          </a:xfrm>
        </p:grpSpPr>
        <p:grpSp>
          <p:nvGrpSpPr>
            <p:cNvPr id="5129" name="组合 21"/>
            <p:cNvGrpSpPr/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5131" name="图片 22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文本框 22">
                <a:hlinkClick r:id="rId6" action="ppaction://hlinksldjump"/>
              </p:cNvPr>
              <p:cNvSpPr txBox="1"/>
              <p:nvPr/>
            </p:nvSpPr>
            <p:spPr>
              <a:xfrm>
                <a:off x="1171503" y="1959082"/>
                <a:ext cx="422587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rPr>
                  <a:t>5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130" name="文本框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1667555" cy="5229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课后作业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1"/>
          <p:cNvGrpSpPr/>
          <p:nvPr/>
        </p:nvGrpSpPr>
        <p:grpSpPr bwMode="auto">
          <a:xfrm>
            <a:off x="147638" y="2513866"/>
            <a:ext cx="871537" cy="2548671"/>
            <a:chOff x="147498" y="2514009"/>
            <a:chExt cx="872193" cy="2548159"/>
          </a:xfrm>
        </p:grpSpPr>
        <p:pic>
          <p:nvPicPr>
            <p:cNvPr id="26629" name="图片 26">
              <a:hlinkClick r:id="rId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406432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455088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图片 26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3539624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图片 26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3017397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图片 29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椭圆 35">
              <a:hlinkClick r:id="rId5" action="ppaction://hlinksldjump"/>
            </p:cNvPr>
            <p:cNvSpPr/>
            <p:nvPr/>
          </p:nvSpPr>
          <p:spPr bwMode="auto">
            <a:xfrm>
              <a:off x="282537" y="3636880"/>
              <a:ext cx="241482" cy="24283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椭圆 25">
              <a:hlinkClick r:id="rId1" action="ppaction://hlinksldjump"/>
            </p:cNvPr>
            <p:cNvSpPr/>
            <p:nvPr/>
          </p:nvSpPr>
          <p:spPr bwMode="auto">
            <a:xfrm>
              <a:off x="282537" y="4157475"/>
              <a:ext cx="241482" cy="24283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8" name="椭圆 27">
              <a:hlinkClick r:id="rId3" action="ppaction://hlinksldjump"/>
            </p:cNvPr>
            <p:cNvSpPr/>
            <p:nvPr/>
          </p:nvSpPr>
          <p:spPr bwMode="auto">
            <a:xfrm>
              <a:off x="282537" y="4651088"/>
              <a:ext cx="241482" cy="2428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5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椭圆 33">
              <a:hlinkClick r:id="rId6" action="ppaction://hlinksldjump"/>
            </p:cNvPr>
            <p:cNvSpPr/>
            <p:nvPr/>
          </p:nvSpPr>
          <p:spPr bwMode="auto">
            <a:xfrm>
              <a:off x="282537" y="3125808"/>
              <a:ext cx="241482" cy="24283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椭圆 31">
              <a:hlinkClick r:id="rId7" action="ppaction://hlinksldjump"/>
            </p:cNvPr>
            <p:cNvSpPr/>
            <p:nvPr/>
          </p:nvSpPr>
          <p:spPr bwMode="auto">
            <a:xfrm>
              <a:off x="282537" y="2613148"/>
              <a:ext cx="241482" cy="2428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879522"/>
              <a:ext cx="413061" cy="14427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课后作业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26641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>
              <a:off x="679067" y="469030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49375" y="0"/>
            <a:ext cx="1627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课后作业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3"/>
          <p:cNvSpPr txBox="1">
            <a:spLocks noChangeArrowheads="1"/>
          </p:cNvSpPr>
          <p:nvPr/>
        </p:nvSpPr>
        <p:spPr bwMode="auto">
          <a:xfrm>
            <a:off x="1047750" y="1844675"/>
            <a:ext cx="7189788" cy="1281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kumimoji="1"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学一学交警的指挥手势，演示给爸爸妈妈看。</a:t>
            </a:r>
            <a:endParaRPr kumimoji="1" lang="en-US" altLang="zh-CN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9498" t="27122" r="51502" b="47701"/>
          <a:stretch>
            <a:fillRect/>
          </a:stretch>
        </p:blipFill>
        <p:spPr>
          <a:xfrm>
            <a:off x="1794575" y="1858869"/>
            <a:ext cx="2347914" cy="2020987"/>
          </a:xfrm>
          <a:prstGeom prst="rect">
            <a:avLst/>
          </a:prstGeom>
        </p:spPr>
      </p:pic>
      <p:grpSp>
        <p:nvGrpSpPr>
          <p:cNvPr id="6146" name="组合 41"/>
          <p:cNvGrpSpPr/>
          <p:nvPr/>
        </p:nvGrpSpPr>
        <p:grpSpPr bwMode="auto">
          <a:xfrm>
            <a:off x="147638" y="2512739"/>
            <a:ext cx="871537" cy="2566471"/>
            <a:chOff x="84912" y="1082045"/>
            <a:chExt cx="872548" cy="2565278"/>
          </a:xfrm>
        </p:grpSpPr>
        <p:grpSp>
          <p:nvGrpSpPr>
            <p:cNvPr id="6155" name="组合 25"/>
            <p:cNvGrpSpPr/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6167" name="图片 26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椭圆 35">
                <a:hlinkClick r:id="rId2" action="ppaction://hlinksldjump"/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6169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椭圆 25">
                <a:hlinkClick r:id="rId4" action="ppaction://hlinksldjump"/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156" name="组合 28"/>
            <p:cNvGrpSpPr/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6165" name="图片 29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椭圆 33">
                <a:hlinkClick r:id="rId5" action="ppaction://hlinksldjump"/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157" name="组合 31"/>
            <p:cNvGrpSpPr/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6163" name="图片 32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6" action="ppaction://hlinksldjump"/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158" name="组合 34"/>
            <p:cNvGrpSpPr/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6161" name="图片 35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椭圆 20">
                <a:hlinkClick r:id="rId7" action="ppaction://hlinksldjump"/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 bwMode="auto">
            <a:xfrm>
              <a:off x="544231" y="1294773"/>
              <a:ext cx="413229" cy="193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回家路不一样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6160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55725" y="19050"/>
            <a:ext cx="234791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回家路不一样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9" name="组合 48"/>
          <p:cNvGrpSpPr/>
          <p:nvPr/>
        </p:nvGrpSpPr>
        <p:grpSpPr bwMode="auto">
          <a:xfrm>
            <a:off x="1185863" y="784225"/>
            <a:ext cx="6956425" cy="952500"/>
            <a:chOff x="1052328" y="290036"/>
            <a:chExt cx="6956696" cy="952183"/>
          </a:xfrm>
        </p:grpSpPr>
        <p:pic>
          <p:nvPicPr>
            <p:cNvPr id="6153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52328" y="290036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矩形 50"/>
            <p:cNvSpPr/>
            <p:nvPr/>
          </p:nvSpPr>
          <p:spPr bwMode="auto">
            <a:xfrm>
              <a:off x="2484309" y="596322"/>
              <a:ext cx="5524715" cy="523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大家每天放学都是怎样回家的？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37" name="矩形 36"/>
          <p:cNvSpPr/>
          <p:nvPr/>
        </p:nvSpPr>
        <p:spPr bwMode="auto">
          <a:xfrm>
            <a:off x="2359558" y="3968750"/>
            <a:ext cx="1011237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步行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5072613" y="3968749"/>
            <a:ext cx="264795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乘坐交通工具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/>
          <a:srcRect l="54657" t="40495" r="15757" b="41124"/>
          <a:stretch>
            <a:fillRect/>
          </a:stretch>
        </p:blipFill>
        <p:spPr>
          <a:xfrm>
            <a:off x="5270484" y="1936468"/>
            <a:ext cx="2252207" cy="1865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33"/>
          <p:cNvSpPr/>
          <p:nvPr/>
        </p:nvSpPr>
        <p:spPr bwMode="auto">
          <a:xfrm>
            <a:off x="911225" y="708025"/>
            <a:ext cx="5600700" cy="720725"/>
          </a:xfrm>
          <a:prstGeom prst="roundRect">
            <a:avLst>
              <a:gd name="adj" fmla="val 131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我每天乘坐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508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路公交车回家。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" name="图片 24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6650" b="18958"/>
          <a:stretch>
            <a:fillRect/>
          </a:stretch>
        </p:blipFill>
        <p:spPr bwMode="auto">
          <a:xfrm>
            <a:off x="6661150" y="779463"/>
            <a:ext cx="201930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矩形: 圆角 33"/>
          <p:cNvSpPr/>
          <p:nvPr/>
        </p:nvSpPr>
        <p:spPr bwMode="auto">
          <a:xfrm>
            <a:off x="3281363" y="2306638"/>
            <a:ext cx="5348287" cy="722312"/>
          </a:xfrm>
          <a:prstGeom prst="roundRect">
            <a:avLst>
              <a:gd name="adj" fmla="val 1314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妈妈每天骑电动车接我放学。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6663" y="1577975"/>
            <a:ext cx="1879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文本框 9"/>
          <p:cNvSpPr txBox="1">
            <a:spLocks noChangeArrowheads="1"/>
          </p:cNvSpPr>
          <p:nvPr/>
        </p:nvSpPr>
        <p:spPr bwMode="auto">
          <a:xfrm>
            <a:off x="1101725" y="3398455"/>
            <a:ext cx="7489826" cy="12811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    回家的路上，你们会经过哪些地方？你能说一说吗？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grpSp>
        <p:nvGrpSpPr>
          <p:cNvPr id="2" name="组合 41"/>
          <p:cNvGrpSpPr/>
          <p:nvPr/>
        </p:nvGrpSpPr>
        <p:grpSpPr bwMode="auto">
          <a:xfrm>
            <a:off x="147638" y="2512739"/>
            <a:ext cx="871537" cy="2566471"/>
            <a:chOff x="84912" y="1082045"/>
            <a:chExt cx="872548" cy="2565278"/>
          </a:xfrm>
        </p:grpSpPr>
        <p:grpSp>
          <p:nvGrpSpPr>
            <p:cNvPr id="3" name="组合 25"/>
            <p:cNvGrpSpPr/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15" name="图片 26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椭圆 15">
                <a:hlinkClick r:id="rId3" action="ppaction://hlinksldjump"/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7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椭圆 17">
                <a:hlinkClick r:id="rId5" action="ppaction://hlinksldjump"/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4" name="组合 28"/>
            <p:cNvGrpSpPr/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13" name="图片 29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椭圆 13">
                <a:hlinkClick r:id="rId6" action="ppaction://hlinksldjump"/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5" name="组合 31"/>
            <p:cNvGrpSpPr/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11" name="图片 32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椭圆 11">
                <a:hlinkClick r:id="rId7" action="ppaction://hlinksldjump"/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" name="组合 34"/>
            <p:cNvGrpSpPr/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9" name="图片 35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椭圆 9">
                <a:hlinkClick r:id="rId8" action="ppaction://hlinksldjump"/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 bwMode="auto">
            <a:xfrm>
              <a:off x="544231" y="1294773"/>
              <a:ext cx="413229" cy="193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回家路不一样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8" name="图片 4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 bwMode="auto">
          <a:xfrm>
            <a:off x="812800" y="441325"/>
            <a:ext cx="7843838" cy="1774825"/>
            <a:chOff x="912012" y="441840"/>
            <a:chExt cx="7842806" cy="1774310"/>
          </a:xfrm>
        </p:grpSpPr>
        <p:pic>
          <p:nvPicPr>
            <p:cNvPr id="2" name="图片 20"/>
            <p:cNvPicPr>
              <a:picLocks noChangeAspect="1" noChangeArrowheads="1"/>
            </p:cNvPicPr>
            <p:nvPr/>
          </p:nvPicPr>
          <p:blipFill>
            <a:blip r:embed="rId1"/>
            <a:stretch>
              <a:fillRect/>
            </a:stretch>
          </p:blipFill>
          <p:spPr bwMode="auto">
            <a:xfrm>
              <a:off x="950883" y="441840"/>
              <a:ext cx="725533" cy="747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矩形 21"/>
            <p:cNvSpPr/>
            <p:nvPr/>
          </p:nvSpPr>
          <p:spPr bwMode="auto">
            <a:xfrm>
              <a:off x="912012" y="673548"/>
              <a:ext cx="7842806" cy="15426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    我每天步行回家，路上会经过一个红路灯路口，然后经过一个公园，再经过一所医院，最后还要经过一条小路，就到家了。</a:t>
              </a:r>
              <a:endPara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7" name="图片 26"/>
          <p:cNvPicPr>
            <a:picLocks noChangeAspect="1" noChangeArrowheads="1"/>
          </p:cNvPicPr>
          <p:nvPr/>
        </p:nvPicPr>
        <p:blipFill>
          <a:blip r:embed="rId2"/>
          <a:srcRect l="26807" r="26704"/>
          <a:stretch>
            <a:fillRect/>
          </a:stretch>
        </p:blipFill>
        <p:spPr bwMode="auto">
          <a:xfrm>
            <a:off x="3122613" y="3798888"/>
            <a:ext cx="471487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3" name="图片 28"/>
          <p:cNvPicPr>
            <a:picLocks noChangeAspect="1" noChangeArrowheads="1"/>
          </p:cNvPicPr>
          <p:nvPr/>
        </p:nvPicPr>
        <p:blipFill>
          <a:blip r:embed="rId3"/>
          <a:srcRect l="6602" r="6602"/>
          <a:stretch>
            <a:fillRect/>
          </a:stretch>
        </p:blipFill>
        <p:spPr bwMode="auto">
          <a:xfrm>
            <a:off x="1019175" y="2554288"/>
            <a:ext cx="156686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36" y="2340107"/>
            <a:ext cx="1424804" cy="133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图片 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3091" b="13091"/>
          <a:stretch>
            <a:fillRect/>
          </a:stretch>
        </p:blipFill>
        <p:spPr bwMode="auto">
          <a:xfrm>
            <a:off x="5400675" y="3627438"/>
            <a:ext cx="122396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图片 3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8143"/>
          <a:stretch>
            <a:fillRect/>
          </a:stretch>
        </p:blipFill>
        <p:spPr bwMode="auto">
          <a:xfrm rot="19721128" flipH="1">
            <a:off x="6659563" y="3394075"/>
            <a:ext cx="822325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图片 37"/>
          <p:cNvPicPr>
            <a:picLocks noChangeAspect="1" noChangeArrowheads="1"/>
          </p:cNvPicPr>
          <p:nvPr/>
        </p:nvPicPr>
        <p:blipFill>
          <a:blip r:embed="rId7"/>
          <a:srcRect t="6338" b="6338"/>
          <a:stretch>
            <a:fillRect/>
          </a:stretch>
        </p:blipFill>
        <p:spPr bwMode="auto">
          <a:xfrm>
            <a:off x="6899275" y="2216150"/>
            <a:ext cx="172085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图片 39"/>
          <p:cNvPicPr>
            <a:picLocks noChangeAspect="1" noChangeArrowheads="1"/>
          </p:cNvPicPr>
          <p:nvPr/>
        </p:nvPicPr>
        <p:blipFill>
          <a:blip r:embed="rId8"/>
          <a:srcRect l="71404" t="5952" r="4280" b="72882"/>
          <a:stretch>
            <a:fillRect/>
          </a:stretch>
        </p:blipFill>
        <p:spPr bwMode="auto">
          <a:xfrm rot="9888441" flipV="1">
            <a:off x="1846263" y="3657600"/>
            <a:ext cx="979487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图片 40"/>
          <p:cNvPicPr>
            <a:picLocks noChangeAspect="1" noChangeArrowheads="1"/>
          </p:cNvPicPr>
          <p:nvPr/>
        </p:nvPicPr>
        <p:blipFill>
          <a:blip r:embed="rId9"/>
          <a:srcRect l="71404" t="5952" r="4280" b="72882"/>
          <a:stretch>
            <a:fillRect/>
          </a:stretch>
        </p:blipFill>
        <p:spPr bwMode="auto">
          <a:xfrm rot="-648709" flipH="1" flipV="1">
            <a:off x="3181350" y="2944813"/>
            <a:ext cx="8128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/>
          <p:cNvPicPr>
            <a:picLocks noChangeAspect="1" noChangeArrowheads="1"/>
          </p:cNvPicPr>
          <p:nvPr/>
        </p:nvPicPr>
        <p:blipFill>
          <a:blip r:embed="rId10"/>
          <a:srcRect l="71404" t="5952" r="4280" b="72882"/>
          <a:stretch>
            <a:fillRect/>
          </a:stretch>
        </p:blipFill>
        <p:spPr bwMode="auto">
          <a:xfrm rot="5032058" flipH="1" flipV="1">
            <a:off x="5344319" y="2832894"/>
            <a:ext cx="8128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41"/>
          <p:cNvGrpSpPr/>
          <p:nvPr/>
        </p:nvGrpSpPr>
        <p:grpSpPr bwMode="auto">
          <a:xfrm>
            <a:off x="147638" y="2512739"/>
            <a:ext cx="871537" cy="2566471"/>
            <a:chOff x="84912" y="1082045"/>
            <a:chExt cx="872548" cy="2565278"/>
          </a:xfrm>
        </p:grpSpPr>
        <p:grpSp>
          <p:nvGrpSpPr>
            <p:cNvPr id="4" name="组合 25"/>
            <p:cNvGrpSpPr/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16" name="图片 26">
                <a:hlinkClick r:id="rId1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椭圆 16">
                <a:hlinkClick r:id="rId11" action="ppaction://hlinksldjump"/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8" name="图片 26">
                <a:hlinkClick r:id="rId1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椭圆 18">
                <a:hlinkClick r:id="rId13" action="ppaction://hlinksldjump"/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5" name="组合 28"/>
            <p:cNvGrpSpPr/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14" name="图片 29">
                <a:hlinkClick r:id="rId1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椭圆 14">
                <a:hlinkClick r:id="rId14" action="ppaction://hlinksldjump"/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" name="组合 31"/>
            <p:cNvGrpSpPr/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12" name="图片 32">
                <a:hlinkClick r:id="rId1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椭圆 12">
                <a:hlinkClick r:id="rId15" action="ppaction://hlinksldjump"/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7" name="组合 34"/>
            <p:cNvGrpSpPr/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10" name="图片 35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椭圆 10">
                <a:hlinkClick r:id="rId16" action="ppaction://hlinksldjump"/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 bwMode="auto">
            <a:xfrm>
              <a:off x="544231" y="1294773"/>
              <a:ext cx="413229" cy="193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回家路不一样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9" name="图片 40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 bwMode="auto">
          <a:xfrm>
            <a:off x="1282700" y="330200"/>
            <a:ext cx="6580188" cy="952500"/>
            <a:chOff x="1052328" y="290036"/>
            <a:chExt cx="6582151" cy="952183"/>
          </a:xfrm>
        </p:grpSpPr>
        <p:pic>
          <p:nvPicPr>
            <p:cNvPr id="9244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052328" y="290036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矩形 22"/>
            <p:cNvSpPr/>
            <p:nvPr/>
          </p:nvSpPr>
          <p:spPr bwMode="auto">
            <a:xfrm>
              <a:off x="2484680" y="596322"/>
              <a:ext cx="5149799" cy="523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有的同学还可能会经过</a:t>
              </a:r>
              <a:r>
                <a:rPr kumimoji="1" lang="en-US" altLang="zh-CN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……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1117600" y="3225800"/>
            <a:ext cx="226695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河流与桥梁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3660775" y="2222500"/>
            <a:ext cx="226695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陡峭的山路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6577013" y="3440113"/>
            <a:ext cx="1836737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铁路道口</a:t>
            </a:r>
            <a:endParaRPr kumimoji="1"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11580"/>
          <a:stretch>
            <a:fillRect/>
          </a:stretch>
        </p:blipFill>
        <p:spPr>
          <a:xfrm>
            <a:off x="1083114" y="1430622"/>
            <a:ext cx="2504572" cy="150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599" y="2891564"/>
            <a:ext cx="2432114" cy="169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5597" r="9039"/>
          <a:stretch>
            <a:fillRect/>
          </a:stretch>
        </p:blipFill>
        <p:spPr>
          <a:xfrm>
            <a:off x="6247180" y="1441854"/>
            <a:ext cx="2362809" cy="15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组合 41"/>
          <p:cNvGrpSpPr/>
          <p:nvPr/>
        </p:nvGrpSpPr>
        <p:grpSpPr bwMode="auto">
          <a:xfrm>
            <a:off x="147638" y="2512739"/>
            <a:ext cx="871537" cy="2566471"/>
            <a:chOff x="84912" y="1082045"/>
            <a:chExt cx="872548" cy="2565278"/>
          </a:xfrm>
        </p:grpSpPr>
        <p:grpSp>
          <p:nvGrpSpPr>
            <p:cNvPr id="6" name="组合 25"/>
            <p:cNvGrpSpPr/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18" name="图片 26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椭圆 18">
                <a:hlinkClick r:id="rId5" action="ppaction://hlinksldjump"/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20" name="图片 26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椭圆 21">
                <a:hlinkClick r:id="rId7" action="ppaction://hlinksldjump"/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7" name="组合 28"/>
            <p:cNvGrpSpPr/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16" name="图片 29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椭圆 16">
                <a:hlinkClick r:id="rId8" action="ppaction://hlinksldjump"/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8" name="组合 31"/>
            <p:cNvGrpSpPr/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14" name="图片 32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椭圆 14">
                <a:hlinkClick r:id="rId9" action="ppaction://hlinksldjump"/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9" name="组合 34"/>
            <p:cNvGrpSpPr/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12" name="图片 35">
                <a:hlinkClick r:id="rId1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椭圆 12">
                <a:hlinkClick r:id="rId10" action="ppaction://hlinksldjump"/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10" name="矩形 9"/>
            <p:cNvSpPr/>
            <p:nvPr/>
          </p:nvSpPr>
          <p:spPr bwMode="auto">
            <a:xfrm>
              <a:off x="544231" y="1294773"/>
              <a:ext cx="413229" cy="193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回家路不一样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1" name="图片 40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4"/>
          <p:cNvGrpSpPr/>
          <p:nvPr/>
        </p:nvGrpSpPr>
        <p:grpSpPr bwMode="auto">
          <a:xfrm>
            <a:off x="792302" y="617538"/>
            <a:ext cx="7645400" cy="1449387"/>
            <a:chOff x="1694094" y="1106039"/>
            <a:chExt cx="8067659" cy="1447076"/>
          </a:xfrm>
        </p:grpSpPr>
        <p:pic>
          <p:nvPicPr>
            <p:cNvPr id="10264" name="图片 2"/>
            <p:cNvPicPr>
              <a:picLocks noChangeAspect="1" noChangeArrowheads="1"/>
            </p:cNvPicPr>
            <p:nvPr/>
          </p:nvPicPr>
          <p:blipFill>
            <a:blip r:embed="rId1"/>
            <a:srcRect l="19600" t="10719" r="7120" b="12000"/>
            <a:stretch>
              <a:fillRect/>
            </a:stretch>
          </p:blipFill>
          <p:spPr bwMode="auto">
            <a:xfrm>
              <a:off x="1694094" y="1106039"/>
              <a:ext cx="966794" cy="1019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5" name="文本框 3"/>
            <p:cNvSpPr txBox="1">
              <a:spLocks noChangeArrowheads="1"/>
            </p:cNvSpPr>
            <p:nvPr/>
          </p:nvSpPr>
          <p:spPr bwMode="auto">
            <a:xfrm>
              <a:off x="2660888" y="1272678"/>
              <a:ext cx="7100865" cy="12804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kumimoji="1"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不同的回家路上，可能会发生不同的事情，你有什么印象深刻的事情吗？</a:t>
              </a:r>
              <a:endParaRPr kumimoji="1"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5" name="对话气泡: 圆角矩形 24"/>
          <p:cNvSpPr/>
          <p:nvPr/>
        </p:nvSpPr>
        <p:spPr>
          <a:xfrm>
            <a:off x="1346200" y="2328589"/>
            <a:ext cx="6875780" cy="1816100"/>
          </a:xfrm>
          <a:prstGeom prst="wedgeRoundRectCallout">
            <a:avLst>
              <a:gd name="adj1" fmla="val -34426"/>
              <a:gd name="adj2" fmla="val 6682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我回家的路上要过一条小河，每天放学爸爸都会在河边等我，然后把我背过河。</a:t>
            </a:r>
            <a:endParaRPr lang="zh-CN" altLang="en-US" sz="3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41"/>
          <p:cNvGrpSpPr/>
          <p:nvPr/>
        </p:nvGrpSpPr>
        <p:grpSpPr bwMode="auto">
          <a:xfrm>
            <a:off x="147638" y="2512739"/>
            <a:ext cx="871537" cy="2566471"/>
            <a:chOff x="84912" y="1082045"/>
            <a:chExt cx="872548" cy="2565278"/>
          </a:xfrm>
        </p:grpSpPr>
        <p:grpSp>
          <p:nvGrpSpPr>
            <p:cNvPr id="4" name="组合 25"/>
            <p:cNvGrpSpPr/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16" name="图片 26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椭圆 16">
                <a:hlinkClick r:id="rId2" action="ppaction://hlinksldjump"/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8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椭圆 18">
                <a:hlinkClick r:id="rId4" action="ppaction://hlinksldjump"/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5" name="组合 28"/>
            <p:cNvGrpSpPr/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14" name="图片 29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椭圆 14">
                <a:hlinkClick r:id="rId5" action="ppaction://hlinksldjump"/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" name="组合 31"/>
            <p:cNvGrpSpPr/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12" name="图片 32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椭圆 12">
                <a:hlinkClick r:id="rId6" action="ppaction://hlinksldjump"/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7" name="组合 34"/>
            <p:cNvGrpSpPr/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10" name="图片 35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椭圆 10">
                <a:hlinkClick r:id="rId7" action="ppaction://hlinksldjump"/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 bwMode="auto">
            <a:xfrm>
              <a:off x="544231" y="1294773"/>
              <a:ext cx="413229" cy="193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回家路不一样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9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/>
          <p:cNvSpPr/>
          <p:nvPr/>
        </p:nvSpPr>
        <p:spPr>
          <a:xfrm>
            <a:off x="1250950" y="1674813"/>
            <a:ext cx="7364413" cy="1684337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   回家的方式有很多种，无论选择哪一种，都要做到“平平安安回家来”。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2" name="组合 41"/>
          <p:cNvGrpSpPr/>
          <p:nvPr/>
        </p:nvGrpSpPr>
        <p:grpSpPr bwMode="auto">
          <a:xfrm>
            <a:off x="147638" y="2512739"/>
            <a:ext cx="871537" cy="2566471"/>
            <a:chOff x="84912" y="1082045"/>
            <a:chExt cx="872548" cy="2565278"/>
          </a:xfrm>
        </p:grpSpPr>
        <p:grpSp>
          <p:nvGrpSpPr>
            <p:cNvPr id="3" name="组合 25"/>
            <p:cNvGrpSpPr/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15" name="图片 26">
                <a:hlinkClick r:id="rId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椭圆 15">
                <a:hlinkClick r:id="rId1" action="ppaction://hlinksldjump"/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7" name="图片 26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椭圆 17">
                <a:hlinkClick r:id="rId3" action="ppaction://hlinksldjump"/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4" name="组合 28"/>
            <p:cNvGrpSpPr/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13" name="图片 29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椭圆 13">
                <a:hlinkClick r:id="rId4" action="ppaction://hlinksldjump"/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5" name="组合 31"/>
            <p:cNvGrpSpPr/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11" name="图片 32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椭圆 11">
                <a:hlinkClick r:id="rId5" action="ppaction://hlinksldjump"/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6" name="组合 34"/>
            <p:cNvGrpSpPr/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9" name="图片 35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椭圆 9">
                <a:hlinkClick r:id="rId6" action="ppaction://hlinksldjump"/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 bwMode="auto">
            <a:xfrm>
              <a:off x="544231" y="1294773"/>
              <a:ext cx="413229" cy="193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回家路不一样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8" name="图片 40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50949" t="28939" r="11995" b="46889"/>
          <a:stretch>
            <a:fillRect/>
          </a:stretch>
        </p:blipFill>
        <p:spPr>
          <a:xfrm>
            <a:off x="1468177" y="1898994"/>
            <a:ext cx="2587419" cy="2250274"/>
          </a:xfrm>
          <a:prstGeom prst="rect">
            <a:avLst/>
          </a:prstGeom>
        </p:spPr>
      </p:pic>
      <p:grpSp>
        <p:nvGrpSpPr>
          <p:cNvPr id="12290" name="组合 1"/>
          <p:cNvGrpSpPr/>
          <p:nvPr/>
        </p:nvGrpSpPr>
        <p:grpSpPr bwMode="auto">
          <a:xfrm>
            <a:off x="147638" y="2512739"/>
            <a:ext cx="871537" cy="2561795"/>
            <a:chOff x="147498" y="2010019"/>
            <a:chExt cx="872193" cy="2561253"/>
          </a:xfrm>
        </p:grpSpPr>
        <p:pic>
          <p:nvPicPr>
            <p:cNvPr id="12298" name="图片 35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514011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299" name="组合 25"/>
            <p:cNvGrpSpPr/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12309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椭圆 35">
                <a:hlinkClick r:id="rId4" action="ppaction://hlinksldjump"/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12311" name="图片 26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椭圆 25">
                <a:hlinkClick r:id="rId6" action="ppaction://hlinksldjump"/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2300" name="组合 28"/>
            <p:cNvGrpSpPr/>
            <p:nvPr/>
          </p:nvGrpSpPr>
          <p:grpSpPr bwMode="auto">
            <a:xfrm>
              <a:off x="147498" y="3028370"/>
              <a:ext cx="511037" cy="511284"/>
              <a:chOff x="161112" y="3364124"/>
              <a:chExt cx="511245" cy="511245"/>
            </a:xfrm>
          </p:grpSpPr>
          <p:pic>
            <p:nvPicPr>
              <p:cNvPr id="12307" name="图片 29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椭圆 33">
                <a:hlinkClick r:id="rId7" action="ppaction://hlinksldjump"/>
              </p:cNvPr>
              <p:cNvSpPr/>
              <p:nvPr/>
            </p:nvSpPr>
            <p:spPr bwMode="auto">
              <a:xfrm>
                <a:off x="296205" y="3461542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2301" name="组合 31"/>
            <p:cNvGrpSpPr/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12305" name="图片 3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2" action="ppaction://hlinksldjump"/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1" name="椭圆 20">
              <a:hlinkClick r:id="rId8" action="ppaction://hlinksldjump"/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06630" y="2183020"/>
              <a:ext cx="413061" cy="1885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字魂27号-布丁体" panose="00000500000000000000" pitchFamily="2" charset="-122"/>
                </a:rPr>
                <a:t>交通安全记心上</a:t>
              </a:r>
              <a:endParaRPr lang="zh-CN" altLang="en-US" sz="20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字魂27号-布丁体" panose="00000500000000000000" pitchFamily="2" charset="-122"/>
              </a:endParaRPr>
            </a:p>
          </p:txBody>
        </p:sp>
        <p:pic>
          <p:nvPicPr>
            <p:cNvPr id="12304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196265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/>
          <p:cNvSpPr/>
          <p:nvPr/>
        </p:nvSpPr>
        <p:spPr>
          <a:xfrm>
            <a:off x="1346200" y="46038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交通安全记心上</a:t>
            </a:r>
            <a:endParaRPr lang="zh-CN" altLang="en-US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1106285" y="895970"/>
            <a:ext cx="5881688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这些小朋友的行为是正确的吗？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11"/>
          <a:srcRect l="458" r="458"/>
          <a:stretch>
            <a:fillRect/>
          </a:stretch>
        </p:blipFill>
        <p:spPr bwMode="auto">
          <a:xfrm>
            <a:off x="3449383" y="3148187"/>
            <a:ext cx="9350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: 圆角 5"/>
          <p:cNvSpPr/>
          <p:nvPr/>
        </p:nvSpPr>
        <p:spPr>
          <a:xfrm>
            <a:off x="4504598" y="2322513"/>
            <a:ext cx="3923872" cy="1406525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听到汽车喇叭声要避让车辆。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WPS 演示</Application>
  <PresentationFormat>自定义</PresentationFormat>
  <Paragraphs>339</Paragraphs>
  <Slides>22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等线</vt:lpstr>
      <vt:lpstr>Calibri Light</vt:lpstr>
      <vt:lpstr>等线 Light</vt:lpstr>
      <vt:lpstr>思源黑体 CN Regular</vt:lpstr>
      <vt:lpstr>黑体</vt:lpstr>
      <vt:lpstr>思源黑体 CN Regular</vt:lpstr>
      <vt:lpstr>楷体</vt:lpstr>
      <vt:lpstr>字魂27号-布丁体</vt:lpstr>
      <vt:lpstr>微软雅黑</vt:lpstr>
      <vt:lpstr>Arial Unicode MS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状元成才路</dc:creator>
  <cp:lastModifiedBy>86135</cp:lastModifiedBy>
  <cp:revision>164</cp:revision>
  <dcterms:created xsi:type="dcterms:W3CDTF">2021-10-04T13:05:00Z</dcterms:created>
  <dcterms:modified xsi:type="dcterms:W3CDTF">2024-11-13T03:12:37Z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08510075F76142BEBD9F5738F62F435D</vt:lpwstr>
  </property>
  <property fmtid="{D5CDD505-2E9C-101B-9397-08002B2CF9AE}" pid="3" name="KSOProductBuildVer">
    <vt:lpwstr>2052-12.1.0.18608</vt:lpwstr>
  </property>
</Properties>
</file>