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24"/>
  </p:notesMasterIdLst>
  <p:handoutMasterIdLst>
    <p:handoutMasterId r:id="rId25"/>
  </p:handoutMasterIdLst>
  <p:sldIdLst>
    <p:sldId id="399" r:id="rId2"/>
    <p:sldId id="256" r:id="rId3"/>
    <p:sldId id="400" r:id="rId4"/>
    <p:sldId id="401" r:id="rId5"/>
    <p:sldId id="402" r:id="rId6"/>
    <p:sldId id="437" r:id="rId7"/>
    <p:sldId id="438" r:id="rId8"/>
    <p:sldId id="431" r:id="rId9"/>
    <p:sldId id="429" r:id="rId10"/>
    <p:sldId id="430" r:id="rId11"/>
    <p:sldId id="439" r:id="rId12"/>
    <p:sldId id="435" r:id="rId13"/>
    <p:sldId id="440" r:id="rId14"/>
    <p:sldId id="436" r:id="rId15"/>
    <p:sldId id="409" r:id="rId16"/>
    <p:sldId id="426" r:id="rId17"/>
    <p:sldId id="432" r:id="rId18"/>
    <p:sldId id="433" r:id="rId19"/>
    <p:sldId id="414" r:id="rId20"/>
    <p:sldId id="415" r:id="rId21"/>
    <p:sldId id="273" r:id="rId22"/>
    <p:sldId id="318" r:id="rId23"/>
  </p:sldIdLst>
  <p:sldSz cx="9144000" cy="5143500" type="screen16x9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3533"/>
    <a:srgbClr val="FDEADA"/>
    <a:srgbClr val="DBEEF4"/>
    <a:srgbClr val="D7E4BD"/>
    <a:srgbClr val="FFFFFF"/>
    <a:srgbClr val="F5F8D8"/>
    <a:srgbClr val="308D35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88" autoAdjust="0"/>
    <p:restoredTop sz="96256" autoAdjust="0"/>
  </p:normalViewPr>
  <p:slideViewPr>
    <p:cSldViewPr>
      <p:cViewPr>
        <p:scale>
          <a:sx n="125" d="100"/>
          <a:sy n="125" d="100"/>
        </p:scale>
        <p:origin x="1506" y="3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298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8F00BAE1-D4F9-4FA4-91F7-F310F031A0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宋体" panose="02010600030101010101" pitchFamily="2" charset="-122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F29C9B3-6E6D-4EC9-BD1B-F1CD5D25D7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宋体" panose="02010600030101010101" pitchFamily="2" charset="-122"/>
                <a:ea typeface="+mn-ea"/>
              </a:defRPr>
            </a:lvl1pPr>
          </a:lstStyle>
          <a:p>
            <a:pPr>
              <a:defRPr/>
            </a:pPr>
            <a:fld id="{7362DA34-3014-4E63-81F0-85194FFB9132}" type="datetimeFigureOut">
              <a:rPr lang="zh-CN" altLang="en-US"/>
              <a:pPr>
                <a:defRPr/>
              </a:pPr>
              <a:t>2024/8/28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D53D659-3D2B-4B4C-93C4-3A8DE1C1A7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宋体" panose="02010600030101010101" pitchFamily="2" charset="-122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CCEB6D4-4F04-4A54-A2B2-E0B9C3C154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宋体" pitchFamily="2" charset="-122"/>
              </a:defRPr>
            </a:lvl1pPr>
          </a:lstStyle>
          <a:p>
            <a:fld id="{C8DC6BD8-CB9A-4E19-9E88-2DC0B89E002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E6B831CD-0B75-4301-A3A9-071E61EAD7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宋体" panose="02010600030101010101" pitchFamily="2" charset="-122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9FD52D5-A956-4054-9A30-F3A1F4C63F2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宋体" panose="02010600030101010101" pitchFamily="2" charset="-122"/>
                <a:ea typeface="+mn-ea"/>
              </a:defRPr>
            </a:lvl1pPr>
          </a:lstStyle>
          <a:p>
            <a:pPr>
              <a:defRPr/>
            </a:pPr>
            <a:fld id="{E88D3C93-EA2A-41EB-9057-4946CF0EB336}" type="datetimeFigureOut">
              <a:rPr lang="zh-CN" altLang="en-US"/>
              <a:pPr>
                <a:defRPr/>
              </a:pPr>
              <a:t>2024/8/28</a:t>
            </a:fld>
            <a:endParaRPr lang="zh-CN" altLang="en-US" dirty="0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7E12147A-BDC0-4E28-82C5-27B2AE4676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dirty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8B0D7327-F23F-4974-9962-B8A03D024C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dirty="0"/>
              <a:t>单击此处编辑母版文本样式</a:t>
            </a:r>
          </a:p>
          <a:p>
            <a:pPr lvl="1"/>
            <a:r>
              <a:rPr lang="zh-CN" altLang="en-US" noProof="0" dirty="0"/>
              <a:t>第二级</a:t>
            </a:r>
          </a:p>
          <a:p>
            <a:pPr lvl="2"/>
            <a:r>
              <a:rPr lang="zh-CN" altLang="en-US" noProof="0" dirty="0"/>
              <a:t>第三级</a:t>
            </a:r>
          </a:p>
          <a:p>
            <a:pPr lvl="3"/>
            <a:r>
              <a:rPr lang="zh-CN" altLang="en-US" noProof="0" dirty="0"/>
              <a:t>第四级</a:t>
            </a:r>
          </a:p>
          <a:p>
            <a:pPr lvl="4"/>
            <a:r>
              <a:rPr lang="zh-CN" altLang="en-US" noProof="0" dirty="0"/>
              <a:t>第五级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B7194D8-2DC4-4177-B044-DF5491EFE74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宋体" panose="02010600030101010101" pitchFamily="2" charset="-122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3BA99F4-E9E6-4CC7-ACF3-8043962C04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宋体" pitchFamily="2" charset="-122"/>
              </a:defRPr>
            </a:lvl1pPr>
          </a:lstStyle>
          <a:p>
            <a:fld id="{4FBB642D-7C98-4384-94A7-5F11751FE901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宋体" panose="02010600030101010101" pitchFamily="2" charset="-122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宋体" panose="02010600030101010101" pitchFamily="2" charset="-122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宋体" panose="02010600030101010101" pitchFamily="2" charset="-122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宋体" panose="02010600030101010101" pitchFamily="2" charset="-122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宋体" panose="02010600030101010101" pitchFamily="2" charset="-12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页眉占位符 3">
            <a:extLst>
              <a:ext uri="{FF2B5EF4-FFF2-40B4-BE49-F238E27FC236}">
                <a16:creationId xmlns:a16="http://schemas.microsoft.com/office/drawing/2014/main" id="{DCE2372C-0A99-41B6-A607-EAC43F7544E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0C8199-6B0E-483D-BAF7-0BADBAF0847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页眉占位符 3">
            <a:extLst>
              <a:ext uri="{FF2B5EF4-FFF2-40B4-BE49-F238E27FC236}">
                <a16:creationId xmlns:a16="http://schemas.microsoft.com/office/drawing/2014/main" id="{F1D91777-B9CB-4C10-A62E-B66FEFF19AF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CED2F3-5AD9-4BA7-8E6E-EBBE4229AE8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5844" name="页脚占位符 4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/>
          </a:p>
        </p:txBody>
      </p:sp>
      <p:sp>
        <p:nvSpPr>
          <p:cNvPr id="35845" name="页眉占位符 5"/>
          <p:cNvSpPr>
            <a:spLocks noGrp="1" noChangeArrowheads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gimg2.baidu.com/image_search/src=http%3A%2F%2Fimg.zcool.cn%2Fcommunity%2F0165625576d19800000059ff821340.jpg&amp;refer=http%3A%2F%2Fimg.zcool.cn&amp;app=2002&amp;size=f9999,10000&amp;q=a80&amp;n=0&amp;g=0n&amp;fmt=jpeg?sec=1648457147&amp;t=398d3e33729a9f36aa9652b33ca984f5"/>
          <p:cNvPicPr>
            <a:picLocks noChangeAspect="1" noChangeArrowheads="1"/>
          </p:cNvPicPr>
          <p:nvPr userDrawn="1"/>
        </p:nvPicPr>
        <p:blipFill>
          <a:blip r:embed="rId2"/>
          <a:srcRect b="15399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gimg2.baidu.com/image_search/src=http%3A%2F%2Fimg.zcool.cn%2Fcommunity%2F0165625576d19800000059ff821340.jpg&amp;refer=http%3A%2F%2Fimg.zcool.cn&amp;app=2002&amp;size=f9999,10000&amp;q=a80&amp;n=0&amp;g=0n&amp;fmt=jpeg?sec=1648457147&amp;t=398d3e33729a9f36aa9652b33ca984f5"/>
          <p:cNvPicPr>
            <a:picLocks noChangeAspect="1" noChangeArrowheads="1"/>
          </p:cNvPicPr>
          <p:nvPr userDrawn="1"/>
        </p:nvPicPr>
        <p:blipFill>
          <a:blip r:embed="rId2"/>
          <a:srcRect b="15399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圆角矩形 3">
            <a:extLst>
              <a:ext uri="{FF2B5EF4-FFF2-40B4-BE49-F238E27FC236}">
                <a16:creationId xmlns:a16="http://schemas.microsoft.com/office/drawing/2014/main" id="{8F916E83-C9B0-42F0-A4EF-9A6AA0170650}"/>
              </a:ext>
            </a:extLst>
          </p:cNvPr>
          <p:cNvSpPr/>
          <p:nvPr userDrawn="1"/>
        </p:nvSpPr>
        <p:spPr>
          <a:xfrm>
            <a:off x="468313" y="123825"/>
            <a:ext cx="8567737" cy="4895850"/>
          </a:xfrm>
          <a:prstGeom prst="roundRect">
            <a:avLst>
              <a:gd name="adj" fmla="val 6750"/>
            </a:avLst>
          </a:prstGeom>
          <a:solidFill>
            <a:srgbClr val="FFFFFF">
              <a:alpha val="70000"/>
            </a:srgbClr>
          </a:solidFill>
          <a:ln w="12700">
            <a:solidFill>
              <a:srgbClr val="308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文本框 5">
            <a:extLst>
              <a:ext uri="{FF2B5EF4-FFF2-40B4-BE49-F238E27FC236}">
                <a16:creationId xmlns:a16="http://schemas.microsoft.com/office/drawing/2014/main" id="{AC0611F2-C3D8-41D0-9CF0-D647A56A82B3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9800000">
            <a:off x="3024188" y="2319338"/>
            <a:ext cx="3095625" cy="5048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defRPr/>
            </a:pPr>
            <a:r>
              <a:rPr lang="zh-CN" altLang="en-US" sz="2400" dirty="0">
                <a:solidFill>
                  <a:schemeClr val="bg1">
                    <a:lumMod val="8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F1E33C7-D712-3C8A-251C-83BC11C5D7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699" y="57151"/>
            <a:ext cx="619535" cy="5441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gimg2.baidu.com/image_search/src=http%3A%2F%2Fimg.zcool.cn%2Fcommunity%2F01adf0559d47d56ac7257aea7aa418.jpg%403000w_1l_0o_100sh.jpg&amp;refer=http%3A%2F%2Fimg.zcool.cn&amp;app=2002&amp;size=f9999,10000&amp;q=a80&amp;n=0&amp;g=0n&amp;fmt=jpeg?sec=1648457348&amp;t=10a913e8bd259f39b988bd725fbc1c02"/>
          <p:cNvPicPr>
            <a:picLocks noChangeAspect="1" noChangeArrowheads="1"/>
          </p:cNvPicPr>
          <p:nvPr userDrawn="1"/>
        </p:nvPicPr>
        <p:blipFill>
          <a:blip r:embed="rId2"/>
          <a:srcRect l="7654" r="7654" b="1717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3">
            <a:extLst>
              <a:ext uri="{FF2B5EF4-FFF2-40B4-BE49-F238E27FC236}">
                <a16:creationId xmlns:a16="http://schemas.microsoft.com/office/drawing/2014/main" id="{9EED410D-B962-4ED0-AD6C-2BFDCC63B31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BEEF4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93411B9-5600-DD68-35ED-47F2C98068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699" y="57151"/>
            <a:ext cx="619535" cy="5441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2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3314700" y="1598613"/>
            <a:ext cx="23717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65" r:id="rId2"/>
    <p:sldLayoutId id="2147484366" r:id="rId3"/>
    <p:sldLayoutId id="2147484370" r:id="rId4"/>
    <p:sldLayoutId id="2147484369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" Target="slide3.xml"/><Relationship Id="rId7" Type="http://schemas.openxmlformats.org/officeDocument/2006/relationships/slide" Target="slide1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4.xml"/><Relationship Id="rId4" Type="http://schemas.openxmlformats.org/officeDocument/2006/relationships/image" Target="../media/image14.png"/><Relationship Id="rId9" Type="http://schemas.openxmlformats.org/officeDocument/2006/relationships/slide" Target="slide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" Target="slide3.xml"/><Relationship Id="rId7" Type="http://schemas.openxmlformats.org/officeDocument/2006/relationships/slide" Target="slide15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4.xml"/><Relationship Id="rId4" Type="http://schemas.openxmlformats.org/officeDocument/2006/relationships/image" Target="../media/image14.png"/><Relationship Id="rId9" Type="http://schemas.openxmlformats.org/officeDocument/2006/relationships/slide" Target="slide2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23.png"/><Relationship Id="rId7" Type="http://schemas.openxmlformats.org/officeDocument/2006/relationships/slide" Target="slide9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4.png"/><Relationship Id="rId10" Type="http://schemas.openxmlformats.org/officeDocument/2006/relationships/slide" Target="slide20.xml"/><Relationship Id="rId4" Type="http://schemas.openxmlformats.org/officeDocument/2006/relationships/slide" Target="slide3.xml"/><Relationship Id="rId9" Type="http://schemas.openxmlformats.org/officeDocument/2006/relationships/slide" Target="slide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20.xml"/><Relationship Id="rId3" Type="http://schemas.openxmlformats.org/officeDocument/2006/relationships/image" Target="../media/image24.png"/><Relationship Id="rId7" Type="http://schemas.openxmlformats.org/officeDocument/2006/relationships/slide" Target="slide3.xml"/><Relationship Id="rId12" Type="http://schemas.openxmlformats.org/officeDocument/2006/relationships/slide" Target="slide1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slide" Target="slide15.xml"/><Relationship Id="rId5" Type="http://schemas.openxmlformats.org/officeDocument/2006/relationships/image" Target="../media/image26.jpeg"/><Relationship Id="rId10" Type="http://schemas.openxmlformats.org/officeDocument/2006/relationships/slide" Target="slide9.xml"/><Relationship Id="rId4" Type="http://schemas.openxmlformats.org/officeDocument/2006/relationships/image" Target="../media/image25.png"/><Relationship Id="rId9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11" Type="http://schemas.openxmlformats.org/officeDocument/2006/relationships/slide" Target="slide20.xml"/><Relationship Id="rId5" Type="http://schemas.openxmlformats.org/officeDocument/2006/relationships/slide" Target="slide3.xml"/><Relationship Id="rId10" Type="http://schemas.openxmlformats.org/officeDocument/2006/relationships/slide" Target="slide19.xml"/><Relationship Id="rId4" Type="http://schemas.openxmlformats.org/officeDocument/2006/relationships/image" Target="../media/image28.png"/><Relationship Id="rId9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29.jpeg"/><Relationship Id="rId7" Type="http://schemas.openxmlformats.org/officeDocument/2006/relationships/slide" Target="slide1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5.xml"/><Relationship Id="rId5" Type="http://schemas.openxmlformats.org/officeDocument/2006/relationships/slide" Target="slide9.xml"/><Relationship Id="rId10" Type="http://schemas.openxmlformats.org/officeDocument/2006/relationships/image" Target="../media/image14.png"/><Relationship Id="rId4" Type="http://schemas.openxmlformats.org/officeDocument/2006/relationships/slide" Target="slide4.xml"/><Relationship Id="rId9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31.png"/><Relationship Id="rId7" Type="http://schemas.openxmlformats.org/officeDocument/2006/relationships/slide" Target="slide19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5.xml"/><Relationship Id="rId5" Type="http://schemas.openxmlformats.org/officeDocument/2006/relationships/slide" Target="slide9.xml"/><Relationship Id="rId10" Type="http://schemas.openxmlformats.org/officeDocument/2006/relationships/image" Target="../media/image14.png"/><Relationship Id="rId4" Type="http://schemas.openxmlformats.org/officeDocument/2006/relationships/slide" Target="slide4.xml"/><Relationship Id="rId9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9.xml"/><Relationship Id="rId11" Type="http://schemas.openxmlformats.org/officeDocument/2006/relationships/image" Target="../media/image14.png"/><Relationship Id="rId5" Type="http://schemas.openxmlformats.org/officeDocument/2006/relationships/slide" Target="slide4.xml"/><Relationship Id="rId10" Type="http://schemas.openxmlformats.org/officeDocument/2006/relationships/slide" Target="slide3.xml"/><Relationship Id="rId4" Type="http://schemas.openxmlformats.org/officeDocument/2006/relationships/image" Target="../media/image32.png"/><Relationship Id="rId9" Type="http://schemas.openxmlformats.org/officeDocument/2006/relationships/slide" Target="slide2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" Target="slide9.xml"/><Relationship Id="rId7" Type="http://schemas.openxmlformats.org/officeDocument/2006/relationships/slide" Target="slide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19.xml"/><Relationship Id="rId10" Type="http://schemas.openxmlformats.org/officeDocument/2006/relationships/image" Target="../media/image34.jpeg"/><Relationship Id="rId4" Type="http://schemas.openxmlformats.org/officeDocument/2006/relationships/slide" Target="slide15.xml"/><Relationship Id="rId9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4.xml"/><Relationship Id="rId7" Type="http://schemas.openxmlformats.org/officeDocument/2006/relationships/slide" Target="slide20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slide" Target="slide15.xml"/><Relationship Id="rId4" Type="http://schemas.openxmlformats.org/officeDocument/2006/relationships/slide" Target="slide9.xml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3.xml"/><Relationship Id="rId7" Type="http://schemas.openxmlformats.org/officeDocument/2006/relationships/slide" Target="slide19.xml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5.xml"/><Relationship Id="rId5" Type="http://schemas.openxmlformats.org/officeDocument/2006/relationships/slide" Target="slide9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20.xml"/><Relationship Id="rId4" Type="http://schemas.openxmlformats.org/officeDocument/2006/relationships/slide" Target="slide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" Target="slide4.xml"/><Relationship Id="rId7" Type="http://schemas.openxmlformats.org/officeDocument/2006/relationships/slide" Target="slide20.xml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slide" Target="slide3.xml"/><Relationship Id="rId5" Type="http://schemas.openxmlformats.org/officeDocument/2006/relationships/slide" Target="slide15.xml"/><Relationship Id="rId10" Type="http://schemas.openxmlformats.org/officeDocument/2006/relationships/image" Target="../media/image13.png"/><Relationship Id="rId4" Type="http://schemas.openxmlformats.org/officeDocument/2006/relationships/slide" Target="slide9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16.png"/><Relationship Id="rId7" Type="http://schemas.openxmlformats.org/officeDocument/2006/relationships/slide" Target="slide19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9.xml"/><Relationship Id="rId10" Type="http://schemas.openxmlformats.org/officeDocument/2006/relationships/image" Target="../media/image14.png"/><Relationship Id="rId4" Type="http://schemas.openxmlformats.org/officeDocument/2006/relationships/slide" Target="slide4.xml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9.xml"/><Relationship Id="rId11" Type="http://schemas.openxmlformats.org/officeDocument/2006/relationships/image" Target="../media/image14.png"/><Relationship Id="rId5" Type="http://schemas.openxmlformats.org/officeDocument/2006/relationships/slide" Target="slide4.xml"/><Relationship Id="rId10" Type="http://schemas.openxmlformats.org/officeDocument/2006/relationships/slide" Target="slide3.xml"/><Relationship Id="rId4" Type="http://schemas.openxmlformats.org/officeDocument/2006/relationships/image" Target="../media/image17.png"/><Relationship Id="rId9" Type="http://schemas.openxmlformats.org/officeDocument/2006/relationships/slide" Target="slide2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4.xml"/><Relationship Id="rId7" Type="http://schemas.openxmlformats.org/officeDocument/2006/relationships/slide" Target="slide20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slide" Target="slide15.xml"/><Relationship Id="rId4" Type="http://schemas.openxmlformats.org/officeDocument/2006/relationships/slide" Target="slide9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20.jpeg"/><Relationship Id="rId7" Type="http://schemas.openxmlformats.org/officeDocument/2006/relationships/slide" Target="slide19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9.xml"/><Relationship Id="rId10" Type="http://schemas.openxmlformats.org/officeDocument/2006/relationships/image" Target="../media/image14.png"/><Relationship Id="rId4" Type="http://schemas.openxmlformats.org/officeDocument/2006/relationships/slide" Target="slide4.xml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22.png"/><Relationship Id="rId7" Type="http://schemas.openxmlformats.org/officeDocument/2006/relationships/slide" Target="slide9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4.png"/><Relationship Id="rId10" Type="http://schemas.openxmlformats.org/officeDocument/2006/relationships/slide" Target="slide20.xml"/><Relationship Id="rId4" Type="http://schemas.openxmlformats.org/officeDocument/2006/relationships/slide" Target="slide3.xml"/><Relationship Id="rId9" Type="http://schemas.openxmlformats.org/officeDocument/2006/relationships/slide" Target="slide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内容占位符 2">
            <a:extLst>
              <a:ext uri="{FF2B5EF4-FFF2-40B4-BE49-F238E27FC236}">
                <a16:creationId xmlns:a16="http://schemas.microsoft.com/office/drawing/2014/main" id="{66AD82F0-3085-4E9D-BD69-D4015720F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2139950"/>
            <a:ext cx="57610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571500" indent="-571500" eaLnBrk="1" hangingPunct="1">
              <a:buFont typeface="Wingdings" panose="05000000000000000000" pitchFamily="2" charset="2"/>
              <a:buChar char="u"/>
              <a:defRPr/>
            </a:pPr>
            <a:r>
              <a:rPr lang="zh-CN" altLang="en-US" sz="3600" b="1" dirty="0">
                <a:latin typeface="+mj-ea"/>
                <a:ea typeface="+mj-ea"/>
              </a:rPr>
              <a:t>这些地方地都熟悉吗？</a:t>
            </a:r>
          </a:p>
        </p:txBody>
      </p:sp>
      <p:pic>
        <p:nvPicPr>
          <p:cNvPr id="12299" name="Picture 11" descr="https://gimg2.baidu.com/image_search/src=http%3A%2F%2Fp7.itc.cn%2Fq_70%2Fimages03%2F20200604%2F561d3abc4e7649698308bce35e1285f0.jpeg&amp;refer=http%3A%2F%2Fp7.itc.cn&amp;app=2002&amp;size=f9999,10000&amp;q=a80&amp;n=0&amp;g=0n&amp;fmt=jpeg?sec=1648605110&amp;t=e5b443be4394477641d8d03e1e46e2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9" descr="https://gimg2.baidu.com/image_search/src=http%3A%2F%2F5b0988e595225.cdn.sohucs.com%2Fimages%2F20181018%2Fee0dafc517bb46ea84b83a330968d074.jpeg&amp;refer=http%3A%2F%2F5b0988e595225.cdn.sohucs.com&amp;app=2002&amp;size=f9999,10000&amp;q=a80&amp;n=0&amp;g=0n&amp;fmt=jpeg?sec=1648604680&amp;t=1b5ac7232a09a7884cbc29f13fd2505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E980D44C-CEE7-4A6C-9D0E-9523E1F69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411163"/>
            <a:ext cx="6408738" cy="105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2800" b="1" dirty="0">
                <a:latin typeface="+mj-ea"/>
                <a:ea typeface="+mj-ea"/>
              </a:rPr>
              <a:t>    同桌之间互相交流，说说你喜欢哪些地方，并说明理由。</a:t>
            </a:r>
          </a:p>
        </p:txBody>
      </p:sp>
      <p:sp>
        <p:nvSpPr>
          <p:cNvPr id="14" name="圆角矩形标注 5">
            <a:extLst>
              <a:ext uri="{FF2B5EF4-FFF2-40B4-BE49-F238E27FC236}">
                <a16:creationId xmlns:a16="http://schemas.microsoft.com/office/drawing/2014/main" id="{B61D8ED7-832B-4A60-96B3-27C5F47E0E82}"/>
              </a:ext>
            </a:extLst>
          </p:cNvPr>
          <p:cNvSpPr/>
          <p:nvPr/>
        </p:nvSpPr>
        <p:spPr bwMode="auto">
          <a:xfrm>
            <a:off x="4860032" y="1939925"/>
            <a:ext cx="3672408" cy="2154384"/>
          </a:xfrm>
          <a:prstGeom prst="wedgeRoundRectCallout">
            <a:avLst>
              <a:gd name="adj1" fmla="val -61993"/>
              <a:gd name="adj2" fmla="val 21909"/>
              <a:gd name="adj3" fmla="val 16667"/>
            </a:avLst>
          </a:prstGeom>
          <a:solidFill>
            <a:srgbClr val="FFFFFF"/>
          </a:solidFill>
          <a:ln w="12700">
            <a:solidFill>
              <a:srgbClr val="C7D7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20000"/>
              </a:lnSpc>
              <a:defRPr/>
            </a:pP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我喜欢的地方是图书馆，因为这里有好多好多我喜欢看的图书。</a:t>
            </a:r>
            <a:endParaRPr lang="zh-CN" altLang="en-US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34491" y="1798083"/>
            <a:ext cx="3461508" cy="3091418"/>
            <a:chOff x="1134491" y="1798083"/>
            <a:chExt cx="3461508" cy="3091418"/>
          </a:xfrm>
        </p:grpSpPr>
        <p:sp>
          <p:nvSpPr>
            <p:cNvPr id="27661" name="文本框 12"/>
            <p:cNvSpPr txBox="1">
              <a:spLocks noChangeArrowheads="1"/>
            </p:cNvSpPr>
            <p:nvPr/>
          </p:nvSpPr>
          <p:spPr bwMode="auto">
            <a:xfrm>
              <a:off x="1134491" y="4354105"/>
              <a:ext cx="3461508" cy="535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zh-CN" altLang="en-US" sz="3200" b="1">
                  <a:solidFill>
                    <a:srgbClr val="000000"/>
                  </a:solidFill>
                  <a:latin typeface="楷体" pitchFamily="49" charset="-122"/>
                  <a:ea typeface="楷体" pitchFamily="49" charset="-122"/>
                </a:rPr>
                <a:t>图书馆</a:t>
              </a: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3880" y="1798083"/>
              <a:ext cx="3024774" cy="2296226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8D12FE4A-C9E2-944A-E26E-9E0D57BBF3E6}"/>
              </a:ext>
            </a:extLst>
          </p:cNvPr>
          <p:cNvSpPr/>
          <p:nvPr/>
        </p:nvSpPr>
        <p:spPr>
          <a:xfrm>
            <a:off x="0" y="1925638"/>
            <a:ext cx="363538" cy="3081337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我喜欢的地方</a:t>
            </a:r>
          </a:p>
        </p:txBody>
      </p:sp>
      <p:pic>
        <p:nvPicPr>
          <p:cNvPr id="4" name="图片 46">
            <a:hlinkClick r:id="rId3" action="ppaction://hlinksldjump"/>
            <a:extLst>
              <a:ext uri="{FF2B5EF4-FFF2-40B4-BE49-F238E27FC236}">
                <a16:creationId xmlns:a16="http://schemas.microsoft.com/office/drawing/2014/main" id="{0FCB21D7-85DC-E73A-A502-22F4D6374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biLevel thresh="50000"/>
          </a:blip>
          <a:srcRect/>
          <a:stretch>
            <a:fillRect/>
          </a:stretch>
        </p:blipFill>
        <p:spPr bwMode="auto">
          <a:xfrm>
            <a:off x="57150" y="4716463"/>
            <a:ext cx="24288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流程图: 接点 4">
            <a:hlinkClick r:id="rId5" action="ppaction://hlinksldjump"/>
            <a:extLst>
              <a:ext uri="{FF2B5EF4-FFF2-40B4-BE49-F238E27FC236}">
                <a16:creationId xmlns:a16="http://schemas.microsoft.com/office/drawing/2014/main" id="{C1950D50-3427-8046-7747-12ED9B55D2C9}"/>
              </a:ext>
            </a:extLst>
          </p:cNvPr>
          <p:cNvSpPr/>
          <p:nvPr/>
        </p:nvSpPr>
        <p:spPr>
          <a:xfrm>
            <a:off x="-3175" y="115888"/>
            <a:ext cx="360363" cy="360362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1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6" name="流程图: 接点 5">
            <a:hlinkClick r:id="rId6" action="ppaction://hlinksldjump"/>
            <a:extLst>
              <a:ext uri="{FF2B5EF4-FFF2-40B4-BE49-F238E27FC236}">
                <a16:creationId xmlns:a16="http://schemas.microsoft.com/office/drawing/2014/main" id="{C0F69F32-8BCF-6E7A-012C-43E51428F963}"/>
              </a:ext>
            </a:extLst>
          </p:cNvPr>
          <p:cNvSpPr/>
          <p:nvPr/>
        </p:nvSpPr>
        <p:spPr>
          <a:xfrm>
            <a:off x="71438" y="479425"/>
            <a:ext cx="360362" cy="361950"/>
          </a:xfrm>
          <a:prstGeom prst="flowChartConnector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2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7" name="流程图: 接点 6">
            <a:hlinkClick r:id="rId7" action="ppaction://hlinksldjump"/>
            <a:extLst>
              <a:ext uri="{FF2B5EF4-FFF2-40B4-BE49-F238E27FC236}">
                <a16:creationId xmlns:a16="http://schemas.microsoft.com/office/drawing/2014/main" id="{91EDA8A1-19D6-0C19-73F7-64BE31A7279D}"/>
              </a:ext>
            </a:extLst>
          </p:cNvPr>
          <p:cNvSpPr/>
          <p:nvPr/>
        </p:nvSpPr>
        <p:spPr>
          <a:xfrm>
            <a:off x="1588" y="838200"/>
            <a:ext cx="361950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8" name="流程图: 接点 7">
            <a:hlinkClick r:id="rId8" action="ppaction://hlinksldjump"/>
            <a:extLst>
              <a:ext uri="{FF2B5EF4-FFF2-40B4-BE49-F238E27FC236}">
                <a16:creationId xmlns:a16="http://schemas.microsoft.com/office/drawing/2014/main" id="{1109778E-1BC7-E5DE-6BD6-9D98AC89835B}"/>
              </a:ext>
            </a:extLst>
          </p:cNvPr>
          <p:cNvSpPr/>
          <p:nvPr/>
        </p:nvSpPr>
        <p:spPr>
          <a:xfrm>
            <a:off x="-3175" y="1196975"/>
            <a:ext cx="361950" cy="363538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4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9" name="流程图: 接点 8">
            <a:hlinkClick r:id="rId9" action="ppaction://hlinksldjump"/>
            <a:extLst>
              <a:ext uri="{FF2B5EF4-FFF2-40B4-BE49-F238E27FC236}">
                <a16:creationId xmlns:a16="http://schemas.microsoft.com/office/drawing/2014/main" id="{581D7680-E434-CA18-A940-1AD322947280}"/>
              </a:ext>
            </a:extLst>
          </p:cNvPr>
          <p:cNvSpPr/>
          <p:nvPr/>
        </p:nvSpPr>
        <p:spPr>
          <a:xfrm>
            <a:off x="-1588" y="1557338"/>
            <a:ext cx="360363" cy="360362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标注 5">
            <a:extLst>
              <a:ext uri="{FF2B5EF4-FFF2-40B4-BE49-F238E27FC236}">
                <a16:creationId xmlns:a16="http://schemas.microsoft.com/office/drawing/2014/main" id="{B61D8ED7-832B-4A60-96B3-27C5F47E0E82}"/>
              </a:ext>
            </a:extLst>
          </p:cNvPr>
          <p:cNvSpPr/>
          <p:nvPr/>
        </p:nvSpPr>
        <p:spPr bwMode="auto">
          <a:xfrm>
            <a:off x="755650" y="1593850"/>
            <a:ext cx="3602671" cy="1769988"/>
          </a:xfrm>
          <a:prstGeom prst="wedgeRoundRectCallout">
            <a:avLst>
              <a:gd name="adj1" fmla="val 60675"/>
              <a:gd name="adj2" fmla="val 19640"/>
              <a:gd name="adj3" fmla="val 16667"/>
            </a:avLst>
          </a:prstGeom>
          <a:solidFill>
            <a:srgbClr val="FFFFFF"/>
          </a:solidFill>
          <a:ln w="12700">
            <a:solidFill>
              <a:srgbClr val="C7D7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20000"/>
              </a:lnSpc>
              <a:defRPr/>
            </a:pP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我喜欢的地方是体育器材室，因为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__________________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860147" y="1201795"/>
            <a:ext cx="3602671" cy="3209865"/>
            <a:chOff x="4860147" y="1201795"/>
            <a:chExt cx="3602671" cy="3209865"/>
          </a:xfrm>
        </p:grpSpPr>
        <p:sp>
          <p:nvSpPr>
            <p:cNvPr id="28684" name="文本框 15"/>
            <p:cNvSpPr txBox="1">
              <a:spLocks noChangeArrowheads="1"/>
            </p:cNvSpPr>
            <p:nvPr/>
          </p:nvSpPr>
          <p:spPr bwMode="auto">
            <a:xfrm>
              <a:off x="4860147" y="3876036"/>
              <a:ext cx="3461527" cy="535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zh-CN" altLang="en-US" sz="3200" b="1">
                  <a:solidFill>
                    <a:srgbClr val="000000"/>
                  </a:solidFill>
                  <a:latin typeface="楷体" pitchFamily="49" charset="-122"/>
                  <a:ea typeface="楷体" pitchFamily="49" charset="-122"/>
                </a:rPr>
                <a:t>体育器材室</a:t>
              </a: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60147" y="1201795"/>
              <a:ext cx="3602671" cy="2313124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251DDBB-DDA1-DB4B-7384-826D2781216D}"/>
              </a:ext>
            </a:extLst>
          </p:cNvPr>
          <p:cNvSpPr/>
          <p:nvPr/>
        </p:nvSpPr>
        <p:spPr>
          <a:xfrm>
            <a:off x="0" y="1925638"/>
            <a:ext cx="363538" cy="3081337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我喜欢的地方</a:t>
            </a:r>
          </a:p>
        </p:txBody>
      </p:sp>
      <p:pic>
        <p:nvPicPr>
          <p:cNvPr id="4" name="图片 46">
            <a:hlinkClick r:id="rId3" action="ppaction://hlinksldjump"/>
            <a:extLst>
              <a:ext uri="{FF2B5EF4-FFF2-40B4-BE49-F238E27FC236}">
                <a16:creationId xmlns:a16="http://schemas.microsoft.com/office/drawing/2014/main" id="{9C9E9903-CF9D-401B-F3B7-E6A30F32A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biLevel thresh="50000"/>
          </a:blip>
          <a:srcRect/>
          <a:stretch>
            <a:fillRect/>
          </a:stretch>
        </p:blipFill>
        <p:spPr bwMode="auto">
          <a:xfrm>
            <a:off x="57150" y="4716463"/>
            <a:ext cx="24288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流程图: 接点 4">
            <a:hlinkClick r:id="rId5" action="ppaction://hlinksldjump"/>
            <a:extLst>
              <a:ext uri="{FF2B5EF4-FFF2-40B4-BE49-F238E27FC236}">
                <a16:creationId xmlns:a16="http://schemas.microsoft.com/office/drawing/2014/main" id="{94A52D88-2DC9-5F06-56F5-18BE72C82DB7}"/>
              </a:ext>
            </a:extLst>
          </p:cNvPr>
          <p:cNvSpPr/>
          <p:nvPr/>
        </p:nvSpPr>
        <p:spPr>
          <a:xfrm>
            <a:off x="-3175" y="115888"/>
            <a:ext cx="360363" cy="360362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1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6" name="流程图: 接点 5">
            <a:hlinkClick r:id="rId6" action="ppaction://hlinksldjump"/>
            <a:extLst>
              <a:ext uri="{FF2B5EF4-FFF2-40B4-BE49-F238E27FC236}">
                <a16:creationId xmlns:a16="http://schemas.microsoft.com/office/drawing/2014/main" id="{235334FD-E641-3302-59B6-0A950550D2F5}"/>
              </a:ext>
            </a:extLst>
          </p:cNvPr>
          <p:cNvSpPr/>
          <p:nvPr/>
        </p:nvSpPr>
        <p:spPr>
          <a:xfrm>
            <a:off x="71438" y="479425"/>
            <a:ext cx="360362" cy="361950"/>
          </a:xfrm>
          <a:prstGeom prst="flowChartConnector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2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7" name="流程图: 接点 6">
            <a:hlinkClick r:id="rId7" action="ppaction://hlinksldjump"/>
            <a:extLst>
              <a:ext uri="{FF2B5EF4-FFF2-40B4-BE49-F238E27FC236}">
                <a16:creationId xmlns:a16="http://schemas.microsoft.com/office/drawing/2014/main" id="{C1C51655-C478-A670-7756-EA957C3A8C25}"/>
              </a:ext>
            </a:extLst>
          </p:cNvPr>
          <p:cNvSpPr/>
          <p:nvPr/>
        </p:nvSpPr>
        <p:spPr>
          <a:xfrm>
            <a:off x="1588" y="838200"/>
            <a:ext cx="361950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8" name="流程图: 接点 7">
            <a:hlinkClick r:id="rId8" action="ppaction://hlinksldjump"/>
            <a:extLst>
              <a:ext uri="{FF2B5EF4-FFF2-40B4-BE49-F238E27FC236}">
                <a16:creationId xmlns:a16="http://schemas.microsoft.com/office/drawing/2014/main" id="{EB05209B-DA03-23D7-BAF6-0A2EDCA2B4B9}"/>
              </a:ext>
            </a:extLst>
          </p:cNvPr>
          <p:cNvSpPr/>
          <p:nvPr/>
        </p:nvSpPr>
        <p:spPr>
          <a:xfrm>
            <a:off x="-3175" y="1196975"/>
            <a:ext cx="361950" cy="363538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4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9" name="流程图: 接点 8">
            <a:hlinkClick r:id="rId9" action="ppaction://hlinksldjump"/>
            <a:extLst>
              <a:ext uri="{FF2B5EF4-FFF2-40B4-BE49-F238E27FC236}">
                <a16:creationId xmlns:a16="http://schemas.microsoft.com/office/drawing/2014/main" id="{13C24CA0-9E68-A2C6-62FA-808D1E0C449C}"/>
              </a:ext>
            </a:extLst>
          </p:cNvPr>
          <p:cNvSpPr/>
          <p:nvPr/>
        </p:nvSpPr>
        <p:spPr>
          <a:xfrm>
            <a:off x="-1588" y="1557338"/>
            <a:ext cx="360363" cy="360362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56D17ECB-ACE9-4145-80A4-00C5711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411163"/>
            <a:ext cx="6408738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2800" b="1" dirty="0">
                <a:latin typeface="+mj-ea"/>
                <a:ea typeface="+mj-ea"/>
              </a:rPr>
              <a:t>    全班交流，说说在你喜欢的地方活动时需要注意些什么。</a:t>
            </a:r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15AFE01E-6B83-481C-A7CE-FD130E909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5" y="4298950"/>
            <a:ext cx="1944688" cy="53975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j-ea"/>
                <a:ea typeface="+mj-ea"/>
              </a:rPr>
              <a:t>保持安静</a:t>
            </a:r>
          </a:p>
        </p:txBody>
      </p:sp>
      <p:sp>
        <p:nvSpPr>
          <p:cNvPr id="18" name="内容占位符 2">
            <a:extLst>
              <a:ext uri="{FF2B5EF4-FFF2-40B4-BE49-F238E27FC236}">
                <a16:creationId xmlns:a16="http://schemas.microsoft.com/office/drawing/2014/main" id="{8A62BB80-7CFB-4B4B-9FF3-D9E620BDE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2275" y="4298950"/>
            <a:ext cx="1944688" cy="53975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j-ea"/>
                <a:ea typeface="+mj-ea"/>
              </a:rPr>
              <a:t>遵守规则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755650" y="1726423"/>
            <a:ext cx="3460750" cy="2377269"/>
            <a:chOff x="755650" y="1726423"/>
            <a:chExt cx="3460750" cy="2377269"/>
          </a:xfrm>
        </p:grpSpPr>
        <p:sp>
          <p:nvSpPr>
            <p:cNvPr id="29713" name="文本框 13"/>
            <p:cNvSpPr txBox="1">
              <a:spLocks noChangeArrowheads="1"/>
            </p:cNvSpPr>
            <p:nvPr/>
          </p:nvSpPr>
          <p:spPr bwMode="auto">
            <a:xfrm>
              <a:off x="755650" y="3679061"/>
              <a:ext cx="3460750" cy="424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zh-CN" altLang="en-US" sz="2400" b="1">
                  <a:solidFill>
                    <a:srgbClr val="000000"/>
                  </a:solidFill>
                  <a:latin typeface="楷体" pitchFamily="49" charset="-122"/>
                  <a:ea typeface="楷体" pitchFamily="49" charset="-122"/>
                </a:rPr>
                <a:t>图书馆</a:t>
              </a: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6691" y="1726423"/>
              <a:ext cx="2272558" cy="1725188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4800294" y="1761826"/>
            <a:ext cx="2920616" cy="2324219"/>
            <a:chOff x="4800294" y="1761826"/>
            <a:chExt cx="2920616" cy="2324219"/>
          </a:xfrm>
        </p:grpSpPr>
        <p:sp>
          <p:nvSpPr>
            <p:cNvPr id="29711" name="文本框 16"/>
            <p:cNvSpPr txBox="1">
              <a:spLocks noChangeArrowheads="1"/>
            </p:cNvSpPr>
            <p:nvPr/>
          </p:nvSpPr>
          <p:spPr bwMode="auto">
            <a:xfrm>
              <a:off x="5652120" y="3661334"/>
              <a:ext cx="1405912" cy="424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zh-CN" altLang="en-US" sz="2400" b="1" dirty="0">
                  <a:solidFill>
                    <a:srgbClr val="000000"/>
                  </a:solidFill>
                  <a:latin typeface="楷体" pitchFamily="49" charset="-122"/>
                  <a:ea typeface="楷体" pitchFamily="49" charset="-122"/>
                </a:rPr>
                <a:t>操场</a:t>
              </a: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0294" y="1761826"/>
              <a:ext cx="2920616" cy="1689785"/>
            </a:xfrm>
            <a:prstGeom prst="rect">
              <a:avLst/>
            </a:prstGeom>
          </p:spPr>
        </p:pic>
      </p:grp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754D8D15-3944-5A04-6EBA-123EBD650B27}"/>
              </a:ext>
            </a:extLst>
          </p:cNvPr>
          <p:cNvSpPr/>
          <p:nvPr/>
        </p:nvSpPr>
        <p:spPr>
          <a:xfrm>
            <a:off x="0" y="1925638"/>
            <a:ext cx="363538" cy="3081337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我喜欢的地方</a:t>
            </a:r>
          </a:p>
        </p:txBody>
      </p:sp>
      <p:pic>
        <p:nvPicPr>
          <p:cNvPr id="6" name="图片 46">
            <a:hlinkClick r:id="rId4" action="ppaction://hlinksldjump"/>
            <a:extLst>
              <a:ext uri="{FF2B5EF4-FFF2-40B4-BE49-F238E27FC236}">
                <a16:creationId xmlns:a16="http://schemas.microsoft.com/office/drawing/2014/main" id="{A21CAA82-A646-78D6-C023-7619F9425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</a:blip>
          <a:srcRect/>
          <a:stretch>
            <a:fillRect/>
          </a:stretch>
        </p:blipFill>
        <p:spPr bwMode="auto">
          <a:xfrm>
            <a:off x="57150" y="4716463"/>
            <a:ext cx="24288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流程图: 接点 6">
            <a:hlinkClick r:id="rId6" action="ppaction://hlinksldjump"/>
            <a:extLst>
              <a:ext uri="{FF2B5EF4-FFF2-40B4-BE49-F238E27FC236}">
                <a16:creationId xmlns:a16="http://schemas.microsoft.com/office/drawing/2014/main" id="{B187A09F-00C2-B73E-B256-0FD679B3A7D2}"/>
              </a:ext>
            </a:extLst>
          </p:cNvPr>
          <p:cNvSpPr/>
          <p:nvPr/>
        </p:nvSpPr>
        <p:spPr>
          <a:xfrm>
            <a:off x="-3175" y="115888"/>
            <a:ext cx="360363" cy="360362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1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8" name="流程图: 接点 7">
            <a:hlinkClick r:id="rId7" action="ppaction://hlinksldjump"/>
            <a:extLst>
              <a:ext uri="{FF2B5EF4-FFF2-40B4-BE49-F238E27FC236}">
                <a16:creationId xmlns:a16="http://schemas.microsoft.com/office/drawing/2014/main" id="{66454A73-D7AD-40E9-7D9D-992446FCFF88}"/>
              </a:ext>
            </a:extLst>
          </p:cNvPr>
          <p:cNvSpPr/>
          <p:nvPr/>
        </p:nvSpPr>
        <p:spPr>
          <a:xfrm>
            <a:off x="71438" y="479425"/>
            <a:ext cx="360362" cy="361950"/>
          </a:xfrm>
          <a:prstGeom prst="flowChartConnector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2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9" name="流程图: 接点 8">
            <a:hlinkClick r:id="rId8" action="ppaction://hlinksldjump"/>
            <a:extLst>
              <a:ext uri="{FF2B5EF4-FFF2-40B4-BE49-F238E27FC236}">
                <a16:creationId xmlns:a16="http://schemas.microsoft.com/office/drawing/2014/main" id="{96BC1B6F-F0AF-526D-8459-8CC18302A1FE}"/>
              </a:ext>
            </a:extLst>
          </p:cNvPr>
          <p:cNvSpPr/>
          <p:nvPr/>
        </p:nvSpPr>
        <p:spPr>
          <a:xfrm>
            <a:off x="1588" y="838200"/>
            <a:ext cx="361950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11" name="流程图: 接点 10">
            <a:hlinkClick r:id="rId9" action="ppaction://hlinksldjump"/>
            <a:extLst>
              <a:ext uri="{FF2B5EF4-FFF2-40B4-BE49-F238E27FC236}">
                <a16:creationId xmlns:a16="http://schemas.microsoft.com/office/drawing/2014/main" id="{4F8055E8-ACE4-514B-5144-0E9D15736407}"/>
              </a:ext>
            </a:extLst>
          </p:cNvPr>
          <p:cNvSpPr/>
          <p:nvPr/>
        </p:nvSpPr>
        <p:spPr>
          <a:xfrm>
            <a:off x="-3175" y="1196975"/>
            <a:ext cx="361950" cy="363538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4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12" name="流程图: 接点 11">
            <a:hlinkClick r:id="rId10" action="ppaction://hlinksldjump"/>
            <a:extLst>
              <a:ext uri="{FF2B5EF4-FFF2-40B4-BE49-F238E27FC236}">
                <a16:creationId xmlns:a16="http://schemas.microsoft.com/office/drawing/2014/main" id="{B9DEE39B-4A74-A597-1BE6-CC5B233ACC99}"/>
              </a:ext>
            </a:extLst>
          </p:cNvPr>
          <p:cNvSpPr/>
          <p:nvPr/>
        </p:nvSpPr>
        <p:spPr>
          <a:xfrm>
            <a:off x="-1588" y="1557338"/>
            <a:ext cx="360363" cy="360362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内容占位符 2">
            <a:extLst>
              <a:ext uri="{FF2B5EF4-FFF2-40B4-BE49-F238E27FC236}">
                <a16:creationId xmlns:a16="http://schemas.microsoft.com/office/drawing/2014/main" id="{9A12E9BF-1782-4711-9241-000F73C2A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19075"/>
            <a:ext cx="72739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2800" b="1" dirty="0">
                <a:latin typeface="+mj-ea"/>
                <a:ea typeface="+mj-ea"/>
              </a:rPr>
              <a:t>    说说教室里的这些地方都有什么功能。</a:t>
            </a:r>
          </a:p>
        </p:txBody>
      </p:sp>
      <p:grpSp>
        <p:nvGrpSpPr>
          <p:cNvPr id="12" name="组合 11"/>
          <p:cNvGrpSpPr>
            <a:grpSpLocks/>
          </p:cNvGrpSpPr>
          <p:nvPr/>
        </p:nvGrpSpPr>
        <p:grpSpPr bwMode="auto">
          <a:xfrm>
            <a:off x="1231900" y="876300"/>
            <a:ext cx="2560638" cy="2065338"/>
            <a:chOff x="1187624" y="1088336"/>
            <a:chExt cx="2562189" cy="206561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721D004-90F9-4863-91D4-2A5BD6264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7624" y="1088336"/>
              <a:ext cx="2562189" cy="163887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744" name="内容占位符 2"/>
            <p:cNvSpPr txBox="1">
              <a:spLocks noChangeArrowheads="1"/>
            </p:cNvSpPr>
            <p:nvPr/>
          </p:nvSpPr>
          <p:spPr bwMode="auto">
            <a:xfrm>
              <a:off x="1187624" y="2729218"/>
              <a:ext cx="2520280" cy="424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zh-CN" altLang="en-US" sz="2400" b="1">
                  <a:solidFill>
                    <a:srgbClr val="000000"/>
                  </a:solidFill>
                  <a:latin typeface="楷体" pitchFamily="49" charset="-122"/>
                  <a:ea typeface="楷体" pitchFamily="49" charset="-122"/>
                </a:rPr>
                <a:t>图书角</a:t>
              </a:r>
            </a:p>
          </p:txBody>
        </p:sp>
      </p:grpSp>
      <p:grpSp>
        <p:nvGrpSpPr>
          <p:cNvPr id="15" name="组合 14"/>
          <p:cNvGrpSpPr>
            <a:grpSpLocks/>
          </p:cNvGrpSpPr>
          <p:nvPr/>
        </p:nvGrpSpPr>
        <p:grpSpPr bwMode="auto">
          <a:xfrm>
            <a:off x="5019675" y="876300"/>
            <a:ext cx="2520950" cy="2063750"/>
            <a:chOff x="5040052" y="1088336"/>
            <a:chExt cx="2520280" cy="206360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536ED530-B30A-49D6-9C8C-EE1E7DEB4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48064" y="1088336"/>
              <a:ext cx="2304256" cy="163887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742" name="内容占位符 2"/>
            <p:cNvSpPr txBox="1">
              <a:spLocks noChangeArrowheads="1"/>
            </p:cNvSpPr>
            <p:nvPr/>
          </p:nvSpPr>
          <p:spPr bwMode="auto">
            <a:xfrm>
              <a:off x="5040052" y="2727213"/>
              <a:ext cx="2520280" cy="424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zh-CN" altLang="en-US" sz="2400" b="1">
                  <a:solidFill>
                    <a:srgbClr val="000000"/>
                  </a:solidFill>
                  <a:latin typeface="楷体" pitchFamily="49" charset="-122"/>
                  <a:ea typeface="楷体" pitchFamily="49" charset="-122"/>
                </a:rPr>
                <a:t>卫生角</a:t>
              </a:r>
            </a:p>
          </p:txBody>
        </p:sp>
      </p:grpSp>
      <p:grpSp>
        <p:nvGrpSpPr>
          <p:cNvPr id="19" name="组合 18"/>
          <p:cNvGrpSpPr>
            <a:grpSpLocks/>
          </p:cNvGrpSpPr>
          <p:nvPr/>
        </p:nvGrpSpPr>
        <p:grpSpPr bwMode="auto">
          <a:xfrm>
            <a:off x="5019675" y="3003550"/>
            <a:ext cx="2520950" cy="2017713"/>
            <a:chOff x="5040052" y="3198984"/>
            <a:chExt cx="2520280" cy="2016891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B36D778A-D214-4041-BE4B-4DF9505C9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64" y="3198984"/>
              <a:ext cx="2304256" cy="15921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740" name="内容占位符 2"/>
            <p:cNvSpPr txBox="1">
              <a:spLocks noChangeArrowheads="1"/>
            </p:cNvSpPr>
            <p:nvPr/>
          </p:nvSpPr>
          <p:spPr bwMode="auto">
            <a:xfrm>
              <a:off x="5040052" y="4791143"/>
              <a:ext cx="2520280" cy="424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zh-CN" altLang="en-US" sz="2400" b="1">
                  <a:solidFill>
                    <a:srgbClr val="000000"/>
                  </a:solidFill>
                  <a:latin typeface="楷体" pitchFamily="49" charset="-122"/>
                  <a:ea typeface="楷体" pitchFamily="49" charset="-122"/>
                </a:rPr>
                <a:t>生物角</a:t>
              </a:r>
            </a:p>
          </p:txBody>
        </p:sp>
      </p:grpSp>
      <p:grpSp>
        <p:nvGrpSpPr>
          <p:cNvPr id="22" name="组合 21"/>
          <p:cNvGrpSpPr>
            <a:grpSpLocks/>
          </p:cNvGrpSpPr>
          <p:nvPr/>
        </p:nvGrpSpPr>
        <p:grpSpPr bwMode="auto">
          <a:xfrm>
            <a:off x="1231900" y="3006725"/>
            <a:ext cx="2560638" cy="2000250"/>
            <a:chOff x="1231142" y="3062469"/>
            <a:chExt cx="2562189" cy="1999710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B2EDD80B-FACF-42C7-A4FE-2453A8059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31142" y="3062469"/>
              <a:ext cx="2562189" cy="159215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738" name="内容占位符 2"/>
            <p:cNvSpPr txBox="1">
              <a:spLocks noChangeArrowheads="1"/>
            </p:cNvSpPr>
            <p:nvPr/>
          </p:nvSpPr>
          <p:spPr bwMode="auto">
            <a:xfrm>
              <a:off x="1252096" y="4637447"/>
              <a:ext cx="2520280" cy="424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zh-CN" altLang="en-US" sz="2400" b="1">
                  <a:solidFill>
                    <a:srgbClr val="000000"/>
                  </a:solidFill>
                  <a:latin typeface="楷体" pitchFamily="49" charset="-122"/>
                  <a:ea typeface="楷体" pitchFamily="49" charset="-122"/>
                </a:rPr>
                <a:t>板报区</a:t>
              </a:r>
            </a:p>
          </p:txBody>
        </p:sp>
      </p:grpSp>
      <p:grpSp>
        <p:nvGrpSpPr>
          <p:cNvPr id="25" name="组合 24"/>
          <p:cNvGrpSpPr>
            <a:grpSpLocks/>
          </p:cNvGrpSpPr>
          <p:nvPr/>
        </p:nvGrpSpPr>
        <p:grpSpPr bwMode="auto">
          <a:xfrm>
            <a:off x="3233738" y="1982788"/>
            <a:ext cx="2520950" cy="1525587"/>
            <a:chOff x="3233793" y="1983194"/>
            <a:chExt cx="2520280" cy="1524415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2C100E0C-3A8B-4B2A-99B5-1D6EFB4BA463}"/>
                </a:ext>
              </a:extLst>
            </p:cNvPr>
            <p:cNvSpPr/>
            <p:nvPr/>
          </p:nvSpPr>
          <p:spPr>
            <a:xfrm>
              <a:off x="3492486" y="1983194"/>
              <a:ext cx="1899733" cy="1524415"/>
            </a:xfrm>
            <a:prstGeom prst="ellipse">
              <a:avLst/>
            </a:prstGeom>
            <a:solidFill>
              <a:srgbClr val="FDE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30736" name="内容占位符 2"/>
            <p:cNvSpPr txBox="1">
              <a:spLocks noChangeArrowheads="1"/>
            </p:cNvSpPr>
            <p:nvPr/>
          </p:nvSpPr>
          <p:spPr bwMode="auto">
            <a:xfrm>
              <a:off x="3233793" y="2527325"/>
              <a:ext cx="2520280" cy="480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zh-CN" altLang="en-US" sz="2800" b="1">
                  <a:solidFill>
                    <a:srgbClr val="913533"/>
                  </a:solidFill>
                  <a:latin typeface="楷体" pitchFamily="49" charset="-122"/>
                  <a:ea typeface="楷体" pitchFamily="49" charset="-122"/>
                </a:rPr>
                <a:t>功能知多少</a:t>
              </a:r>
            </a:p>
          </p:txBody>
        </p:sp>
      </p:grp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36FDBE17-91C5-425E-6843-4496A89F37CE}"/>
              </a:ext>
            </a:extLst>
          </p:cNvPr>
          <p:cNvSpPr/>
          <p:nvPr/>
        </p:nvSpPr>
        <p:spPr>
          <a:xfrm>
            <a:off x="0" y="1925638"/>
            <a:ext cx="363538" cy="3081337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我喜欢的地方</a:t>
            </a:r>
          </a:p>
        </p:txBody>
      </p:sp>
      <p:pic>
        <p:nvPicPr>
          <p:cNvPr id="34" name="图片 46">
            <a:hlinkClick r:id="rId7" action="ppaction://hlinksldjump"/>
            <a:extLst>
              <a:ext uri="{FF2B5EF4-FFF2-40B4-BE49-F238E27FC236}">
                <a16:creationId xmlns:a16="http://schemas.microsoft.com/office/drawing/2014/main" id="{FA5A5B37-DFE5-A3DE-15E4-98070CF36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</a:blip>
          <a:srcRect/>
          <a:stretch>
            <a:fillRect/>
          </a:stretch>
        </p:blipFill>
        <p:spPr bwMode="auto">
          <a:xfrm>
            <a:off x="57150" y="4716463"/>
            <a:ext cx="24288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流程图: 接点 34">
            <a:hlinkClick r:id="rId9" action="ppaction://hlinksldjump"/>
            <a:extLst>
              <a:ext uri="{FF2B5EF4-FFF2-40B4-BE49-F238E27FC236}">
                <a16:creationId xmlns:a16="http://schemas.microsoft.com/office/drawing/2014/main" id="{E1E10672-A183-4122-9808-E3A217EA631C}"/>
              </a:ext>
            </a:extLst>
          </p:cNvPr>
          <p:cNvSpPr/>
          <p:nvPr/>
        </p:nvSpPr>
        <p:spPr>
          <a:xfrm>
            <a:off x="-3175" y="115888"/>
            <a:ext cx="360363" cy="360362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1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36" name="流程图: 接点 35">
            <a:hlinkClick r:id="rId10" action="ppaction://hlinksldjump"/>
            <a:extLst>
              <a:ext uri="{FF2B5EF4-FFF2-40B4-BE49-F238E27FC236}">
                <a16:creationId xmlns:a16="http://schemas.microsoft.com/office/drawing/2014/main" id="{07E55F87-9567-9324-DB8E-923CE845850E}"/>
              </a:ext>
            </a:extLst>
          </p:cNvPr>
          <p:cNvSpPr/>
          <p:nvPr/>
        </p:nvSpPr>
        <p:spPr>
          <a:xfrm>
            <a:off x="71438" y="479425"/>
            <a:ext cx="360362" cy="361950"/>
          </a:xfrm>
          <a:prstGeom prst="flowChartConnector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2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37" name="流程图: 接点 36">
            <a:hlinkClick r:id="rId11" action="ppaction://hlinksldjump"/>
            <a:extLst>
              <a:ext uri="{FF2B5EF4-FFF2-40B4-BE49-F238E27FC236}">
                <a16:creationId xmlns:a16="http://schemas.microsoft.com/office/drawing/2014/main" id="{83842E77-7650-F871-C833-A5C565341124}"/>
              </a:ext>
            </a:extLst>
          </p:cNvPr>
          <p:cNvSpPr/>
          <p:nvPr/>
        </p:nvSpPr>
        <p:spPr>
          <a:xfrm>
            <a:off x="1588" y="838200"/>
            <a:ext cx="361950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38" name="流程图: 接点 37">
            <a:hlinkClick r:id="rId12" action="ppaction://hlinksldjump"/>
            <a:extLst>
              <a:ext uri="{FF2B5EF4-FFF2-40B4-BE49-F238E27FC236}">
                <a16:creationId xmlns:a16="http://schemas.microsoft.com/office/drawing/2014/main" id="{0B185445-4E47-CAAE-F968-DAF2157795CB}"/>
              </a:ext>
            </a:extLst>
          </p:cNvPr>
          <p:cNvSpPr/>
          <p:nvPr/>
        </p:nvSpPr>
        <p:spPr>
          <a:xfrm>
            <a:off x="-3175" y="1196975"/>
            <a:ext cx="361950" cy="363538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4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39" name="流程图: 接点 38">
            <a:hlinkClick r:id="rId13" action="ppaction://hlinksldjump"/>
            <a:extLst>
              <a:ext uri="{FF2B5EF4-FFF2-40B4-BE49-F238E27FC236}">
                <a16:creationId xmlns:a16="http://schemas.microsoft.com/office/drawing/2014/main" id="{97E2E359-950A-E9F5-C39E-541416807554}"/>
              </a:ext>
            </a:extLst>
          </p:cNvPr>
          <p:cNvSpPr/>
          <p:nvPr/>
        </p:nvSpPr>
        <p:spPr>
          <a:xfrm>
            <a:off x="-1588" y="1557338"/>
            <a:ext cx="360363" cy="360362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56D17ECB-ACE9-4145-80A4-00C5711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211138"/>
            <a:ext cx="29511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2800" b="1" dirty="0">
                <a:latin typeface="+mj-ea"/>
                <a:ea typeface="+mj-ea"/>
              </a:rPr>
              <a:t>校园多美好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5B74FAF5-8D5A-45D6-A556-B54F14E79DAB}"/>
              </a:ext>
            </a:extLst>
          </p:cNvPr>
          <p:cNvSpPr/>
          <p:nvPr/>
        </p:nvSpPr>
        <p:spPr>
          <a:xfrm>
            <a:off x="0" y="1925638"/>
            <a:ext cx="363538" cy="3081337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我喜欢的地方</a:t>
            </a:r>
          </a:p>
        </p:txBody>
      </p:sp>
      <p:pic>
        <p:nvPicPr>
          <p:cNvPr id="4" name="校园多美好">
            <a:hlinkClick r:id="" action="ppaction://media"/>
            <a:extLst>
              <a:ext uri="{FF2B5EF4-FFF2-40B4-BE49-F238E27FC236}">
                <a16:creationId xmlns:a16="http://schemas.microsoft.com/office/drawing/2014/main" id="{B4E4C221-6816-4FA2-A838-F154A9D96B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842963"/>
            <a:ext cx="7632848" cy="4158462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32778" name="图片 46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</a:blip>
          <a:srcRect/>
          <a:stretch>
            <a:fillRect/>
          </a:stretch>
        </p:blipFill>
        <p:spPr bwMode="auto">
          <a:xfrm>
            <a:off x="57150" y="4716463"/>
            <a:ext cx="24288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流程图: 接点 1">
            <a:hlinkClick r:id="rId7" action="ppaction://hlinksldjump"/>
            <a:extLst>
              <a:ext uri="{FF2B5EF4-FFF2-40B4-BE49-F238E27FC236}">
                <a16:creationId xmlns:a16="http://schemas.microsoft.com/office/drawing/2014/main" id="{DFC2ED55-B120-1E99-CA4C-CC73B8D4F4BB}"/>
              </a:ext>
            </a:extLst>
          </p:cNvPr>
          <p:cNvSpPr/>
          <p:nvPr/>
        </p:nvSpPr>
        <p:spPr>
          <a:xfrm>
            <a:off x="-3175" y="115888"/>
            <a:ext cx="360363" cy="360362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1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3" name="流程图: 接点 2">
            <a:hlinkClick r:id="rId8" action="ppaction://hlinksldjump"/>
            <a:extLst>
              <a:ext uri="{FF2B5EF4-FFF2-40B4-BE49-F238E27FC236}">
                <a16:creationId xmlns:a16="http://schemas.microsoft.com/office/drawing/2014/main" id="{B94AE910-E33F-B268-6314-4454ABD0BC8C}"/>
              </a:ext>
            </a:extLst>
          </p:cNvPr>
          <p:cNvSpPr/>
          <p:nvPr/>
        </p:nvSpPr>
        <p:spPr>
          <a:xfrm>
            <a:off x="71438" y="479425"/>
            <a:ext cx="360362" cy="361950"/>
          </a:xfrm>
          <a:prstGeom prst="flowChartConnector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2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5" name="流程图: 接点 4">
            <a:hlinkClick r:id="rId9" action="ppaction://hlinksldjump"/>
            <a:extLst>
              <a:ext uri="{FF2B5EF4-FFF2-40B4-BE49-F238E27FC236}">
                <a16:creationId xmlns:a16="http://schemas.microsoft.com/office/drawing/2014/main" id="{49728C21-66DE-20D8-0BBB-474453D363A7}"/>
              </a:ext>
            </a:extLst>
          </p:cNvPr>
          <p:cNvSpPr/>
          <p:nvPr/>
        </p:nvSpPr>
        <p:spPr>
          <a:xfrm>
            <a:off x="1588" y="838200"/>
            <a:ext cx="361950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6" name="流程图: 接点 5">
            <a:hlinkClick r:id="rId10" action="ppaction://hlinksldjump"/>
            <a:extLst>
              <a:ext uri="{FF2B5EF4-FFF2-40B4-BE49-F238E27FC236}">
                <a16:creationId xmlns:a16="http://schemas.microsoft.com/office/drawing/2014/main" id="{17D7AB0E-E72B-47AF-3FB8-A4D4FAE43BEA}"/>
              </a:ext>
            </a:extLst>
          </p:cNvPr>
          <p:cNvSpPr/>
          <p:nvPr/>
        </p:nvSpPr>
        <p:spPr>
          <a:xfrm>
            <a:off x="-3175" y="1196975"/>
            <a:ext cx="361950" cy="363538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4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7" name="流程图: 接点 6">
            <a:hlinkClick r:id="rId11" action="ppaction://hlinksldjump"/>
            <a:extLst>
              <a:ext uri="{FF2B5EF4-FFF2-40B4-BE49-F238E27FC236}">
                <a16:creationId xmlns:a16="http://schemas.microsoft.com/office/drawing/2014/main" id="{BACC77AC-9496-620F-F80B-C43DE3B5D1EF}"/>
              </a:ext>
            </a:extLst>
          </p:cNvPr>
          <p:cNvSpPr/>
          <p:nvPr/>
        </p:nvSpPr>
        <p:spPr>
          <a:xfrm>
            <a:off x="-1588" y="1557338"/>
            <a:ext cx="360363" cy="360362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文本框 1"/>
          <p:cNvSpPr txBox="1">
            <a:spLocks noChangeArrowheads="1"/>
          </p:cNvSpPr>
          <p:nvPr/>
        </p:nvSpPr>
        <p:spPr bwMode="auto">
          <a:xfrm>
            <a:off x="3203575" y="127000"/>
            <a:ext cx="32400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3200" b="1">
                <a:latin typeface="黑体" pitchFamily="49" charset="-122"/>
                <a:ea typeface="黑体" pitchFamily="49" charset="-122"/>
              </a:rPr>
              <a:t>这个地方很特别</a:t>
            </a:r>
          </a:p>
        </p:txBody>
      </p:sp>
      <p:sp>
        <p:nvSpPr>
          <p:cNvPr id="21" name="内容占位符 2">
            <a:extLst>
              <a:ext uri="{FF2B5EF4-FFF2-40B4-BE49-F238E27FC236}">
                <a16:creationId xmlns:a16="http://schemas.microsoft.com/office/drawing/2014/main" id="{B367A5E8-786F-49B2-BE43-2B69649D3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703263"/>
            <a:ext cx="662548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2800" b="1" dirty="0">
                <a:latin typeface="+mj-ea"/>
                <a:ea typeface="+mj-ea"/>
              </a:rPr>
              <a:t>    观看图片，下面这个地方很特别，谁知道这个地方？它有什么特别之处？</a:t>
            </a:r>
          </a:p>
        </p:txBody>
      </p:sp>
      <p:pic>
        <p:nvPicPr>
          <p:cNvPr id="22" name="Picture 2" descr="D:\工作\小郭\道法\新PDF\ppt图片\ZW20-354道德一上_new-98.png">
            <a:extLst>
              <a:ext uri="{FF2B5EF4-FFF2-40B4-BE49-F238E27FC236}">
                <a16:creationId xmlns:a16="http://schemas.microsoft.com/office/drawing/2014/main" id="{BA27BB0B-E943-4271-9692-F8FA49FE1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" r="-478"/>
          <a:stretch/>
        </p:blipFill>
        <p:spPr bwMode="auto">
          <a:xfrm>
            <a:off x="1239994" y="1825385"/>
            <a:ext cx="6808029" cy="3136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8D6F7F3F-FA7C-42DD-A0BF-BAEEFD7A1BB0}"/>
              </a:ext>
            </a:extLst>
          </p:cNvPr>
          <p:cNvSpPr/>
          <p:nvPr/>
        </p:nvSpPr>
        <p:spPr>
          <a:xfrm>
            <a:off x="0" y="1925638"/>
            <a:ext cx="363538" cy="3081337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这个地方很特别</a:t>
            </a:r>
          </a:p>
        </p:txBody>
      </p:sp>
      <p:sp>
        <p:nvSpPr>
          <p:cNvPr id="3" name="流程图: 接点 2">
            <a:hlinkClick r:id="rId4" action="ppaction://hlinksldjump"/>
            <a:extLst>
              <a:ext uri="{FF2B5EF4-FFF2-40B4-BE49-F238E27FC236}">
                <a16:creationId xmlns:a16="http://schemas.microsoft.com/office/drawing/2014/main" id="{94840871-8F33-42E5-B45B-A3766BF1D7FA}"/>
              </a:ext>
            </a:extLst>
          </p:cNvPr>
          <p:cNvSpPr/>
          <p:nvPr/>
        </p:nvSpPr>
        <p:spPr>
          <a:xfrm>
            <a:off x="-3175" y="12382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1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4" name="流程图: 接点 3">
            <a:hlinkClick r:id="rId5" action="ppaction://hlinksldjump"/>
            <a:extLst>
              <a:ext uri="{FF2B5EF4-FFF2-40B4-BE49-F238E27FC236}">
                <a16:creationId xmlns:a16="http://schemas.microsoft.com/office/drawing/2014/main" id="{40074FA5-B20C-4483-AC28-65148BC679AC}"/>
              </a:ext>
            </a:extLst>
          </p:cNvPr>
          <p:cNvSpPr/>
          <p:nvPr/>
        </p:nvSpPr>
        <p:spPr>
          <a:xfrm>
            <a:off x="-3175" y="481013"/>
            <a:ext cx="360363" cy="361950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2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5" name="流程图: 接点 4">
            <a:hlinkClick r:id="rId6" action="ppaction://hlinksldjump"/>
            <a:extLst>
              <a:ext uri="{FF2B5EF4-FFF2-40B4-BE49-F238E27FC236}">
                <a16:creationId xmlns:a16="http://schemas.microsoft.com/office/drawing/2014/main" id="{77E0C091-015E-47FC-B42C-28ABBA04728E}"/>
              </a:ext>
            </a:extLst>
          </p:cNvPr>
          <p:cNvSpPr/>
          <p:nvPr/>
        </p:nvSpPr>
        <p:spPr>
          <a:xfrm>
            <a:off x="69850" y="842963"/>
            <a:ext cx="361950" cy="360362"/>
          </a:xfrm>
          <a:prstGeom prst="flowChartConnector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6" name="流程图: 接点 5">
            <a:hlinkClick r:id="rId7" action="ppaction://hlinksldjump"/>
            <a:extLst>
              <a:ext uri="{FF2B5EF4-FFF2-40B4-BE49-F238E27FC236}">
                <a16:creationId xmlns:a16="http://schemas.microsoft.com/office/drawing/2014/main" id="{501A7F59-EE20-4306-ADC9-E7A4C32BFA3D}"/>
              </a:ext>
            </a:extLst>
          </p:cNvPr>
          <p:cNvSpPr/>
          <p:nvPr/>
        </p:nvSpPr>
        <p:spPr>
          <a:xfrm>
            <a:off x="-3175" y="1204913"/>
            <a:ext cx="361950" cy="363537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4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7" name="流程图: 接点 6">
            <a:hlinkClick r:id="rId8" action="ppaction://hlinksldjump"/>
            <a:extLst>
              <a:ext uri="{FF2B5EF4-FFF2-40B4-BE49-F238E27FC236}">
                <a16:creationId xmlns:a16="http://schemas.microsoft.com/office/drawing/2014/main" id="{8BEA8344-FB8D-4B8E-AAF2-AC0FA386521F}"/>
              </a:ext>
            </a:extLst>
          </p:cNvPr>
          <p:cNvSpPr/>
          <p:nvPr/>
        </p:nvSpPr>
        <p:spPr>
          <a:xfrm>
            <a:off x="-1588" y="156527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  <p:pic>
        <p:nvPicPr>
          <p:cNvPr id="30728" name="图片 46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grayscl/>
            <a:biLevel thresh="50000"/>
          </a:blip>
          <a:srcRect/>
          <a:stretch>
            <a:fillRect/>
          </a:stretch>
        </p:blipFill>
        <p:spPr bwMode="auto">
          <a:xfrm>
            <a:off x="57150" y="4716463"/>
            <a:ext cx="24288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内容占位符 2">
            <a:extLst>
              <a:ext uri="{FF2B5EF4-FFF2-40B4-BE49-F238E27FC236}">
                <a16:creationId xmlns:a16="http://schemas.microsoft.com/office/drawing/2014/main" id="{D0F77D42-D554-43E1-8B92-B99BC8F5A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204788"/>
            <a:ext cx="3313113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2800" b="1" dirty="0">
                <a:latin typeface="+mj-ea"/>
              </a:rPr>
              <a:t>少年先锋队</a:t>
            </a:r>
            <a:r>
              <a:rPr lang="zh-CN" altLang="en-US" sz="2800" b="1" dirty="0">
                <a:latin typeface="+mj-ea"/>
                <a:ea typeface="+mj-ea"/>
              </a:rPr>
              <a:t>介绍</a:t>
            </a:r>
          </a:p>
        </p:txBody>
      </p:sp>
      <p:pic>
        <p:nvPicPr>
          <p:cNvPr id="18" name="图片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5613" y="746125"/>
            <a:ext cx="167957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内容占位符 2">
            <a:extLst>
              <a:ext uri="{FF2B5EF4-FFF2-40B4-BE49-F238E27FC236}">
                <a16:creationId xmlns:a16="http://schemas.microsoft.com/office/drawing/2014/main" id="{80D0BA4B-8120-47A9-84EF-F583F7D6C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1008063"/>
            <a:ext cx="633413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2800" b="1" dirty="0">
                <a:latin typeface="+mj-ea"/>
                <a:ea typeface="+mj-ea"/>
              </a:rPr>
              <a:t>队  徽</a:t>
            </a:r>
          </a:p>
        </p:txBody>
      </p:sp>
      <p:sp>
        <p:nvSpPr>
          <p:cNvPr id="21" name="内容占位符 2">
            <a:extLst>
              <a:ext uri="{FF2B5EF4-FFF2-40B4-BE49-F238E27FC236}">
                <a16:creationId xmlns:a16="http://schemas.microsoft.com/office/drawing/2014/main" id="{C283D990-DA47-45DC-B3DC-161FE0EC3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4413" y="1017588"/>
            <a:ext cx="633412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2800" b="1" dirty="0">
                <a:latin typeface="+mj-ea"/>
                <a:ea typeface="+mj-ea"/>
              </a:rPr>
              <a:t>队  歌</a:t>
            </a:r>
          </a:p>
        </p:txBody>
      </p:sp>
      <p:pic>
        <p:nvPicPr>
          <p:cNvPr id="19" name="图片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0863" y="1017588"/>
            <a:ext cx="2901950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BC3A28F6-EAE7-4BDA-AF1B-2CD0A91CF8CF}"/>
              </a:ext>
            </a:extLst>
          </p:cNvPr>
          <p:cNvSpPr/>
          <p:nvPr/>
        </p:nvSpPr>
        <p:spPr>
          <a:xfrm>
            <a:off x="885825" y="2778125"/>
            <a:ext cx="4572000" cy="22494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CN" altLang="en-US" sz="2400" b="1" dirty="0">
                <a:latin typeface="+mj-ea"/>
                <a:ea typeface="+mj-ea"/>
              </a:rPr>
              <a:t>    中国少年先锋队是中国少年儿童的群团组织，是少年儿童学习中国特色社会主义和共产主义的学校，是建设社会主义和共产主义的预备队。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DD333F12-E645-4E09-71AA-D7A71567AD96}"/>
              </a:ext>
            </a:extLst>
          </p:cNvPr>
          <p:cNvSpPr/>
          <p:nvPr/>
        </p:nvSpPr>
        <p:spPr>
          <a:xfrm>
            <a:off x="0" y="1925638"/>
            <a:ext cx="363538" cy="3081337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这个地方很特别</a:t>
            </a:r>
          </a:p>
        </p:txBody>
      </p:sp>
      <p:sp>
        <p:nvSpPr>
          <p:cNvPr id="3" name="流程图: 接点 2">
            <a:hlinkClick r:id="rId4" action="ppaction://hlinksldjump"/>
            <a:extLst>
              <a:ext uri="{FF2B5EF4-FFF2-40B4-BE49-F238E27FC236}">
                <a16:creationId xmlns:a16="http://schemas.microsoft.com/office/drawing/2014/main" id="{B33FF6D4-CFF5-9A71-DF8C-4C969F9D5CD5}"/>
              </a:ext>
            </a:extLst>
          </p:cNvPr>
          <p:cNvSpPr/>
          <p:nvPr/>
        </p:nvSpPr>
        <p:spPr>
          <a:xfrm>
            <a:off x="-3175" y="12382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1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4" name="流程图: 接点 3">
            <a:hlinkClick r:id="rId5" action="ppaction://hlinksldjump"/>
            <a:extLst>
              <a:ext uri="{FF2B5EF4-FFF2-40B4-BE49-F238E27FC236}">
                <a16:creationId xmlns:a16="http://schemas.microsoft.com/office/drawing/2014/main" id="{9620BBEB-6C6B-A5C9-7A02-78A4640B6EF6}"/>
              </a:ext>
            </a:extLst>
          </p:cNvPr>
          <p:cNvSpPr/>
          <p:nvPr/>
        </p:nvSpPr>
        <p:spPr>
          <a:xfrm>
            <a:off x="-3175" y="481013"/>
            <a:ext cx="360363" cy="361950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2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5" name="流程图: 接点 4">
            <a:hlinkClick r:id="rId6" action="ppaction://hlinksldjump"/>
            <a:extLst>
              <a:ext uri="{FF2B5EF4-FFF2-40B4-BE49-F238E27FC236}">
                <a16:creationId xmlns:a16="http://schemas.microsoft.com/office/drawing/2014/main" id="{A2DC2D56-76EE-297B-7534-633185B3C7A6}"/>
              </a:ext>
            </a:extLst>
          </p:cNvPr>
          <p:cNvSpPr/>
          <p:nvPr/>
        </p:nvSpPr>
        <p:spPr>
          <a:xfrm>
            <a:off x="69850" y="842963"/>
            <a:ext cx="361950" cy="360362"/>
          </a:xfrm>
          <a:prstGeom prst="flowChartConnector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6" name="流程图: 接点 5">
            <a:hlinkClick r:id="rId7" action="ppaction://hlinksldjump"/>
            <a:extLst>
              <a:ext uri="{FF2B5EF4-FFF2-40B4-BE49-F238E27FC236}">
                <a16:creationId xmlns:a16="http://schemas.microsoft.com/office/drawing/2014/main" id="{6EC14A10-61E5-5DF6-4AB6-EF3C7CE61B19}"/>
              </a:ext>
            </a:extLst>
          </p:cNvPr>
          <p:cNvSpPr/>
          <p:nvPr/>
        </p:nvSpPr>
        <p:spPr>
          <a:xfrm>
            <a:off x="-3175" y="1204913"/>
            <a:ext cx="361950" cy="363537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4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7" name="流程图: 接点 6">
            <a:hlinkClick r:id="rId8" action="ppaction://hlinksldjump"/>
            <a:extLst>
              <a:ext uri="{FF2B5EF4-FFF2-40B4-BE49-F238E27FC236}">
                <a16:creationId xmlns:a16="http://schemas.microsoft.com/office/drawing/2014/main" id="{1580309B-DFBF-EBBC-38E3-093E95FD8457}"/>
              </a:ext>
            </a:extLst>
          </p:cNvPr>
          <p:cNvSpPr/>
          <p:nvPr/>
        </p:nvSpPr>
        <p:spPr>
          <a:xfrm>
            <a:off x="-1588" y="156527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  <p:pic>
        <p:nvPicPr>
          <p:cNvPr id="8" name="图片 46">
            <a:hlinkClick r:id="rId9" action="ppaction://hlinksldjump"/>
            <a:extLst>
              <a:ext uri="{FF2B5EF4-FFF2-40B4-BE49-F238E27FC236}">
                <a16:creationId xmlns:a16="http://schemas.microsoft.com/office/drawing/2014/main" id="{C00BCFB4-4D1C-DA73-F7C1-E98B2671E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grayscl/>
            <a:biLevel thresh="50000"/>
          </a:blip>
          <a:srcRect/>
          <a:stretch>
            <a:fillRect/>
          </a:stretch>
        </p:blipFill>
        <p:spPr bwMode="auto">
          <a:xfrm>
            <a:off x="57150" y="4716463"/>
            <a:ext cx="24288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内容占位符 2">
            <a:extLst>
              <a:ext uri="{FF2B5EF4-FFF2-40B4-BE49-F238E27FC236}">
                <a16:creationId xmlns:a16="http://schemas.microsoft.com/office/drawing/2014/main" id="{D0F77D42-D554-43E1-8B92-B99BC8F5A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390525"/>
            <a:ext cx="640873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2800" b="1" dirty="0">
                <a:latin typeface="+mj-ea"/>
                <a:ea typeface="+mj-ea"/>
              </a:rPr>
              <a:t>    优秀少先队员的评选标准</a:t>
            </a:r>
          </a:p>
        </p:txBody>
      </p:sp>
      <p:pic>
        <p:nvPicPr>
          <p:cNvPr id="2" name="优秀少先队员">
            <a:hlinkClick r:id="" action="ppaction://media"/>
            <a:extLst>
              <a:ext uri="{FF2B5EF4-FFF2-40B4-BE49-F238E27FC236}">
                <a16:creationId xmlns:a16="http://schemas.microsoft.com/office/drawing/2014/main" id="{036EF0A8-06E0-48E7-9B13-CC7072B832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7704" y="924298"/>
            <a:ext cx="4968552" cy="3726414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653C2D3-BDAB-28E4-29B3-6368E6332C0C}"/>
              </a:ext>
            </a:extLst>
          </p:cNvPr>
          <p:cNvSpPr/>
          <p:nvPr/>
        </p:nvSpPr>
        <p:spPr>
          <a:xfrm>
            <a:off x="0" y="1925638"/>
            <a:ext cx="363538" cy="3081337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这个地方很特别</a:t>
            </a:r>
          </a:p>
        </p:txBody>
      </p:sp>
      <p:sp>
        <p:nvSpPr>
          <p:cNvPr id="4" name="流程图: 接点 3">
            <a:hlinkClick r:id="rId5" action="ppaction://hlinksldjump"/>
            <a:extLst>
              <a:ext uri="{FF2B5EF4-FFF2-40B4-BE49-F238E27FC236}">
                <a16:creationId xmlns:a16="http://schemas.microsoft.com/office/drawing/2014/main" id="{F627D384-9033-96CF-1E49-A472CAF3D6C5}"/>
              </a:ext>
            </a:extLst>
          </p:cNvPr>
          <p:cNvSpPr/>
          <p:nvPr/>
        </p:nvSpPr>
        <p:spPr>
          <a:xfrm>
            <a:off x="-3175" y="12382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1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5" name="流程图: 接点 4">
            <a:hlinkClick r:id="rId6" action="ppaction://hlinksldjump"/>
            <a:extLst>
              <a:ext uri="{FF2B5EF4-FFF2-40B4-BE49-F238E27FC236}">
                <a16:creationId xmlns:a16="http://schemas.microsoft.com/office/drawing/2014/main" id="{EC24D21D-8D0B-0920-297D-1FE1B6D65DE7}"/>
              </a:ext>
            </a:extLst>
          </p:cNvPr>
          <p:cNvSpPr/>
          <p:nvPr/>
        </p:nvSpPr>
        <p:spPr>
          <a:xfrm>
            <a:off x="-3175" y="481013"/>
            <a:ext cx="360363" cy="361950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2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6" name="流程图: 接点 5">
            <a:hlinkClick r:id="rId7" action="ppaction://hlinksldjump"/>
            <a:extLst>
              <a:ext uri="{FF2B5EF4-FFF2-40B4-BE49-F238E27FC236}">
                <a16:creationId xmlns:a16="http://schemas.microsoft.com/office/drawing/2014/main" id="{30DA048C-4524-047A-B35D-0D35E56FCA6F}"/>
              </a:ext>
            </a:extLst>
          </p:cNvPr>
          <p:cNvSpPr/>
          <p:nvPr/>
        </p:nvSpPr>
        <p:spPr>
          <a:xfrm>
            <a:off x="69850" y="842963"/>
            <a:ext cx="361950" cy="360362"/>
          </a:xfrm>
          <a:prstGeom prst="flowChartConnector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7" name="流程图: 接点 6">
            <a:hlinkClick r:id="rId8" action="ppaction://hlinksldjump"/>
            <a:extLst>
              <a:ext uri="{FF2B5EF4-FFF2-40B4-BE49-F238E27FC236}">
                <a16:creationId xmlns:a16="http://schemas.microsoft.com/office/drawing/2014/main" id="{7605BBDE-8814-CD94-EA30-CCB66C6A1511}"/>
              </a:ext>
            </a:extLst>
          </p:cNvPr>
          <p:cNvSpPr/>
          <p:nvPr/>
        </p:nvSpPr>
        <p:spPr>
          <a:xfrm>
            <a:off x="-3175" y="1204913"/>
            <a:ext cx="361950" cy="363537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4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8" name="流程图: 接点 7">
            <a:hlinkClick r:id="rId9" action="ppaction://hlinksldjump"/>
            <a:extLst>
              <a:ext uri="{FF2B5EF4-FFF2-40B4-BE49-F238E27FC236}">
                <a16:creationId xmlns:a16="http://schemas.microsoft.com/office/drawing/2014/main" id="{1913E088-0C3A-DB75-5B80-65EFA8998EC8}"/>
              </a:ext>
            </a:extLst>
          </p:cNvPr>
          <p:cNvSpPr/>
          <p:nvPr/>
        </p:nvSpPr>
        <p:spPr>
          <a:xfrm>
            <a:off x="-1588" y="156527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  <p:pic>
        <p:nvPicPr>
          <p:cNvPr id="9" name="图片 46">
            <a:hlinkClick r:id="rId10" action="ppaction://hlinksldjump"/>
            <a:extLst>
              <a:ext uri="{FF2B5EF4-FFF2-40B4-BE49-F238E27FC236}">
                <a16:creationId xmlns:a16="http://schemas.microsoft.com/office/drawing/2014/main" id="{E1C017B3-0376-376A-2863-0CBFFB60D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grayscl/>
            <a:biLevel thresh="50000"/>
          </a:blip>
          <a:srcRect/>
          <a:stretch>
            <a:fillRect/>
          </a:stretch>
        </p:blipFill>
        <p:spPr bwMode="auto">
          <a:xfrm>
            <a:off x="57150" y="4716463"/>
            <a:ext cx="24288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39394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内容占位符 2">
            <a:extLst>
              <a:ext uri="{FF2B5EF4-FFF2-40B4-BE49-F238E27FC236}">
                <a16:creationId xmlns:a16="http://schemas.microsoft.com/office/drawing/2014/main" id="{D0F77D42-D554-43E1-8B92-B99BC8F5A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476250"/>
            <a:ext cx="7056387" cy="105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2800" b="1" dirty="0">
                <a:latin typeface="+mj-ea"/>
                <a:ea typeface="+mj-ea"/>
              </a:rPr>
              <a:t>    校园里还有哪些特别的地方？它们是做什么用的？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781153DF-384F-AD4F-0DD1-BE1C83F7AB1D}"/>
              </a:ext>
            </a:extLst>
          </p:cNvPr>
          <p:cNvSpPr/>
          <p:nvPr/>
        </p:nvSpPr>
        <p:spPr>
          <a:xfrm>
            <a:off x="0" y="1925638"/>
            <a:ext cx="363538" cy="3081337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这个地方很特别</a:t>
            </a:r>
          </a:p>
        </p:txBody>
      </p:sp>
      <p:sp>
        <p:nvSpPr>
          <p:cNvPr id="4" name="流程图: 接点 3">
            <a:hlinkClick r:id="rId2" action="ppaction://hlinksldjump"/>
            <a:extLst>
              <a:ext uri="{FF2B5EF4-FFF2-40B4-BE49-F238E27FC236}">
                <a16:creationId xmlns:a16="http://schemas.microsoft.com/office/drawing/2014/main" id="{DB37ADEC-1D4A-926A-E973-008CC7A13E0F}"/>
              </a:ext>
            </a:extLst>
          </p:cNvPr>
          <p:cNvSpPr/>
          <p:nvPr/>
        </p:nvSpPr>
        <p:spPr>
          <a:xfrm>
            <a:off x="-3175" y="12382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1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6" name="流程图: 接点 5">
            <a:hlinkClick r:id="rId3" action="ppaction://hlinksldjump"/>
            <a:extLst>
              <a:ext uri="{FF2B5EF4-FFF2-40B4-BE49-F238E27FC236}">
                <a16:creationId xmlns:a16="http://schemas.microsoft.com/office/drawing/2014/main" id="{CFD2DCE2-0008-0A8C-4CD5-16063932506C}"/>
              </a:ext>
            </a:extLst>
          </p:cNvPr>
          <p:cNvSpPr/>
          <p:nvPr/>
        </p:nvSpPr>
        <p:spPr>
          <a:xfrm>
            <a:off x="-3175" y="481013"/>
            <a:ext cx="360363" cy="361950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2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7" name="流程图: 接点 6">
            <a:hlinkClick r:id="rId4" action="ppaction://hlinksldjump"/>
            <a:extLst>
              <a:ext uri="{FF2B5EF4-FFF2-40B4-BE49-F238E27FC236}">
                <a16:creationId xmlns:a16="http://schemas.microsoft.com/office/drawing/2014/main" id="{50ADD395-5ED6-5499-11DF-775A970A2D30}"/>
              </a:ext>
            </a:extLst>
          </p:cNvPr>
          <p:cNvSpPr/>
          <p:nvPr/>
        </p:nvSpPr>
        <p:spPr>
          <a:xfrm>
            <a:off x="69850" y="842963"/>
            <a:ext cx="361950" cy="360362"/>
          </a:xfrm>
          <a:prstGeom prst="flowChartConnector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8" name="流程图: 接点 7">
            <a:hlinkClick r:id="rId5" action="ppaction://hlinksldjump"/>
            <a:extLst>
              <a:ext uri="{FF2B5EF4-FFF2-40B4-BE49-F238E27FC236}">
                <a16:creationId xmlns:a16="http://schemas.microsoft.com/office/drawing/2014/main" id="{238147FF-D0F5-1D30-A138-45037C90D2E7}"/>
              </a:ext>
            </a:extLst>
          </p:cNvPr>
          <p:cNvSpPr/>
          <p:nvPr/>
        </p:nvSpPr>
        <p:spPr>
          <a:xfrm>
            <a:off x="-3175" y="1204913"/>
            <a:ext cx="361950" cy="363537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4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9" name="流程图: 接点 8">
            <a:hlinkClick r:id="rId6" action="ppaction://hlinksldjump"/>
            <a:extLst>
              <a:ext uri="{FF2B5EF4-FFF2-40B4-BE49-F238E27FC236}">
                <a16:creationId xmlns:a16="http://schemas.microsoft.com/office/drawing/2014/main" id="{3AB0E9EE-3A5E-4E82-AE39-2C4153D67D19}"/>
              </a:ext>
            </a:extLst>
          </p:cNvPr>
          <p:cNvSpPr/>
          <p:nvPr/>
        </p:nvSpPr>
        <p:spPr>
          <a:xfrm>
            <a:off x="-1588" y="156527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  <p:pic>
        <p:nvPicPr>
          <p:cNvPr id="10" name="图片 46">
            <a:hlinkClick r:id="rId7" action="ppaction://hlinksldjump"/>
            <a:extLst>
              <a:ext uri="{FF2B5EF4-FFF2-40B4-BE49-F238E27FC236}">
                <a16:creationId xmlns:a16="http://schemas.microsoft.com/office/drawing/2014/main" id="{A3795130-4DFE-3CE2-D09E-3D569EFD7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</a:blip>
          <a:srcRect/>
          <a:stretch>
            <a:fillRect/>
          </a:stretch>
        </p:blipFill>
        <p:spPr bwMode="auto">
          <a:xfrm>
            <a:off x="57150" y="4716463"/>
            <a:ext cx="24288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D23DD59-DE08-8D5A-1F02-8E3582164D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13" y="1745456"/>
            <a:ext cx="3960276" cy="2640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D425728-3380-BA7C-6B73-075F9C82338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547" y="1318419"/>
            <a:ext cx="2548533" cy="3398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文本框 1"/>
          <p:cNvSpPr txBox="1">
            <a:spLocks noChangeArrowheads="1"/>
          </p:cNvSpPr>
          <p:nvPr/>
        </p:nvSpPr>
        <p:spPr bwMode="auto">
          <a:xfrm>
            <a:off x="3203575" y="127000"/>
            <a:ext cx="2736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3200" b="1">
                <a:latin typeface="黑体" pitchFamily="49" charset="-122"/>
                <a:ea typeface="黑体" pitchFamily="49" charset="-122"/>
              </a:rPr>
              <a:t>板书设计</a:t>
            </a:r>
          </a:p>
        </p:txBody>
      </p:sp>
      <p:sp>
        <p:nvSpPr>
          <p:cNvPr id="4" name="内容占位符 2"/>
          <p:cNvSpPr txBox="1">
            <a:spLocks noChangeArrowheads="1"/>
          </p:cNvSpPr>
          <p:nvPr/>
        </p:nvSpPr>
        <p:spPr bwMode="auto">
          <a:xfrm>
            <a:off x="4788024" y="1133475"/>
            <a:ext cx="243681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校园探秘</a:t>
            </a:r>
          </a:p>
        </p:txBody>
      </p:sp>
      <p:sp>
        <p:nvSpPr>
          <p:cNvPr id="5" name="左大括号 4">
            <a:extLst>
              <a:ext uri="{FF2B5EF4-FFF2-40B4-BE49-F238E27FC236}">
                <a16:creationId xmlns:a16="http://schemas.microsoft.com/office/drawing/2014/main" id="{3EF90E9C-1030-4221-BB42-122F5C90F7FA}"/>
              </a:ext>
            </a:extLst>
          </p:cNvPr>
          <p:cNvSpPr/>
          <p:nvPr/>
        </p:nvSpPr>
        <p:spPr>
          <a:xfrm>
            <a:off x="4294311" y="1419225"/>
            <a:ext cx="360363" cy="2713038"/>
          </a:xfrm>
          <a:prstGeom prst="leftBrace">
            <a:avLst>
              <a:gd name="adj1" fmla="val 44891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" name="内容占位符 2"/>
          <p:cNvSpPr txBox="1">
            <a:spLocks noChangeArrowheads="1"/>
          </p:cNvSpPr>
          <p:nvPr/>
        </p:nvSpPr>
        <p:spPr bwMode="auto">
          <a:xfrm>
            <a:off x="4788025" y="2436813"/>
            <a:ext cx="243681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我喜欢的地方</a:t>
            </a:r>
          </a:p>
        </p:txBody>
      </p:sp>
      <p:sp>
        <p:nvSpPr>
          <p:cNvPr id="18" name="内容占位符 2"/>
          <p:cNvSpPr txBox="1">
            <a:spLocks noChangeArrowheads="1"/>
          </p:cNvSpPr>
          <p:nvPr/>
        </p:nvSpPr>
        <p:spPr bwMode="auto">
          <a:xfrm>
            <a:off x="4788025" y="3740150"/>
            <a:ext cx="2808312" cy="54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这个地方很特别</a:t>
            </a:r>
          </a:p>
        </p:txBody>
      </p:sp>
      <p:grpSp>
        <p:nvGrpSpPr>
          <p:cNvPr id="33799" name="组合 2"/>
          <p:cNvGrpSpPr>
            <a:grpSpLocks/>
          </p:cNvGrpSpPr>
          <p:nvPr/>
        </p:nvGrpSpPr>
        <p:grpSpPr bwMode="auto">
          <a:xfrm>
            <a:off x="1293901" y="1851025"/>
            <a:ext cx="2902268" cy="2159000"/>
            <a:chOff x="861853" y="1851025"/>
            <a:chExt cx="2902268" cy="2159297"/>
          </a:xfrm>
        </p:grpSpPr>
        <p:sp>
          <p:nvSpPr>
            <p:cNvPr id="33807" name="内容占位符 2"/>
            <p:cNvSpPr txBox="1">
              <a:spLocks noChangeArrowheads="1"/>
            </p:cNvSpPr>
            <p:nvPr/>
          </p:nvSpPr>
          <p:spPr bwMode="auto">
            <a:xfrm>
              <a:off x="861853" y="1851025"/>
              <a:ext cx="2902268" cy="54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120000"/>
                </a:lnSpc>
              </a:pPr>
              <a:r>
                <a:rPr lang="zh-CN" altLang="en-US" sz="2800" b="1" dirty="0">
                  <a:latin typeface="楷体" pitchFamily="49" charset="-122"/>
                  <a:ea typeface="楷体" pitchFamily="49" charset="-122"/>
                </a:rPr>
                <a:t>这是我们的校园</a:t>
              </a:r>
            </a:p>
          </p:txBody>
        </p:sp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BF337C69-937E-4DF2-B18A-B2CF63C52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0976" y="2464477"/>
              <a:ext cx="2397713" cy="154584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0DCC8EFB-910A-4F24-8EAA-53D48F4D26AA}"/>
              </a:ext>
            </a:extLst>
          </p:cNvPr>
          <p:cNvSpPr/>
          <p:nvPr/>
        </p:nvSpPr>
        <p:spPr>
          <a:xfrm>
            <a:off x="0" y="1916113"/>
            <a:ext cx="363538" cy="3082925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板书设计</a:t>
            </a:r>
          </a:p>
        </p:txBody>
      </p:sp>
      <p:sp>
        <p:nvSpPr>
          <p:cNvPr id="21" name="流程图: 接点 20">
            <a:hlinkClick r:id="rId3" action="ppaction://hlinksldjump"/>
            <a:extLst>
              <a:ext uri="{FF2B5EF4-FFF2-40B4-BE49-F238E27FC236}">
                <a16:creationId xmlns:a16="http://schemas.microsoft.com/office/drawing/2014/main" id="{CCDA3FC3-FA27-4B19-B862-C4A8A7E085E1}"/>
              </a:ext>
            </a:extLst>
          </p:cNvPr>
          <p:cNvSpPr/>
          <p:nvPr/>
        </p:nvSpPr>
        <p:spPr>
          <a:xfrm>
            <a:off x="-3175" y="115888"/>
            <a:ext cx="360363" cy="360362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1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3" name="流程图: 接点 22">
            <a:hlinkClick r:id="rId4" action="ppaction://hlinksldjump"/>
            <a:extLst>
              <a:ext uri="{FF2B5EF4-FFF2-40B4-BE49-F238E27FC236}">
                <a16:creationId xmlns:a16="http://schemas.microsoft.com/office/drawing/2014/main" id="{AC8D1BF7-9DA8-48D1-ABD5-2641C87E8561}"/>
              </a:ext>
            </a:extLst>
          </p:cNvPr>
          <p:cNvSpPr/>
          <p:nvPr/>
        </p:nvSpPr>
        <p:spPr>
          <a:xfrm>
            <a:off x="-3175" y="473075"/>
            <a:ext cx="360363" cy="361950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2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4" name="流程图: 接点 23">
            <a:hlinkClick r:id="rId5" action="ppaction://hlinksldjump"/>
            <a:extLst>
              <a:ext uri="{FF2B5EF4-FFF2-40B4-BE49-F238E27FC236}">
                <a16:creationId xmlns:a16="http://schemas.microsoft.com/office/drawing/2014/main" id="{3553C6C3-1204-4E8A-A0D0-B9832B5EB3B9}"/>
              </a:ext>
            </a:extLst>
          </p:cNvPr>
          <p:cNvSpPr/>
          <p:nvPr/>
        </p:nvSpPr>
        <p:spPr>
          <a:xfrm>
            <a:off x="-3175" y="83502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5" name="流程图: 接点 24">
            <a:hlinkClick r:id="rId6" action="ppaction://hlinksldjump"/>
            <a:extLst>
              <a:ext uri="{FF2B5EF4-FFF2-40B4-BE49-F238E27FC236}">
                <a16:creationId xmlns:a16="http://schemas.microsoft.com/office/drawing/2014/main" id="{10A512D5-6479-4351-A274-A3590B3A8A92}"/>
              </a:ext>
            </a:extLst>
          </p:cNvPr>
          <p:cNvSpPr/>
          <p:nvPr/>
        </p:nvSpPr>
        <p:spPr>
          <a:xfrm>
            <a:off x="71438" y="1196975"/>
            <a:ext cx="360362" cy="363538"/>
          </a:xfrm>
          <a:prstGeom prst="flowChartConnector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4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6" name="流程图: 接点 25">
            <a:hlinkClick r:id="rId7" action="ppaction://hlinksldjump"/>
            <a:extLst>
              <a:ext uri="{FF2B5EF4-FFF2-40B4-BE49-F238E27FC236}">
                <a16:creationId xmlns:a16="http://schemas.microsoft.com/office/drawing/2014/main" id="{3B4F9C4C-FC0F-4541-8E7B-2460DADCF538}"/>
              </a:ext>
            </a:extLst>
          </p:cNvPr>
          <p:cNvSpPr/>
          <p:nvPr/>
        </p:nvSpPr>
        <p:spPr>
          <a:xfrm>
            <a:off x="-1588" y="1557338"/>
            <a:ext cx="360363" cy="360362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  <p:pic>
        <p:nvPicPr>
          <p:cNvPr id="33806" name="图片 46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grayscl/>
            <a:biLevel thresh="50000"/>
          </a:blip>
          <a:srcRect/>
          <a:stretch>
            <a:fillRect/>
          </a:stretch>
        </p:blipFill>
        <p:spPr bwMode="auto">
          <a:xfrm>
            <a:off x="57150" y="4716463"/>
            <a:ext cx="24288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0C1D6F7F-0CB8-4EDC-A67F-71D73D107392}"/>
              </a:ext>
            </a:extLst>
          </p:cNvPr>
          <p:cNvSpPr/>
          <p:nvPr/>
        </p:nvSpPr>
        <p:spPr>
          <a:xfrm>
            <a:off x="2491325" y="2117725"/>
            <a:ext cx="557212" cy="555625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宋体" panose="02010600030101010101" pitchFamily="2" charset="-122"/>
            </a:endParaRPr>
          </a:p>
        </p:txBody>
      </p:sp>
      <p:sp>
        <p:nvSpPr>
          <p:cNvPr id="12291" name="文本框 1"/>
          <p:cNvSpPr txBox="1">
            <a:spLocks noChangeArrowheads="1"/>
          </p:cNvSpPr>
          <p:nvPr/>
        </p:nvSpPr>
        <p:spPr bwMode="auto">
          <a:xfrm>
            <a:off x="2124075" y="1995488"/>
            <a:ext cx="54737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zh-CN" sz="4400" b="1" dirty="0">
                <a:latin typeface="楷体" pitchFamily="49" charset="-122"/>
                <a:ea typeface="楷体" pitchFamily="49" charset="-122"/>
              </a:rPr>
              <a:t>3 </a:t>
            </a:r>
            <a:r>
              <a:rPr lang="zh-CN" altLang="en-US" sz="4400" b="1" dirty="0">
                <a:latin typeface="楷体" pitchFamily="49" charset="-122"/>
                <a:ea typeface="楷体" pitchFamily="49" charset="-122"/>
              </a:rPr>
              <a:t>这是我们的校园</a:t>
            </a:r>
          </a:p>
        </p:txBody>
      </p:sp>
      <p:pic>
        <p:nvPicPr>
          <p:cNvPr id="12292" name="图片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3" y="123825"/>
            <a:ext cx="3414712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文本框 1"/>
          <p:cNvSpPr txBox="1">
            <a:spLocks noChangeArrowheads="1"/>
          </p:cNvSpPr>
          <p:nvPr/>
        </p:nvSpPr>
        <p:spPr bwMode="auto">
          <a:xfrm>
            <a:off x="3203575" y="273050"/>
            <a:ext cx="2736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3200" b="1">
                <a:latin typeface="黑体" pitchFamily="49" charset="-122"/>
                <a:ea typeface="黑体" pitchFamily="49" charset="-122"/>
              </a:rPr>
              <a:t>课后作业</a:t>
            </a:r>
          </a:p>
        </p:txBody>
      </p:sp>
      <p:sp>
        <p:nvSpPr>
          <p:cNvPr id="36867" name="内容占位符 2">
            <a:extLst>
              <a:ext uri="{FF2B5EF4-FFF2-40B4-BE49-F238E27FC236}">
                <a16:creationId xmlns:a16="http://schemas.microsoft.com/office/drawing/2014/main" id="{8AA0C1C3-4FB2-44FA-B522-8D80DCD44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550988"/>
            <a:ext cx="6553200" cy="12842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  <a:defRPr/>
            </a:pPr>
            <a:r>
              <a:rPr lang="zh-CN" altLang="en-US" sz="2800" b="1" dirty="0">
                <a:latin typeface="+mn-ea"/>
                <a:ea typeface="+mn-ea"/>
              </a:rPr>
              <a:t>    观察校园的大门，将它记下来，并在本子上画一画。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0C0A426D-6189-4DA7-9AF6-3D58CE4BD6D4}"/>
              </a:ext>
            </a:extLst>
          </p:cNvPr>
          <p:cNvSpPr/>
          <p:nvPr/>
        </p:nvSpPr>
        <p:spPr>
          <a:xfrm>
            <a:off x="0" y="1924050"/>
            <a:ext cx="363538" cy="3059113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课后作业</a:t>
            </a:r>
          </a:p>
        </p:txBody>
      </p:sp>
      <p:sp>
        <p:nvSpPr>
          <p:cNvPr id="12" name="流程图: 接点 11">
            <a:hlinkClick r:id="rId2" action="ppaction://hlinksldjump"/>
            <a:extLst>
              <a:ext uri="{FF2B5EF4-FFF2-40B4-BE49-F238E27FC236}">
                <a16:creationId xmlns:a16="http://schemas.microsoft.com/office/drawing/2014/main" id="{CACC0AAB-AC7B-435C-BFB5-49E99184A5DE}"/>
              </a:ext>
            </a:extLst>
          </p:cNvPr>
          <p:cNvSpPr/>
          <p:nvPr/>
        </p:nvSpPr>
        <p:spPr>
          <a:xfrm>
            <a:off x="-3175" y="100013"/>
            <a:ext cx="360363" cy="360362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1</a:t>
            </a:r>
            <a:endParaRPr lang="zh-CN" altLang="en-US" sz="2400" b="1" dirty="0">
              <a:latin typeface="+mj-ea"/>
              <a:ea typeface="+mj-ea"/>
            </a:endParaRPr>
          </a:p>
        </p:txBody>
      </p:sp>
      <p:pic>
        <p:nvPicPr>
          <p:cNvPr id="34822" name="图片 46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grayscl/>
            <a:biLevel thresh="50000"/>
          </a:blip>
          <a:srcRect/>
          <a:stretch>
            <a:fillRect/>
          </a:stretch>
        </p:blipFill>
        <p:spPr bwMode="auto">
          <a:xfrm>
            <a:off x="57150" y="4716463"/>
            <a:ext cx="24288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流程图: 接点 13">
            <a:hlinkClick r:id="rId5" action="ppaction://hlinksldjump"/>
            <a:extLst>
              <a:ext uri="{FF2B5EF4-FFF2-40B4-BE49-F238E27FC236}">
                <a16:creationId xmlns:a16="http://schemas.microsoft.com/office/drawing/2014/main" id="{86E91E36-2858-4708-991F-D90F447E2AC6}"/>
              </a:ext>
            </a:extLst>
          </p:cNvPr>
          <p:cNvSpPr/>
          <p:nvPr/>
        </p:nvSpPr>
        <p:spPr>
          <a:xfrm>
            <a:off x="-3175" y="457200"/>
            <a:ext cx="360363" cy="361950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2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15" name="流程图: 接点 14">
            <a:hlinkClick r:id="rId6" action="ppaction://hlinksldjump"/>
            <a:extLst>
              <a:ext uri="{FF2B5EF4-FFF2-40B4-BE49-F238E27FC236}">
                <a16:creationId xmlns:a16="http://schemas.microsoft.com/office/drawing/2014/main" id="{089C4CA2-6315-4251-AAEB-57C033BCA660}"/>
              </a:ext>
            </a:extLst>
          </p:cNvPr>
          <p:cNvSpPr/>
          <p:nvPr/>
        </p:nvSpPr>
        <p:spPr>
          <a:xfrm>
            <a:off x="-3175" y="819150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16" name="流程图: 接点 15">
            <a:hlinkClick r:id="rId7" action="ppaction://hlinksldjump"/>
            <a:extLst>
              <a:ext uri="{FF2B5EF4-FFF2-40B4-BE49-F238E27FC236}">
                <a16:creationId xmlns:a16="http://schemas.microsoft.com/office/drawing/2014/main" id="{9FBAE0D2-3209-4914-8E97-9607E110EB2F}"/>
              </a:ext>
            </a:extLst>
          </p:cNvPr>
          <p:cNvSpPr/>
          <p:nvPr/>
        </p:nvSpPr>
        <p:spPr>
          <a:xfrm>
            <a:off x="-3175" y="1187450"/>
            <a:ext cx="360363" cy="363538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4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17" name="流程图: 接点 16">
            <a:hlinkClick r:id="rId8" action="ppaction://hlinksldjump"/>
            <a:extLst>
              <a:ext uri="{FF2B5EF4-FFF2-40B4-BE49-F238E27FC236}">
                <a16:creationId xmlns:a16="http://schemas.microsoft.com/office/drawing/2014/main" id="{70B4FDB1-8640-4A34-80F2-5DA249D14AC7}"/>
              </a:ext>
            </a:extLst>
          </p:cNvPr>
          <p:cNvSpPr/>
          <p:nvPr/>
        </p:nvSpPr>
        <p:spPr>
          <a:xfrm>
            <a:off x="57150" y="1552575"/>
            <a:ext cx="360363" cy="360363"/>
          </a:xfrm>
          <a:prstGeom prst="flowChartConnector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文本框 1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3195638" y="374650"/>
            <a:ext cx="54737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4400" b="1">
                <a:latin typeface="楷体" pitchFamily="49" charset="-122"/>
                <a:ea typeface="楷体" pitchFamily="49" charset="-122"/>
              </a:rPr>
              <a:t>1 </a:t>
            </a:r>
            <a:r>
              <a:rPr lang="zh-CN" altLang="en-US" sz="4400" b="1">
                <a:latin typeface="楷体" pitchFamily="49" charset="-122"/>
                <a:ea typeface="楷体" pitchFamily="49" charset="-122"/>
              </a:rPr>
              <a:t>校园探秘</a:t>
            </a:r>
          </a:p>
        </p:txBody>
      </p:sp>
      <p:sp>
        <p:nvSpPr>
          <p:cNvPr id="13315" name="文本框 2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3203575" y="1296988"/>
            <a:ext cx="54737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4400" b="1" dirty="0">
                <a:latin typeface="楷体" pitchFamily="49" charset="-122"/>
                <a:ea typeface="楷体" pitchFamily="49" charset="-122"/>
              </a:rPr>
              <a:t>2 </a:t>
            </a:r>
            <a:r>
              <a:rPr lang="zh-CN" altLang="en-US" sz="4400" b="1" dirty="0">
                <a:latin typeface="楷体" pitchFamily="49" charset="-122"/>
                <a:ea typeface="楷体" pitchFamily="49" charset="-122"/>
              </a:rPr>
              <a:t>我喜欢的地方</a:t>
            </a:r>
          </a:p>
        </p:txBody>
      </p:sp>
      <p:sp>
        <p:nvSpPr>
          <p:cNvPr id="13316" name="文本框 3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3203575" y="3151188"/>
            <a:ext cx="54737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4400" b="1" dirty="0">
                <a:latin typeface="楷体" pitchFamily="49" charset="-122"/>
                <a:ea typeface="楷体" pitchFamily="49" charset="-122"/>
              </a:rPr>
              <a:t>4 </a:t>
            </a:r>
            <a:r>
              <a:rPr lang="zh-CN" altLang="en-US" sz="4400" b="1" dirty="0">
                <a:latin typeface="楷体" pitchFamily="49" charset="-122"/>
                <a:ea typeface="楷体" pitchFamily="49" charset="-122"/>
              </a:rPr>
              <a:t>板书设计</a:t>
            </a:r>
          </a:p>
        </p:txBody>
      </p:sp>
      <p:sp>
        <p:nvSpPr>
          <p:cNvPr id="13317" name="文本框 4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3203575" y="4075113"/>
            <a:ext cx="54737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4400" b="1">
                <a:latin typeface="楷体" pitchFamily="49" charset="-122"/>
                <a:ea typeface="楷体" pitchFamily="49" charset="-122"/>
              </a:rPr>
              <a:t>5 </a:t>
            </a:r>
            <a:r>
              <a:rPr lang="zh-CN" altLang="en-US" sz="4400" b="1">
                <a:latin typeface="楷体" pitchFamily="49" charset="-122"/>
                <a:ea typeface="楷体" pitchFamily="49" charset="-122"/>
              </a:rPr>
              <a:t>课后作业</a:t>
            </a:r>
          </a:p>
        </p:txBody>
      </p:sp>
      <p:sp>
        <p:nvSpPr>
          <p:cNvPr id="13318" name="文本框 5"/>
          <p:cNvSpPr txBox="1">
            <a:spLocks noChangeArrowheads="1"/>
          </p:cNvSpPr>
          <p:nvPr/>
        </p:nvSpPr>
        <p:spPr bwMode="auto">
          <a:xfrm>
            <a:off x="971550" y="1492250"/>
            <a:ext cx="862013" cy="18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ctr" eaLnBrk="1" hangingPunct="1"/>
            <a:r>
              <a:rPr lang="zh-CN" altLang="en-US" sz="4400" b="1">
                <a:latin typeface="黑体" pitchFamily="49" charset="-122"/>
                <a:ea typeface="黑体" pitchFamily="49" charset="-122"/>
              </a:rPr>
              <a:t>目 录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24660EB4-01AE-45C1-9953-FA687D8B62FA}"/>
              </a:ext>
            </a:extLst>
          </p:cNvPr>
          <p:cNvCxnSpPr/>
          <p:nvPr/>
        </p:nvCxnSpPr>
        <p:spPr>
          <a:xfrm>
            <a:off x="2411413" y="398463"/>
            <a:ext cx="0" cy="4362450"/>
          </a:xfrm>
          <a:prstGeom prst="line">
            <a:avLst/>
          </a:prstGeom>
          <a:ln w="12700">
            <a:solidFill>
              <a:srgbClr val="308D3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0" name="文本框 2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3195638" y="2228850"/>
            <a:ext cx="54737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4400" b="1" dirty="0">
                <a:latin typeface="楷体" pitchFamily="49" charset="-122"/>
                <a:ea typeface="楷体" pitchFamily="49" charset="-122"/>
              </a:rPr>
              <a:t>3 </a:t>
            </a:r>
            <a:r>
              <a:rPr lang="zh-CN" altLang="en-US" sz="4400" b="1" dirty="0">
                <a:latin typeface="楷体" pitchFamily="49" charset="-122"/>
                <a:ea typeface="楷体" pitchFamily="49" charset="-122"/>
              </a:rPr>
              <a:t>这个地方很特别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文本框 1"/>
          <p:cNvSpPr txBox="1">
            <a:spLocks noChangeArrowheads="1"/>
          </p:cNvSpPr>
          <p:nvPr/>
        </p:nvSpPr>
        <p:spPr bwMode="auto">
          <a:xfrm>
            <a:off x="3429000" y="109538"/>
            <a:ext cx="2746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3200" b="1">
                <a:latin typeface="黑体" pitchFamily="49" charset="-122"/>
                <a:ea typeface="黑体" pitchFamily="49" charset="-122"/>
              </a:rPr>
              <a:t>校园探秘</a:t>
            </a:r>
          </a:p>
        </p:txBody>
      </p:sp>
      <p:sp>
        <p:nvSpPr>
          <p:cNvPr id="14339" name="内容占位符 2">
            <a:extLst>
              <a:ext uri="{FF2B5EF4-FFF2-40B4-BE49-F238E27FC236}">
                <a16:creationId xmlns:a16="http://schemas.microsoft.com/office/drawing/2014/main" id="{8FAA9DEC-CAC6-4EA5-8D93-706BD0813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723900"/>
            <a:ext cx="7918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800" b="1" dirty="0">
                <a:latin typeface="+mj-ea"/>
                <a:ea typeface="+mj-ea"/>
              </a:rPr>
              <a:t>观看图片，说说这些都是学校的什么场所。</a:t>
            </a: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125F469E-8A59-431B-B6AC-66786B6428F3}"/>
              </a:ext>
            </a:extLst>
          </p:cNvPr>
          <p:cNvCxnSpPr/>
          <p:nvPr/>
        </p:nvCxnSpPr>
        <p:spPr>
          <a:xfrm>
            <a:off x="644525" y="4300538"/>
            <a:ext cx="21272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9124873C-7D1D-47C1-8415-EC916C6EE210}"/>
              </a:ext>
            </a:extLst>
          </p:cNvPr>
          <p:cNvCxnSpPr/>
          <p:nvPr/>
        </p:nvCxnSpPr>
        <p:spPr>
          <a:xfrm>
            <a:off x="3516313" y="4300538"/>
            <a:ext cx="21272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0E6DD741-1FB2-4762-94D2-38F1B9131614}"/>
              </a:ext>
            </a:extLst>
          </p:cNvPr>
          <p:cNvCxnSpPr/>
          <p:nvPr/>
        </p:nvCxnSpPr>
        <p:spPr>
          <a:xfrm>
            <a:off x="6477000" y="4300538"/>
            <a:ext cx="21272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6"/>
          <p:cNvSpPr>
            <a:spLocks noChangeArrowheads="1"/>
          </p:cNvSpPr>
          <p:nvPr/>
        </p:nvSpPr>
        <p:spPr bwMode="auto">
          <a:xfrm>
            <a:off x="539750" y="3746500"/>
            <a:ext cx="2232025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>
                <a:solidFill>
                  <a:srgbClr val="0070C0"/>
                </a:solidFill>
                <a:ea typeface="楷体" pitchFamily="49" charset="-122"/>
              </a:rPr>
              <a:t>操场</a:t>
            </a:r>
            <a:endParaRPr lang="en-US" altLang="zh-CN" sz="2800" b="1">
              <a:solidFill>
                <a:srgbClr val="0070C0"/>
              </a:solidFill>
              <a:ea typeface="楷体" pitchFamily="49" charset="-122"/>
            </a:endParaRPr>
          </a:p>
        </p:txBody>
      </p:sp>
      <p:sp>
        <p:nvSpPr>
          <p:cNvPr id="37" name="矩形 6"/>
          <p:cNvSpPr>
            <a:spLocks noChangeArrowheads="1"/>
          </p:cNvSpPr>
          <p:nvPr/>
        </p:nvSpPr>
        <p:spPr bwMode="auto">
          <a:xfrm>
            <a:off x="3414713" y="3746500"/>
            <a:ext cx="2232025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>
                <a:solidFill>
                  <a:srgbClr val="0070C0"/>
                </a:solidFill>
                <a:ea typeface="楷体" pitchFamily="49" charset="-122"/>
              </a:rPr>
              <a:t>教室</a:t>
            </a:r>
            <a:endParaRPr lang="en-US" altLang="zh-CN" sz="2800" b="1">
              <a:solidFill>
                <a:srgbClr val="0070C0"/>
              </a:solidFill>
              <a:ea typeface="楷体" pitchFamily="49" charset="-122"/>
            </a:endParaRPr>
          </a:p>
        </p:txBody>
      </p:sp>
      <p:sp>
        <p:nvSpPr>
          <p:cNvPr id="38" name="矩形 6"/>
          <p:cNvSpPr>
            <a:spLocks noChangeArrowheads="1"/>
          </p:cNvSpPr>
          <p:nvPr/>
        </p:nvSpPr>
        <p:spPr bwMode="auto">
          <a:xfrm>
            <a:off x="6367463" y="3725863"/>
            <a:ext cx="2232025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>
                <a:solidFill>
                  <a:srgbClr val="0070C0"/>
                </a:solidFill>
                <a:ea typeface="楷体" pitchFamily="49" charset="-122"/>
              </a:rPr>
              <a:t>食堂餐厅</a:t>
            </a:r>
            <a:endParaRPr lang="en-US" altLang="zh-CN" sz="2800" b="1">
              <a:solidFill>
                <a:srgbClr val="0070C0"/>
              </a:solidFill>
              <a:ea typeface="楷体" pitchFamily="49" charset="-122"/>
            </a:endParaRPr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22CAD872-175E-40D5-92F2-06FC1AF1A94F}"/>
              </a:ext>
            </a:extLst>
          </p:cNvPr>
          <p:cNvSpPr/>
          <p:nvPr/>
        </p:nvSpPr>
        <p:spPr>
          <a:xfrm>
            <a:off x="-15875" y="1931988"/>
            <a:ext cx="363538" cy="3081337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solidFill>
                  <a:schemeClr val="tx1"/>
                </a:solidFill>
                <a:latin typeface="+mn-ea"/>
              </a:rPr>
              <a:t>校园探秘</a:t>
            </a:r>
          </a:p>
        </p:txBody>
      </p:sp>
      <p:sp>
        <p:nvSpPr>
          <p:cNvPr id="43" name="流程图: 接点 42">
            <a:hlinkClick r:id="rId3" action="ppaction://hlinksldjump"/>
            <a:extLst>
              <a:ext uri="{FF2B5EF4-FFF2-40B4-BE49-F238E27FC236}">
                <a16:creationId xmlns:a16="http://schemas.microsoft.com/office/drawing/2014/main" id="{0864C0AF-8C99-4FD8-B632-A2A95C200604}"/>
              </a:ext>
            </a:extLst>
          </p:cNvPr>
          <p:cNvSpPr/>
          <p:nvPr/>
        </p:nvSpPr>
        <p:spPr>
          <a:xfrm>
            <a:off x="66675" y="128588"/>
            <a:ext cx="360363" cy="360362"/>
          </a:xfrm>
          <a:prstGeom prst="flowChartConnector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1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45" name="流程图: 接点 44">
            <a:hlinkClick r:id="rId4" action="ppaction://hlinksldjump"/>
            <a:extLst>
              <a:ext uri="{FF2B5EF4-FFF2-40B4-BE49-F238E27FC236}">
                <a16:creationId xmlns:a16="http://schemas.microsoft.com/office/drawing/2014/main" id="{1649567A-1298-461B-9158-D8079E3EA4B8}"/>
              </a:ext>
            </a:extLst>
          </p:cNvPr>
          <p:cNvSpPr/>
          <p:nvPr/>
        </p:nvSpPr>
        <p:spPr>
          <a:xfrm>
            <a:off x="-4763" y="488950"/>
            <a:ext cx="360363" cy="361950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2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46" name="流程图: 接点 45">
            <a:hlinkClick r:id="rId5" action="ppaction://hlinksldjump"/>
            <a:extLst>
              <a:ext uri="{FF2B5EF4-FFF2-40B4-BE49-F238E27FC236}">
                <a16:creationId xmlns:a16="http://schemas.microsoft.com/office/drawing/2014/main" id="{7C9FBBE4-44FE-457C-B361-97063D03367D}"/>
              </a:ext>
            </a:extLst>
          </p:cNvPr>
          <p:cNvSpPr/>
          <p:nvPr/>
        </p:nvSpPr>
        <p:spPr>
          <a:xfrm>
            <a:off x="-14288" y="852488"/>
            <a:ext cx="361951" cy="360362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47" name="流程图: 接点 46">
            <a:hlinkClick r:id="rId6" action="ppaction://hlinksldjump"/>
            <a:extLst>
              <a:ext uri="{FF2B5EF4-FFF2-40B4-BE49-F238E27FC236}">
                <a16:creationId xmlns:a16="http://schemas.microsoft.com/office/drawing/2014/main" id="{2ACB56EB-5AB9-47BE-8ABA-87FF2057B244}"/>
              </a:ext>
            </a:extLst>
          </p:cNvPr>
          <p:cNvSpPr/>
          <p:nvPr/>
        </p:nvSpPr>
        <p:spPr>
          <a:xfrm>
            <a:off x="-19050" y="1211263"/>
            <a:ext cx="361950" cy="363537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4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48" name="流程图: 接点 47">
            <a:hlinkClick r:id="rId7" action="ppaction://hlinksldjump"/>
            <a:extLst>
              <a:ext uri="{FF2B5EF4-FFF2-40B4-BE49-F238E27FC236}">
                <a16:creationId xmlns:a16="http://schemas.microsoft.com/office/drawing/2014/main" id="{72F5711D-4FDD-4CB7-B710-29D204BDF060}"/>
              </a:ext>
            </a:extLst>
          </p:cNvPr>
          <p:cNvSpPr/>
          <p:nvPr/>
        </p:nvSpPr>
        <p:spPr>
          <a:xfrm>
            <a:off x="-17463" y="157162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  <p:pic>
        <p:nvPicPr>
          <p:cNvPr id="14363" name="Picture 27" descr="https://gimg2.baidu.com/image_search/src=http%3A%2F%2Fwww.ieduchina.com%2Fuploadfile%2Fschool%2F201706%2F331497434586.png&amp;refer=http%3A%2F%2Fwww.ieduchina.com&amp;app=2002&amp;size=f9999,10000&amp;q=a80&amp;n=0&amp;g=0n&amp;fmt=jpeg?sec=1648608264&amp;t=a4197dfcc428cc7ea6168b4ad88266d8">
            <a:extLst>
              <a:ext uri="{FF2B5EF4-FFF2-40B4-BE49-F238E27FC236}">
                <a16:creationId xmlns:a16="http://schemas.microsoft.com/office/drawing/2014/main" id="{917EB00E-E77D-49E3-A707-5646F0A4F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31" y="1527856"/>
            <a:ext cx="2445418" cy="18012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277E06F-B091-4948-8D5B-9DC517445E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0019" y="1527856"/>
            <a:ext cx="2623962" cy="18012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D68B6F7-9BCB-423C-9AE0-23142CD59AD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24" r="1"/>
          <a:stretch/>
        </p:blipFill>
        <p:spPr>
          <a:xfrm>
            <a:off x="6175231" y="1527856"/>
            <a:ext cx="2600421" cy="1723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355" name="图片 46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grayscl/>
            <a:biLevel thresh="50000"/>
          </a:blip>
          <a:srcRect/>
          <a:stretch>
            <a:fillRect/>
          </a:stretch>
        </p:blipFill>
        <p:spPr bwMode="auto">
          <a:xfrm>
            <a:off x="57150" y="4716463"/>
            <a:ext cx="24288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utoUpdateAnimBg="0"/>
      <p:bldP spid="37" grpId="0" autoUpdateAnimBg="0"/>
      <p:bldP spid="38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内容占位符 2">
            <a:extLst>
              <a:ext uri="{FF2B5EF4-FFF2-40B4-BE49-F238E27FC236}">
                <a16:creationId xmlns:a16="http://schemas.microsoft.com/office/drawing/2014/main" id="{6E91C88C-CDAE-4D44-BF7E-A544EE61E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407988"/>
            <a:ext cx="6697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800" b="1" dirty="0">
                <a:latin typeface="+mj-ea"/>
                <a:ea typeface="+mj-ea"/>
              </a:rPr>
              <a:t>说一说你是怎么认识学校里这些场所的。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40B951F-4991-467B-8DAA-1C6D52B22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236" y="931862"/>
            <a:ext cx="2506869" cy="2143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25400"/>
          </a:effectLst>
        </p:spPr>
      </p:pic>
      <p:sp>
        <p:nvSpPr>
          <p:cNvPr id="49" name="圆角矩形标注 5">
            <a:extLst>
              <a:ext uri="{FF2B5EF4-FFF2-40B4-BE49-F238E27FC236}">
                <a16:creationId xmlns:a16="http://schemas.microsoft.com/office/drawing/2014/main" id="{7EACF791-DABE-4E6C-A1F1-9964B0555DDE}"/>
              </a:ext>
            </a:extLst>
          </p:cNvPr>
          <p:cNvSpPr/>
          <p:nvPr/>
        </p:nvSpPr>
        <p:spPr bwMode="auto">
          <a:xfrm>
            <a:off x="1179513" y="3471863"/>
            <a:ext cx="2592387" cy="118110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C7D7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10000"/>
              </a:lnSpc>
              <a:defRPr/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我从标示牌上知道这是二年级五班。</a:t>
            </a:r>
            <a:endParaRPr lang="zh-CN" altLang="en-US" sz="1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5340006-1D7F-4617-977B-05E223BA3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467" y="1175576"/>
            <a:ext cx="3096344" cy="2186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25400"/>
          </a:effectLst>
        </p:spPr>
      </p:pic>
      <p:sp>
        <p:nvSpPr>
          <p:cNvPr id="50" name="圆角矩形标注 5">
            <a:extLst>
              <a:ext uri="{FF2B5EF4-FFF2-40B4-BE49-F238E27FC236}">
                <a16:creationId xmlns:a16="http://schemas.microsoft.com/office/drawing/2014/main" id="{70E1DF42-0771-40D0-B369-34F1A1E8B11D}"/>
              </a:ext>
            </a:extLst>
          </p:cNvPr>
          <p:cNvSpPr/>
          <p:nvPr/>
        </p:nvSpPr>
        <p:spPr bwMode="auto">
          <a:xfrm>
            <a:off x="4602163" y="3471863"/>
            <a:ext cx="3556000" cy="118110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C7D7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10000"/>
              </a:lnSpc>
              <a:defRPr/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我看到了“教学楼”这三个字，我知道这里是教学楼。</a:t>
            </a:r>
            <a:endParaRPr lang="zh-CN" altLang="en-US" sz="1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AD4449CF-2265-F47B-56A6-6D3482B893DB}"/>
              </a:ext>
            </a:extLst>
          </p:cNvPr>
          <p:cNvSpPr/>
          <p:nvPr/>
        </p:nvSpPr>
        <p:spPr>
          <a:xfrm>
            <a:off x="-15875" y="1931988"/>
            <a:ext cx="363538" cy="3081337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solidFill>
                  <a:schemeClr val="tx1"/>
                </a:solidFill>
                <a:latin typeface="+mn-ea"/>
              </a:rPr>
              <a:t>校园探秘</a:t>
            </a:r>
          </a:p>
        </p:txBody>
      </p:sp>
      <p:sp>
        <p:nvSpPr>
          <p:cNvPr id="3" name="流程图: 接点 2">
            <a:hlinkClick r:id="rId4" action="ppaction://hlinksldjump"/>
            <a:extLst>
              <a:ext uri="{FF2B5EF4-FFF2-40B4-BE49-F238E27FC236}">
                <a16:creationId xmlns:a16="http://schemas.microsoft.com/office/drawing/2014/main" id="{99B82985-B8BC-9DD7-F511-1C3FD01EAE3F}"/>
              </a:ext>
            </a:extLst>
          </p:cNvPr>
          <p:cNvSpPr/>
          <p:nvPr/>
        </p:nvSpPr>
        <p:spPr>
          <a:xfrm>
            <a:off x="66675" y="128588"/>
            <a:ext cx="360363" cy="360362"/>
          </a:xfrm>
          <a:prstGeom prst="flowChartConnector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1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6" name="流程图: 接点 5">
            <a:hlinkClick r:id="rId5" action="ppaction://hlinksldjump"/>
            <a:extLst>
              <a:ext uri="{FF2B5EF4-FFF2-40B4-BE49-F238E27FC236}">
                <a16:creationId xmlns:a16="http://schemas.microsoft.com/office/drawing/2014/main" id="{20D2AF68-615A-D3C5-BD48-E676EA256888}"/>
              </a:ext>
            </a:extLst>
          </p:cNvPr>
          <p:cNvSpPr/>
          <p:nvPr/>
        </p:nvSpPr>
        <p:spPr>
          <a:xfrm>
            <a:off x="-4763" y="488950"/>
            <a:ext cx="360363" cy="361950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2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7" name="流程图: 接点 6">
            <a:hlinkClick r:id="rId6" action="ppaction://hlinksldjump"/>
            <a:extLst>
              <a:ext uri="{FF2B5EF4-FFF2-40B4-BE49-F238E27FC236}">
                <a16:creationId xmlns:a16="http://schemas.microsoft.com/office/drawing/2014/main" id="{555DB8BF-5724-F9FD-6C50-F267C361B47F}"/>
              </a:ext>
            </a:extLst>
          </p:cNvPr>
          <p:cNvSpPr/>
          <p:nvPr/>
        </p:nvSpPr>
        <p:spPr>
          <a:xfrm>
            <a:off x="-14288" y="852488"/>
            <a:ext cx="361951" cy="360362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8" name="流程图: 接点 7">
            <a:hlinkClick r:id="rId7" action="ppaction://hlinksldjump"/>
            <a:extLst>
              <a:ext uri="{FF2B5EF4-FFF2-40B4-BE49-F238E27FC236}">
                <a16:creationId xmlns:a16="http://schemas.microsoft.com/office/drawing/2014/main" id="{9B553FD3-24FC-F693-9009-DB483D0625C4}"/>
              </a:ext>
            </a:extLst>
          </p:cNvPr>
          <p:cNvSpPr/>
          <p:nvPr/>
        </p:nvSpPr>
        <p:spPr>
          <a:xfrm>
            <a:off x="-19050" y="1211263"/>
            <a:ext cx="361950" cy="363537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4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9" name="流程图: 接点 8">
            <a:hlinkClick r:id="rId8" action="ppaction://hlinksldjump"/>
            <a:extLst>
              <a:ext uri="{FF2B5EF4-FFF2-40B4-BE49-F238E27FC236}">
                <a16:creationId xmlns:a16="http://schemas.microsoft.com/office/drawing/2014/main" id="{1CF0527E-846A-3E87-EA8D-807ECD97867A}"/>
              </a:ext>
            </a:extLst>
          </p:cNvPr>
          <p:cNvSpPr/>
          <p:nvPr/>
        </p:nvSpPr>
        <p:spPr>
          <a:xfrm>
            <a:off x="-17463" y="157162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  <p:pic>
        <p:nvPicPr>
          <p:cNvPr id="10" name="图片 46">
            <a:hlinkClick r:id="rId9" action="ppaction://hlinksldjump"/>
            <a:extLst>
              <a:ext uri="{FF2B5EF4-FFF2-40B4-BE49-F238E27FC236}">
                <a16:creationId xmlns:a16="http://schemas.microsoft.com/office/drawing/2014/main" id="{AB6F2E8C-8874-EC9B-2688-B6ED9276F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grayscl/>
            <a:biLevel thresh="50000"/>
          </a:blip>
          <a:srcRect/>
          <a:stretch>
            <a:fillRect/>
          </a:stretch>
        </p:blipFill>
        <p:spPr bwMode="auto">
          <a:xfrm>
            <a:off x="57150" y="4716463"/>
            <a:ext cx="24288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内容占位符 2">
            <a:extLst>
              <a:ext uri="{FF2B5EF4-FFF2-40B4-BE49-F238E27FC236}">
                <a16:creationId xmlns:a16="http://schemas.microsoft.com/office/drawing/2014/main" id="{6E91C88C-CDAE-4D44-BF7E-A544EE61E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309563"/>
            <a:ext cx="36004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800" b="1" dirty="0">
                <a:latin typeface="+mj-ea"/>
                <a:ea typeface="+mj-ea"/>
              </a:rPr>
              <a:t>“校园探秘”</a:t>
            </a:r>
            <a:r>
              <a:rPr lang="zh-CN" altLang="en-US" sz="2800" b="1">
                <a:latin typeface="+mj-ea"/>
                <a:ea typeface="+mj-ea"/>
              </a:rPr>
              <a:t>进行时</a:t>
            </a:r>
            <a:endParaRPr lang="zh-CN" altLang="en-US" sz="2800" b="1" dirty="0">
              <a:latin typeface="+mj-ea"/>
              <a:ea typeface="+mj-ea"/>
            </a:endParaRPr>
          </a:p>
        </p:txBody>
      </p:sp>
      <p:pic>
        <p:nvPicPr>
          <p:cNvPr id="2" name="校园探秘">
            <a:hlinkClick r:id="" action="ppaction://media"/>
            <a:extLst>
              <a:ext uri="{FF2B5EF4-FFF2-40B4-BE49-F238E27FC236}">
                <a16:creationId xmlns:a16="http://schemas.microsoft.com/office/drawing/2014/main" id="{2F4BD1D8-F8BE-4A08-9260-ABCA270F83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624" y="876300"/>
            <a:ext cx="7128792" cy="3870325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9F8E09A-54F6-A319-7078-B5600D91EFE9}"/>
              </a:ext>
            </a:extLst>
          </p:cNvPr>
          <p:cNvSpPr/>
          <p:nvPr/>
        </p:nvSpPr>
        <p:spPr>
          <a:xfrm>
            <a:off x="-15875" y="1931988"/>
            <a:ext cx="363538" cy="3081337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solidFill>
                  <a:schemeClr val="tx1"/>
                </a:solidFill>
                <a:latin typeface="+mn-ea"/>
              </a:rPr>
              <a:t>校园探秘</a:t>
            </a:r>
          </a:p>
        </p:txBody>
      </p:sp>
      <p:sp>
        <p:nvSpPr>
          <p:cNvPr id="4" name="流程图: 接点 3">
            <a:hlinkClick r:id="rId5" action="ppaction://hlinksldjump"/>
            <a:extLst>
              <a:ext uri="{FF2B5EF4-FFF2-40B4-BE49-F238E27FC236}">
                <a16:creationId xmlns:a16="http://schemas.microsoft.com/office/drawing/2014/main" id="{CAB2DA43-FE42-71B5-D7DB-26FD48223E0F}"/>
              </a:ext>
            </a:extLst>
          </p:cNvPr>
          <p:cNvSpPr/>
          <p:nvPr/>
        </p:nvSpPr>
        <p:spPr>
          <a:xfrm>
            <a:off x="66675" y="128588"/>
            <a:ext cx="360363" cy="360362"/>
          </a:xfrm>
          <a:prstGeom prst="flowChartConnector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1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5" name="流程图: 接点 4">
            <a:hlinkClick r:id="rId6" action="ppaction://hlinksldjump"/>
            <a:extLst>
              <a:ext uri="{FF2B5EF4-FFF2-40B4-BE49-F238E27FC236}">
                <a16:creationId xmlns:a16="http://schemas.microsoft.com/office/drawing/2014/main" id="{068E5C42-62E7-FFD6-812D-9EB2EE5C5E91}"/>
              </a:ext>
            </a:extLst>
          </p:cNvPr>
          <p:cNvSpPr/>
          <p:nvPr/>
        </p:nvSpPr>
        <p:spPr>
          <a:xfrm>
            <a:off x="-4763" y="488950"/>
            <a:ext cx="360363" cy="361950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2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6" name="流程图: 接点 5">
            <a:hlinkClick r:id="rId7" action="ppaction://hlinksldjump"/>
            <a:extLst>
              <a:ext uri="{FF2B5EF4-FFF2-40B4-BE49-F238E27FC236}">
                <a16:creationId xmlns:a16="http://schemas.microsoft.com/office/drawing/2014/main" id="{EEDD85A3-0791-34DB-DCEE-B034371098C0}"/>
              </a:ext>
            </a:extLst>
          </p:cNvPr>
          <p:cNvSpPr/>
          <p:nvPr/>
        </p:nvSpPr>
        <p:spPr>
          <a:xfrm>
            <a:off x="-14288" y="852488"/>
            <a:ext cx="361951" cy="360362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7" name="流程图: 接点 6">
            <a:hlinkClick r:id="rId8" action="ppaction://hlinksldjump"/>
            <a:extLst>
              <a:ext uri="{FF2B5EF4-FFF2-40B4-BE49-F238E27FC236}">
                <a16:creationId xmlns:a16="http://schemas.microsoft.com/office/drawing/2014/main" id="{73A53003-333C-8EBD-8A0A-5AE287C1FEA8}"/>
              </a:ext>
            </a:extLst>
          </p:cNvPr>
          <p:cNvSpPr/>
          <p:nvPr/>
        </p:nvSpPr>
        <p:spPr>
          <a:xfrm>
            <a:off x="-19050" y="1211263"/>
            <a:ext cx="361950" cy="363537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4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8" name="流程图: 接点 7">
            <a:hlinkClick r:id="rId9" action="ppaction://hlinksldjump"/>
            <a:extLst>
              <a:ext uri="{FF2B5EF4-FFF2-40B4-BE49-F238E27FC236}">
                <a16:creationId xmlns:a16="http://schemas.microsoft.com/office/drawing/2014/main" id="{DF3F1507-79DE-BB7E-C58E-5B7BC19049E8}"/>
              </a:ext>
            </a:extLst>
          </p:cNvPr>
          <p:cNvSpPr/>
          <p:nvPr/>
        </p:nvSpPr>
        <p:spPr>
          <a:xfrm>
            <a:off x="-17463" y="157162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  <p:pic>
        <p:nvPicPr>
          <p:cNvPr id="9" name="图片 46">
            <a:hlinkClick r:id="rId10" action="ppaction://hlinksldjump"/>
            <a:extLst>
              <a:ext uri="{FF2B5EF4-FFF2-40B4-BE49-F238E27FC236}">
                <a16:creationId xmlns:a16="http://schemas.microsoft.com/office/drawing/2014/main" id="{1AFF3B06-908E-03BB-F936-656FF193F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grayscl/>
            <a:biLevel thresh="50000"/>
          </a:blip>
          <a:srcRect/>
          <a:stretch>
            <a:fillRect/>
          </a:stretch>
        </p:blipFill>
        <p:spPr bwMode="auto">
          <a:xfrm>
            <a:off x="57150" y="4716463"/>
            <a:ext cx="24288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59091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内容占位符 2">
            <a:extLst>
              <a:ext uri="{FF2B5EF4-FFF2-40B4-BE49-F238E27FC236}">
                <a16:creationId xmlns:a16="http://schemas.microsoft.com/office/drawing/2014/main" id="{6E91C88C-CDAE-4D44-BF7E-A544EE61E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363538"/>
            <a:ext cx="69119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800" b="1" dirty="0">
                <a:latin typeface="+mj-ea"/>
                <a:ea typeface="+mj-ea"/>
              </a:rPr>
              <a:t>“校园探秘”过程中应该注意些什么呢？</a:t>
            </a:r>
          </a:p>
        </p:txBody>
      </p:sp>
      <p:pic>
        <p:nvPicPr>
          <p:cNvPr id="18435" name="图片 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7612" y="2390775"/>
            <a:ext cx="1779975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组合 10"/>
          <p:cNvGrpSpPr>
            <a:grpSpLocks/>
          </p:cNvGrpSpPr>
          <p:nvPr/>
        </p:nvGrpSpPr>
        <p:grpSpPr bwMode="auto">
          <a:xfrm>
            <a:off x="1235075" y="1211263"/>
            <a:ext cx="4946650" cy="2357437"/>
            <a:chOff x="1685071" y="1706448"/>
            <a:chExt cx="4946750" cy="2356273"/>
          </a:xfrm>
        </p:grpSpPr>
        <p:sp>
          <p:nvSpPr>
            <p:cNvPr id="12" name="云形标注 3">
              <a:extLst>
                <a:ext uri="{FF2B5EF4-FFF2-40B4-BE49-F238E27FC236}">
                  <a16:creationId xmlns:a16="http://schemas.microsoft.com/office/drawing/2014/main" id="{D01008B7-5E61-497A-A488-FA8DB64FD3E2}"/>
                </a:ext>
              </a:extLst>
            </p:cNvPr>
            <p:cNvSpPr/>
            <p:nvPr/>
          </p:nvSpPr>
          <p:spPr>
            <a:xfrm flipH="1">
              <a:off x="1685071" y="1706448"/>
              <a:ext cx="4946750" cy="2356273"/>
            </a:xfrm>
            <a:prstGeom prst="cloudCallout">
              <a:avLst>
                <a:gd name="adj1" fmla="val -35135"/>
                <a:gd name="adj2" fmla="val 66350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rgbClr val="FDEADA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 dirty="0"/>
            </a:p>
          </p:txBody>
        </p:sp>
        <p:sp>
          <p:nvSpPr>
            <p:cNvPr id="18445" name="矩形 12"/>
            <p:cNvSpPr>
              <a:spLocks noChangeArrowheads="1"/>
            </p:cNvSpPr>
            <p:nvPr/>
          </p:nvSpPr>
          <p:spPr bwMode="auto">
            <a:xfrm>
              <a:off x="2286238" y="2066095"/>
              <a:ext cx="3888432" cy="1433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580" tIns="34290" rIns="68580" bIns="34290"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zh-CN" altLang="en-US" sz="2800" b="1" dirty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    要注意保持安静，遇到问题可以请教老师，不要影响上课</a:t>
              </a:r>
              <a:r>
                <a:rPr lang="en-US" altLang="zh-CN" sz="2800" b="1" dirty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……</a:t>
              </a: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2CB69EBA-3F33-CB2C-9A84-CE9765C7A2E7}"/>
              </a:ext>
            </a:extLst>
          </p:cNvPr>
          <p:cNvSpPr/>
          <p:nvPr/>
        </p:nvSpPr>
        <p:spPr>
          <a:xfrm>
            <a:off x="-15875" y="1931988"/>
            <a:ext cx="363538" cy="3081337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solidFill>
                  <a:schemeClr val="tx1"/>
                </a:solidFill>
                <a:latin typeface="+mn-ea"/>
              </a:rPr>
              <a:t>校园探秘</a:t>
            </a:r>
          </a:p>
        </p:txBody>
      </p:sp>
      <p:sp>
        <p:nvSpPr>
          <p:cNvPr id="3" name="流程图: 接点 2">
            <a:hlinkClick r:id="rId3" action="ppaction://hlinksldjump"/>
            <a:extLst>
              <a:ext uri="{FF2B5EF4-FFF2-40B4-BE49-F238E27FC236}">
                <a16:creationId xmlns:a16="http://schemas.microsoft.com/office/drawing/2014/main" id="{A8189C67-D5BB-7648-6336-A7F54AA4CF68}"/>
              </a:ext>
            </a:extLst>
          </p:cNvPr>
          <p:cNvSpPr/>
          <p:nvPr/>
        </p:nvSpPr>
        <p:spPr>
          <a:xfrm>
            <a:off x="66675" y="128588"/>
            <a:ext cx="360363" cy="360362"/>
          </a:xfrm>
          <a:prstGeom prst="flowChartConnector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1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4" name="流程图: 接点 3">
            <a:hlinkClick r:id="rId4" action="ppaction://hlinksldjump"/>
            <a:extLst>
              <a:ext uri="{FF2B5EF4-FFF2-40B4-BE49-F238E27FC236}">
                <a16:creationId xmlns:a16="http://schemas.microsoft.com/office/drawing/2014/main" id="{752C2EE2-2159-790E-7464-817C60F8DEAB}"/>
              </a:ext>
            </a:extLst>
          </p:cNvPr>
          <p:cNvSpPr/>
          <p:nvPr/>
        </p:nvSpPr>
        <p:spPr>
          <a:xfrm>
            <a:off x="-4763" y="488950"/>
            <a:ext cx="360363" cy="361950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2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5" name="流程图: 接点 4">
            <a:hlinkClick r:id="rId5" action="ppaction://hlinksldjump"/>
            <a:extLst>
              <a:ext uri="{FF2B5EF4-FFF2-40B4-BE49-F238E27FC236}">
                <a16:creationId xmlns:a16="http://schemas.microsoft.com/office/drawing/2014/main" id="{C6A984B9-53D4-BA4D-AB31-3CCA7FC5EE6D}"/>
              </a:ext>
            </a:extLst>
          </p:cNvPr>
          <p:cNvSpPr/>
          <p:nvPr/>
        </p:nvSpPr>
        <p:spPr>
          <a:xfrm>
            <a:off x="-14288" y="852488"/>
            <a:ext cx="361951" cy="360362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6" name="流程图: 接点 5">
            <a:hlinkClick r:id="rId6" action="ppaction://hlinksldjump"/>
            <a:extLst>
              <a:ext uri="{FF2B5EF4-FFF2-40B4-BE49-F238E27FC236}">
                <a16:creationId xmlns:a16="http://schemas.microsoft.com/office/drawing/2014/main" id="{DEA102AF-F860-0531-4D6C-934EFD8ECBCA}"/>
              </a:ext>
            </a:extLst>
          </p:cNvPr>
          <p:cNvSpPr/>
          <p:nvPr/>
        </p:nvSpPr>
        <p:spPr>
          <a:xfrm>
            <a:off x="-19050" y="1211263"/>
            <a:ext cx="361950" cy="363537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4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7" name="流程图: 接点 6">
            <a:hlinkClick r:id="rId7" action="ppaction://hlinksldjump"/>
            <a:extLst>
              <a:ext uri="{FF2B5EF4-FFF2-40B4-BE49-F238E27FC236}">
                <a16:creationId xmlns:a16="http://schemas.microsoft.com/office/drawing/2014/main" id="{CD559ABF-6468-6ACB-C877-449CAA259CE0}"/>
              </a:ext>
            </a:extLst>
          </p:cNvPr>
          <p:cNvSpPr/>
          <p:nvPr/>
        </p:nvSpPr>
        <p:spPr>
          <a:xfrm>
            <a:off x="-17463" y="157162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  <p:pic>
        <p:nvPicPr>
          <p:cNvPr id="8" name="图片 46">
            <a:hlinkClick r:id="rId8" action="ppaction://hlinksldjump"/>
            <a:extLst>
              <a:ext uri="{FF2B5EF4-FFF2-40B4-BE49-F238E27FC236}">
                <a16:creationId xmlns:a16="http://schemas.microsoft.com/office/drawing/2014/main" id="{DB0D0C1E-11F3-21D4-1B2C-422DB0DFE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grayscl/>
            <a:biLevel thresh="50000"/>
          </a:blip>
          <a:srcRect/>
          <a:stretch>
            <a:fillRect/>
          </a:stretch>
        </p:blipFill>
        <p:spPr bwMode="auto">
          <a:xfrm>
            <a:off x="57150" y="4716463"/>
            <a:ext cx="24288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内容占位符 2">
            <a:extLst>
              <a:ext uri="{FF2B5EF4-FFF2-40B4-BE49-F238E27FC236}">
                <a16:creationId xmlns:a16="http://schemas.microsoft.com/office/drawing/2014/main" id="{6E91C88C-CDAE-4D44-BF7E-A544EE61E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411163"/>
            <a:ext cx="6408737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2800" b="1" dirty="0">
                <a:latin typeface="+mj-ea"/>
                <a:ea typeface="+mj-ea"/>
              </a:rPr>
              <a:t>    你还发现了哪些“神秘”的场所？告诉大家吧！</a:t>
            </a:r>
          </a:p>
        </p:txBody>
      </p:sp>
      <p:grpSp>
        <p:nvGrpSpPr>
          <p:cNvPr id="5" name="组合 4"/>
          <p:cNvGrpSpPr>
            <a:grpSpLocks/>
          </p:cNvGrpSpPr>
          <p:nvPr/>
        </p:nvGrpSpPr>
        <p:grpSpPr bwMode="auto">
          <a:xfrm>
            <a:off x="4572000" y="1262063"/>
            <a:ext cx="3302000" cy="3470275"/>
            <a:chOff x="4294623" y="1261890"/>
            <a:chExt cx="3301713" cy="3470100"/>
          </a:xfrm>
        </p:grpSpPr>
        <p:pic>
          <p:nvPicPr>
            <p:cNvPr id="19468" name="图片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427984" y="1261890"/>
              <a:ext cx="3168352" cy="3470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9" name="内容占位符 2"/>
            <p:cNvSpPr txBox="1">
              <a:spLocks noChangeArrowheads="1"/>
            </p:cNvSpPr>
            <p:nvPr/>
          </p:nvSpPr>
          <p:spPr bwMode="auto">
            <a:xfrm>
              <a:off x="4319972" y="2081345"/>
              <a:ext cx="2160240" cy="476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2400" b="1">
                  <a:latin typeface="楷体" pitchFamily="49" charset="-122"/>
                  <a:ea typeface="楷体" pitchFamily="49" charset="-122"/>
                </a:rPr>
                <a:t>   探秘人：</a:t>
              </a:r>
            </a:p>
          </p:txBody>
        </p:sp>
        <p:sp>
          <p:nvSpPr>
            <p:cNvPr id="19470" name="内容占位符 2"/>
            <p:cNvSpPr txBox="1">
              <a:spLocks noChangeArrowheads="1"/>
            </p:cNvSpPr>
            <p:nvPr/>
          </p:nvSpPr>
          <p:spPr bwMode="auto">
            <a:xfrm>
              <a:off x="4294623" y="2862310"/>
              <a:ext cx="2160240" cy="476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2400" b="1">
                  <a:latin typeface="楷体" pitchFamily="49" charset="-122"/>
                  <a:ea typeface="楷体" pitchFamily="49" charset="-122"/>
                </a:rPr>
                <a:t>   我的发现：</a:t>
              </a:r>
            </a:p>
          </p:txBody>
        </p:sp>
      </p:grpSp>
      <p:pic>
        <p:nvPicPr>
          <p:cNvPr id="18" name="图片 17" descr="一上P20-1：校园文化墙.jpg">
            <a:extLst>
              <a:ext uri="{FF2B5EF4-FFF2-40B4-BE49-F238E27FC236}">
                <a16:creationId xmlns:a16="http://schemas.microsoft.com/office/drawing/2014/main" id="{6937DD07-917A-4331-93FB-CA55E8B7D4A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2065423"/>
            <a:ext cx="2794549" cy="1863033"/>
          </a:xfrm>
          <a:prstGeom prst="roundRect">
            <a:avLst>
              <a:gd name="adj" fmla="val 6677"/>
            </a:avLst>
          </a:prstGeom>
          <a:solidFill>
            <a:srgbClr val="FFFFFF">
              <a:shade val="85000"/>
            </a:srgbClr>
          </a:solidFill>
          <a:ln w="22225">
            <a:solidFill>
              <a:schemeClr val="bg1"/>
            </a:solidFill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576C6D83-9A8A-36DF-BD91-C7FF9458EA7D}"/>
              </a:ext>
            </a:extLst>
          </p:cNvPr>
          <p:cNvSpPr/>
          <p:nvPr/>
        </p:nvSpPr>
        <p:spPr>
          <a:xfrm>
            <a:off x="-15875" y="1931988"/>
            <a:ext cx="363538" cy="3081337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solidFill>
                  <a:schemeClr val="tx1"/>
                </a:solidFill>
                <a:latin typeface="+mn-ea"/>
              </a:rPr>
              <a:t>校园探秘</a:t>
            </a:r>
          </a:p>
        </p:txBody>
      </p:sp>
      <p:sp>
        <p:nvSpPr>
          <p:cNvPr id="3" name="流程图: 接点 2">
            <a:hlinkClick r:id="rId4" action="ppaction://hlinksldjump"/>
            <a:extLst>
              <a:ext uri="{FF2B5EF4-FFF2-40B4-BE49-F238E27FC236}">
                <a16:creationId xmlns:a16="http://schemas.microsoft.com/office/drawing/2014/main" id="{40234A9F-CF09-DA1E-1089-30E447280577}"/>
              </a:ext>
            </a:extLst>
          </p:cNvPr>
          <p:cNvSpPr/>
          <p:nvPr/>
        </p:nvSpPr>
        <p:spPr>
          <a:xfrm>
            <a:off x="66675" y="128588"/>
            <a:ext cx="360363" cy="360362"/>
          </a:xfrm>
          <a:prstGeom prst="flowChartConnector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1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4" name="流程图: 接点 3">
            <a:hlinkClick r:id="rId5" action="ppaction://hlinksldjump"/>
            <a:extLst>
              <a:ext uri="{FF2B5EF4-FFF2-40B4-BE49-F238E27FC236}">
                <a16:creationId xmlns:a16="http://schemas.microsoft.com/office/drawing/2014/main" id="{F3C00EFD-38E0-4331-7BA4-FFEB1D91CD37}"/>
              </a:ext>
            </a:extLst>
          </p:cNvPr>
          <p:cNvSpPr/>
          <p:nvPr/>
        </p:nvSpPr>
        <p:spPr>
          <a:xfrm>
            <a:off x="-4763" y="488950"/>
            <a:ext cx="360363" cy="361950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2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6" name="流程图: 接点 5">
            <a:hlinkClick r:id="rId6" action="ppaction://hlinksldjump"/>
            <a:extLst>
              <a:ext uri="{FF2B5EF4-FFF2-40B4-BE49-F238E27FC236}">
                <a16:creationId xmlns:a16="http://schemas.microsoft.com/office/drawing/2014/main" id="{A6517707-5EA7-781F-AB57-1F6C69C4C871}"/>
              </a:ext>
            </a:extLst>
          </p:cNvPr>
          <p:cNvSpPr/>
          <p:nvPr/>
        </p:nvSpPr>
        <p:spPr>
          <a:xfrm>
            <a:off x="-14288" y="852488"/>
            <a:ext cx="361951" cy="360362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7" name="流程图: 接点 6">
            <a:hlinkClick r:id="rId7" action="ppaction://hlinksldjump"/>
            <a:extLst>
              <a:ext uri="{FF2B5EF4-FFF2-40B4-BE49-F238E27FC236}">
                <a16:creationId xmlns:a16="http://schemas.microsoft.com/office/drawing/2014/main" id="{74DDDEC9-DE01-F848-494E-4E88B6B0BCE5}"/>
              </a:ext>
            </a:extLst>
          </p:cNvPr>
          <p:cNvSpPr/>
          <p:nvPr/>
        </p:nvSpPr>
        <p:spPr>
          <a:xfrm>
            <a:off x="-19050" y="1211263"/>
            <a:ext cx="361950" cy="363537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4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8" name="流程图: 接点 7">
            <a:hlinkClick r:id="rId8" action="ppaction://hlinksldjump"/>
            <a:extLst>
              <a:ext uri="{FF2B5EF4-FFF2-40B4-BE49-F238E27FC236}">
                <a16:creationId xmlns:a16="http://schemas.microsoft.com/office/drawing/2014/main" id="{A65256A8-207F-E56F-8BB0-386DFE6D42EF}"/>
              </a:ext>
            </a:extLst>
          </p:cNvPr>
          <p:cNvSpPr/>
          <p:nvPr/>
        </p:nvSpPr>
        <p:spPr>
          <a:xfrm>
            <a:off x="-17463" y="157162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  <p:pic>
        <p:nvPicPr>
          <p:cNvPr id="9" name="图片 46">
            <a:hlinkClick r:id="rId9" action="ppaction://hlinksldjump"/>
            <a:extLst>
              <a:ext uri="{FF2B5EF4-FFF2-40B4-BE49-F238E27FC236}">
                <a16:creationId xmlns:a16="http://schemas.microsoft.com/office/drawing/2014/main" id="{9512B48F-F35F-192C-0A1D-F7DD89A9C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grayscl/>
            <a:biLevel thresh="50000"/>
          </a:blip>
          <a:srcRect/>
          <a:stretch>
            <a:fillRect/>
          </a:stretch>
        </p:blipFill>
        <p:spPr bwMode="auto">
          <a:xfrm>
            <a:off x="57150" y="4716463"/>
            <a:ext cx="24288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2" name="文本框 1"/>
          <p:cNvSpPr txBox="1">
            <a:spLocks noChangeArrowheads="1"/>
          </p:cNvSpPr>
          <p:nvPr/>
        </p:nvSpPr>
        <p:spPr bwMode="auto">
          <a:xfrm>
            <a:off x="2627313" y="127000"/>
            <a:ext cx="3313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3200" b="1" dirty="0">
                <a:latin typeface="黑体" pitchFamily="49" charset="-122"/>
                <a:ea typeface="黑体" pitchFamily="49" charset="-122"/>
              </a:rPr>
              <a:t>我喜欢的地方</a:t>
            </a:r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52E60F9C-F244-461F-847C-2E99BFB7F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38" y="831850"/>
            <a:ext cx="7883525" cy="5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2800" b="1" dirty="0">
                <a:latin typeface="+mj-ea"/>
                <a:ea typeface="+mj-ea"/>
              </a:rPr>
              <a:t>    学校里的场所那么多，你喜欢哪些地方？</a:t>
            </a:r>
          </a:p>
        </p:txBody>
      </p:sp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742950" y="4311650"/>
            <a:ext cx="3462338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图书馆</a:t>
            </a:r>
          </a:p>
        </p:txBody>
      </p:sp>
      <p:sp>
        <p:nvSpPr>
          <p:cNvPr id="16" name="文本框 15"/>
          <p:cNvSpPr txBox="1">
            <a:spLocks noChangeArrowheads="1"/>
          </p:cNvSpPr>
          <p:nvPr/>
        </p:nvSpPr>
        <p:spPr bwMode="auto">
          <a:xfrm>
            <a:off x="5054600" y="4311650"/>
            <a:ext cx="3462338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体育器材室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685" y="1717840"/>
            <a:ext cx="3024774" cy="2296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3" y="1700942"/>
            <a:ext cx="3602671" cy="2313124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E8A99B87-FC68-9A1E-15E3-D7DD1AB5F0C6}"/>
              </a:ext>
            </a:extLst>
          </p:cNvPr>
          <p:cNvSpPr/>
          <p:nvPr/>
        </p:nvSpPr>
        <p:spPr>
          <a:xfrm>
            <a:off x="0" y="1925638"/>
            <a:ext cx="363538" cy="3081337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我喜欢的地方</a:t>
            </a:r>
          </a:p>
        </p:txBody>
      </p:sp>
      <p:pic>
        <p:nvPicPr>
          <p:cNvPr id="12" name="图片 46">
            <a:hlinkClick r:id="rId4" action="ppaction://hlinksldjump"/>
            <a:extLst>
              <a:ext uri="{FF2B5EF4-FFF2-40B4-BE49-F238E27FC236}">
                <a16:creationId xmlns:a16="http://schemas.microsoft.com/office/drawing/2014/main" id="{4C7EF4B2-DDFA-807C-522F-96DD3002D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</a:blip>
          <a:srcRect/>
          <a:stretch>
            <a:fillRect/>
          </a:stretch>
        </p:blipFill>
        <p:spPr bwMode="auto">
          <a:xfrm>
            <a:off x="57150" y="4716463"/>
            <a:ext cx="24288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流程图: 接点 13">
            <a:hlinkClick r:id="rId6" action="ppaction://hlinksldjump"/>
            <a:extLst>
              <a:ext uri="{FF2B5EF4-FFF2-40B4-BE49-F238E27FC236}">
                <a16:creationId xmlns:a16="http://schemas.microsoft.com/office/drawing/2014/main" id="{914FDADF-4D12-98D2-AA42-90B1BCB60567}"/>
              </a:ext>
            </a:extLst>
          </p:cNvPr>
          <p:cNvSpPr/>
          <p:nvPr/>
        </p:nvSpPr>
        <p:spPr>
          <a:xfrm>
            <a:off x="-3175" y="115888"/>
            <a:ext cx="360363" cy="360362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1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15" name="流程图: 接点 14">
            <a:hlinkClick r:id="rId7" action="ppaction://hlinksldjump"/>
            <a:extLst>
              <a:ext uri="{FF2B5EF4-FFF2-40B4-BE49-F238E27FC236}">
                <a16:creationId xmlns:a16="http://schemas.microsoft.com/office/drawing/2014/main" id="{1E914A62-1728-0561-D647-8B4A824A9493}"/>
              </a:ext>
            </a:extLst>
          </p:cNvPr>
          <p:cNvSpPr/>
          <p:nvPr/>
        </p:nvSpPr>
        <p:spPr>
          <a:xfrm>
            <a:off x="71438" y="479425"/>
            <a:ext cx="360362" cy="361950"/>
          </a:xfrm>
          <a:prstGeom prst="flowChartConnector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2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17" name="流程图: 接点 16">
            <a:hlinkClick r:id="rId8" action="ppaction://hlinksldjump"/>
            <a:extLst>
              <a:ext uri="{FF2B5EF4-FFF2-40B4-BE49-F238E27FC236}">
                <a16:creationId xmlns:a16="http://schemas.microsoft.com/office/drawing/2014/main" id="{C46F4840-D4D7-A512-8E6C-453AB2885678}"/>
              </a:ext>
            </a:extLst>
          </p:cNvPr>
          <p:cNvSpPr/>
          <p:nvPr/>
        </p:nvSpPr>
        <p:spPr>
          <a:xfrm>
            <a:off x="1588" y="838200"/>
            <a:ext cx="361950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18" name="流程图: 接点 17">
            <a:hlinkClick r:id="rId9" action="ppaction://hlinksldjump"/>
            <a:extLst>
              <a:ext uri="{FF2B5EF4-FFF2-40B4-BE49-F238E27FC236}">
                <a16:creationId xmlns:a16="http://schemas.microsoft.com/office/drawing/2014/main" id="{EEDE6F74-D03B-A8DD-1C7C-783049842569}"/>
              </a:ext>
            </a:extLst>
          </p:cNvPr>
          <p:cNvSpPr/>
          <p:nvPr/>
        </p:nvSpPr>
        <p:spPr>
          <a:xfrm>
            <a:off x="-3175" y="1196975"/>
            <a:ext cx="361950" cy="363538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4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19" name="流程图: 接点 18">
            <a:hlinkClick r:id="rId10" action="ppaction://hlinksldjump"/>
            <a:extLst>
              <a:ext uri="{FF2B5EF4-FFF2-40B4-BE49-F238E27FC236}">
                <a16:creationId xmlns:a16="http://schemas.microsoft.com/office/drawing/2014/main" id="{30E24F1A-A96B-3361-8CD8-91128CDCB38C}"/>
              </a:ext>
            </a:extLst>
          </p:cNvPr>
          <p:cNvSpPr/>
          <p:nvPr/>
        </p:nvSpPr>
        <p:spPr>
          <a:xfrm>
            <a:off x="-1588" y="1557338"/>
            <a:ext cx="360363" cy="360362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>
        <a:spAutoFit/>
      </a:bodyPr>
      <a:lstStyle>
        <a:defPPr>
          <a:lnSpc>
            <a:spcPct val="120000"/>
          </a:lnSpc>
          <a:defRPr sz="28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8581</TotalTime>
  <Words>523</Words>
  <Application>Microsoft Office PowerPoint</Application>
  <PresentationFormat>全屏显示(16:9)</PresentationFormat>
  <Paragraphs>160</Paragraphs>
  <Slides>22</Slides>
  <Notes>4</Notes>
  <HiddenSlides>0</HiddenSlides>
  <MMClips>3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9" baseType="lpstr">
      <vt:lpstr>黑体</vt:lpstr>
      <vt:lpstr>楷体</vt:lpstr>
      <vt:lpstr>宋体</vt:lpstr>
      <vt:lpstr>Arial</vt:lpstr>
      <vt:lpstr>Calibri</vt:lpstr>
      <vt:lpstr>Wingdings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微软公司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状元成才路</dc:title>
  <dc:subject>状元成才路</dc:subject>
  <dc:creator>状元成才路</dc:creator>
  <cp:keywords>状元成才路</cp:keywords>
  <dc:description>声  明_x000d_
_x000d_
 本文件仅用于个人学习、研究或欣赏，以及其他非商业性或非盈利性用途，但同时应遵守著作权法及其他相关法律的规定，不得侵犯本司及相关权利人的合法权利。_x000d_
 除此以外，将本文件任何内容用于其他用途时，应获得授权，如发现未经授权用于商业或盈利用途将追加侵权者的法律责任。_x000d_
_x000d_
武汉天成贵龙文化传播有限公司</dc:description>
  <cp:lastModifiedBy>Administrator</cp:lastModifiedBy>
  <cp:revision>1014</cp:revision>
  <dcterms:created xsi:type="dcterms:W3CDTF">2016-03-25T01:23:42Z</dcterms:created>
  <dcterms:modified xsi:type="dcterms:W3CDTF">2024-08-28T08:21:10Z</dcterms:modified>
  <cp:category>状元成才路</cp:category>
</cp:coreProperties>
</file>