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817" r:id="rId2"/>
    <p:sldId id="846" r:id="rId3"/>
    <p:sldId id="878" r:id="rId4"/>
    <p:sldId id="853" r:id="rId5"/>
    <p:sldId id="879" r:id="rId6"/>
    <p:sldId id="854" r:id="rId7"/>
    <p:sldId id="858" r:id="rId8"/>
    <p:sldId id="859" r:id="rId9"/>
    <p:sldId id="860" r:id="rId10"/>
    <p:sldId id="864" r:id="rId11"/>
    <p:sldId id="861" r:id="rId12"/>
    <p:sldId id="866" r:id="rId13"/>
    <p:sldId id="881" r:id="rId14"/>
    <p:sldId id="870" r:id="rId15"/>
    <p:sldId id="872" r:id="rId16"/>
    <p:sldId id="874" r:id="rId17"/>
    <p:sldId id="875" r:id="rId18"/>
    <p:sldId id="876" r:id="rId19"/>
    <p:sldId id="877" r:id="rId20"/>
    <p:sldId id="821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18" userDrawn="1">
          <p15:clr>
            <a:srgbClr val="A4A3A4"/>
          </p15:clr>
        </p15:guide>
        <p15:guide id="2" pos="4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77AB"/>
    <a:srgbClr val="8EB4E3"/>
    <a:srgbClr val="8AB0CE"/>
    <a:srgbClr val="D4E2ED"/>
    <a:srgbClr val="2A6FA6"/>
    <a:srgbClr val="D4E1ED"/>
    <a:srgbClr val="F9FBFC"/>
    <a:srgbClr val="F8FAFC"/>
    <a:srgbClr val="FFFFFF"/>
    <a:srgbClr val="BDE2E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18" autoAdjust="0"/>
  </p:normalViewPr>
  <p:slideViewPr>
    <p:cSldViewPr showGuides="1">
      <p:cViewPr>
        <p:scale>
          <a:sx n="75" d="100"/>
          <a:sy n="75" d="100"/>
        </p:scale>
        <p:origin x="-1134" y="-318"/>
      </p:cViewPr>
      <p:guideLst>
        <p:guide orient="horz" pos="618"/>
        <p:guide pos="438"/>
      </p:guideLst>
    </p:cSldViewPr>
  </p:slideViewPr>
  <p:outlineViewPr>
    <p:cViewPr>
      <p:scale>
        <a:sx n="33" d="100"/>
        <a:sy n="33" d="100"/>
      </p:scale>
      <p:origin x="0" y="-1572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3CDE6-FEA2-46BB-8ABD-ECF77A4C3004}" type="datetimeFigureOut">
              <a:rPr lang="zh-CN" altLang="en-US" smtClean="0"/>
              <a:pPr/>
              <a:t>2024/8/26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EE56C-C3A4-4189-9343-1134C9305CB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02414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889706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习题">
    <p:bg>
      <p:bgPr>
        <a:pattFill prst="sm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39968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金榜苑：归纳总结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1814872" y="505247"/>
            <a:ext cx="1728192" cy="460244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505247"/>
            <a:ext cx="1815509" cy="460244"/>
          </a:xfrm>
          <a:prstGeom prst="rect">
            <a:avLst/>
          </a:prstGeom>
          <a:solidFill>
            <a:srgbClr val="1F497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1" lang="zh-CN" altLang="en-US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</a:endParaRPr>
          </a:p>
        </p:txBody>
      </p:sp>
      <p:sp>
        <p:nvSpPr>
          <p:cNvPr id="4" name="TextBox 51"/>
          <p:cNvSpPr txBox="1"/>
          <p:nvPr userDrawn="1"/>
        </p:nvSpPr>
        <p:spPr>
          <a:xfrm>
            <a:off x="1991544" y="505247"/>
            <a:ext cx="1551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bg1">
                    <a:lumMod val="85000"/>
                  </a:schemeClr>
                </a:solidFill>
              </a:rPr>
              <a:t>必备</a:t>
            </a:r>
            <a:r>
              <a:rPr lang="zh-CN" altLang="zh-CN" sz="2400" dirty="0" smtClean="0">
                <a:solidFill>
                  <a:schemeClr val="bg1">
                    <a:lumMod val="85000"/>
                  </a:schemeClr>
                </a:solidFill>
              </a:rPr>
              <a:t>知识</a:t>
            </a:r>
            <a:endParaRPr lang="zh-CN" altLang="zh-CN" sz="2400" b="1" dirty="0">
              <a:solidFill>
                <a:schemeClr val="bg1">
                  <a:lumMod val="8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32"/>
          <p:cNvSpPr txBox="1"/>
          <p:nvPr userDrawn="1"/>
        </p:nvSpPr>
        <p:spPr>
          <a:xfrm>
            <a:off x="407368" y="385614"/>
            <a:ext cx="12314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chemeClr val="bg1"/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defRPr>
            </a:lvl1pPr>
          </a:lstStyle>
          <a:p>
            <a:pPr algn="just"/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整合</a:t>
            </a:r>
            <a:endParaRPr lang="en-US" altLang="zh-CN" sz="4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1BD4A661-10AF-DE41-81E2-95E0AAEC133C}"/>
              </a:ext>
            </a:extLst>
          </p:cNvPr>
          <p:cNvSpPr/>
          <p:nvPr userDrawn="1"/>
        </p:nvSpPr>
        <p:spPr>
          <a:xfrm>
            <a:off x="0" y="1484783"/>
            <a:ext cx="12192000" cy="5373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53472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金榜苑：归纳总结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1BD4A661-10AF-DE41-81E2-95E0AAEC133C}"/>
              </a:ext>
            </a:extLst>
          </p:cNvPr>
          <p:cNvSpPr/>
          <p:nvPr userDrawn="1"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49146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金榜苑：归纳总结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1BD4A661-10AF-DE41-81E2-95E0AAEC133C}"/>
              </a:ext>
            </a:extLst>
          </p:cNvPr>
          <p:cNvSpPr/>
          <p:nvPr userDrawn="1"/>
        </p:nvSpPr>
        <p:spPr>
          <a:xfrm>
            <a:off x="0" y="1484783"/>
            <a:ext cx="12192000" cy="5373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5376087" y="1301440"/>
            <a:ext cx="1439827" cy="369247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b="1" dirty="0" smtClean="0">
                <a:solidFill>
                  <a:schemeClr val="bg1"/>
                </a:solidFill>
                <a:latin typeface="方正仿宋简体" panose="03000509000000000000" pitchFamily="65" charset="-122"/>
                <a:ea typeface="方正仿宋简体" panose="03000509000000000000" pitchFamily="65" charset="-122"/>
              </a:rPr>
              <a:t>应用举例</a:t>
            </a:r>
            <a:endParaRPr lang="zh-CN" altLang="en-US" b="1" dirty="0">
              <a:solidFill>
                <a:schemeClr val="bg1"/>
              </a:solidFill>
              <a:latin typeface="方正仿宋简体" panose="03000509000000000000" pitchFamily="65" charset="-122"/>
              <a:ea typeface="方正仿宋简体" panose="03000509000000000000" pitchFamily="65" charset="-122"/>
            </a:endParaRPr>
          </a:p>
        </p:txBody>
      </p:sp>
      <p:sp>
        <p:nvSpPr>
          <p:cNvPr id="17" name="矩形 16"/>
          <p:cNvSpPr/>
          <p:nvPr userDrawn="1"/>
        </p:nvSpPr>
        <p:spPr>
          <a:xfrm>
            <a:off x="1814872" y="505247"/>
            <a:ext cx="1728192" cy="460244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8" name="矩形 17"/>
          <p:cNvSpPr/>
          <p:nvPr userDrawn="1"/>
        </p:nvSpPr>
        <p:spPr>
          <a:xfrm>
            <a:off x="0" y="505247"/>
            <a:ext cx="1815509" cy="460244"/>
          </a:xfrm>
          <a:prstGeom prst="rect">
            <a:avLst/>
          </a:prstGeom>
          <a:solidFill>
            <a:srgbClr val="1F497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1" lang="zh-CN" altLang="en-US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</a:endParaRPr>
          </a:p>
        </p:txBody>
      </p:sp>
      <p:sp>
        <p:nvSpPr>
          <p:cNvPr id="19" name="TextBox 51"/>
          <p:cNvSpPr txBox="1"/>
          <p:nvPr userDrawn="1"/>
        </p:nvSpPr>
        <p:spPr>
          <a:xfrm>
            <a:off x="1991544" y="505247"/>
            <a:ext cx="1551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bg1">
                    <a:lumMod val="85000"/>
                  </a:schemeClr>
                </a:solidFill>
              </a:rPr>
              <a:t>必备</a:t>
            </a:r>
            <a:r>
              <a:rPr lang="zh-CN" altLang="zh-CN" sz="2400" dirty="0" smtClean="0">
                <a:solidFill>
                  <a:schemeClr val="bg1">
                    <a:lumMod val="85000"/>
                  </a:schemeClr>
                </a:solidFill>
              </a:rPr>
              <a:t>知识</a:t>
            </a:r>
            <a:endParaRPr lang="zh-CN" altLang="zh-CN" sz="2400" b="1" dirty="0">
              <a:solidFill>
                <a:schemeClr val="bg1">
                  <a:lumMod val="8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32"/>
          <p:cNvSpPr txBox="1"/>
          <p:nvPr userDrawn="1"/>
        </p:nvSpPr>
        <p:spPr>
          <a:xfrm>
            <a:off x="407368" y="385614"/>
            <a:ext cx="12314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chemeClr val="bg1"/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defRPr>
            </a:lvl1pPr>
          </a:lstStyle>
          <a:p>
            <a:pPr algn="just"/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整合</a:t>
            </a:r>
            <a:endParaRPr lang="en-US" altLang="zh-CN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2840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金榜苑：归纳总结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1BD4A661-10AF-DE41-81E2-95E0AAEC133C}"/>
              </a:ext>
            </a:extLst>
          </p:cNvPr>
          <p:cNvSpPr/>
          <p:nvPr userDrawn="1"/>
        </p:nvSpPr>
        <p:spPr>
          <a:xfrm>
            <a:off x="0" y="1484783"/>
            <a:ext cx="12192000" cy="5373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5376087" y="1301440"/>
            <a:ext cx="1439827" cy="36924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b="1" smtClean="0">
                <a:solidFill>
                  <a:schemeClr val="bg1"/>
                </a:solidFill>
                <a:latin typeface="方正仿宋简体" panose="03000509000000000000" pitchFamily="65" charset="-122"/>
                <a:ea typeface="方正仿宋简体" panose="03000509000000000000" pitchFamily="65" charset="-122"/>
              </a:rPr>
              <a:t>易错辨析</a:t>
            </a:r>
            <a:endParaRPr lang="zh-CN" altLang="en-US" b="1" dirty="0">
              <a:solidFill>
                <a:schemeClr val="bg1"/>
              </a:solidFill>
              <a:latin typeface="方正仿宋简体" panose="03000509000000000000" pitchFamily="65" charset="-122"/>
              <a:ea typeface="方正仿宋简体" panose="03000509000000000000" pitchFamily="65" charset="-122"/>
            </a:endParaRPr>
          </a:p>
        </p:txBody>
      </p:sp>
      <p:sp>
        <p:nvSpPr>
          <p:cNvPr id="19" name="矩形 18"/>
          <p:cNvSpPr/>
          <p:nvPr userDrawn="1"/>
        </p:nvSpPr>
        <p:spPr>
          <a:xfrm>
            <a:off x="1814872" y="505247"/>
            <a:ext cx="1728192" cy="460244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20" name="矩形 19"/>
          <p:cNvSpPr/>
          <p:nvPr userDrawn="1"/>
        </p:nvSpPr>
        <p:spPr>
          <a:xfrm>
            <a:off x="0" y="505247"/>
            <a:ext cx="1815509" cy="460244"/>
          </a:xfrm>
          <a:prstGeom prst="rect">
            <a:avLst/>
          </a:prstGeom>
          <a:solidFill>
            <a:srgbClr val="1F497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1" lang="zh-CN" altLang="en-US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</a:endParaRPr>
          </a:p>
        </p:txBody>
      </p:sp>
      <p:sp>
        <p:nvSpPr>
          <p:cNvPr id="21" name="TextBox 51"/>
          <p:cNvSpPr txBox="1"/>
          <p:nvPr userDrawn="1"/>
        </p:nvSpPr>
        <p:spPr>
          <a:xfrm>
            <a:off x="1991544" y="505247"/>
            <a:ext cx="1551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bg1">
                    <a:lumMod val="85000"/>
                  </a:schemeClr>
                </a:solidFill>
              </a:rPr>
              <a:t>必备</a:t>
            </a:r>
            <a:r>
              <a:rPr lang="zh-CN" altLang="zh-CN" sz="2400" dirty="0" smtClean="0">
                <a:solidFill>
                  <a:schemeClr val="bg1">
                    <a:lumMod val="85000"/>
                  </a:schemeClr>
                </a:solidFill>
              </a:rPr>
              <a:t>知识</a:t>
            </a:r>
            <a:endParaRPr lang="zh-CN" altLang="zh-CN" sz="2400" b="1" dirty="0">
              <a:solidFill>
                <a:schemeClr val="bg1">
                  <a:lumMod val="8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32"/>
          <p:cNvSpPr txBox="1"/>
          <p:nvPr userDrawn="1"/>
        </p:nvSpPr>
        <p:spPr>
          <a:xfrm>
            <a:off x="407368" y="385614"/>
            <a:ext cx="12314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chemeClr val="bg1"/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defRPr>
            </a:lvl1pPr>
          </a:lstStyle>
          <a:p>
            <a:pPr algn="just"/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整合</a:t>
            </a:r>
            <a:endParaRPr lang="en-US" altLang="zh-CN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1988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金榜苑：归纳总结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1BD4A661-10AF-DE41-81E2-95E0AAEC133C}"/>
              </a:ext>
            </a:extLst>
          </p:cNvPr>
          <p:cNvSpPr/>
          <p:nvPr userDrawn="1"/>
        </p:nvSpPr>
        <p:spPr>
          <a:xfrm>
            <a:off x="0" y="1484783"/>
            <a:ext cx="12192000" cy="5373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5376087" y="1301440"/>
            <a:ext cx="1439827" cy="369247"/>
          </a:xfrm>
          <a:prstGeom prst="rect">
            <a:avLst/>
          </a:prstGeom>
          <a:solidFill>
            <a:srgbClr val="C0504D">
              <a:lumMod val="75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b="1" smtClean="0">
                <a:solidFill>
                  <a:schemeClr val="bg1"/>
                </a:solidFill>
                <a:latin typeface="方正仿宋简体" panose="03000509000000000000" pitchFamily="65" charset="-122"/>
                <a:ea typeface="方正仿宋简体" panose="03000509000000000000" pitchFamily="65" charset="-122"/>
              </a:rPr>
              <a:t>易错提醒</a:t>
            </a:r>
            <a:endParaRPr lang="zh-CN" altLang="en-US" b="1" dirty="0">
              <a:solidFill>
                <a:schemeClr val="bg1"/>
              </a:solidFill>
              <a:latin typeface="方正仿宋简体" panose="03000509000000000000" pitchFamily="65" charset="-122"/>
              <a:ea typeface="方正仿宋简体" panose="03000509000000000000" pitchFamily="65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1814872" y="505247"/>
            <a:ext cx="1728192" cy="460244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0" y="505247"/>
            <a:ext cx="1815509" cy="460244"/>
          </a:xfrm>
          <a:prstGeom prst="rect">
            <a:avLst/>
          </a:prstGeom>
          <a:solidFill>
            <a:srgbClr val="1F497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1" lang="zh-CN" altLang="en-US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</a:endParaRPr>
          </a:p>
        </p:txBody>
      </p:sp>
      <p:sp>
        <p:nvSpPr>
          <p:cNvPr id="17" name="TextBox 51"/>
          <p:cNvSpPr txBox="1"/>
          <p:nvPr userDrawn="1"/>
        </p:nvSpPr>
        <p:spPr>
          <a:xfrm>
            <a:off x="1991544" y="505247"/>
            <a:ext cx="1551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bg1">
                    <a:lumMod val="85000"/>
                  </a:schemeClr>
                </a:solidFill>
              </a:rPr>
              <a:t>必备</a:t>
            </a:r>
            <a:r>
              <a:rPr lang="zh-CN" altLang="zh-CN" sz="2400" dirty="0" smtClean="0">
                <a:solidFill>
                  <a:schemeClr val="bg1">
                    <a:lumMod val="85000"/>
                  </a:schemeClr>
                </a:solidFill>
              </a:rPr>
              <a:t>知识</a:t>
            </a:r>
            <a:endParaRPr lang="zh-CN" altLang="zh-CN" sz="2400" b="1" dirty="0">
              <a:solidFill>
                <a:schemeClr val="bg1">
                  <a:lumMod val="8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32"/>
          <p:cNvSpPr txBox="1"/>
          <p:nvPr userDrawn="1"/>
        </p:nvSpPr>
        <p:spPr>
          <a:xfrm>
            <a:off x="407368" y="385614"/>
            <a:ext cx="12314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chemeClr val="bg1"/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defRPr>
            </a:lvl1pPr>
          </a:lstStyle>
          <a:p>
            <a:pPr algn="just"/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整合</a:t>
            </a:r>
            <a:endParaRPr lang="en-US" altLang="zh-CN" sz="4000" b="1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3300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金榜苑：归纳总结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 preferRelativeResize="0">
            <a:picLocks/>
          </p:cNvPicPr>
          <p:nvPr userDrawn="1"/>
        </p:nvPicPr>
        <p:blipFill rotWithShape="1"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385" b="5674"/>
          <a:stretch/>
        </p:blipFill>
        <p:spPr>
          <a:xfrm>
            <a:off x="0" y="0"/>
            <a:ext cx="12189600" cy="685800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xmlns="" id="{1BD4A661-10AF-DE41-81E2-95E0AAEC133C}"/>
              </a:ext>
            </a:extLst>
          </p:cNvPr>
          <p:cNvSpPr/>
          <p:nvPr userDrawn="1"/>
        </p:nvSpPr>
        <p:spPr>
          <a:xfrm>
            <a:off x="0" y="1484783"/>
            <a:ext cx="12192000" cy="5373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0" y="505247"/>
            <a:ext cx="1815509" cy="460244"/>
          </a:xfrm>
          <a:prstGeom prst="rect">
            <a:avLst/>
          </a:prstGeom>
          <a:solidFill>
            <a:srgbClr val="187E8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</a:endParaRPr>
          </a:p>
        </p:txBody>
      </p:sp>
      <p:sp>
        <p:nvSpPr>
          <p:cNvPr id="15" name="文本框 32"/>
          <p:cNvSpPr txBox="1"/>
          <p:nvPr userDrawn="1"/>
        </p:nvSpPr>
        <p:spPr>
          <a:xfrm>
            <a:off x="407368" y="385614"/>
            <a:ext cx="12314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chemeClr val="bg1"/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defRPr>
            </a:lvl1pPr>
          </a:lstStyle>
          <a:p>
            <a:pPr algn="just"/>
            <a:r>
              <a:rPr lang="zh-CN" altLang="en-US" sz="4000" b="1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提升</a:t>
            </a:r>
            <a:endParaRPr lang="en-US" altLang="zh-CN" sz="4000" b="1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TextBox 51"/>
          <p:cNvSpPr txBox="1"/>
          <p:nvPr userDrawn="1"/>
        </p:nvSpPr>
        <p:spPr>
          <a:xfrm>
            <a:off x="1991544" y="505247"/>
            <a:ext cx="1551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chemeClr val="bg1">
                    <a:lumMod val="95000"/>
                  </a:schemeClr>
                </a:solidFill>
              </a:rPr>
              <a:t>关键能力</a:t>
            </a:r>
            <a:endParaRPr lang="zh-CN" altLang="zh-CN" sz="2400" b="1" dirty="0">
              <a:solidFill>
                <a:schemeClr val="bg1">
                  <a:lumMod val="95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1814872" y="505999"/>
            <a:ext cx="1728192" cy="460244"/>
          </a:xfrm>
          <a:prstGeom prst="rect">
            <a:avLst/>
          </a:prstGeom>
          <a:noFill/>
          <a:ln w="6350" cap="flat" cmpd="sng" algn="ctr">
            <a:solidFill>
              <a:srgbClr val="187E8C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1136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金榜苑：归纳总结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 preferRelativeResize="0">
            <a:picLocks/>
          </p:cNvPicPr>
          <p:nvPr userDrawn="1"/>
        </p:nvPicPr>
        <p:blipFill rotWithShape="1"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385" b="5674"/>
          <a:stretch/>
        </p:blipFill>
        <p:spPr>
          <a:xfrm>
            <a:off x="0" y="0"/>
            <a:ext cx="12189600" cy="6858000"/>
          </a:xfrm>
          <a:prstGeom prst="rect">
            <a:avLst/>
          </a:prstGeom>
        </p:spPr>
      </p:pic>
      <p:sp>
        <p:nvSpPr>
          <p:cNvPr id="4" name="TextBox 51"/>
          <p:cNvSpPr txBox="1"/>
          <p:nvPr userDrawn="1"/>
        </p:nvSpPr>
        <p:spPr>
          <a:xfrm>
            <a:off x="1991544" y="505247"/>
            <a:ext cx="1551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l" defTabSz="914400" rtl="0" eaLnBrk="1" latinLnBrk="0" hangingPunct="1"/>
            <a:r>
              <a:rPr lang="zh-CN" altLang="en-US" sz="24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命题方向</a:t>
            </a:r>
            <a:endParaRPr lang="zh-CN" altLang="zh-CN" sz="24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1BD4A661-10AF-DE41-81E2-95E0AAEC133C}"/>
              </a:ext>
            </a:extLst>
          </p:cNvPr>
          <p:cNvSpPr/>
          <p:nvPr userDrawn="1"/>
        </p:nvSpPr>
        <p:spPr>
          <a:xfrm>
            <a:off x="0" y="1484783"/>
            <a:ext cx="12192000" cy="5373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1814872" y="505247"/>
            <a:ext cx="1728192" cy="460244"/>
          </a:xfrm>
          <a:prstGeom prst="rect">
            <a:avLst/>
          </a:prstGeom>
          <a:noFill/>
          <a:ln w="6350" cap="flat" cmpd="sng" algn="ctr">
            <a:solidFill>
              <a:srgbClr val="187E8C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0" y="505247"/>
            <a:ext cx="1815509" cy="4602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kumimoji="1" lang="zh-CN" altLang="en-US" noProof="0" smtClean="0">
              <a:solidFill>
                <a:schemeClr val="lt1"/>
              </a:solidFill>
            </a:endParaRPr>
          </a:p>
        </p:txBody>
      </p:sp>
      <p:sp>
        <p:nvSpPr>
          <p:cNvPr id="15" name="文本框 32"/>
          <p:cNvSpPr txBox="1"/>
          <p:nvPr userDrawn="1"/>
        </p:nvSpPr>
        <p:spPr>
          <a:xfrm>
            <a:off x="407368" y="385614"/>
            <a:ext cx="12314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chemeClr val="bg1"/>
                </a:solidFill>
                <a:latin typeface="时尚中黑简体" panose="01010104010101010101" pitchFamily="2" charset="-122"/>
                <a:ea typeface="时尚中黑简体" panose="01010104010101010101" pitchFamily="2" charset="-122"/>
              </a:defRPr>
            </a:lvl1pPr>
          </a:lstStyle>
          <a:p>
            <a:pPr algn="just"/>
            <a:r>
              <a:rPr lang="zh-CN" altLang="en-US" sz="4000" b="1" smtClean="0">
                <a:latin typeface="微软雅黑" pitchFamily="34" charset="-122"/>
                <a:ea typeface="微软雅黑" pitchFamily="34" charset="-122"/>
              </a:rPr>
              <a:t>明确</a:t>
            </a:r>
            <a:endParaRPr lang="en-US" altLang="zh-CN" sz="4000" b="1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0736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1052736"/>
            <a:ext cx="12192000" cy="5805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3" name="同侧圆角矩形 2">
            <a:extLst>
              <a:ext uri="{FF2B5EF4-FFF2-40B4-BE49-F238E27FC236}">
                <a16:creationId xmlns="" xmlns:a16="http://schemas.microsoft.com/office/drawing/2014/main" id="{DCF931F0-E024-3A42-B800-B9D38A749F17}"/>
              </a:ext>
            </a:extLst>
          </p:cNvPr>
          <p:cNvSpPr/>
          <p:nvPr userDrawn="1"/>
        </p:nvSpPr>
        <p:spPr>
          <a:xfrm rot="5400000">
            <a:off x="424211" y="-148788"/>
            <a:ext cx="495047" cy="1343473"/>
          </a:xfrm>
          <a:prstGeom prst="round2SameRect">
            <a:avLst>
              <a:gd name="adj1" fmla="val 31187"/>
              <a:gd name="adj2" fmla="val 0"/>
            </a:avLst>
          </a:prstGeom>
          <a:solidFill>
            <a:srgbClr val="0626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kumimoji="1"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115205" y="289757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dirty="0" smtClean="0">
                <a:solidFill>
                  <a:schemeClr val="bg1"/>
                </a:solidFill>
              </a:rPr>
              <a:t>练真题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4129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 preferRelativeResize="0">
            <a:picLocks/>
          </p:cNvPicPr>
          <p:nvPr userDrawn="1"/>
        </p:nvPicPr>
        <p:blipFill rotWithShape="1">
          <a:blip r:embed="rId1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385" b="5674"/>
          <a:stretch/>
        </p:blipFill>
        <p:spPr>
          <a:xfrm>
            <a:off x="0" y="0"/>
            <a:ext cx="12189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806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5" r:id="rId2"/>
    <p:sldLayoutId id="2147483687" r:id="rId3"/>
    <p:sldLayoutId id="2147483670" r:id="rId4"/>
    <p:sldLayoutId id="2147483673" r:id="rId5"/>
    <p:sldLayoutId id="2147483674" r:id="rId6"/>
    <p:sldLayoutId id="2147483671" r:id="rId7"/>
    <p:sldLayoutId id="2147483672" r:id="rId8"/>
    <p:sldLayoutId id="2147483651" r:id="rId9"/>
    <p:sldLayoutId id="2147483675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1.doc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315" y="138704"/>
            <a:ext cx="2737341" cy="457240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0" y="1612675"/>
            <a:ext cx="12192001" cy="3544517"/>
            <a:chOff x="0" y="1612675"/>
            <a:chExt cx="12192001" cy="3544517"/>
          </a:xfrm>
        </p:grpSpPr>
        <p:grpSp>
          <p:nvGrpSpPr>
            <p:cNvPr id="3" name="组合 2"/>
            <p:cNvGrpSpPr/>
            <p:nvPr/>
          </p:nvGrpSpPr>
          <p:grpSpPr>
            <a:xfrm>
              <a:off x="0" y="1850900"/>
              <a:ext cx="12192001" cy="3306292"/>
              <a:chOff x="0" y="1850900"/>
              <a:chExt cx="12192001" cy="3306292"/>
            </a:xfrm>
          </p:grpSpPr>
          <p:pic>
            <p:nvPicPr>
              <p:cNvPr id="2" name="图片 1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0" y="1850900"/>
                <a:ext cx="12192000" cy="3306292"/>
              </a:xfrm>
              <a:prstGeom prst="rect">
                <a:avLst/>
              </a:prstGeom>
            </p:spPr>
          </p:pic>
          <p:pic>
            <p:nvPicPr>
              <p:cNvPr id="6" name="图片 5"/>
              <p:cNvPicPr>
                <a:picLocks noChangeAspect="1"/>
              </p:cNvPicPr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10272464" y="3305484"/>
                <a:ext cx="1919537" cy="1788799"/>
              </a:xfrm>
              <a:prstGeom prst="rect">
                <a:avLst/>
              </a:prstGeom>
            </p:spPr>
          </p:pic>
        </p:grpSp>
        <p:sp>
          <p:nvSpPr>
            <p:cNvPr id="5" name="副标题 2">
              <a:extLst>
                <a:ext uri="{FF2B5EF4-FFF2-40B4-BE49-F238E27FC236}">
                  <a16:creationId xmlns:a16="http://schemas.microsoft.com/office/drawing/2014/main" xmlns="" id="{52C4449A-F464-4D7F-BEC9-4DBC80644CF4}"/>
                </a:ext>
              </a:extLst>
            </p:cNvPr>
            <p:cNvSpPr txBox="1">
              <a:spLocks/>
            </p:cNvSpPr>
            <p:nvPr/>
          </p:nvSpPr>
          <p:spPr>
            <a:xfrm>
              <a:off x="5209309" y="1612675"/>
              <a:ext cx="1773382" cy="448173"/>
            </a:xfrm>
            <a:prstGeom prst="roundRect">
              <a:avLst>
                <a:gd name="adj" fmla="val 50000"/>
              </a:avLst>
            </a:prstGeom>
            <a:solidFill>
              <a:srgbClr val="8EB4E3"/>
            </a:solidFill>
            <a:ln>
              <a:noFill/>
            </a:ln>
          </p:spPr>
          <p:txBody>
            <a:bodyPr anchor="ctr">
              <a:noAutofit/>
            </a:bodyPr>
            <a:lstStyle>
              <a:defPPr>
                <a:defRPr lang="zh-CN"/>
              </a:defPPr>
              <a:lvl1pPr indent="0" algn="ctr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800">
                  <a:solidFill>
                    <a:schemeClr val="bg1"/>
                  </a:solidFill>
                  <a:latin typeface="KaiTi" panose="02010609060101010101" pitchFamily="49" charset="-122"/>
                  <a:ea typeface="KaiTi" panose="02010609060101010101" pitchFamily="49" charset="-122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/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/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</a:lvl5pPr>
              <a:lvl6pPr marL="25146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</a:lvl6pPr>
              <a:lvl7pPr marL="2971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</a:lvl7pPr>
              <a:lvl8pPr marL="3429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</a:lvl8pPr>
              <a:lvl9pPr marL="3886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</a:lvl9pPr>
            </a:lstStyle>
            <a:p>
              <a:r>
                <a:rPr lang="zh-CN" altLang="zh-CN" sz="2400" dirty="0" smtClean="0"/>
                <a:t>热点强化</a:t>
              </a:r>
              <a:r>
                <a:rPr lang="en-US" altLang="zh-CN" sz="2400" dirty="0" smtClean="0"/>
                <a:t>5</a:t>
              </a:r>
              <a:endParaRPr lang="zh-CN" altLang="en-US" sz="2400" dirty="0"/>
            </a:p>
          </p:txBody>
        </p:sp>
      </p:grpSp>
      <p:sp>
        <p:nvSpPr>
          <p:cNvPr id="12" name="标题 1">
            <a:extLst>
              <a:ext uri="{FF2B5EF4-FFF2-40B4-BE49-F238E27FC236}">
                <a16:creationId xmlns:a16="http://schemas.microsoft.com/office/drawing/2014/main" xmlns="" id="{322A6B15-2E76-455A-9DAC-24409D258021}"/>
              </a:ext>
            </a:extLst>
          </p:cNvPr>
          <p:cNvSpPr txBox="1">
            <a:spLocks/>
          </p:cNvSpPr>
          <p:nvPr/>
        </p:nvSpPr>
        <p:spPr>
          <a:xfrm>
            <a:off x="396238" y="2784562"/>
            <a:ext cx="11399524" cy="1288875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>
              <a:lnSpc>
                <a:spcPct val="120000"/>
              </a:lnSpc>
            </a:pPr>
            <a:r>
              <a:rPr lang="zh-CN" altLang="zh-CN" sz="6600" b="1" dirty="0">
                <a:solidFill>
                  <a:schemeClr val="bg1"/>
                </a:solidFill>
              </a:rPr>
              <a:t>仪器的组合与气体体积的测定</a:t>
            </a:r>
            <a:endParaRPr lang="zh-CN" altLang="en-US" sz="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527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/>
          <p:cNvSpPr/>
          <p:nvPr/>
        </p:nvSpPr>
        <p:spPr>
          <a:xfrm>
            <a:off x="434688" y="735811"/>
            <a:ext cx="113226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(3)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本实验量气装置也可选用量筒、广口瓶、水槽、导管等主要仪器装配而成，请你在下面的方框内画出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套量气装置图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其他连接用品和夹持仪器自选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142338" name="Picture 2" descr="Y4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11152" y="2204864"/>
            <a:ext cx="6016412" cy="27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13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0484" y="2299770"/>
            <a:ext cx="2487244" cy="2425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/>
        </p:nvSpPr>
        <p:spPr>
          <a:xfrm>
            <a:off x="434688" y="5013176"/>
            <a:ext cx="8442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答案　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142339" name="Picture 3" descr="13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59896" y="2609815"/>
            <a:ext cx="5036362" cy="1960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7788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2" name="Picture 2" descr="13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0709" y="2243038"/>
            <a:ext cx="5910582" cy="1968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矩形 41"/>
          <p:cNvSpPr/>
          <p:nvPr/>
        </p:nvSpPr>
        <p:spPr>
          <a:xfrm>
            <a:off x="390000" y="1195735"/>
            <a:ext cx="11412000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1.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已知</a:t>
            </a:r>
            <a:r>
              <a:rPr lang="en-US" altLang="zh-CN" sz="2400" kern="100" dirty="0" err="1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HCl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难溶于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CCl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4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，则如图所示装置中，不适宜用于</a:t>
            </a:r>
            <a:r>
              <a:rPr lang="en-US" altLang="zh-CN" sz="2400" kern="100" dirty="0" err="1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HCl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气体尾气吸收的是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90000" y="456601"/>
            <a:ext cx="10668000" cy="524127"/>
            <a:chOff x="304592" y="188640"/>
            <a:chExt cx="10668000" cy="524127"/>
          </a:xfrm>
        </p:grpSpPr>
        <p:sp>
          <p:nvSpPr>
            <p:cNvPr id="5" name="平行四边形 4">
              <a:extLst>
                <a:ext uri="{FF2B5EF4-FFF2-40B4-BE49-F238E27FC236}">
                  <a16:creationId xmlns="" xmlns:a16="http://schemas.microsoft.com/office/drawing/2014/main" id="{9CDA5F8E-6C05-AD69-A4CB-1A0747C08357}"/>
                </a:ext>
              </a:extLst>
            </p:cNvPr>
            <p:cNvSpPr/>
            <p:nvPr/>
          </p:nvSpPr>
          <p:spPr>
            <a:xfrm>
              <a:off x="406192" y="334942"/>
              <a:ext cx="10566400" cy="377825"/>
            </a:xfrm>
            <a:prstGeom prst="parallelogram">
              <a:avLst/>
            </a:prstGeom>
            <a:gradFill>
              <a:gsLst>
                <a:gs pos="59000">
                  <a:srgbClr val="002060"/>
                </a:gs>
                <a:gs pos="0">
                  <a:schemeClr val="bg1"/>
                </a:gs>
                <a:gs pos="100000">
                  <a:srgbClr val="002060"/>
                </a:gs>
              </a:gsLst>
              <a:lin ang="10800000" scaled="0"/>
            </a:gradFill>
            <a:ln>
              <a:noFill/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平行四边形 5">
              <a:extLst>
                <a:ext uri="{FF2B5EF4-FFF2-40B4-BE49-F238E27FC236}">
                  <a16:creationId xmlns="" xmlns:a16="http://schemas.microsoft.com/office/drawing/2014/main" id="{4AAE6963-0F8F-348F-BC7A-E993B310C5A8}"/>
                </a:ext>
              </a:extLst>
            </p:cNvPr>
            <p:cNvSpPr/>
            <p:nvPr/>
          </p:nvSpPr>
          <p:spPr>
            <a:xfrm>
              <a:off x="304592" y="192682"/>
              <a:ext cx="1614944" cy="429895"/>
            </a:xfrm>
            <a:prstGeom prst="parallelogram">
              <a:avLst/>
            </a:prstGeom>
            <a:solidFill>
              <a:srgbClr val="EA8B00"/>
            </a:solidFill>
            <a:ln w="22225">
              <a:solidFill>
                <a:schemeClr val="bg1"/>
              </a:solidFill>
            </a:ln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="" xmlns:a16="http://schemas.microsoft.com/office/drawing/2014/main" id="{84995F56-3B4A-5F32-4FF0-CD53AA6402A8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>
              <a:off x="479376" y="188640"/>
              <a:ext cx="136815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200" b="1" dirty="0" smtClean="0">
                  <a:solidFill>
                    <a:schemeClr val="bg1"/>
                  </a:solidFill>
                </a:rPr>
                <a:t>热点专练</a:t>
              </a:r>
              <a:endParaRPr lang="zh-CN" altLang="en-US" sz="2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TextBox 9"/>
          <p:cNvSpPr txBox="1"/>
          <p:nvPr/>
        </p:nvSpPr>
        <p:spPr>
          <a:xfrm>
            <a:off x="4826232" y="3645024"/>
            <a:ext cx="756000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xmlns="" val="329187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386" name="Picture 2" descr="14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78892" y="1304848"/>
            <a:ext cx="6434217" cy="200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矩形 41"/>
          <p:cNvSpPr/>
          <p:nvPr/>
        </p:nvSpPr>
        <p:spPr>
          <a:xfrm>
            <a:off x="390000" y="188640"/>
            <a:ext cx="11412000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2.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广口瓶被称为气体实验的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“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万能瓶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”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，是因为它可以配合玻璃管和其他简单仪器组成各种功能的装置。下列装置能用作防倒吸安全瓶的是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TextBox 9"/>
          <p:cNvSpPr txBox="1"/>
          <p:nvPr/>
        </p:nvSpPr>
        <p:spPr>
          <a:xfrm>
            <a:off x="5195984" y="2745008"/>
            <a:ext cx="756000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574E7DD6-E482-894D-9E46-D2B62C9ED9EC}"/>
              </a:ext>
            </a:extLst>
          </p:cNvPr>
          <p:cNvGrpSpPr/>
          <p:nvPr/>
        </p:nvGrpSpPr>
        <p:grpSpPr>
          <a:xfrm>
            <a:off x="516000" y="3429000"/>
            <a:ext cx="11160000" cy="3168352"/>
            <a:chOff x="792914" y="3925222"/>
            <a:chExt cx="11160000" cy="3168352"/>
          </a:xfrm>
        </p:grpSpPr>
        <p:sp>
          <p:nvSpPr>
            <p:cNvPr id="7" name="圆角矩形 6">
              <a:extLst>
                <a:ext uri="{FF2B5EF4-FFF2-40B4-BE49-F238E27FC236}">
                  <a16:creationId xmlns:a16="http://schemas.microsoft.com/office/drawing/2014/main" xmlns="" id="{E0791A29-2CB4-2744-96C1-EA2037B165CE}"/>
                </a:ext>
              </a:extLst>
            </p:cNvPr>
            <p:cNvSpPr/>
            <p:nvPr/>
          </p:nvSpPr>
          <p:spPr>
            <a:xfrm>
              <a:off x="792914" y="4038112"/>
              <a:ext cx="11160000" cy="3055462"/>
            </a:xfrm>
            <a:prstGeom prst="roundRect">
              <a:avLst>
                <a:gd name="adj" fmla="val 1793"/>
              </a:avLst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 useBgFill="1">
          <p:nvSpPr>
            <p:cNvPr id="8" name="矩形 7">
              <a:extLst>
                <a:ext uri="{FF2B5EF4-FFF2-40B4-BE49-F238E27FC236}">
                  <a16:creationId xmlns:a16="http://schemas.microsoft.com/office/drawing/2014/main" xmlns="" id="{176C4B96-6C2A-2A44-87F5-E9EF4D7B631E}"/>
                </a:ext>
              </a:extLst>
            </p:cNvPr>
            <p:cNvSpPr/>
            <p:nvPr/>
          </p:nvSpPr>
          <p:spPr>
            <a:xfrm>
              <a:off x="1005020" y="3925222"/>
              <a:ext cx="707945" cy="2160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xmlns="" id="{6B65E727-1C32-B74C-A4B9-46B6768F37B2}"/>
                </a:ext>
              </a:extLst>
            </p:cNvPr>
            <p:cNvSpPr txBox="1"/>
            <p:nvPr/>
          </p:nvSpPr>
          <p:spPr>
            <a:xfrm>
              <a:off x="1095332" y="3925222"/>
              <a:ext cx="583768" cy="216027"/>
            </a:xfrm>
            <a:custGeom>
              <a:avLst/>
              <a:gdLst/>
              <a:ahLst/>
              <a:cxnLst/>
              <a:rect l="l" t="t" r="r" b="b"/>
              <a:pathLst>
                <a:path w="583768" h="216027">
                  <a:moveTo>
                    <a:pt x="96012" y="106756"/>
                  </a:moveTo>
                  <a:lnTo>
                    <a:pt x="91211" y="139217"/>
                  </a:lnTo>
                  <a:lnTo>
                    <a:pt x="107670" y="139217"/>
                  </a:lnTo>
                  <a:lnTo>
                    <a:pt x="112014" y="106756"/>
                  </a:lnTo>
                  <a:close/>
                  <a:moveTo>
                    <a:pt x="53264" y="106756"/>
                  </a:moveTo>
                  <a:lnTo>
                    <a:pt x="48692" y="139217"/>
                  </a:lnTo>
                  <a:lnTo>
                    <a:pt x="64922" y="139217"/>
                  </a:lnTo>
                  <a:lnTo>
                    <a:pt x="69494" y="106756"/>
                  </a:lnTo>
                  <a:close/>
                  <a:moveTo>
                    <a:pt x="213055" y="82524"/>
                  </a:moveTo>
                  <a:lnTo>
                    <a:pt x="249174" y="82524"/>
                  </a:lnTo>
                  <a:lnTo>
                    <a:pt x="248031" y="92811"/>
                  </a:lnTo>
                  <a:lnTo>
                    <a:pt x="279121" y="92811"/>
                  </a:lnTo>
                  <a:lnTo>
                    <a:pt x="277749" y="104927"/>
                  </a:lnTo>
                  <a:cubicBezTo>
                    <a:pt x="277292" y="107670"/>
                    <a:pt x="276149" y="110033"/>
                    <a:pt x="274320" y="112014"/>
                  </a:cubicBezTo>
                  <a:cubicBezTo>
                    <a:pt x="272644" y="113995"/>
                    <a:pt x="270662" y="114986"/>
                    <a:pt x="268376" y="114986"/>
                  </a:cubicBezTo>
                  <a:lnTo>
                    <a:pt x="244831" y="114986"/>
                  </a:lnTo>
                  <a:lnTo>
                    <a:pt x="239573" y="152019"/>
                  </a:lnTo>
                  <a:lnTo>
                    <a:pt x="272948" y="152019"/>
                  </a:lnTo>
                  <a:lnTo>
                    <a:pt x="271348" y="164592"/>
                  </a:lnTo>
                  <a:cubicBezTo>
                    <a:pt x="270891" y="167640"/>
                    <a:pt x="269519" y="170307"/>
                    <a:pt x="267233" y="172593"/>
                  </a:cubicBezTo>
                  <a:cubicBezTo>
                    <a:pt x="264947" y="174574"/>
                    <a:pt x="262357" y="175565"/>
                    <a:pt x="259461" y="175565"/>
                  </a:cubicBezTo>
                  <a:lnTo>
                    <a:pt x="236372" y="175565"/>
                  </a:lnTo>
                  <a:lnTo>
                    <a:pt x="231800" y="211683"/>
                  </a:lnTo>
                  <a:cubicBezTo>
                    <a:pt x="231648" y="212903"/>
                    <a:pt x="231191" y="213893"/>
                    <a:pt x="230429" y="214655"/>
                  </a:cubicBezTo>
                  <a:cubicBezTo>
                    <a:pt x="229667" y="215417"/>
                    <a:pt x="228752" y="215798"/>
                    <a:pt x="227685" y="215798"/>
                  </a:cubicBezTo>
                  <a:lnTo>
                    <a:pt x="192481" y="215798"/>
                  </a:lnTo>
                  <a:lnTo>
                    <a:pt x="197510" y="175565"/>
                  </a:lnTo>
                  <a:lnTo>
                    <a:pt x="147218" y="175565"/>
                  </a:lnTo>
                  <a:lnTo>
                    <a:pt x="149276" y="160706"/>
                  </a:lnTo>
                  <a:cubicBezTo>
                    <a:pt x="149580" y="158420"/>
                    <a:pt x="150647" y="156438"/>
                    <a:pt x="152476" y="154762"/>
                  </a:cubicBezTo>
                  <a:cubicBezTo>
                    <a:pt x="154305" y="152933"/>
                    <a:pt x="156286" y="152019"/>
                    <a:pt x="158420" y="152019"/>
                  </a:cubicBezTo>
                  <a:lnTo>
                    <a:pt x="200711" y="152019"/>
                  </a:lnTo>
                  <a:lnTo>
                    <a:pt x="205968" y="114986"/>
                  </a:lnTo>
                  <a:lnTo>
                    <a:pt x="190881" y="114986"/>
                  </a:lnTo>
                  <a:lnTo>
                    <a:pt x="190424" y="115671"/>
                  </a:lnTo>
                  <a:cubicBezTo>
                    <a:pt x="189052" y="120091"/>
                    <a:pt x="186690" y="123520"/>
                    <a:pt x="183337" y="125958"/>
                  </a:cubicBezTo>
                  <a:cubicBezTo>
                    <a:pt x="179375" y="128702"/>
                    <a:pt x="175184" y="130073"/>
                    <a:pt x="170764" y="130073"/>
                  </a:cubicBezTo>
                  <a:lnTo>
                    <a:pt x="151790" y="130073"/>
                  </a:lnTo>
                  <a:lnTo>
                    <a:pt x="164592" y="87325"/>
                  </a:lnTo>
                  <a:cubicBezTo>
                    <a:pt x="164897" y="86563"/>
                    <a:pt x="165354" y="85953"/>
                    <a:pt x="165963" y="85496"/>
                  </a:cubicBezTo>
                  <a:cubicBezTo>
                    <a:pt x="166573" y="85039"/>
                    <a:pt x="167259" y="84810"/>
                    <a:pt x="168021" y="84810"/>
                  </a:cubicBezTo>
                  <a:lnTo>
                    <a:pt x="199339" y="84810"/>
                  </a:lnTo>
                  <a:lnTo>
                    <a:pt x="196596" y="92811"/>
                  </a:lnTo>
                  <a:lnTo>
                    <a:pt x="208483" y="92811"/>
                  </a:lnTo>
                  <a:lnTo>
                    <a:pt x="209169" y="85496"/>
                  </a:lnTo>
                  <a:cubicBezTo>
                    <a:pt x="209169" y="84887"/>
                    <a:pt x="209283" y="84468"/>
                    <a:pt x="209512" y="84239"/>
                  </a:cubicBezTo>
                  <a:cubicBezTo>
                    <a:pt x="209740" y="84010"/>
                    <a:pt x="210083" y="83744"/>
                    <a:pt x="210540" y="83439"/>
                  </a:cubicBezTo>
                  <a:cubicBezTo>
                    <a:pt x="211302" y="82829"/>
                    <a:pt x="212141" y="82524"/>
                    <a:pt x="213055" y="82524"/>
                  </a:cubicBezTo>
                  <a:close/>
                  <a:moveTo>
                    <a:pt x="102641" y="59207"/>
                  </a:moveTo>
                  <a:lnTo>
                    <a:pt x="98298" y="88239"/>
                  </a:lnTo>
                  <a:lnTo>
                    <a:pt x="114757" y="88239"/>
                  </a:lnTo>
                  <a:lnTo>
                    <a:pt x="118643" y="59207"/>
                  </a:lnTo>
                  <a:close/>
                  <a:moveTo>
                    <a:pt x="400431" y="48692"/>
                  </a:moveTo>
                  <a:lnTo>
                    <a:pt x="419862" y="48692"/>
                  </a:lnTo>
                  <a:cubicBezTo>
                    <a:pt x="421538" y="48692"/>
                    <a:pt x="422872" y="49301"/>
                    <a:pt x="423862" y="50520"/>
                  </a:cubicBezTo>
                  <a:cubicBezTo>
                    <a:pt x="424853" y="51740"/>
                    <a:pt x="425272" y="53187"/>
                    <a:pt x="425120" y="54864"/>
                  </a:cubicBezTo>
                  <a:lnTo>
                    <a:pt x="406832" y="216027"/>
                  </a:lnTo>
                  <a:cubicBezTo>
                    <a:pt x="400126" y="216027"/>
                    <a:pt x="394564" y="213398"/>
                    <a:pt x="390144" y="208140"/>
                  </a:cubicBezTo>
                  <a:cubicBezTo>
                    <a:pt x="385724" y="202882"/>
                    <a:pt x="383819" y="196596"/>
                    <a:pt x="384429" y="189281"/>
                  </a:cubicBezTo>
                  <a:close/>
                  <a:moveTo>
                    <a:pt x="328879" y="48692"/>
                  </a:moveTo>
                  <a:lnTo>
                    <a:pt x="347624" y="48692"/>
                  </a:lnTo>
                  <a:lnTo>
                    <a:pt x="324764" y="197967"/>
                  </a:lnTo>
                  <a:cubicBezTo>
                    <a:pt x="323850" y="203301"/>
                    <a:pt x="321488" y="207645"/>
                    <a:pt x="317678" y="210998"/>
                  </a:cubicBezTo>
                  <a:cubicBezTo>
                    <a:pt x="313868" y="214350"/>
                    <a:pt x="309524" y="216027"/>
                    <a:pt x="304648" y="216027"/>
                  </a:cubicBezTo>
                  <a:lnTo>
                    <a:pt x="296418" y="216027"/>
                  </a:lnTo>
                  <a:lnTo>
                    <a:pt x="321107" y="55778"/>
                  </a:lnTo>
                  <a:cubicBezTo>
                    <a:pt x="321564" y="53645"/>
                    <a:pt x="322516" y="51930"/>
                    <a:pt x="323964" y="50635"/>
                  </a:cubicBezTo>
                  <a:cubicBezTo>
                    <a:pt x="325412" y="49339"/>
                    <a:pt x="327050" y="48692"/>
                    <a:pt x="328879" y="48692"/>
                  </a:cubicBezTo>
                  <a:close/>
                  <a:moveTo>
                    <a:pt x="499643" y="5943"/>
                  </a:moveTo>
                  <a:lnTo>
                    <a:pt x="583768" y="5943"/>
                  </a:lnTo>
                  <a:cubicBezTo>
                    <a:pt x="583006" y="10820"/>
                    <a:pt x="580911" y="14821"/>
                    <a:pt x="577482" y="17945"/>
                  </a:cubicBezTo>
                  <a:cubicBezTo>
                    <a:pt x="574053" y="21069"/>
                    <a:pt x="570052" y="22631"/>
                    <a:pt x="565480" y="22631"/>
                  </a:cubicBezTo>
                  <a:lnTo>
                    <a:pt x="497586" y="22631"/>
                  </a:lnTo>
                  <a:close/>
                  <a:moveTo>
                    <a:pt x="457581" y="5943"/>
                  </a:moveTo>
                  <a:lnTo>
                    <a:pt x="492785" y="5943"/>
                  </a:lnTo>
                  <a:lnTo>
                    <a:pt x="486156" y="56235"/>
                  </a:lnTo>
                  <a:lnTo>
                    <a:pt x="577139" y="56235"/>
                  </a:lnTo>
                  <a:lnTo>
                    <a:pt x="574624" y="74752"/>
                  </a:lnTo>
                  <a:lnTo>
                    <a:pt x="560680" y="74752"/>
                  </a:lnTo>
                  <a:lnTo>
                    <a:pt x="541934" y="216027"/>
                  </a:lnTo>
                  <a:lnTo>
                    <a:pt x="498272" y="216027"/>
                  </a:lnTo>
                  <a:lnTo>
                    <a:pt x="516788" y="74752"/>
                  </a:lnTo>
                  <a:lnTo>
                    <a:pt x="483641" y="74752"/>
                  </a:lnTo>
                  <a:lnTo>
                    <a:pt x="468325" y="191338"/>
                  </a:lnTo>
                  <a:cubicBezTo>
                    <a:pt x="467411" y="198196"/>
                    <a:pt x="464439" y="204063"/>
                    <a:pt x="459410" y="208940"/>
                  </a:cubicBezTo>
                  <a:cubicBezTo>
                    <a:pt x="454533" y="213665"/>
                    <a:pt x="448742" y="216027"/>
                    <a:pt x="442036" y="216027"/>
                  </a:cubicBezTo>
                  <a:lnTo>
                    <a:pt x="421234" y="216027"/>
                  </a:lnTo>
                  <a:lnTo>
                    <a:pt x="447751" y="15087"/>
                  </a:lnTo>
                  <a:cubicBezTo>
                    <a:pt x="448208" y="12344"/>
                    <a:pt x="449351" y="10134"/>
                    <a:pt x="451180" y="8458"/>
                  </a:cubicBezTo>
                  <a:cubicBezTo>
                    <a:pt x="453009" y="6782"/>
                    <a:pt x="455143" y="5943"/>
                    <a:pt x="457581" y="5943"/>
                  </a:cubicBezTo>
                  <a:close/>
                  <a:moveTo>
                    <a:pt x="173050" y="2514"/>
                  </a:moveTo>
                  <a:lnTo>
                    <a:pt x="284378" y="2514"/>
                  </a:lnTo>
                  <a:cubicBezTo>
                    <a:pt x="286055" y="2514"/>
                    <a:pt x="287426" y="2972"/>
                    <a:pt x="288493" y="3886"/>
                  </a:cubicBezTo>
                  <a:cubicBezTo>
                    <a:pt x="289560" y="5105"/>
                    <a:pt x="289941" y="6553"/>
                    <a:pt x="289636" y="8229"/>
                  </a:cubicBezTo>
                  <a:lnTo>
                    <a:pt x="284150" y="49835"/>
                  </a:lnTo>
                  <a:cubicBezTo>
                    <a:pt x="283083" y="56997"/>
                    <a:pt x="280340" y="62789"/>
                    <a:pt x="275920" y="67208"/>
                  </a:cubicBezTo>
                  <a:cubicBezTo>
                    <a:pt x="271501" y="71933"/>
                    <a:pt x="264719" y="74295"/>
                    <a:pt x="255575" y="74295"/>
                  </a:cubicBezTo>
                  <a:lnTo>
                    <a:pt x="222656" y="74295"/>
                  </a:lnTo>
                  <a:lnTo>
                    <a:pt x="224485" y="61265"/>
                  </a:lnTo>
                  <a:cubicBezTo>
                    <a:pt x="224637" y="59741"/>
                    <a:pt x="225323" y="58369"/>
                    <a:pt x="226542" y="57150"/>
                  </a:cubicBezTo>
                  <a:cubicBezTo>
                    <a:pt x="227762" y="56235"/>
                    <a:pt x="229133" y="55778"/>
                    <a:pt x="230657" y="55778"/>
                  </a:cubicBezTo>
                  <a:lnTo>
                    <a:pt x="238658" y="55778"/>
                  </a:lnTo>
                  <a:cubicBezTo>
                    <a:pt x="242316" y="55778"/>
                    <a:pt x="244450" y="54026"/>
                    <a:pt x="245059" y="50520"/>
                  </a:cubicBezTo>
                  <a:lnTo>
                    <a:pt x="249174" y="19888"/>
                  </a:lnTo>
                  <a:lnTo>
                    <a:pt x="220599" y="19888"/>
                  </a:lnTo>
                  <a:lnTo>
                    <a:pt x="212141" y="49377"/>
                  </a:lnTo>
                  <a:cubicBezTo>
                    <a:pt x="209397" y="57455"/>
                    <a:pt x="204749" y="63627"/>
                    <a:pt x="198196" y="67894"/>
                  </a:cubicBezTo>
                  <a:cubicBezTo>
                    <a:pt x="191643" y="72161"/>
                    <a:pt x="184785" y="74295"/>
                    <a:pt x="177622" y="74295"/>
                  </a:cubicBezTo>
                  <a:lnTo>
                    <a:pt x="162534" y="74295"/>
                  </a:lnTo>
                  <a:lnTo>
                    <a:pt x="181051" y="19888"/>
                  </a:lnTo>
                  <a:lnTo>
                    <a:pt x="166192" y="19888"/>
                  </a:lnTo>
                  <a:lnTo>
                    <a:pt x="168021" y="6401"/>
                  </a:lnTo>
                  <a:cubicBezTo>
                    <a:pt x="168173" y="5181"/>
                    <a:pt x="168707" y="4191"/>
                    <a:pt x="169621" y="3429"/>
                  </a:cubicBezTo>
                  <a:cubicBezTo>
                    <a:pt x="170688" y="2819"/>
                    <a:pt x="171831" y="2514"/>
                    <a:pt x="173050" y="2514"/>
                  </a:cubicBezTo>
                  <a:close/>
                  <a:moveTo>
                    <a:pt x="365455" y="228"/>
                  </a:moveTo>
                  <a:lnTo>
                    <a:pt x="400660" y="228"/>
                  </a:lnTo>
                  <a:lnTo>
                    <a:pt x="398374" y="18974"/>
                  </a:lnTo>
                  <a:lnTo>
                    <a:pt x="433349" y="18974"/>
                  </a:lnTo>
                  <a:lnTo>
                    <a:pt x="431749" y="30404"/>
                  </a:lnTo>
                  <a:cubicBezTo>
                    <a:pt x="431444" y="32537"/>
                    <a:pt x="430568" y="34252"/>
                    <a:pt x="429120" y="35547"/>
                  </a:cubicBezTo>
                  <a:cubicBezTo>
                    <a:pt x="427672" y="36843"/>
                    <a:pt x="426034" y="37490"/>
                    <a:pt x="424205" y="37490"/>
                  </a:cubicBezTo>
                  <a:lnTo>
                    <a:pt x="395859" y="37490"/>
                  </a:lnTo>
                  <a:lnTo>
                    <a:pt x="373456" y="206654"/>
                  </a:lnTo>
                  <a:cubicBezTo>
                    <a:pt x="372999" y="209397"/>
                    <a:pt x="371818" y="211645"/>
                    <a:pt x="369913" y="213398"/>
                  </a:cubicBezTo>
                  <a:cubicBezTo>
                    <a:pt x="368008" y="215151"/>
                    <a:pt x="365760" y="216027"/>
                    <a:pt x="363169" y="216027"/>
                  </a:cubicBezTo>
                  <a:lnTo>
                    <a:pt x="330251" y="216027"/>
                  </a:lnTo>
                  <a:lnTo>
                    <a:pt x="353797" y="37490"/>
                  </a:lnTo>
                  <a:lnTo>
                    <a:pt x="320650" y="37490"/>
                  </a:lnTo>
                  <a:lnTo>
                    <a:pt x="322250" y="25374"/>
                  </a:lnTo>
                  <a:cubicBezTo>
                    <a:pt x="322555" y="23393"/>
                    <a:pt x="323355" y="21831"/>
                    <a:pt x="324650" y="20688"/>
                  </a:cubicBezTo>
                  <a:cubicBezTo>
                    <a:pt x="325945" y="19545"/>
                    <a:pt x="327431" y="18974"/>
                    <a:pt x="329108" y="18974"/>
                  </a:cubicBezTo>
                  <a:lnTo>
                    <a:pt x="356311" y="18974"/>
                  </a:lnTo>
                  <a:lnTo>
                    <a:pt x="357911" y="7315"/>
                  </a:lnTo>
                  <a:cubicBezTo>
                    <a:pt x="358216" y="5334"/>
                    <a:pt x="359092" y="3657"/>
                    <a:pt x="360540" y="2286"/>
                  </a:cubicBezTo>
                  <a:cubicBezTo>
                    <a:pt x="361988" y="914"/>
                    <a:pt x="363626" y="228"/>
                    <a:pt x="365455" y="228"/>
                  </a:cubicBezTo>
                  <a:close/>
                  <a:moveTo>
                    <a:pt x="42062" y="0"/>
                  </a:moveTo>
                  <a:lnTo>
                    <a:pt x="86639" y="0"/>
                  </a:lnTo>
                  <a:lnTo>
                    <a:pt x="83896" y="3657"/>
                  </a:lnTo>
                  <a:lnTo>
                    <a:pt x="155905" y="3657"/>
                  </a:lnTo>
                  <a:cubicBezTo>
                    <a:pt x="157429" y="3657"/>
                    <a:pt x="158572" y="4267"/>
                    <a:pt x="159334" y="5486"/>
                  </a:cubicBezTo>
                  <a:cubicBezTo>
                    <a:pt x="160096" y="6705"/>
                    <a:pt x="160172" y="8077"/>
                    <a:pt x="159563" y="9601"/>
                  </a:cubicBezTo>
                  <a:lnTo>
                    <a:pt x="145161" y="41834"/>
                  </a:lnTo>
                  <a:lnTo>
                    <a:pt x="157962" y="41834"/>
                  </a:lnTo>
                  <a:lnTo>
                    <a:pt x="135788" y="198882"/>
                  </a:lnTo>
                  <a:cubicBezTo>
                    <a:pt x="135179" y="203606"/>
                    <a:pt x="133274" y="207645"/>
                    <a:pt x="130073" y="210998"/>
                  </a:cubicBezTo>
                  <a:cubicBezTo>
                    <a:pt x="126873" y="214198"/>
                    <a:pt x="123215" y="215798"/>
                    <a:pt x="119100" y="215798"/>
                  </a:cubicBezTo>
                  <a:lnTo>
                    <a:pt x="96698" y="215798"/>
                  </a:lnTo>
                  <a:lnTo>
                    <a:pt x="104927" y="156591"/>
                  </a:lnTo>
                  <a:lnTo>
                    <a:pt x="88925" y="156591"/>
                  </a:lnTo>
                  <a:lnTo>
                    <a:pt x="80924" y="212369"/>
                  </a:lnTo>
                  <a:lnTo>
                    <a:pt x="54635" y="212369"/>
                  </a:lnTo>
                  <a:lnTo>
                    <a:pt x="62408" y="156591"/>
                  </a:lnTo>
                  <a:lnTo>
                    <a:pt x="46177" y="156591"/>
                  </a:lnTo>
                  <a:lnTo>
                    <a:pt x="40233" y="198425"/>
                  </a:lnTo>
                  <a:cubicBezTo>
                    <a:pt x="39624" y="203301"/>
                    <a:pt x="37643" y="207492"/>
                    <a:pt x="34290" y="210998"/>
                  </a:cubicBezTo>
                  <a:cubicBezTo>
                    <a:pt x="30785" y="214198"/>
                    <a:pt x="26975" y="215798"/>
                    <a:pt x="22860" y="215798"/>
                  </a:cubicBezTo>
                  <a:lnTo>
                    <a:pt x="0" y="215798"/>
                  </a:lnTo>
                  <a:lnTo>
                    <a:pt x="24689" y="41834"/>
                  </a:lnTo>
                  <a:lnTo>
                    <a:pt x="62636" y="41834"/>
                  </a:lnTo>
                  <a:lnTo>
                    <a:pt x="55778" y="88239"/>
                  </a:lnTo>
                  <a:lnTo>
                    <a:pt x="72009" y="88239"/>
                  </a:lnTo>
                  <a:lnTo>
                    <a:pt x="76124" y="59207"/>
                  </a:lnTo>
                  <a:lnTo>
                    <a:pt x="64694" y="59207"/>
                  </a:lnTo>
                  <a:lnTo>
                    <a:pt x="67437" y="41834"/>
                  </a:lnTo>
                  <a:lnTo>
                    <a:pt x="103098" y="41834"/>
                  </a:lnTo>
                  <a:lnTo>
                    <a:pt x="111785" y="21031"/>
                  </a:lnTo>
                  <a:lnTo>
                    <a:pt x="74981" y="21031"/>
                  </a:lnTo>
                  <a:cubicBezTo>
                    <a:pt x="69189" y="31089"/>
                    <a:pt x="61722" y="36119"/>
                    <a:pt x="52578" y="36119"/>
                  </a:cubicBezTo>
                  <a:lnTo>
                    <a:pt x="21031" y="36119"/>
                  </a:lnTo>
                  <a:lnTo>
                    <a:pt x="36804" y="3200"/>
                  </a:lnTo>
                  <a:cubicBezTo>
                    <a:pt x="38328" y="1067"/>
                    <a:pt x="40081" y="0"/>
                    <a:pt x="42062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schemeClr val="bg1"/>
                </a:solidFill>
                <a:latin typeface="DOUYU Font" pitchFamily="2" charset="-122"/>
                <a:ea typeface="DOUYU Font" pitchFamily="2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714175" y="3654549"/>
            <a:ext cx="1076365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项，该装置是排液量气装置，错误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40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项，该装置可作为防倒吸安全瓶，因为进气管较短，若发生倒吸，倒吸液会被盛装在广口瓶中，正确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40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项，该装置是混气装置，进入瓶中的两气体在瓶中充分混合，错误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40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项，该装置是洗气装置，错误。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548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/>
          <p:cNvSpPr/>
          <p:nvPr/>
        </p:nvSpPr>
        <p:spPr>
          <a:xfrm>
            <a:off x="390000" y="116632"/>
            <a:ext cx="11412000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</a:rPr>
              <a:t>3.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(2</a:t>
            </a:r>
            <a:r>
              <a:rPr lang="en-US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</a:rPr>
              <a:t>023·</a:t>
            </a: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全国乙卷，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9)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下列装置可以用于相应实验的是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84509680"/>
              </p:ext>
            </p:extLst>
          </p:nvPr>
        </p:nvGraphicFramePr>
        <p:xfrm>
          <a:off x="480000" y="909737"/>
          <a:ext cx="11232000" cy="3355935"/>
        </p:xfrm>
        <a:graphic>
          <a:graphicData uri="http://schemas.openxmlformats.org/drawingml/2006/table">
            <a:tbl>
              <a:tblPr/>
              <a:tblGrid>
                <a:gridCol w="2808000"/>
                <a:gridCol w="2808000"/>
                <a:gridCol w="2808000"/>
                <a:gridCol w="28080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A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B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C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D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65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 </a:t>
                      </a:r>
                      <a:endParaRPr lang="en-US" altLang="zh-CN" sz="3600" kern="100" dirty="0" smtClean="0"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Courier New" panose="02070309020205020404" pitchFamily="49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endParaRPr lang="en-US" altLang="zh-CN" sz="2400" kern="100" dirty="0" smtClean="0"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Courier New" panose="02070309020205020404" pitchFamily="49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endParaRPr lang="en-US" altLang="zh-CN" sz="2400" kern="100" dirty="0" smtClean="0">
                        <a:effectLst/>
                        <a:latin typeface="Times New Roman" panose="02020603050405020304" pitchFamily="18" charset="0"/>
                        <a:ea typeface="微软雅黑" panose="020B0503020204020204" pitchFamily="34" charset="-122"/>
                        <a:cs typeface="Courier New" panose="02070309020205020404" pitchFamily="49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制备</a:t>
                      </a: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CO</a:t>
                      </a:r>
                      <a:r>
                        <a:rPr lang="en-US" sz="2400" kern="100" baseline="-250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2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分离乙醇和乙酸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验证</a:t>
                      </a: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SO</a:t>
                      </a:r>
                      <a:r>
                        <a:rPr lang="en-US" sz="2400" kern="100" baseline="-250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zh-CN" sz="2400" kern="1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酸性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测量</a:t>
                      </a: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O</a:t>
                      </a:r>
                      <a:r>
                        <a:rPr lang="en-US" sz="2400" kern="100" baseline="-25000" dirty="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zh-CN" sz="2400" kern="100" dirty="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体积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9"/>
          <p:cNvSpPr txBox="1"/>
          <p:nvPr/>
        </p:nvSpPr>
        <p:spPr>
          <a:xfrm>
            <a:off x="9958056" y="810417"/>
            <a:ext cx="756000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574E7DD6-E482-894D-9E46-D2B62C9ED9EC}"/>
              </a:ext>
            </a:extLst>
          </p:cNvPr>
          <p:cNvGrpSpPr/>
          <p:nvPr/>
        </p:nvGrpSpPr>
        <p:grpSpPr>
          <a:xfrm>
            <a:off x="551384" y="4509120"/>
            <a:ext cx="11160000" cy="2016224"/>
            <a:chOff x="792914" y="3925222"/>
            <a:chExt cx="11160000" cy="2016224"/>
          </a:xfrm>
        </p:grpSpPr>
        <p:sp>
          <p:nvSpPr>
            <p:cNvPr id="13" name="圆角矩形 12">
              <a:extLst>
                <a:ext uri="{FF2B5EF4-FFF2-40B4-BE49-F238E27FC236}">
                  <a16:creationId xmlns:a16="http://schemas.microsoft.com/office/drawing/2014/main" xmlns="" id="{E0791A29-2CB4-2744-96C1-EA2037B165CE}"/>
                </a:ext>
              </a:extLst>
            </p:cNvPr>
            <p:cNvSpPr/>
            <p:nvPr/>
          </p:nvSpPr>
          <p:spPr>
            <a:xfrm>
              <a:off x="792914" y="4038112"/>
              <a:ext cx="11160000" cy="1903334"/>
            </a:xfrm>
            <a:prstGeom prst="roundRect">
              <a:avLst>
                <a:gd name="adj" fmla="val 3679"/>
              </a:avLst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 useBgFill="1">
          <p:nvSpPr>
            <p:cNvPr id="14" name="矩形 13">
              <a:extLst>
                <a:ext uri="{FF2B5EF4-FFF2-40B4-BE49-F238E27FC236}">
                  <a16:creationId xmlns:a16="http://schemas.microsoft.com/office/drawing/2014/main" xmlns="" id="{176C4B96-6C2A-2A44-87F5-E9EF4D7B631E}"/>
                </a:ext>
              </a:extLst>
            </p:cNvPr>
            <p:cNvSpPr/>
            <p:nvPr/>
          </p:nvSpPr>
          <p:spPr>
            <a:xfrm>
              <a:off x="1005020" y="3925222"/>
              <a:ext cx="707945" cy="2160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xmlns="" id="{6B65E727-1C32-B74C-A4B9-46B6768F37B2}"/>
                </a:ext>
              </a:extLst>
            </p:cNvPr>
            <p:cNvSpPr txBox="1"/>
            <p:nvPr/>
          </p:nvSpPr>
          <p:spPr>
            <a:xfrm>
              <a:off x="1095332" y="3925222"/>
              <a:ext cx="583768" cy="216027"/>
            </a:xfrm>
            <a:custGeom>
              <a:avLst/>
              <a:gdLst/>
              <a:ahLst/>
              <a:cxnLst/>
              <a:rect l="l" t="t" r="r" b="b"/>
              <a:pathLst>
                <a:path w="583768" h="216027">
                  <a:moveTo>
                    <a:pt x="96012" y="106756"/>
                  </a:moveTo>
                  <a:lnTo>
                    <a:pt x="91211" y="139217"/>
                  </a:lnTo>
                  <a:lnTo>
                    <a:pt x="107670" y="139217"/>
                  </a:lnTo>
                  <a:lnTo>
                    <a:pt x="112014" y="106756"/>
                  </a:lnTo>
                  <a:close/>
                  <a:moveTo>
                    <a:pt x="53264" y="106756"/>
                  </a:moveTo>
                  <a:lnTo>
                    <a:pt x="48692" y="139217"/>
                  </a:lnTo>
                  <a:lnTo>
                    <a:pt x="64922" y="139217"/>
                  </a:lnTo>
                  <a:lnTo>
                    <a:pt x="69494" y="106756"/>
                  </a:lnTo>
                  <a:close/>
                  <a:moveTo>
                    <a:pt x="213055" y="82524"/>
                  </a:moveTo>
                  <a:lnTo>
                    <a:pt x="249174" y="82524"/>
                  </a:lnTo>
                  <a:lnTo>
                    <a:pt x="248031" y="92811"/>
                  </a:lnTo>
                  <a:lnTo>
                    <a:pt x="279121" y="92811"/>
                  </a:lnTo>
                  <a:lnTo>
                    <a:pt x="277749" y="104927"/>
                  </a:lnTo>
                  <a:cubicBezTo>
                    <a:pt x="277292" y="107670"/>
                    <a:pt x="276149" y="110033"/>
                    <a:pt x="274320" y="112014"/>
                  </a:cubicBezTo>
                  <a:cubicBezTo>
                    <a:pt x="272644" y="113995"/>
                    <a:pt x="270662" y="114986"/>
                    <a:pt x="268376" y="114986"/>
                  </a:cubicBezTo>
                  <a:lnTo>
                    <a:pt x="244831" y="114986"/>
                  </a:lnTo>
                  <a:lnTo>
                    <a:pt x="239573" y="152019"/>
                  </a:lnTo>
                  <a:lnTo>
                    <a:pt x="272948" y="152019"/>
                  </a:lnTo>
                  <a:lnTo>
                    <a:pt x="271348" y="164592"/>
                  </a:lnTo>
                  <a:cubicBezTo>
                    <a:pt x="270891" y="167640"/>
                    <a:pt x="269519" y="170307"/>
                    <a:pt x="267233" y="172593"/>
                  </a:cubicBezTo>
                  <a:cubicBezTo>
                    <a:pt x="264947" y="174574"/>
                    <a:pt x="262357" y="175565"/>
                    <a:pt x="259461" y="175565"/>
                  </a:cubicBezTo>
                  <a:lnTo>
                    <a:pt x="236372" y="175565"/>
                  </a:lnTo>
                  <a:lnTo>
                    <a:pt x="231800" y="211683"/>
                  </a:lnTo>
                  <a:cubicBezTo>
                    <a:pt x="231648" y="212903"/>
                    <a:pt x="231191" y="213893"/>
                    <a:pt x="230429" y="214655"/>
                  </a:cubicBezTo>
                  <a:cubicBezTo>
                    <a:pt x="229667" y="215417"/>
                    <a:pt x="228752" y="215798"/>
                    <a:pt x="227685" y="215798"/>
                  </a:cubicBezTo>
                  <a:lnTo>
                    <a:pt x="192481" y="215798"/>
                  </a:lnTo>
                  <a:lnTo>
                    <a:pt x="197510" y="175565"/>
                  </a:lnTo>
                  <a:lnTo>
                    <a:pt x="147218" y="175565"/>
                  </a:lnTo>
                  <a:lnTo>
                    <a:pt x="149276" y="160706"/>
                  </a:lnTo>
                  <a:cubicBezTo>
                    <a:pt x="149580" y="158420"/>
                    <a:pt x="150647" y="156438"/>
                    <a:pt x="152476" y="154762"/>
                  </a:cubicBezTo>
                  <a:cubicBezTo>
                    <a:pt x="154305" y="152933"/>
                    <a:pt x="156286" y="152019"/>
                    <a:pt x="158420" y="152019"/>
                  </a:cubicBezTo>
                  <a:lnTo>
                    <a:pt x="200711" y="152019"/>
                  </a:lnTo>
                  <a:lnTo>
                    <a:pt x="205968" y="114986"/>
                  </a:lnTo>
                  <a:lnTo>
                    <a:pt x="190881" y="114986"/>
                  </a:lnTo>
                  <a:lnTo>
                    <a:pt x="190424" y="115671"/>
                  </a:lnTo>
                  <a:cubicBezTo>
                    <a:pt x="189052" y="120091"/>
                    <a:pt x="186690" y="123520"/>
                    <a:pt x="183337" y="125958"/>
                  </a:cubicBezTo>
                  <a:cubicBezTo>
                    <a:pt x="179375" y="128702"/>
                    <a:pt x="175184" y="130073"/>
                    <a:pt x="170764" y="130073"/>
                  </a:cubicBezTo>
                  <a:lnTo>
                    <a:pt x="151790" y="130073"/>
                  </a:lnTo>
                  <a:lnTo>
                    <a:pt x="164592" y="87325"/>
                  </a:lnTo>
                  <a:cubicBezTo>
                    <a:pt x="164897" y="86563"/>
                    <a:pt x="165354" y="85953"/>
                    <a:pt x="165963" y="85496"/>
                  </a:cubicBezTo>
                  <a:cubicBezTo>
                    <a:pt x="166573" y="85039"/>
                    <a:pt x="167259" y="84810"/>
                    <a:pt x="168021" y="84810"/>
                  </a:cubicBezTo>
                  <a:lnTo>
                    <a:pt x="199339" y="84810"/>
                  </a:lnTo>
                  <a:lnTo>
                    <a:pt x="196596" y="92811"/>
                  </a:lnTo>
                  <a:lnTo>
                    <a:pt x="208483" y="92811"/>
                  </a:lnTo>
                  <a:lnTo>
                    <a:pt x="209169" y="85496"/>
                  </a:lnTo>
                  <a:cubicBezTo>
                    <a:pt x="209169" y="84887"/>
                    <a:pt x="209283" y="84468"/>
                    <a:pt x="209512" y="84239"/>
                  </a:cubicBezTo>
                  <a:cubicBezTo>
                    <a:pt x="209740" y="84010"/>
                    <a:pt x="210083" y="83744"/>
                    <a:pt x="210540" y="83439"/>
                  </a:cubicBezTo>
                  <a:cubicBezTo>
                    <a:pt x="211302" y="82829"/>
                    <a:pt x="212141" y="82524"/>
                    <a:pt x="213055" y="82524"/>
                  </a:cubicBezTo>
                  <a:close/>
                  <a:moveTo>
                    <a:pt x="102641" y="59207"/>
                  </a:moveTo>
                  <a:lnTo>
                    <a:pt x="98298" y="88239"/>
                  </a:lnTo>
                  <a:lnTo>
                    <a:pt x="114757" y="88239"/>
                  </a:lnTo>
                  <a:lnTo>
                    <a:pt x="118643" y="59207"/>
                  </a:lnTo>
                  <a:close/>
                  <a:moveTo>
                    <a:pt x="400431" y="48692"/>
                  </a:moveTo>
                  <a:lnTo>
                    <a:pt x="419862" y="48692"/>
                  </a:lnTo>
                  <a:cubicBezTo>
                    <a:pt x="421538" y="48692"/>
                    <a:pt x="422872" y="49301"/>
                    <a:pt x="423862" y="50520"/>
                  </a:cubicBezTo>
                  <a:cubicBezTo>
                    <a:pt x="424853" y="51740"/>
                    <a:pt x="425272" y="53187"/>
                    <a:pt x="425120" y="54864"/>
                  </a:cubicBezTo>
                  <a:lnTo>
                    <a:pt x="406832" y="216027"/>
                  </a:lnTo>
                  <a:cubicBezTo>
                    <a:pt x="400126" y="216027"/>
                    <a:pt x="394564" y="213398"/>
                    <a:pt x="390144" y="208140"/>
                  </a:cubicBezTo>
                  <a:cubicBezTo>
                    <a:pt x="385724" y="202882"/>
                    <a:pt x="383819" y="196596"/>
                    <a:pt x="384429" y="189281"/>
                  </a:cubicBezTo>
                  <a:close/>
                  <a:moveTo>
                    <a:pt x="328879" y="48692"/>
                  </a:moveTo>
                  <a:lnTo>
                    <a:pt x="347624" y="48692"/>
                  </a:lnTo>
                  <a:lnTo>
                    <a:pt x="324764" y="197967"/>
                  </a:lnTo>
                  <a:cubicBezTo>
                    <a:pt x="323850" y="203301"/>
                    <a:pt x="321488" y="207645"/>
                    <a:pt x="317678" y="210998"/>
                  </a:cubicBezTo>
                  <a:cubicBezTo>
                    <a:pt x="313868" y="214350"/>
                    <a:pt x="309524" y="216027"/>
                    <a:pt x="304648" y="216027"/>
                  </a:cubicBezTo>
                  <a:lnTo>
                    <a:pt x="296418" y="216027"/>
                  </a:lnTo>
                  <a:lnTo>
                    <a:pt x="321107" y="55778"/>
                  </a:lnTo>
                  <a:cubicBezTo>
                    <a:pt x="321564" y="53645"/>
                    <a:pt x="322516" y="51930"/>
                    <a:pt x="323964" y="50635"/>
                  </a:cubicBezTo>
                  <a:cubicBezTo>
                    <a:pt x="325412" y="49339"/>
                    <a:pt x="327050" y="48692"/>
                    <a:pt x="328879" y="48692"/>
                  </a:cubicBezTo>
                  <a:close/>
                  <a:moveTo>
                    <a:pt x="499643" y="5943"/>
                  </a:moveTo>
                  <a:lnTo>
                    <a:pt x="583768" y="5943"/>
                  </a:lnTo>
                  <a:cubicBezTo>
                    <a:pt x="583006" y="10820"/>
                    <a:pt x="580911" y="14821"/>
                    <a:pt x="577482" y="17945"/>
                  </a:cubicBezTo>
                  <a:cubicBezTo>
                    <a:pt x="574053" y="21069"/>
                    <a:pt x="570052" y="22631"/>
                    <a:pt x="565480" y="22631"/>
                  </a:cubicBezTo>
                  <a:lnTo>
                    <a:pt x="497586" y="22631"/>
                  </a:lnTo>
                  <a:close/>
                  <a:moveTo>
                    <a:pt x="457581" y="5943"/>
                  </a:moveTo>
                  <a:lnTo>
                    <a:pt x="492785" y="5943"/>
                  </a:lnTo>
                  <a:lnTo>
                    <a:pt x="486156" y="56235"/>
                  </a:lnTo>
                  <a:lnTo>
                    <a:pt x="577139" y="56235"/>
                  </a:lnTo>
                  <a:lnTo>
                    <a:pt x="574624" y="74752"/>
                  </a:lnTo>
                  <a:lnTo>
                    <a:pt x="560680" y="74752"/>
                  </a:lnTo>
                  <a:lnTo>
                    <a:pt x="541934" y="216027"/>
                  </a:lnTo>
                  <a:lnTo>
                    <a:pt x="498272" y="216027"/>
                  </a:lnTo>
                  <a:lnTo>
                    <a:pt x="516788" y="74752"/>
                  </a:lnTo>
                  <a:lnTo>
                    <a:pt x="483641" y="74752"/>
                  </a:lnTo>
                  <a:lnTo>
                    <a:pt x="468325" y="191338"/>
                  </a:lnTo>
                  <a:cubicBezTo>
                    <a:pt x="467411" y="198196"/>
                    <a:pt x="464439" y="204063"/>
                    <a:pt x="459410" y="208940"/>
                  </a:cubicBezTo>
                  <a:cubicBezTo>
                    <a:pt x="454533" y="213665"/>
                    <a:pt x="448742" y="216027"/>
                    <a:pt x="442036" y="216027"/>
                  </a:cubicBezTo>
                  <a:lnTo>
                    <a:pt x="421234" y="216027"/>
                  </a:lnTo>
                  <a:lnTo>
                    <a:pt x="447751" y="15087"/>
                  </a:lnTo>
                  <a:cubicBezTo>
                    <a:pt x="448208" y="12344"/>
                    <a:pt x="449351" y="10134"/>
                    <a:pt x="451180" y="8458"/>
                  </a:cubicBezTo>
                  <a:cubicBezTo>
                    <a:pt x="453009" y="6782"/>
                    <a:pt x="455143" y="5943"/>
                    <a:pt x="457581" y="5943"/>
                  </a:cubicBezTo>
                  <a:close/>
                  <a:moveTo>
                    <a:pt x="173050" y="2514"/>
                  </a:moveTo>
                  <a:lnTo>
                    <a:pt x="284378" y="2514"/>
                  </a:lnTo>
                  <a:cubicBezTo>
                    <a:pt x="286055" y="2514"/>
                    <a:pt x="287426" y="2972"/>
                    <a:pt x="288493" y="3886"/>
                  </a:cubicBezTo>
                  <a:cubicBezTo>
                    <a:pt x="289560" y="5105"/>
                    <a:pt x="289941" y="6553"/>
                    <a:pt x="289636" y="8229"/>
                  </a:cubicBezTo>
                  <a:lnTo>
                    <a:pt x="284150" y="49835"/>
                  </a:lnTo>
                  <a:cubicBezTo>
                    <a:pt x="283083" y="56997"/>
                    <a:pt x="280340" y="62789"/>
                    <a:pt x="275920" y="67208"/>
                  </a:cubicBezTo>
                  <a:cubicBezTo>
                    <a:pt x="271501" y="71933"/>
                    <a:pt x="264719" y="74295"/>
                    <a:pt x="255575" y="74295"/>
                  </a:cubicBezTo>
                  <a:lnTo>
                    <a:pt x="222656" y="74295"/>
                  </a:lnTo>
                  <a:lnTo>
                    <a:pt x="224485" y="61265"/>
                  </a:lnTo>
                  <a:cubicBezTo>
                    <a:pt x="224637" y="59741"/>
                    <a:pt x="225323" y="58369"/>
                    <a:pt x="226542" y="57150"/>
                  </a:cubicBezTo>
                  <a:cubicBezTo>
                    <a:pt x="227762" y="56235"/>
                    <a:pt x="229133" y="55778"/>
                    <a:pt x="230657" y="55778"/>
                  </a:cubicBezTo>
                  <a:lnTo>
                    <a:pt x="238658" y="55778"/>
                  </a:lnTo>
                  <a:cubicBezTo>
                    <a:pt x="242316" y="55778"/>
                    <a:pt x="244450" y="54026"/>
                    <a:pt x="245059" y="50520"/>
                  </a:cubicBezTo>
                  <a:lnTo>
                    <a:pt x="249174" y="19888"/>
                  </a:lnTo>
                  <a:lnTo>
                    <a:pt x="220599" y="19888"/>
                  </a:lnTo>
                  <a:lnTo>
                    <a:pt x="212141" y="49377"/>
                  </a:lnTo>
                  <a:cubicBezTo>
                    <a:pt x="209397" y="57455"/>
                    <a:pt x="204749" y="63627"/>
                    <a:pt x="198196" y="67894"/>
                  </a:cubicBezTo>
                  <a:cubicBezTo>
                    <a:pt x="191643" y="72161"/>
                    <a:pt x="184785" y="74295"/>
                    <a:pt x="177622" y="74295"/>
                  </a:cubicBezTo>
                  <a:lnTo>
                    <a:pt x="162534" y="74295"/>
                  </a:lnTo>
                  <a:lnTo>
                    <a:pt x="181051" y="19888"/>
                  </a:lnTo>
                  <a:lnTo>
                    <a:pt x="166192" y="19888"/>
                  </a:lnTo>
                  <a:lnTo>
                    <a:pt x="168021" y="6401"/>
                  </a:lnTo>
                  <a:cubicBezTo>
                    <a:pt x="168173" y="5181"/>
                    <a:pt x="168707" y="4191"/>
                    <a:pt x="169621" y="3429"/>
                  </a:cubicBezTo>
                  <a:cubicBezTo>
                    <a:pt x="170688" y="2819"/>
                    <a:pt x="171831" y="2514"/>
                    <a:pt x="173050" y="2514"/>
                  </a:cubicBezTo>
                  <a:close/>
                  <a:moveTo>
                    <a:pt x="365455" y="228"/>
                  </a:moveTo>
                  <a:lnTo>
                    <a:pt x="400660" y="228"/>
                  </a:lnTo>
                  <a:lnTo>
                    <a:pt x="398374" y="18974"/>
                  </a:lnTo>
                  <a:lnTo>
                    <a:pt x="433349" y="18974"/>
                  </a:lnTo>
                  <a:lnTo>
                    <a:pt x="431749" y="30404"/>
                  </a:lnTo>
                  <a:cubicBezTo>
                    <a:pt x="431444" y="32537"/>
                    <a:pt x="430568" y="34252"/>
                    <a:pt x="429120" y="35547"/>
                  </a:cubicBezTo>
                  <a:cubicBezTo>
                    <a:pt x="427672" y="36843"/>
                    <a:pt x="426034" y="37490"/>
                    <a:pt x="424205" y="37490"/>
                  </a:cubicBezTo>
                  <a:lnTo>
                    <a:pt x="395859" y="37490"/>
                  </a:lnTo>
                  <a:lnTo>
                    <a:pt x="373456" y="206654"/>
                  </a:lnTo>
                  <a:cubicBezTo>
                    <a:pt x="372999" y="209397"/>
                    <a:pt x="371818" y="211645"/>
                    <a:pt x="369913" y="213398"/>
                  </a:cubicBezTo>
                  <a:cubicBezTo>
                    <a:pt x="368008" y="215151"/>
                    <a:pt x="365760" y="216027"/>
                    <a:pt x="363169" y="216027"/>
                  </a:cubicBezTo>
                  <a:lnTo>
                    <a:pt x="330251" y="216027"/>
                  </a:lnTo>
                  <a:lnTo>
                    <a:pt x="353797" y="37490"/>
                  </a:lnTo>
                  <a:lnTo>
                    <a:pt x="320650" y="37490"/>
                  </a:lnTo>
                  <a:lnTo>
                    <a:pt x="322250" y="25374"/>
                  </a:lnTo>
                  <a:cubicBezTo>
                    <a:pt x="322555" y="23393"/>
                    <a:pt x="323355" y="21831"/>
                    <a:pt x="324650" y="20688"/>
                  </a:cubicBezTo>
                  <a:cubicBezTo>
                    <a:pt x="325945" y="19545"/>
                    <a:pt x="327431" y="18974"/>
                    <a:pt x="329108" y="18974"/>
                  </a:cubicBezTo>
                  <a:lnTo>
                    <a:pt x="356311" y="18974"/>
                  </a:lnTo>
                  <a:lnTo>
                    <a:pt x="357911" y="7315"/>
                  </a:lnTo>
                  <a:cubicBezTo>
                    <a:pt x="358216" y="5334"/>
                    <a:pt x="359092" y="3657"/>
                    <a:pt x="360540" y="2286"/>
                  </a:cubicBezTo>
                  <a:cubicBezTo>
                    <a:pt x="361988" y="914"/>
                    <a:pt x="363626" y="228"/>
                    <a:pt x="365455" y="228"/>
                  </a:cubicBezTo>
                  <a:close/>
                  <a:moveTo>
                    <a:pt x="42062" y="0"/>
                  </a:moveTo>
                  <a:lnTo>
                    <a:pt x="86639" y="0"/>
                  </a:lnTo>
                  <a:lnTo>
                    <a:pt x="83896" y="3657"/>
                  </a:lnTo>
                  <a:lnTo>
                    <a:pt x="155905" y="3657"/>
                  </a:lnTo>
                  <a:cubicBezTo>
                    <a:pt x="157429" y="3657"/>
                    <a:pt x="158572" y="4267"/>
                    <a:pt x="159334" y="5486"/>
                  </a:cubicBezTo>
                  <a:cubicBezTo>
                    <a:pt x="160096" y="6705"/>
                    <a:pt x="160172" y="8077"/>
                    <a:pt x="159563" y="9601"/>
                  </a:cubicBezTo>
                  <a:lnTo>
                    <a:pt x="145161" y="41834"/>
                  </a:lnTo>
                  <a:lnTo>
                    <a:pt x="157962" y="41834"/>
                  </a:lnTo>
                  <a:lnTo>
                    <a:pt x="135788" y="198882"/>
                  </a:lnTo>
                  <a:cubicBezTo>
                    <a:pt x="135179" y="203606"/>
                    <a:pt x="133274" y="207645"/>
                    <a:pt x="130073" y="210998"/>
                  </a:cubicBezTo>
                  <a:cubicBezTo>
                    <a:pt x="126873" y="214198"/>
                    <a:pt x="123215" y="215798"/>
                    <a:pt x="119100" y="215798"/>
                  </a:cubicBezTo>
                  <a:lnTo>
                    <a:pt x="96698" y="215798"/>
                  </a:lnTo>
                  <a:lnTo>
                    <a:pt x="104927" y="156591"/>
                  </a:lnTo>
                  <a:lnTo>
                    <a:pt x="88925" y="156591"/>
                  </a:lnTo>
                  <a:lnTo>
                    <a:pt x="80924" y="212369"/>
                  </a:lnTo>
                  <a:lnTo>
                    <a:pt x="54635" y="212369"/>
                  </a:lnTo>
                  <a:lnTo>
                    <a:pt x="62408" y="156591"/>
                  </a:lnTo>
                  <a:lnTo>
                    <a:pt x="46177" y="156591"/>
                  </a:lnTo>
                  <a:lnTo>
                    <a:pt x="40233" y="198425"/>
                  </a:lnTo>
                  <a:cubicBezTo>
                    <a:pt x="39624" y="203301"/>
                    <a:pt x="37643" y="207492"/>
                    <a:pt x="34290" y="210998"/>
                  </a:cubicBezTo>
                  <a:cubicBezTo>
                    <a:pt x="30785" y="214198"/>
                    <a:pt x="26975" y="215798"/>
                    <a:pt x="22860" y="215798"/>
                  </a:cubicBezTo>
                  <a:lnTo>
                    <a:pt x="0" y="215798"/>
                  </a:lnTo>
                  <a:lnTo>
                    <a:pt x="24689" y="41834"/>
                  </a:lnTo>
                  <a:lnTo>
                    <a:pt x="62636" y="41834"/>
                  </a:lnTo>
                  <a:lnTo>
                    <a:pt x="55778" y="88239"/>
                  </a:lnTo>
                  <a:lnTo>
                    <a:pt x="72009" y="88239"/>
                  </a:lnTo>
                  <a:lnTo>
                    <a:pt x="76124" y="59207"/>
                  </a:lnTo>
                  <a:lnTo>
                    <a:pt x="64694" y="59207"/>
                  </a:lnTo>
                  <a:lnTo>
                    <a:pt x="67437" y="41834"/>
                  </a:lnTo>
                  <a:lnTo>
                    <a:pt x="103098" y="41834"/>
                  </a:lnTo>
                  <a:lnTo>
                    <a:pt x="111785" y="21031"/>
                  </a:lnTo>
                  <a:lnTo>
                    <a:pt x="74981" y="21031"/>
                  </a:lnTo>
                  <a:cubicBezTo>
                    <a:pt x="69189" y="31089"/>
                    <a:pt x="61722" y="36119"/>
                    <a:pt x="52578" y="36119"/>
                  </a:cubicBezTo>
                  <a:lnTo>
                    <a:pt x="21031" y="36119"/>
                  </a:lnTo>
                  <a:lnTo>
                    <a:pt x="36804" y="3200"/>
                  </a:lnTo>
                  <a:cubicBezTo>
                    <a:pt x="38328" y="1067"/>
                    <a:pt x="40081" y="0"/>
                    <a:pt x="42062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schemeClr val="bg1"/>
                </a:solidFill>
                <a:latin typeface="DOUYU Font" pitchFamily="2" charset="-122"/>
                <a:ea typeface="DOUYU Font" pitchFamily="2" charset="-122"/>
              </a:endParaRPr>
            </a:p>
          </p:txBody>
        </p:sp>
      </p:grpSp>
      <p:sp>
        <p:nvSpPr>
          <p:cNvPr id="16" name="矩形 15"/>
          <p:cNvSpPr/>
          <p:nvPr/>
        </p:nvSpPr>
        <p:spPr>
          <a:xfrm>
            <a:off x="649961" y="4734669"/>
            <a:ext cx="10980000" cy="1684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Na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CO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固体受热不分解，所以该装置不能制备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CO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错误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40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乙醇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和乙酸互溶，不能采用分液的方式分离，应采用蒸馏，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错误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40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二氧化硫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通入品红溶液中，可以验证其漂白性，不能验证其酸性，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错误。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145410" name="Picture 2" descr="14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6307" y="2080376"/>
            <a:ext cx="1285248" cy="1228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5411" name="Picture 3" descr="14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48559" y="1556792"/>
            <a:ext cx="1006823" cy="1898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5412" name="Picture 4" descr="14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8470" y="1950580"/>
            <a:ext cx="1285248" cy="1394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5413" name="Picture 5" descr="14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24530" y="1950580"/>
            <a:ext cx="1423051" cy="1394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7816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/>
          <p:cNvSpPr/>
          <p:nvPr/>
        </p:nvSpPr>
        <p:spPr>
          <a:xfrm>
            <a:off x="390000" y="572487"/>
            <a:ext cx="1141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4.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(2023</a:t>
            </a:r>
            <a:r>
              <a:rPr lang="en-US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Courier New" panose="02070309020205020404" pitchFamily="49" charset="0"/>
              </a:rPr>
              <a:t>·</a:t>
            </a: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北京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8)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完成下述实验，装置或试剂不正确的是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实验室制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Cl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B.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实验室收集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H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4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验证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NH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3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易溶于水且溶液呈碱性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D.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除去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中混有的少量</a:t>
            </a:r>
            <a:r>
              <a:rPr lang="en-US" altLang="zh-CN" sz="2400" kern="100" dirty="0" err="1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HCl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TextBox 9"/>
          <p:cNvSpPr txBox="1"/>
          <p:nvPr/>
        </p:nvSpPr>
        <p:spPr>
          <a:xfrm>
            <a:off x="191344" y="2742828"/>
            <a:ext cx="756000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574E7DD6-E482-894D-9E46-D2B62C9ED9EC}"/>
              </a:ext>
            </a:extLst>
          </p:cNvPr>
          <p:cNvGrpSpPr/>
          <p:nvPr/>
        </p:nvGrpSpPr>
        <p:grpSpPr>
          <a:xfrm>
            <a:off x="551384" y="4005064"/>
            <a:ext cx="11160000" cy="1512168"/>
            <a:chOff x="792914" y="3925222"/>
            <a:chExt cx="11160000" cy="1512168"/>
          </a:xfrm>
        </p:grpSpPr>
        <p:sp>
          <p:nvSpPr>
            <p:cNvPr id="6" name="圆角矩形 5">
              <a:extLst>
                <a:ext uri="{FF2B5EF4-FFF2-40B4-BE49-F238E27FC236}">
                  <a16:creationId xmlns:a16="http://schemas.microsoft.com/office/drawing/2014/main" xmlns="" id="{E0791A29-2CB4-2744-96C1-EA2037B165CE}"/>
                </a:ext>
              </a:extLst>
            </p:cNvPr>
            <p:cNvSpPr/>
            <p:nvPr/>
          </p:nvSpPr>
          <p:spPr>
            <a:xfrm>
              <a:off x="792914" y="4038112"/>
              <a:ext cx="11160000" cy="1399278"/>
            </a:xfrm>
            <a:prstGeom prst="roundRect">
              <a:avLst>
                <a:gd name="adj" fmla="val 2147"/>
              </a:avLst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 useBgFill="1">
          <p:nvSpPr>
            <p:cNvPr id="7" name="矩形 6">
              <a:extLst>
                <a:ext uri="{FF2B5EF4-FFF2-40B4-BE49-F238E27FC236}">
                  <a16:creationId xmlns:a16="http://schemas.microsoft.com/office/drawing/2014/main" xmlns="" id="{176C4B96-6C2A-2A44-87F5-E9EF4D7B631E}"/>
                </a:ext>
              </a:extLst>
            </p:cNvPr>
            <p:cNvSpPr/>
            <p:nvPr/>
          </p:nvSpPr>
          <p:spPr>
            <a:xfrm>
              <a:off x="1005020" y="3925222"/>
              <a:ext cx="707945" cy="2160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="" id="{6B65E727-1C32-B74C-A4B9-46B6768F37B2}"/>
                </a:ext>
              </a:extLst>
            </p:cNvPr>
            <p:cNvSpPr txBox="1"/>
            <p:nvPr/>
          </p:nvSpPr>
          <p:spPr>
            <a:xfrm>
              <a:off x="1095332" y="3925222"/>
              <a:ext cx="583768" cy="216027"/>
            </a:xfrm>
            <a:custGeom>
              <a:avLst/>
              <a:gdLst/>
              <a:ahLst/>
              <a:cxnLst/>
              <a:rect l="l" t="t" r="r" b="b"/>
              <a:pathLst>
                <a:path w="583768" h="216027">
                  <a:moveTo>
                    <a:pt x="96012" y="106756"/>
                  </a:moveTo>
                  <a:lnTo>
                    <a:pt x="91211" y="139217"/>
                  </a:lnTo>
                  <a:lnTo>
                    <a:pt x="107670" y="139217"/>
                  </a:lnTo>
                  <a:lnTo>
                    <a:pt x="112014" y="106756"/>
                  </a:lnTo>
                  <a:close/>
                  <a:moveTo>
                    <a:pt x="53264" y="106756"/>
                  </a:moveTo>
                  <a:lnTo>
                    <a:pt x="48692" y="139217"/>
                  </a:lnTo>
                  <a:lnTo>
                    <a:pt x="64922" y="139217"/>
                  </a:lnTo>
                  <a:lnTo>
                    <a:pt x="69494" y="106756"/>
                  </a:lnTo>
                  <a:close/>
                  <a:moveTo>
                    <a:pt x="213055" y="82524"/>
                  </a:moveTo>
                  <a:lnTo>
                    <a:pt x="249174" y="82524"/>
                  </a:lnTo>
                  <a:lnTo>
                    <a:pt x="248031" y="92811"/>
                  </a:lnTo>
                  <a:lnTo>
                    <a:pt x="279121" y="92811"/>
                  </a:lnTo>
                  <a:lnTo>
                    <a:pt x="277749" y="104927"/>
                  </a:lnTo>
                  <a:cubicBezTo>
                    <a:pt x="277292" y="107670"/>
                    <a:pt x="276149" y="110033"/>
                    <a:pt x="274320" y="112014"/>
                  </a:cubicBezTo>
                  <a:cubicBezTo>
                    <a:pt x="272644" y="113995"/>
                    <a:pt x="270662" y="114986"/>
                    <a:pt x="268376" y="114986"/>
                  </a:cubicBezTo>
                  <a:lnTo>
                    <a:pt x="244831" y="114986"/>
                  </a:lnTo>
                  <a:lnTo>
                    <a:pt x="239573" y="152019"/>
                  </a:lnTo>
                  <a:lnTo>
                    <a:pt x="272948" y="152019"/>
                  </a:lnTo>
                  <a:lnTo>
                    <a:pt x="271348" y="164592"/>
                  </a:lnTo>
                  <a:cubicBezTo>
                    <a:pt x="270891" y="167640"/>
                    <a:pt x="269519" y="170307"/>
                    <a:pt x="267233" y="172593"/>
                  </a:cubicBezTo>
                  <a:cubicBezTo>
                    <a:pt x="264947" y="174574"/>
                    <a:pt x="262357" y="175565"/>
                    <a:pt x="259461" y="175565"/>
                  </a:cubicBezTo>
                  <a:lnTo>
                    <a:pt x="236372" y="175565"/>
                  </a:lnTo>
                  <a:lnTo>
                    <a:pt x="231800" y="211683"/>
                  </a:lnTo>
                  <a:cubicBezTo>
                    <a:pt x="231648" y="212903"/>
                    <a:pt x="231191" y="213893"/>
                    <a:pt x="230429" y="214655"/>
                  </a:cubicBezTo>
                  <a:cubicBezTo>
                    <a:pt x="229667" y="215417"/>
                    <a:pt x="228752" y="215798"/>
                    <a:pt x="227685" y="215798"/>
                  </a:cubicBezTo>
                  <a:lnTo>
                    <a:pt x="192481" y="215798"/>
                  </a:lnTo>
                  <a:lnTo>
                    <a:pt x="197510" y="175565"/>
                  </a:lnTo>
                  <a:lnTo>
                    <a:pt x="147218" y="175565"/>
                  </a:lnTo>
                  <a:lnTo>
                    <a:pt x="149276" y="160706"/>
                  </a:lnTo>
                  <a:cubicBezTo>
                    <a:pt x="149580" y="158420"/>
                    <a:pt x="150647" y="156438"/>
                    <a:pt x="152476" y="154762"/>
                  </a:cubicBezTo>
                  <a:cubicBezTo>
                    <a:pt x="154305" y="152933"/>
                    <a:pt x="156286" y="152019"/>
                    <a:pt x="158420" y="152019"/>
                  </a:cubicBezTo>
                  <a:lnTo>
                    <a:pt x="200711" y="152019"/>
                  </a:lnTo>
                  <a:lnTo>
                    <a:pt x="205968" y="114986"/>
                  </a:lnTo>
                  <a:lnTo>
                    <a:pt x="190881" y="114986"/>
                  </a:lnTo>
                  <a:lnTo>
                    <a:pt x="190424" y="115671"/>
                  </a:lnTo>
                  <a:cubicBezTo>
                    <a:pt x="189052" y="120091"/>
                    <a:pt x="186690" y="123520"/>
                    <a:pt x="183337" y="125958"/>
                  </a:cubicBezTo>
                  <a:cubicBezTo>
                    <a:pt x="179375" y="128702"/>
                    <a:pt x="175184" y="130073"/>
                    <a:pt x="170764" y="130073"/>
                  </a:cubicBezTo>
                  <a:lnTo>
                    <a:pt x="151790" y="130073"/>
                  </a:lnTo>
                  <a:lnTo>
                    <a:pt x="164592" y="87325"/>
                  </a:lnTo>
                  <a:cubicBezTo>
                    <a:pt x="164897" y="86563"/>
                    <a:pt x="165354" y="85953"/>
                    <a:pt x="165963" y="85496"/>
                  </a:cubicBezTo>
                  <a:cubicBezTo>
                    <a:pt x="166573" y="85039"/>
                    <a:pt x="167259" y="84810"/>
                    <a:pt x="168021" y="84810"/>
                  </a:cubicBezTo>
                  <a:lnTo>
                    <a:pt x="199339" y="84810"/>
                  </a:lnTo>
                  <a:lnTo>
                    <a:pt x="196596" y="92811"/>
                  </a:lnTo>
                  <a:lnTo>
                    <a:pt x="208483" y="92811"/>
                  </a:lnTo>
                  <a:lnTo>
                    <a:pt x="209169" y="85496"/>
                  </a:lnTo>
                  <a:cubicBezTo>
                    <a:pt x="209169" y="84887"/>
                    <a:pt x="209283" y="84468"/>
                    <a:pt x="209512" y="84239"/>
                  </a:cubicBezTo>
                  <a:cubicBezTo>
                    <a:pt x="209740" y="84010"/>
                    <a:pt x="210083" y="83744"/>
                    <a:pt x="210540" y="83439"/>
                  </a:cubicBezTo>
                  <a:cubicBezTo>
                    <a:pt x="211302" y="82829"/>
                    <a:pt x="212141" y="82524"/>
                    <a:pt x="213055" y="82524"/>
                  </a:cubicBezTo>
                  <a:close/>
                  <a:moveTo>
                    <a:pt x="102641" y="59207"/>
                  </a:moveTo>
                  <a:lnTo>
                    <a:pt x="98298" y="88239"/>
                  </a:lnTo>
                  <a:lnTo>
                    <a:pt x="114757" y="88239"/>
                  </a:lnTo>
                  <a:lnTo>
                    <a:pt x="118643" y="59207"/>
                  </a:lnTo>
                  <a:close/>
                  <a:moveTo>
                    <a:pt x="400431" y="48692"/>
                  </a:moveTo>
                  <a:lnTo>
                    <a:pt x="419862" y="48692"/>
                  </a:lnTo>
                  <a:cubicBezTo>
                    <a:pt x="421538" y="48692"/>
                    <a:pt x="422872" y="49301"/>
                    <a:pt x="423862" y="50520"/>
                  </a:cubicBezTo>
                  <a:cubicBezTo>
                    <a:pt x="424853" y="51740"/>
                    <a:pt x="425272" y="53187"/>
                    <a:pt x="425120" y="54864"/>
                  </a:cubicBezTo>
                  <a:lnTo>
                    <a:pt x="406832" y="216027"/>
                  </a:lnTo>
                  <a:cubicBezTo>
                    <a:pt x="400126" y="216027"/>
                    <a:pt x="394564" y="213398"/>
                    <a:pt x="390144" y="208140"/>
                  </a:cubicBezTo>
                  <a:cubicBezTo>
                    <a:pt x="385724" y="202882"/>
                    <a:pt x="383819" y="196596"/>
                    <a:pt x="384429" y="189281"/>
                  </a:cubicBezTo>
                  <a:close/>
                  <a:moveTo>
                    <a:pt x="328879" y="48692"/>
                  </a:moveTo>
                  <a:lnTo>
                    <a:pt x="347624" y="48692"/>
                  </a:lnTo>
                  <a:lnTo>
                    <a:pt x="324764" y="197967"/>
                  </a:lnTo>
                  <a:cubicBezTo>
                    <a:pt x="323850" y="203301"/>
                    <a:pt x="321488" y="207645"/>
                    <a:pt x="317678" y="210998"/>
                  </a:cubicBezTo>
                  <a:cubicBezTo>
                    <a:pt x="313868" y="214350"/>
                    <a:pt x="309524" y="216027"/>
                    <a:pt x="304648" y="216027"/>
                  </a:cubicBezTo>
                  <a:lnTo>
                    <a:pt x="296418" y="216027"/>
                  </a:lnTo>
                  <a:lnTo>
                    <a:pt x="321107" y="55778"/>
                  </a:lnTo>
                  <a:cubicBezTo>
                    <a:pt x="321564" y="53645"/>
                    <a:pt x="322516" y="51930"/>
                    <a:pt x="323964" y="50635"/>
                  </a:cubicBezTo>
                  <a:cubicBezTo>
                    <a:pt x="325412" y="49339"/>
                    <a:pt x="327050" y="48692"/>
                    <a:pt x="328879" y="48692"/>
                  </a:cubicBezTo>
                  <a:close/>
                  <a:moveTo>
                    <a:pt x="499643" y="5943"/>
                  </a:moveTo>
                  <a:lnTo>
                    <a:pt x="583768" y="5943"/>
                  </a:lnTo>
                  <a:cubicBezTo>
                    <a:pt x="583006" y="10820"/>
                    <a:pt x="580911" y="14821"/>
                    <a:pt x="577482" y="17945"/>
                  </a:cubicBezTo>
                  <a:cubicBezTo>
                    <a:pt x="574053" y="21069"/>
                    <a:pt x="570052" y="22631"/>
                    <a:pt x="565480" y="22631"/>
                  </a:cubicBezTo>
                  <a:lnTo>
                    <a:pt x="497586" y="22631"/>
                  </a:lnTo>
                  <a:close/>
                  <a:moveTo>
                    <a:pt x="457581" y="5943"/>
                  </a:moveTo>
                  <a:lnTo>
                    <a:pt x="492785" y="5943"/>
                  </a:lnTo>
                  <a:lnTo>
                    <a:pt x="486156" y="56235"/>
                  </a:lnTo>
                  <a:lnTo>
                    <a:pt x="577139" y="56235"/>
                  </a:lnTo>
                  <a:lnTo>
                    <a:pt x="574624" y="74752"/>
                  </a:lnTo>
                  <a:lnTo>
                    <a:pt x="560680" y="74752"/>
                  </a:lnTo>
                  <a:lnTo>
                    <a:pt x="541934" y="216027"/>
                  </a:lnTo>
                  <a:lnTo>
                    <a:pt x="498272" y="216027"/>
                  </a:lnTo>
                  <a:lnTo>
                    <a:pt x="516788" y="74752"/>
                  </a:lnTo>
                  <a:lnTo>
                    <a:pt x="483641" y="74752"/>
                  </a:lnTo>
                  <a:lnTo>
                    <a:pt x="468325" y="191338"/>
                  </a:lnTo>
                  <a:cubicBezTo>
                    <a:pt x="467411" y="198196"/>
                    <a:pt x="464439" y="204063"/>
                    <a:pt x="459410" y="208940"/>
                  </a:cubicBezTo>
                  <a:cubicBezTo>
                    <a:pt x="454533" y="213665"/>
                    <a:pt x="448742" y="216027"/>
                    <a:pt x="442036" y="216027"/>
                  </a:cubicBezTo>
                  <a:lnTo>
                    <a:pt x="421234" y="216027"/>
                  </a:lnTo>
                  <a:lnTo>
                    <a:pt x="447751" y="15087"/>
                  </a:lnTo>
                  <a:cubicBezTo>
                    <a:pt x="448208" y="12344"/>
                    <a:pt x="449351" y="10134"/>
                    <a:pt x="451180" y="8458"/>
                  </a:cubicBezTo>
                  <a:cubicBezTo>
                    <a:pt x="453009" y="6782"/>
                    <a:pt x="455143" y="5943"/>
                    <a:pt x="457581" y="5943"/>
                  </a:cubicBezTo>
                  <a:close/>
                  <a:moveTo>
                    <a:pt x="173050" y="2514"/>
                  </a:moveTo>
                  <a:lnTo>
                    <a:pt x="284378" y="2514"/>
                  </a:lnTo>
                  <a:cubicBezTo>
                    <a:pt x="286055" y="2514"/>
                    <a:pt x="287426" y="2972"/>
                    <a:pt x="288493" y="3886"/>
                  </a:cubicBezTo>
                  <a:cubicBezTo>
                    <a:pt x="289560" y="5105"/>
                    <a:pt x="289941" y="6553"/>
                    <a:pt x="289636" y="8229"/>
                  </a:cubicBezTo>
                  <a:lnTo>
                    <a:pt x="284150" y="49835"/>
                  </a:lnTo>
                  <a:cubicBezTo>
                    <a:pt x="283083" y="56997"/>
                    <a:pt x="280340" y="62789"/>
                    <a:pt x="275920" y="67208"/>
                  </a:cubicBezTo>
                  <a:cubicBezTo>
                    <a:pt x="271501" y="71933"/>
                    <a:pt x="264719" y="74295"/>
                    <a:pt x="255575" y="74295"/>
                  </a:cubicBezTo>
                  <a:lnTo>
                    <a:pt x="222656" y="74295"/>
                  </a:lnTo>
                  <a:lnTo>
                    <a:pt x="224485" y="61265"/>
                  </a:lnTo>
                  <a:cubicBezTo>
                    <a:pt x="224637" y="59741"/>
                    <a:pt x="225323" y="58369"/>
                    <a:pt x="226542" y="57150"/>
                  </a:cubicBezTo>
                  <a:cubicBezTo>
                    <a:pt x="227762" y="56235"/>
                    <a:pt x="229133" y="55778"/>
                    <a:pt x="230657" y="55778"/>
                  </a:cubicBezTo>
                  <a:lnTo>
                    <a:pt x="238658" y="55778"/>
                  </a:lnTo>
                  <a:cubicBezTo>
                    <a:pt x="242316" y="55778"/>
                    <a:pt x="244450" y="54026"/>
                    <a:pt x="245059" y="50520"/>
                  </a:cubicBezTo>
                  <a:lnTo>
                    <a:pt x="249174" y="19888"/>
                  </a:lnTo>
                  <a:lnTo>
                    <a:pt x="220599" y="19888"/>
                  </a:lnTo>
                  <a:lnTo>
                    <a:pt x="212141" y="49377"/>
                  </a:lnTo>
                  <a:cubicBezTo>
                    <a:pt x="209397" y="57455"/>
                    <a:pt x="204749" y="63627"/>
                    <a:pt x="198196" y="67894"/>
                  </a:cubicBezTo>
                  <a:cubicBezTo>
                    <a:pt x="191643" y="72161"/>
                    <a:pt x="184785" y="74295"/>
                    <a:pt x="177622" y="74295"/>
                  </a:cubicBezTo>
                  <a:lnTo>
                    <a:pt x="162534" y="74295"/>
                  </a:lnTo>
                  <a:lnTo>
                    <a:pt x="181051" y="19888"/>
                  </a:lnTo>
                  <a:lnTo>
                    <a:pt x="166192" y="19888"/>
                  </a:lnTo>
                  <a:lnTo>
                    <a:pt x="168021" y="6401"/>
                  </a:lnTo>
                  <a:cubicBezTo>
                    <a:pt x="168173" y="5181"/>
                    <a:pt x="168707" y="4191"/>
                    <a:pt x="169621" y="3429"/>
                  </a:cubicBezTo>
                  <a:cubicBezTo>
                    <a:pt x="170688" y="2819"/>
                    <a:pt x="171831" y="2514"/>
                    <a:pt x="173050" y="2514"/>
                  </a:cubicBezTo>
                  <a:close/>
                  <a:moveTo>
                    <a:pt x="365455" y="228"/>
                  </a:moveTo>
                  <a:lnTo>
                    <a:pt x="400660" y="228"/>
                  </a:lnTo>
                  <a:lnTo>
                    <a:pt x="398374" y="18974"/>
                  </a:lnTo>
                  <a:lnTo>
                    <a:pt x="433349" y="18974"/>
                  </a:lnTo>
                  <a:lnTo>
                    <a:pt x="431749" y="30404"/>
                  </a:lnTo>
                  <a:cubicBezTo>
                    <a:pt x="431444" y="32537"/>
                    <a:pt x="430568" y="34252"/>
                    <a:pt x="429120" y="35547"/>
                  </a:cubicBezTo>
                  <a:cubicBezTo>
                    <a:pt x="427672" y="36843"/>
                    <a:pt x="426034" y="37490"/>
                    <a:pt x="424205" y="37490"/>
                  </a:cubicBezTo>
                  <a:lnTo>
                    <a:pt x="395859" y="37490"/>
                  </a:lnTo>
                  <a:lnTo>
                    <a:pt x="373456" y="206654"/>
                  </a:lnTo>
                  <a:cubicBezTo>
                    <a:pt x="372999" y="209397"/>
                    <a:pt x="371818" y="211645"/>
                    <a:pt x="369913" y="213398"/>
                  </a:cubicBezTo>
                  <a:cubicBezTo>
                    <a:pt x="368008" y="215151"/>
                    <a:pt x="365760" y="216027"/>
                    <a:pt x="363169" y="216027"/>
                  </a:cubicBezTo>
                  <a:lnTo>
                    <a:pt x="330251" y="216027"/>
                  </a:lnTo>
                  <a:lnTo>
                    <a:pt x="353797" y="37490"/>
                  </a:lnTo>
                  <a:lnTo>
                    <a:pt x="320650" y="37490"/>
                  </a:lnTo>
                  <a:lnTo>
                    <a:pt x="322250" y="25374"/>
                  </a:lnTo>
                  <a:cubicBezTo>
                    <a:pt x="322555" y="23393"/>
                    <a:pt x="323355" y="21831"/>
                    <a:pt x="324650" y="20688"/>
                  </a:cubicBezTo>
                  <a:cubicBezTo>
                    <a:pt x="325945" y="19545"/>
                    <a:pt x="327431" y="18974"/>
                    <a:pt x="329108" y="18974"/>
                  </a:cubicBezTo>
                  <a:lnTo>
                    <a:pt x="356311" y="18974"/>
                  </a:lnTo>
                  <a:lnTo>
                    <a:pt x="357911" y="7315"/>
                  </a:lnTo>
                  <a:cubicBezTo>
                    <a:pt x="358216" y="5334"/>
                    <a:pt x="359092" y="3657"/>
                    <a:pt x="360540" y="2286"/>
                  </a:cubicBezTo>
                  <a:cubicBezTo>
                    <a:pt x="361988" y="914"/>
                    <a:pt x="363626" y="228"/>
                    <a:pt x="365455" y="228"/>
                  </a:cubicBezTo>
                  <a:close/>
                  <a:moveTo>
                    <a:pt x="42062" y="0"/>
                  </a:moveTo>
                  <a:lnTo>
                    <a:pt x="86639" y="0"/>
                  </a:lnTo>
                  <a:lnTo>
                    <a:pt x="83896" y="3657"/>
                  </a:lnTo>
                  <a:lnTo>
                    <a:pt x="155905" y="3657"/>
                  </a:lnTo>
                  <a:cubicBezTo>
                    <a:pt x="157429" y="3657"/>
                    <a:pt x="158572" y="4267"/>
                    <a:pt x="159334" y="5486"/>
                  </a:cubicBezTo>
                  <a:cubicBezTo>
                    <a:pt x="160096" y="6705"/>
                    <a:pt x="160172" y="8077"/>
                    <a:pt x="159563" y="9601"/>
                  </a:cubicBezTo>
                  <a:lnTo>
                    <a:pt x="145161" y="41834"/>
                  </a:lnTo>
                  <a:lnTo>
                    <a:pt x="157962" y="41834"/>
                  </a:lnTo>
                  <a:lnTo>
                    <a:pt x="135788" y="198882"/>
                  </a:lnTo>
                  <a:cubicBezTo>
                    <a:pt x="135179" y="203606"/>
                    <a:pt x="133274" y="207645"/>
                    <a:pt x="130073" y="210998"/>
                  </a:cubicBezTo>
                  <a:cubicBezTo>
                    <a:pt x="126873" y="214198"/>
                    <a:pt x="123215" y="215798"/>
                    <a:pt x="119100" y="215798"/>
                  </a:cubicBezTo>
                  <a:lnTo>
                    <a:pt x="96698" y="215798"/>
                  </a:lnTo>
                  <a:lnTo>
                    <a:pt x="104927" y="156591"/>
                  </a:lnTo>
                  <a:lnTo>
                    <a:pt x="88925" y="156591"/>
                  </a:lnTo>
                  <a:lnTo>
                    <a:pt x="80924" y="212369"/>
                  </a:lnTo>
                  <a:lnTo>
                    <a:pt x="54635" y="212369"/>
                  </a:lnTo>
                  <a:lnTo>
                    <a:pt x="62408" y="156591"/>
                  </a:lnTo>
                  <a:lnTo>
                    <a:pt x="46177" y="156591"/>
                  </a:lnTo>
                  <a:lnTo>
                    <a:pt x="40233" y="198425"/>
                  </a:lnTo>
                  <a:cubicBezTo>
                    <a:pt x="39624" y="203301"/>
                    <a:pt x="37643" y="207492"/>
                    <a:pt x="34290" y="210998"/>
                  </a:cubicBezTo>
                  <a:cubicBezTo>
                    <a:pt x="30785" y="214198"/>
                    <a:pt x="26975" y="215798"/>
                    <a:pt x="22860" y="215798"/>
                  </a:cubicBezTo>
                  <a:lnTo>
                    <a:pt x="0" y="215798"/>
                  </a:lnTo>
                  <a:lnTo>
                    <a:pt x="24689" y="41834"/>
                  </a:lnTo>
                  <a:lnTo>
                    <a:pt x="62636" y="41834"/>
                  </a:lnTo>
                  <a:lnTo>
                    <a:pt x="55778" y="88239"/>
                  </a:lnTo>
                  <a:lnTo>
                    <a:pt x="72009" y="88239"/>
                  </a:lnTo>
                  <a:lnTo>
                    <a:pt x="76124" y="59207"/>
                  </a:lnTo>
                  <a:lnTo>
                    <a:pt x="64694" y="59207"/>
                  </a:lnTo>
                  <a:lnTo>
                    <a:pt x="67437" y="41834"/>
                  </a:lnTo>
                  <a:lnTo>
                    <a:pt x="103098" y="41834"/>
                  </a:lnTo>
                  <a:lnTo>
                    <a:pt x="111785" y="21031"/>
                  </a:lnTo>
                  <a:lnTo>
                    <a:pt x="74981" y="21031"/>
                  </a:lnTo>
                  <a:cubicBezTo>
                    <a:pt x="69189" y="31089"/>
                    <a:pt x="61722" y="36119"/>
                    <a:pt x="52578" y="36119"/>
                  </a:cubicBezTo>
                  <a:lnTo>
                    <a:pt x="21031" y="36119"/>
                  </a:lnTo>
                  <a:lnTo>
                    <a:pt x="36804" y="3200"/>
                  </a:lnTo>
                  <a:cubicBezTo>
                    <a:pt x="38328" y="1067"/>
                    <a:pt x="40081" y="0"/>
                    <a:pt x="42062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schemeClr val="bg1"/>
                </a:solidFill>
                <a:latin typeface="DOUYU Font" pitchFamily="2" charset="-122"/>
                <a:ea typeface="DOUYU Font" pitchFamily="2" charset="-122"/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714175" y="4230613"/>
            <a:ext cx="10763650" cy="113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Na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</a:t>
            </a:r>
            <a:r>
              <a:rPr lang="en-US" altLang="zh-CN" sz="2400" kern="100" dirty="0" err="1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HCl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均发生反应，不能达到除杂的目的，应该选用饱和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NaHCO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溶液，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D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项错误。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146434" name="Picture 2" descr="14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63952" y="1224207"/>
            <a:ext cx="5562273" cy="2425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7318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458" name="Picture 2" descr="14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04422" y="2075096"/>
            <a:ext cx="6183156" cy="1926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矩形 41"/>
          <p:cNvSpPr/>
          <p:nvPr/>
        </p:nvSpPr>
        <p:spPr>
          <a:xfrm>
            <a:off x="390000" y="332656"/>
            <a:ext cx="11412000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5.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草酸晶体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(H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4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·2H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O)100 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℃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开始失水，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101.5 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℃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熔化，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150 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℃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左右分解产生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H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O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CO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和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。用加热草酸晶体的方法获取某些气体，应该选择的气体发生装置是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图中加热装置已略去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)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TextBox 9"/>
          <p:cNvSpPr txBox="1"/>
          <p:nvPr/>
        </p:nvSpPr>
        <p:spPr>
          <a:xfrm>
            <a:off x="8146132" y="3501008"/>
            <a:ext cx="756000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574E7DD6-E482-894D-9E46-D2B62C9ED9EC}"/>
              </a:ext>
            </a:extLst>
          </p:cNvPr>
          <p:cNvGrpSpPr/>
          <p:nvPr/>
        </p:nvGrpSpPr>
        <p:grpSpPr>
          <a:xfrm>
            <a:off x="551384" y="4293096"/>
            <a:ext cx="11160000" cy="2239274"/>
            <a:chOff x="792914" y="3925222"/>
            <a:chExt cx="11160000" cy="2239274"/>
          </a:xfrm>
        </p:grpSpPr>
        <p:sp>
          <p:nvSpPr>
            <p:cNvPr id="6" name="圆角矩形 5">
              <a:extLst>
                <a:ext uri="{FF2B5EF4-FFF2-40B4-BE49-F238E27FC236}">
                  <a16:creationId xmlns:a16="http://schemas.microsoft.com/office/drawing/2014/main" xmlns="" id="{E0791A29-2CB4-2744-96C1-EA2037B165CE}"/>
                </a:ext>
              </a:extLst>
            </p:cNvPr>
            <p:cNvSpPr/>
            <p:nvPr/>
          </p:nvSpPr>
          <p:spPr>
            <a:xfrm>
              <a:off x="792914" y="4038111"/>
              <a:ext cx="11160000" cy="2126385"/>
            </a:xfrm>
            <a:prstGeom prst="roundRect">
              <a:avLst>
                <a:gd name="adj" fmla="val 2989"/>
              </a:avLst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 useBgFill="1">
          <p:nvSpPr>
            <p:cNvPr id="7" name="矩形 6">
              <a:extLst>
                <a:ext uri="{FF2B5EF4-FFF2-40B4-BE49-F238E27FC236}">
                  <a16:creationId xmlns:a16="http://schemas.microsoft.com/office/drawing/2014/main" xmlns="" id="{176C4B96-6C2A-2A44-87F5-E9EF4D7B631E}"/>
                </a:ext>
              </a:extLst>
            </p:cNvPr>
            <p:cNvSpPr/>
            <p:nvPr/>
          </p:nvSpPr>
          <p:spPr>
            <a:xfrm>
              <a:off x="1005020" y="3925222"/>
              <a:ext cx="707945" cy="2160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="" id="{6B65E727-1C32-B74C-A4B9-46B6768F37B2}"/>
                </a:ext>
              </a:extLst>
            </p:cNvPr>
            <p:cNvSpPr txBox="1"/>
            <p:nvPr/>
          </p:nvSpPr>
          <p:spPr>
            <a:xfrm>
              <a:off x="1095332" y="3925222"/>
              <a:ext cx="583768" cy="216027"/>
            </a:xfrm>
            <a:custGeom>
              <a:avLst/>
              <a:gdLst/>
              <a:ahLst/>
              <a:cxnLst/>
              <a:rect l="l" t="t" r="r" b="b"/>
              <a:pathLst>
                <a:path w="583768" h="216027">
                  <a:moveTo>
                    <a:pt x="96012" y="106756"/>
                  </a:moveTo>
                  <a:lnTo>
                    <a:pt x="91211" y="139217"/>
                  </a:lnTo>
                  <a:lnTo>
                    <a:pt x="107670" y="139217"/>
                  </a:lnTo>
                  <a:lnTo>
                    <a:pt x="112014" y="106756"/>
                  </a:lnTo>
                  <a:close/>
                  <a:moveTo>
                    <a:pt x="53264" y="106756"/>
                  </a:moveTo>
                  <a:lnTo>
                    <a:pt x="48692" y="139217"/>
                  </a:lnTo>
                  <a:lnTo>
                    <a:pt x="64922" y="139217"/>
                  </a:lnTo>
                  <a:lnTo>
                    <a:pt x="69494" y="106756"/>
                  </a:lnTo>
                  <a:close/>
                  <a:moveTo>
                    <a:pt x="213055" y="82524"/>
                  </a:moveTo>
                  <a:lnTo>
                    <a:pt x="249174" y="82524"/>
                  </a:lnTo>
                  <a:lnTo>
                    <a:pt x="248031" y="92811"/>
                  </a:lnTo>
                  <a:lnTo>
                    <a:pt x="279121" y="92811"/>
                  </a:lnTo>
                  <a:lnTo>
                    <a:pt x="277749" y="104927"/>
                  </a:lnTo>
                  <a:cubicBezTo>
                    <a:pt x="277292" y="107670"/>
                    <a:pt x="276149" y="110033"/>
                    <a:pt x="274320" y="112014"/>
                  </a:cubicBezTo>
                  <a:cubicBezTo>
                    <a:pt x="272644" y="113995"/>
                    <a:pt x="270662" y="114986"/>
                    <a:pt x="268376" y="114986"/>
                  </a:cubicBezTo>
                  <a:lnTo>
                    <a:pt x="244831" y="114986"/>
                  </a:lnTo>
                  <a:lnTo>
                    <a:pt x="239573" y="152019"/>
                  </a:lnTo>
                  <a:lnTo>
                    <a:pt x="272948" y="152019"/>
                  </a:lnTo>
                  <a:lnTo>
                    <a:pt x="271348" y="164592"/>
                  </a:lnTo>
                  <a:cubicBezTo>
                    <a:pt x="270891" y="167640"/>
                    <a:pt x="269519" y="170307"/>
                    <a:pt x="267233" y="172593"/>
                  </a:cubicBezTo>
                  <a:cubicBezTo>
                    <a:pt x="264947" y="174574"/>
                    <a:pt x="262357" y="175565"/>
                    <a:pt x="259461" y="175565"/>
                  </a:cubicBezTo>
                  <a:lnTo>
                    <a:pt x="236372" y="175565"/>
                  </a:lnTo>
                  <a:lnTo>
                    <a:pt x="231800" y="211683"/>
                  </a:lnTo>
                  <a:cubicBezTo>
                    <a:pt x="231648" y="212903"/>
                    <a:pt x="231191" y="213893"/>
                    <a:pt x="230429" y="214655"/>
                  </a:cubicBezTo>
                  <a:cubicBezTo>
                    <a:pt x="229667" y="215417"/>
                    <a:pt x="228752" y="215798"/>
                    <a:pt x="227685" y="215798"/>
                  </a:cubicBezTo>
                  <a:lnTo>
                    <a:pt x="192481" y="215798"/>
                  </a:lnTo>
                  <a:lnTo>
                    <a:pt x="197510" y="175565"/>
                  </a:lnTo>
                  <a:lnTo>
                    <a:pt x="147218" y="175565"/>
                  </a:lnTo>
                  <a:lnTo>
                    <a:pt x="149276" y="160706"/>
                  </a:lnTo>
                  <a:cubicBezTo>
                    <a:pt x="149580" y="158420"/>
                    <a:pt x="150647" y="156438"/>
                    <a:pt x="152476" y="154762"/>
                  </a:cubicBezTo>
                  <a:cubicBezTo>
                    <a:pt x="154305" y="152933"/>
                    <a:pt x="156286" y="152019"/>
                    <a:pt x="158420" y="152019"/>
                  </a:cubicBezTo>
                  <a:lnTo>
                    <a:pt x="200711" y="152019"/>
                  </a:lnTo>
                  <a:lnTo>
                    <a:pt x="205968" y="114986"/>
                  </a:lnTo>
                  <a:lnTo>
                    <a:pt x="190881" y="114986"/>
                  </a:lnTo>
                  <a:lnTo>
                    <a:pt x="190424" y="115671"/>
                  </a:lnTo>
                  <a:cubicBezTo>
                    <a:pt x="189052" y="120091"/>
                    <a:pt x="186690" y="123520"/>
                    <a:pt x="183337" y="125958"/>
                  </a:cubicBezTo>
                  <a:cubicBezTo>
                    <a:pt x="179375" y="128702"/>
                    <a:pt x="175184" y="130073"/>
                    <a:pt x="170764" y="130073"/>
                  </a:cubicBezTo>
                  <a:lnTo>
                    <a:pt x="151790" y="130073"/>
                  </a:lnTo>
                  <a:lnTo>
                    <a:pt x="164592" y="87325"/>
                  </a:lnTo>
                  <a:cubicBezTo>
                    <a:pt x="164897" y="86563"/>
                    <a:pt x="165354" y="85953"/>
                    <a:pt x="165963" y="85496"/>
                  </a:cubicBezTo>
                  <a:cubicBezTo>
                    <a:pt x="166573" y="85039"/>
                    <a:pt x="167259" y="84810"/>
                    <a:pt x="168021" y="84810"/>
                  </a:cubicBezTo>
                  <a:lnTo>
                    <a:pt x="199339" y="84810"/>
                  </a:lnTo>
                  <a:lnTo>
                    <a:pt x="196596" y="92811"/>
                  </a:lnTo>
                  <a:lnTo>
                    <a:pt x="208483" y="92811"/>
                  </a:lnTo>
                  <a:lnTo>
                    <a:pt x="209169" y="85496"/>
                  </a:lnTo>
                  <a:cubicBezTo>
                    <a:pt x="209169" y="84887"/>
                    <a:pt x="209283" y="84468"/>
                    <a:pt x="209512" y="84239"/>
                  </a:cubicBezTo>
                  <a:cubicBezTo>
                    <a:pt x="209740" y="84010"/>
                    <a:pt x="210083" y="83744"/>
                    <a:pt x="210540" y="83439"/>
                  </a:cubicBezTo>
                  <a:cubicBezTo>
                    <a:pt x="211302" y="82829"/>
                    <a:pt x="212141" y="82524"/>
                    <a:pt x="213055" y="82524"/>
                  </a:cubicBezTo>
                  <a:close/>
                  <a:moveTo>
                    <a:pt x="102641" y="59207"/>
                  </a:moveTo>
                  <a:lnTo>
                    <a:pt x="98298" y="88239"/>
                  </a:lnTo>
                  <a:lnTo>
                    <a:pt x="114757" y="88239"/>
                  </a:lnTo>
                  <a:lnTo>
                    <a:pt x="118643" y="59207"/>
                  </a:lnTo>
                  <a:close/>
                  <a:moveTo>
                    <a:pt x="400431" y="48692"/>
                  </a:moveTo>
                  <a:lnTo>
                    <a:pt x="419862" y="48692"/>
                  </a:lnTo>
                  <a:cubicBezTo>
                    <a:pt x="421538" y="48692"/>
                    <a:pt x="422872" y="49301"/>
                    <a:pt x="423862" y="50520"/>
                  </a:cubicBezTo>
                  <a:cubicBezTo>
                    <a:pt x="424853" y="51740"/>
                    <a:pt x="425272" y="53187"/>
                    <a:pt x="425120" y="54864"/>
                  </a:cubicBezTo>
                  <a:lnTo>
                    <a:pt x="406832" y="216027"/>
                  </a:lnTo>
                  <a:cubicBezTo>
                    <a:pt x="400126" y="216027"/>
                    <a:pt x="394564" y="213398"/>
                    <a:pt x="390144" y="208140"/>
                  </a:cubicBezTo>
                  <a:cubicBezTo>
                    <a:pt x="385724" y="202882"/>
                    <a:pt x="383819" y="196596"/>
                    <a:pt x="384429" y="189281"/>
                  </a:cubicBezTo>
                  <a:close/>
                  <a:moveTo>
                    <a:pt x="328879" y="48692"/>
                  </a:moveTo>
                  <a:lnTo>
                    <a:pt x="347624" y="48692"/>
                  </a:lnTo>
                  <a:lnTo>
                    <a:pt x="324764" y="197967"/>
                  </a:lnTo>
                  <a:cubicBezTo>
                    <a:pt x="323850" y="203301"/>
                    <a:pt x="321488" y="207645"/>
                    <a:pt x="317678" y="210998"/>
                  </a:cubicBezTo>
                  <a:cubicBezTo>
                    <a:pt x="313868" y="214350"/>
                    <a:pt x="309524" y="216027"/>
                    <a:pt x="304648" y="216027"/>
                  </a:cubicBezTo>
                  <a:lnTo>
                    <a:pt x="296418" y="216027"/>
                  </a:lnTo>
                  <a:lnTo>
                    <a:pt x="321107" y="55778"/>
                  </a:lnTo>
                  <a:cubicBezTo>
                    <a:pt x="321564" y="53645"/>
                    <a:pt x="322516" y="51930"/>
                    <a:pt x="323964" y="50635"/>
                  </a:cubicBezTo>
                  <a:cubicBezTo>
                    <a:pt x="325412" y="49339"/>
                    <a:pt x="327050" y="48692"/>
                    <a:pt x="328879" y="48692"/>
                  </a:cubicBezTo>
                  <a:close/>
                  <a:moveTo>
                    <a:pt x="499643" y="5943"/>
                  </a:moveTo>
                  <a:lnTo>
                    <a:pt x="583768" y="5943"/>
                  </a:lnTo>
                  <a:cubicBezTo>
                    <a:pt x="583006" y="10820"/>
                    <a:pt x="580911" y="14821"/>
                    <a:pt x="577482" y="17945"/>
                  </a:cubicBezTo>
                  <a:cubicBezTo>
                    <a:pt x="574053" y="21069"/>
                    <a:pt x="570052" y="22631"/>
                    <a:pt x="565480" y="22631"/>
                  </a:cubicBezTo>
                  <a:lnTo>
                    <a:pt x="497586" y="22631"/>
                  </a:lnTo>
                  <a:close/>
                  <a:moveTo>
                    <a:pt x="457581" y="5943"/>
                  </a:moveTo>
                  <a:lnTo>
                    <a:pt x="492785" y="5943"/>
                  </a:lnTo>
                  <a:lnTo>
                    <a:pt x="486156" y="56235"/>
                  </a:lnTo>
                  <a:lnTo>
                    <a:pt x="577139" y="56235"/>
                  </a:lnTo>
                  <a:lnTo>
                    <a:pt x="574624" y="74752"/>
                  </a:lnTo>
                  <a:lnTo>
                    <a:pt x="560680" y="74752"/>
                  </a:lnTo>
                  <a:lnTo>
                    <a:pt x="541934" y="216027"/>
                  </a:lnTo>
                  <a:lnTo>
                    <a:pt x="498272" y="216027"/>
                  </a:lnTo>
                  <a:lnTo>
                    <a:pt x="516788" y="74752"/>
                  </a:lnTo>
                  <a:lnTo>
                    <a:pt x="483641" y="74752"/>
                  </a:lnTo>
                  <a:lnTo>
                    <a:pt x="468325" y="191338"/>
                  </a:lnTo>
                  <a:cubicBezTo>
                    <a:pt x="467411" y="198196"/>
                    <a:pt x="464439" y="204063"/>
                    <a:pt x="459410" y="208940"/>
                  </a:cubicBezTo>
                  <a:cubicBezTo>
                    <a:pt x="454533" y="213665"/>
                    <a:pt x="448742" y="216027"/>
                    <a:pt x="442036" y="216027"/>
                  </a:cubicBezTo>
                  <a:lnTo>
                    <a:pt x="421234" y="216027"/>
                  </a:lnTo>
                  <a:lnTo>
                    <a:pt x="447751" y="15087"/>
                  </a:lnTo>
                  <a:cubicBezTo>
                    <a:pt x="448208" y="12344"/>
                    <a:pt x="449351" y="10134"/>
                    <a:pt x="451180" y="8458"/>
                  </a:cubicBezTo>
                  <a:cubicBezTo>
                    <a:pt x="453009" y="6782"/>
                    <a:pt x="455143" y="5943"/>
                    <a:pt x="457581" y="5943"/>
                  </a:cubicBezTo>
                  <a:close/>
                  <a:moveTo>
                    <a:pt x="173050" y="2514"/>
                  </a:moveTo>
                  <a:lnTo>
                    <a:pt x="284378" y="2514"/>
                  </a:lnTo>
                  <a:cubicBezTo>
                    <a:pt x="286055" y="2514"/>
                    <a:pt x="287426" y="2972"/>
                    <a:pt x="288493" y="3886"/>
                  </a:cubicBezTo>
                  <a:cubicBezTo>
                    <a:pt x="289560" y="5105"/>
                    <a:pt x="289941" y="6553"/>
                    <a:pt x="289636" y="8229"/>
                  </a:cubicBezTo>
                  <a:lnTo>
                    <a:pt x="284150" y="49835"/>
                  </a:lnTo>
                  <a:cubicBezTo>
                    <a:pt x="283083" y="56997"/>
                    <a:pt x="280340" y="62789"/>
                    <a:pt x="275920" y="67208"/>
                  </a:cubicBezTo>
                  <a:cubicBezTo>
                    <a:pt x="271501" y="71933"/>
                    <a:pt x="264719" y="74295"/>
                    <a:pt x="255575" y="74295"/>
                  </a:cubicBezTo>
                  <a:lnTo>
                    <a:pt x="222656" y="74295"/>
                  </a:lnTo>
                  <a:lnTo>
                    <a:pt x="224485" y="61265"/>
                  </a:lnTo>
                  <a:cubicBezTo>
                    <a:pt x="224637" y="59741"/>
                    <a:pt x="225323" y="58369"/>
                    <a:pt x="226542" y="57150"/>
                  </a:cubicBezTo>
                  <a:cubicBezTo>
                    <a:pt x="227762" y="56235"/>
                    <a:pt x="229133" y="55778"/>
                    <a:pt x="230657" y="55778"/>
                  </a:cubicBezTo>
                  <a:lnTo>
                    <a:pt x="238658" y="55778"/>
                  </a:lnTo>
                  <a:cubicBezTo>
                    <a:pt x="242316" y="55778"/>
                    <a:pt x="244450" y="54026"/>
                    <a:pt x="245059" y="50520"/>
                  </a:cubicBezTo>
                  <a:lnTo>
                    <a:pt x="249174" y="19888"/>
                  </a:lnTo>
                  <a:lnTo>
                    <a:pt x="220599" y="19888"/>
                  </a:lnTo>
                  <a:lnTo>
                    <a:pt x="212141" y="49377"/>
                  </a:lnTo>
                  <a:cubicBezTo>
                    <a:pt x="209397" y="57455"/>
                    <a:pt x="204749" y="63627"/>
                    <a:pt x="198196" y="67894"/>
                  </a:cubicBezTo>
                  <a:cubicBezTo>
                    <a:pt x="191643" y="72161"/>
                    <a:pt x="184785" y="74295"/>
                    <a:pt x="177622" y="74295"/>
                  </a:cubicBezTo>
                  <a:lnTo>
                    <a:pt x="162534" y="74295"/>
                  </a:lnTo>
                  <a:lnTo>
                    <a:pt x="181051" y="19888"/>
                  </a:lnTo>
                  <a:lnTo>
                    <a:pt x="166192" y="19888"/>
                  </a:lnTo>
                  <a:lnTo>
                    <a:pt x="168021" y="6401"/>
                  </a:lnTo>
                  <a:cubicBezTo>
                    <a:pt x="168173" y="5181"/>
                    <a:pt x="168707" y="4191"/>
                    <a:pt x="169621" y="3429"/>
                  </a:cubicBezTo>
                  <a:cubicBezTo>
                    <a:pt x="170688" y="2819"/>
                    <a:pt x="171831" y="2514"/>
                    <a:pt x="173050" y="2514"/>
                  </a:cubicBezTo>
                  <a:close/>
                  <a:moveTo>
                    <a:pt x="365455" y="228"/>
                  </a:moveTo>
                  <a:lnTo>
                    <a:pt x="400660" y="228"/>
                  </a:lnTo>
                  <a:lnTo>
                    <a:pt x="398374" y="18974"/>
                  </a:lnTo>
                  <a:lnTo>
                    <a:pt x="433349" y="18974"/>
                  </a:lnTo>
                  <a:lnTo>
                    <a:pt x="431749" y="30404"/>
                  </a:lnTo>
                  <a:cubicBezTo>
                    <a:pt x="431444" y="32537"/>
                    <a:pt x="430568" y="34252"/>
                    <a:pt x="429120" y="35547"/>
                  </a:cubicBezTo>
                  <a:cubicBezTo>
                    <a:pt x="427672" y="36843"/>
                    <a:pt x="426034" y="37490"/>
                    <a:pt x="424205" y="37490"/>
                  </a:cubicBezTo>
                  <a:lnTo>
                    <a:pt x="395859" y="37490"/>
                  </a:lnTo>
                  <a:lnTo>
                    <a:pt x="373456" y="206654"/>
                  </a:lnTo>
                  <a:cubicBezTo>
                    <a:pt x="372999" y="209397"/>
                    <a:pt x="371818" y="211645"/>
                    <a:pt x="369913" y="213398"/>
                  </a:cubicBezTo>
                  <a:cubicBezTo>
                    <a:pt x="368008" y="215151"/>
                    <a:pt x="365760" y="216027"/>
                    <a:pt x="363169" y="216027"/>
                  </a:cubicBezTo>
                  <a:lnTo>
                    <a:pt x="330251" y="216027"/>
                  </a:lnTo>
                  <a:lnTo>
                    <a:pt x="353797" y="37490"/>
                  </a:lnTo>
                  <a:lnTo>
                    <a:pt x="320650" y="37490"/>
                  </a:lnTo>
                  <a:lnTo>
                    <a:pt x="322250" y="25374"/>
                  </a:lnTo>
                  <a:cubicBezTo>
                    <a:pt x="322555" y="23393"/>
                    <a:pt x="323355" y="21831"/>
                    <a:pt x="324650" y="20688"/>
                  </a:cubicBezTo>
                  <a:cubicBezTo>
                    <a:pt x="325945" y="19545"/>
                    <a:pt x="327431" y="18974"/>
                    <a:pt x="329108" y="18974"/>
                  </a:cubicBezTo>
                  <a:lnTo>
                    <a:pt x="356311" y="18974"/>
                  </a:lnTo>
                  <a:lnTo>
                    <a:pt x="357911" y="7315"/>
                  </a:lnTo>
                  <a:cubicBezTo>
                    <a:pt x="358216" y="5334"/>
                    <a:pt x="359092" y="3657"/>
                    <a:pt x="360540" y="2286"/>
                  </a:cubicBezTo>
                  <a:cubicBezTo>
                    <a:pt x="361988" y="914"/>
                    <a:pt x="363626" y="228"/>
                    <a:pt x="365455" y="228"/>
                  </a:cubicBezTo>
                  <a:close/>
                  <a:moveTo>
                    <a:pt x="42062" y="0"/>
                  </a:moveTo>
                  <a:lnTo>
                    <a:pt x="86639" y="0"/>
                  </a:lnTo>
                  <a:lnTo>
                    <a:pt x="83896" y="3657"/>
                  </a:lnTo>
                  <a:lnTo>
                    <a:pt x="155905" y="3657"/>
                  </a:lnTo>
                  <a:cubicBezTo>
                    <a:pt x="157429" y="3657"/>
                    <a:pt x="158572" y="4267"/>
                    <a:pt x="159334" y="5486"/>
                  </a:cubicBezTo>
                  <a:cubicBezTo>
                    <a:pt x="160096" y="6705"/>
                    <a:pt x="160172" y="8077"/>
                    <a:pt x="159563" y="9601"/>
                  </a:cubicBezTo>
                  <a:lnTo>
                    <a:pt x="145161" y="41834"/>
                  </a:lnTo>
                  <a:lnTo>
                    <a:pt x="157962" y="41834"/>
                  </a:lnTo>
                  <a:lnTo>
                    <a:pt x="135788" y="198882"/>
                  </a:lnTo>
                  <a:cubicBezTo>
                    <a:pt x="135179" y="203606"/>
                    <a:pt x="133274" y="207645"/>
                    <a:pt x="130073" y="210998"/>
                  </a:cubicBezTo>
                  <a:cubicBezTo>
                    <a:pt x="126873" y="214198"/>
                    <a:pt x="123215" y="215798"/>
                    <a:pt x="119100" y="215798"/>
                  </a:cubicBezTo>
                  <a:lnTo>
                    <a:pt x="96698" y="215798"/>
                  </a:lnTo>
                  <a:lnTo>
                    <a:pt x="104927" y="156591"/>
                  </a:lnTo>
                  <a:lnTo>
                    <a:pt x="88925" y="156591"/>
                  </a:lnTo>
                  <a:lnTo>
                    <a:pt x="80924" y="212369"/>
                  </a:lnTo>
                  <a:lnTo>
                    <a:pt x="54635" y="212369"/>
                  </a:lnTo>
                  <a:lnTo>
                    <a:pt x="62408" y="156591"/>
                  </a:lnTo>
                  <a:lnTo>
                    <a:pt x="46177" y="156591"/>
                  </a:lnTo>
                  <a:lnTo>
                    <a:pt x="40233" y="198425"/>
                  </a:lnTo>
                  <a:cubicBezTo>
                    <a:pt x="39624" y="203301"/>
                    <a:pt x="37643" y="207492"/>
                    <a:pt x="34290" y="210998"/>
                  </a:cubicBezTo>
                  <a:cubicBezTo>
                    <a:pt x="30785" y="214198"/>
                    <a:pt x="26975" y="215798"/>
                    <a:pt x="22860" y="215798"/>
                  </a:cubicBezTo>
                  <a:lnTo>
                    <a:pt x="0" y="215798"/>
                  </a:lnTo>
                  <a:lnTo>
                    <a:pt x="24689" y="41834"/>
                  </a:lnTo>
                  <a:lnTo>
                    <a:pt x="62636" y="41834"/>
                  </a:lnTo>
                  <a:lnTo>
                    <a:pt x="55778" y="88239"/>
                  </a:lnTo>
                  <a:lnTo>
                    <a:pt x="72009" y="88239"/>
                  </a:lnTo>
                  <a:lnTo>
                    <a:pt x="76124" y="59207"/>
                  </a:lnTo>
                  <a:lnTo>
                    <a:pt x="64694" y="59207"/>
                  </a:lnTo>
                  <a:lnTo>
                    <a:pt x="67437" y="41834"/>
                  </a:lnTo>
                  <a:lnTo>
                    <a:pt x="103098" y="41834"/>
                  </a:lnTo>
                  <a:lnTo>
                    <a:pt x="111785" y="21031"/>
                  </a:lnTo>
                  <a:lnTo>
                    <a:pt x="74981" y="21031"/>
                  </a:lnTo>
                  <a:cubicBezTo>
                    <a:pt x="69189" y="31089"/>
                    <a:pt x="61722" y="36119"/>
                    <a:pt x="52578" y="36119"/>
                  </a:cubicBezTo>
                  <a:lnTo>
                    <a:pt x="21031" y="36119"/>
                  </a:lnTo>
                  <a:lnTo>
                    <a:pt x="36804" y="3200"/>
                  </a:lnTo>
                  <a:cubicBezTo>
                    <a:pt x="38328" y="1067"/>
                    <a:pt x="40081" y="0"/>
                    <a:pt x="42062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schemeClr val="bg1"/>
                </a:solidFill>
                <a:latin typeface="DOUYU Font" pitchFamily="2" charset="-122"/>
                <a:ea typeface="DOUYU Font" pitchFamily="2" charset="-122"/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714175" y="4625076"/>
            <a:ext cx="10763650" cy="1684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试管口向上倾斜，水倒流进试管，会使试管炸裂，故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错误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40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草酸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熔点低，在分解之前就熔化，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装置熔化的草酸会流到试管口，而酒精加热部位在试管底部，会使样品无法继续受热分解，故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错误。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270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/>
          <p:cNvSpPr/>
          <p:nvPr/>
        </p:nvSpPr>
        <p:spPr>
          <a:xfrm>
            <a:off x="390000" y="404664"/>
            <a:ext cx="1141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6.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用如图装置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加热及夹持仪器已略去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进行的实验，下列不能达到相应实验目的的是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240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2400" kern="100" dirty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240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2400" kern="100" dirty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240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装置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①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中的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可用于吸收尾气中的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Cl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b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可用于吸收气体时防倒吸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B.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装置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②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可实现制取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实验中的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“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即关即止，即开即用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”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的作用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利用装置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③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制取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SO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，并验证其还原性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D.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利用装置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④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验证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KHCO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3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和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K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3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的热稳定性，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X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中应放的物质是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K</a:t>
            </a:r>
            <a:r>
              <a:rPr lang="en-US" altLang="zh-CN" sz="2400" kern="100" baseline="-2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CO</a:t>
            </a:r>
            <a:r>
              <a:rPr lang="en-US" altLang="zh-CN" sz="2400" kern="100" baseline="-2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3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TextBox 9"/>
          <p:cNvSpPr txBox="1"/>
          <p:nvPr/>
        </p:nvSpPr>
        <p:spPr>
          <a:xfrm>
            <a:off x="204044" y="5324596"/>
            <a:ext cx="756000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079767" y="1318036"/>
            <a:ext cx="10032467" cy="2038956"/>
            <a:chOff x="1032085" y="1052736"/>
            <a:chExt cx="10032467" cy="2038956"/>
          </a:xfrm>
        </p:grpSpPr>
        <p:pic>
          <p:nvPicPr>
            <p:cNvPr id="148482" name="Picture 2" descr="14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2085" y="1471777"/>
              <a:ext cx="4803501" cy="1619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8483" name="Picture 3" descr="14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1051" y="1052736"/>
              <a:ext cx="4803501" cy="2038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80769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574E7DD6-E482-894D-9E46-D2B62C9ED9EC}"/>
              </a:ext>
            </a:extLst>
          </p:cNvPr>
          <p:cNvGrpSpPr/>
          <p:nvPr/>
        </p:nvGrpSpPr>
        <p:grpSpPr>
          <a:xfrm>
            <a:off x="551384" y="404664"/>
            <a:ext cx="11160000" cy="5832648"/>
            <a:chOff x="792914" y="3925222"/>
            <a:chExt cx="11160000" cy="5832648"/>
          </a:xfrm>
        </p:grpSpPr>
        <p:sp>
          <p:nvSpPr>
            <p:cNvPr id="6" name="圆角矩形 5">
              <a:extLst>
                <a:ext uri="{FF2B5EF4-FFF2-40B4-BE49-F238E27FC236}">
                  <a16:creationId xmlns:a16="http://schemas.microsoft.com/office/drawing/2014/main" xmlns="" id="{E0791A29-2CB4-2744-96C1-EA2037B165CE}"/>
                </a:ext>
              </a:extLst>
            </p:cNvPr>
            <p:cNvSpPr/>
            <p:nvPr/>
          </p:nvSpPr>
          <p:spPr>
            <a:xfrm>
              <a:off x="792914" y="4038112"/>
              <a:ext cx="11160000" cy="5719758"/>
            </a:xfrm>
            <a:prstGeom prst="roundRect">
              <a:avLst>
                <a:gd name="adj" fmla="val 1179"/>
              </a:avLst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 useBgFill="1">
          <p:nvSpPr>
            <p:cNvPr id="7" name="矩形 6">
              <a:extLst>
                <a:ext uri="{FF2B5EF4-FFF2-40B4-BE49-F238E27FC236}">
                  <a16:creationId xmlns:a16="http://schemas.microsoft.com/office/drawing/2014/main" xmlns="" id="{176C4B96-6C2A-2A44-87F5-E9EF4D7B631E}"/>
                </a:ext>
              </a:extLst>
            </p:cNvPr>
            <p:cNvSpPr/>
            <p:nvPr/>
          </p:nvSpPr>
          <p:spPr>
            <a:xfrm>
              <a:off x="1005020" y="3925222"/>
              <a:ext cx="707945" cy="2160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="" id="{6B65E727-1C32-B74C-A4B9-46B6768F37B2}"/>
                </a:ext>
              </a:extLst>
            </p:cNvPr>
            <p:cNvSpPr txBox="1"/>
            <p:nvPr/>
          </p:nvSpPr>
          <p:spPr>
            <a:xfrm>
              <a:off x="1095332" y="3925222"/>
              <a:ext cx="583768" cy="216027"/>
            </a:xfrm>
            <a:custGeom>
              <a:avLst/>
              <a:gdLst/>
              <a:ahLst/>
              <a:cxnLst/>
              <a:rect l="l" t="t" r="r" b="b"/>
              <a:pathLst>
                <a:path w="583768" h="216027">
                  <a:moveTo>
                    <a:pt x="96012" y="106756"/>
                  </a:moveTo>
                  <a:lnTo>
                    <a:pt x="91211" y="139217"/>
                  </a:lnTo>
                  <a:lnTo>
                    <a:pt x="107670" y="139217"/>
                  </a:lnTo>
                  <a:lnTo>
                    <a:pt x="112014" y="106756"/>
                  </a:lnTo>
                  <a:close/>
                  <a:moveTo>
                    <a:pt x="53264" y="106756"/>
                  </a:moveTo>
                  <a:lnTo>
                    <a:pt x="48692" y="139217"/>
                  </a:lnTo>
                  <a:lnTo>
                    <a:pt x="64922" y="139217"/>
                  </a:lnTo>
                  <a:lnTo>
                    <a:pt x="69494" y="106756"/>
                  </a:lnTo>
                  <a:close/>
                  <a:moveTo>
                    <a:pt x="213055" y="82524"/>
                  </a:moveTo>
                  <a:lnTo>
                    <a:pt x="249174" y="82524"/>
                  </a:lnTo>
                  <a:lnTo>
                    <a:pt x="248031" y="92811"/>
                  </a:lnTo>
                  <a:lnTo>
                    <a:pt x="279121" y="92811"/>
                  </a:lnTo>
                  <a:lnTo>
                    <a:pt x="277749" y="104927"/>
                  </a:lnTo>
                  <a:cubicBezTo>
                    <a:pt x="277292" y="107670"/>
                    <a:pt x="276149" y="110033"/>
                    <a:pt x="274320" y="112014"/>
                  </a:cubicBezTo>
                  <a:cubicBezTo>
                    <a:pt x="272644" y="113995"/>
                    <a:pt x="270662" y="114986"/>
                    <a:pt x="268376" y="114986"/>
                  </a:cubicBezTo>
                  <a:lnTo>
                    <a:pt x="244831" y="114986"/>
                  </a:lnTo>
                  <a:lnTo>
                    <a:pt x="239573" y="152019"/>
                  </a:lnTo>
                  <a:lnTo>
                    <a:pt x="272948" y="152019"/>
                  </a:lnTo>
                  <a:lnTo>
                    <a:pt x="271348" y="164592"/>
                  </a:lnTo>
                  <a:cubicBezTo>
                    <a:pt x="270891" y="167640"/>
                    <a:pt x="269519" y="170307"/>
                    <a:pt x="267233" y="172593"/>
                  </a:cubicBezTo>
                  <a:cubicBezTo>
                    <a:pt x="264947" y="174574"/>
                    <a:pt x="262357" y="175565"/>
                    <a:pt x="259461" y="175565"/>
                  </a:cubicBezTo>
                  <a:lnTo>
                    <a:pt x="236372" y="175565"/>
                  </a:lnTo>
                  <a:lnTo>
                    <a:pt x="231800" y="211683"/>
                  </a:lnTo>
                  <a:cubicBezTo>
                    <a:pt x="231648" y="212903"/>
                    <a:pt x="231191" y="213893"/>
                    <a:pt x="230429" y="214655"/>
                  </a:cubicBezTo>
                  <a:cubicBezTo>
                    <a:pt x="229667" y="215417"/>
                    <a:pt x="228752" y="215798"/>
                    <a:pt x="227685" y="215798"/>
                  </a:cubicBezTo>
                  <a:lnTo>
                    <a:pt x="192481" y="215798"/>
                  </a:lnTo>
                  <a:lnTo>
                    <a:pt x="197510" y="175565"/>
                  </a:lnTo>
                  <a:lnTo>
                    <a:pt x="147218" y="175565"/>
                  </a:lnTo>
                  <a:lnTo>
                    <a:pt x="149276" y="160706"/>
                  </a:lnTo>
                  <a:cubicBezTo>
                    <a:pt x="149580" y="158420"/>
                    <a:pt x="150647" y="156438"/>
                    <a:pt x="152476" y="154762"/>
                  </a:cubicBezTo>
                  <a:cubicBezTo>
                    <a:pt x="154305" y="152933"/>
                    <a:pt x="156286" y="152019"/>
                    <a:pt x="158420" y="152019"/>
                  </a:cubicBezTo>
                  <a:lnTo>
                    <a:pt x="200711" y="152019"/>
                  </a:lnTo>
                  <a:lnTo>
                    <a:pt x="205968" y="114986"/>
                  </a:lnTo>
                  <a:lnTo>
                    <a:pt x="190881" y="114986"/>
                  </a:lnTo>
                  <a:lnTo>
                    <a:pt x="190424" y="115671"/>
                  </a:lnTo>
                  <a:cubicBezTo>
                    <a:pt x="189052" y="120091"/>
                    <a:pt x="186690" y="123520"/>
                    <a:pt x="183337" y="125958"/>
                  </a:cubicBezTo>
                  <a:cubicBezTo>
                    <a:pt x="179375" y="128702"/>
                    <a:pt x="175184" y="130073"/>
                    <a:pt x="170764" y="130073"/>
                  </a:cubicBezTo>
                  <a:lnTo>
                    <a:pt x="151790" y="130073"/>
                  </a:lnTo>
                  <a:lnTo>
                    <a:pt x="164592" y="87325"/>
                  </a:lnTo>
                  <a:cubicBezTo>
                    <a:pt x="164897" y="86563"/>
                    <a:pt x="165354" y="85953"/>
                    <a:pt x="165963" y="85496"/>
                  </a:cubicBezTo>
                  <a:cubicBezTo>
                    <a:pt x="166573" y="85039"/>
                    <a:pt x="167259" y="84810"/>
                    <a:pt x="168021" y="84810"/>
                  </a:cubicBezTo>
                  <a:lnTo>
                    <a:pt x="199339" y="84810"/>
                  </a:lnTo>
                  <a:lnTo>
                    <a:pt x="196596" y="92811"/>
                  </a:lnTo>
                  <a:lnTo>
                    <a:pt x="208483" y="92811"/>
                  </a:lnTo>
                  <a:lnTo>
                    <a:pt x="209169" y="85496"/>
                  </a:lnTo>
                  <a:cubicBezTo>
                    <a:pt x="209169" y="84887"/>
                    <a:pt x="209283" y="84468"/>
                    <a:pt x="209512" y="84239"/>
                  </a:cubicBezTo>
                  <a:cubicBezTo>
                    <a:pt x="209740" y="84010"/>
                    <a:pt x="210083" y="83744"/>
                    <a:pt x="210540" y="83439"/>
                  </a:cubicBezTo>
                  <a:cubicBezTo>
                    <a:pt x="211302" y="82829"/>
                    <a:pt x="212141" y="82524"/>
                    <a:pt x="213055" y="82524"/>
                  </a:cubicBezTo>
                  <a:close/>
                  <a:moveTo>
                    <a:pt x="102641" y="59207"/>
                  </a:moveTo>
                  <a:lnTo>
                    <a:pt x="98298" y="88239"/>
                  </a:lnTo>
                  <a:lnTo>
                    <a:pt x="114757" y="88239"/>
                  </a:lnTo>
                  <a:lnTo>
                    <a:pt x="118643" y="59207"/>
                  </a:lnTo>
                  <a:close/>
                  <a:moveTo>
                    <a:pt x="400431" y="48692"/>
                  </a:moveTo>
                  <a:lnTo>
                    <a:pt x="419862" y="48692"/>
                  </a:lnTo>
                  <a:cubicBezTo>
                    <a:pt x="421538" y="48692"/>
                    <a:pt x="422872" y="49301"/>
                    <a:pt x="423862" y="50520"/>
                  </a:cubicBezTo>
                  <a:cubicBezTo>
                    <a:pt x="424853" y="51740"/>
                    <a:pt x="425272" y="53187"/>
                    <a:pt x="425120" y="54864"/>
                  </a:cubicBezTo>
                  <a:lnTo>
                    <a:pt x="406832" y="216027"/>
                  </a:lnTo>
                  <a:cubicBezTo>
                    <a:pt x="400126" y="216027"/>
                    <a:pt x="394564" y="213398"/>
                    <a:pt x="390144" y="208140"/>
                  </a:cubicBezTo>
                  <a:cubicBezTo>
                    <a:pt x="385724" y="202882"/>
                    <a:pt x="383819" y="196596"/>
                    <a:pt x="384429" y="189281"/>
                  </a:cubicBezTo>
                  <a:close/>
                  <a:moveTo>
                    <a:pt x="328879" y="48692"/>
                  </a:moveTo>
                  <a:lnTo>
                    <a:pt x="347624" y="48692"/>
                  </a:lnTo>
                  <a:lnTo>
                    <a:pt x="324764" y="197967"/>
                  </a:lnTo>
                  <a:cubicBezTo>
                    <a:pt x="323850" y="203301"/>
                    <a:pt x="321488" y="207645"/>
                    <a:pt x="317678" y="210998"/>
                  </a:cubicBezTo>
                  <a:cubicBezTo>
                    <a:pt x="313868" y="214350"/>
                    <a:pt x="309524" y="216027"/>
                    <a:pt x="304648" y="216027"/>
                  </a:cubicBezTo>
                  <a:lnTo>
                    <a:pt x="296418" y="216027"/>
                  </a:lnTo>
                  <a:lnTo>
                    <a:pt x="321107" y="55778"/>
                  </a:lnTo>
                  <a:cubicBezTo>
                    <a:pt x="321564" y="53645"/>
                    <a:pt x="322516" y="51930"/>
                    <a:pt x="323964" y="50635"/>
                  </a:cubicBezTo>
                  <a:cubicBezTo>
                    <a:pt x="325412" y="49339"/>
                    <a:pt x="327050" y="48692"/>
                    <a:pt x="328879" y="48692"/>
                  </a:cubicBezTo>
                  <a:close/>
                  <a:moveTo>
                    <a:pt x="499643" y="5943"/>
                  </a:moveTo>
                  <a:lnTo>
                    <a:pt x="583768" y="5943"/>
                  </a:lnTo>
                  <a:cubicBezTo>
                    <a:pt x="583006" y="10820"/>
                    <a:pt x="580911" y="14821"/>
                    <a:pt x="577482" y="17945"/>
                  </a:cubicBezTo>
                  <a:cubicBezTo>
                    <a:pt x="574053" y="21069"/>
                    <a:pt x="570052" y="22631"/>
                    <a:pt x="565480" y="22631"/>
                  </a:cubicBezTo>
                  <a:lnTo>
                    <a:pt x="497586" y="22631"/>
                  </a:lnTo>
                  <a:close/>
                  <a:moveTo>
                    <a:pt x="457581" y="5943"/>
                  </a:moveTo>
                  <a:lnTo>
                    <a:pt x="492785" y="5943"/>
                  </a:lnTo>
                  <a:lnTo>
                    <a:pt x="486156" y="56235"/>
                  </a:lnTo>
                  <a:lnTo>
                    <a:pt x="577139" y="56235"/>
                  </a:lnTo>
                  <a:lnTo>
                    <a:pt x="574624" y="74752"/>
                  </a:lnTo>
                  <a:lnTo>
                    <a:pt x="560680" y="74752"/>
                  </a:lnTo>
                  <a:lnTo>
                    <a:pt x="541934" y="216027"/>
                  </a:lnTo>
                  <a:lnTo>
                    <a:pt x="498272" y="216027"/>
                  </a:lnTo>
                  <a:lnTo>
                    <a:pt x="516788" y="74752"/>
                  </a:lnTo>
                  <a:lnTo>
                    <a:pt x="483641" y="74752"/>
                  </a:lnTo>
                  <a:lnTo>
                    <a:pt x="468325" y="191338"/>
                  </a:lnTo>
                  <a:cubicBezTo>
                    <a:pt x="467411" y="198196"/>
                    <a:pt x="464439" y="204063"/>
                    <a:pt x="459410" y="208940"/>
                  </a:cubicBezTo>
                  <a:cubicBezTo>
                    <a:pt x="454533" y="213665"/>
                    <a:pt x="448742" y="216027"/>
                    <a:pt x="442036" y="216027"/>
                  </a:cubicBezTo>
                  <a:lnTo>
                    <a:pt x="421234" y="216027"/>
                  </a:lnTo>
                  <a:lnTo>
                    <a:pt x="447751" y="15087"/>
                  </a:lnTo>
                  <a:cubicBezTo>
                    <a:pt x="448208" y="12344"/>
                    <a:pt x="449351" y="10134"/>
                    <a:pt x="451180" y="8458"/>
                  </a:cubicBezTo>
                  <a:cubicBezTo>
                    <a:pt x="453009" y="6782"/>
                    <a:pt x="455143" y="5943"/>
                    <a:pt x="457581" y="5943"/>
                  </a:cubicBezTo>
                  <a:close/>
                  <a:moveTo>
                    <a:pt x="173050" y="2514"/>
                  </a:moveTo>
                  <a:lnTo>
                    <a:pt x="284378" y="2514"/>
                  </a:lnTo>
                  <a:cubicBezTo>
                    <a:pt x="286055" y="2514"/>
                    <a:pt x="287426" y="2972"/>
                    <a:pt x="288493" y="3886"/>
                  </a:cubicBezTo>
                  <a:cubicBezTo>
                    <a:pt x="289560" y="5105"/>
                    <a:pt x="289941" y="6553"/>
                    <a:pt x="289636" y="8229"/>
                  </a:cubicBezTo>
                  <a:lnTo>
                    <a:pt x="284150" y="49835"/>
                  </a:lnTo>
                  <a:cubicBezTo>
                    <a:pt x="283083" y="56997"/>
                    <a:pt x="280340" y="62789"/>
                    <a:pt x="275920" y="67208"/>
                  </a:cubicBezTo>
                  <a:cubicBezTo>
                    <a:pt x="271501" y="71933"/>
                    <a:pt x="264719" y="74295"/>
                    <a:pt x="255575" y="74295"/>
                  </a:cubicBezTo>
                  <a:lnTo>
                    <a:pt x="222656" y="74295"/>
                  </a:lnTo>
                  <a:lnTo>
                    <a:pt x="224485" y="61265"/>
                  </a:lnTo>
                  <a:cubicBezTo>
                    <a:pt x="224637" y="59741"/>
                    <a:pt x="225323" y="58369"/>
                    <a:pt x="226542" y="57150"/>
                  </a:cubicBezTo>
                  <a:cubicBezTo>
                    <a:pt x="227762" y="56235"/>
                    <a:pt x="229133" y="55778"/>
                    <a:pt x="230657" y="55778"/>
                  </a:cubicBezTo>
                  <a:lnTo>
                    <a:pt x="238658" y="55778"/>
                  </a:lnTo>
                  <a:cubicBezTo>
                    <a:pt x="242316" y="55778"/>
                    <a:pt x="244450" y="54026"/>
                    <a:pt x="245059" y="50520"/>
                  </a:cubicBezTo>
                  <a:lnTo>
                    <a:pt x="249174" y="19888"/>
                  </a:lnTo>
                  <a:lnTo>
                    <a:pt x="220599" y="19888"/>
                  </a:lnTo>
                  <a:lnTo>
                    <a:pt x="212141" y="49377"/>
                  </a:lnTo>
                  <a:cubicBezTo>
                    <a:pt x="209397" y="57455"/>
                    <a:pt x="204749" y="63627"/>
                    <a:pt x="198196" y="67894"/>
                  </a:cubicBezTo>
                  <a:cubicBezTo>
                    <a:pt x="191643" y="72161"/>
                    <a:pt x="184785" y="74295"/>
                    <a:pt x="177622" y="74295"/>
                  </a:cubicBezTo>
                  <a:lnTo>
                    <a:pt x="162534" y="74295"/>
                  </a:lnTo>
                  <a:lnTo>
                    <a:pt x="181051" y="19888"/>
                  </a:lnTo>
                  <a:lnTo>
                    <a:pt x="166192" y="19888"/>
                  </a:lnTo>
                  <a:lnTo>
                    <a:pt x="168021" y="6401"/>
                  </a:lnTo>
                  <a:cubicBezTo>
                    <a:pt x="168173" y="5181"/>
                    <a:pt x="168707" y="4191"/>
                    <a:pt x="169621" y="3429"/>
                  </a:cubicBezTo>
                  <a:cubicBezTo>
                    <a:pt x="170688" y="2819"/>
                    <a:pt x="171831" y="2514"/>
                    <a:pt x="173050" y="2514"/>
                  </a:cubicBezTo>
                  <a:close/>
                  <a:moveTo>
                    <a:pt x="365455" y="228"/>
                  </a:moveTo>
                  <a:lnTo>
                    <a:pt x="400660" y="228"/>
                  </a:lnTo>
                  <a:lnTo>
                    <a:pt x="398374" y="18974"/>
                  </a:lnTo>
                  <a:lnTo>
                    <a:pt x="433349" y="18974"/>
                  </a:lnTo>
                  <a:lnTo>
                    <a:pt x="431749" y="30404"/>
                  </a:lnTo>
                  <a:cubicBezTo>
                    <a:pt x="431444" y="32537"/>
                    <a:pt x="430568" y="34252"/>
                    <a:pt x="429120" y="35547"/>
                  </a:cubicBezTo>
                  <a:cubicBezTo>
                    <a:pt x="427672" y="36843"/>
                    <a:pt x="426034" y="37490"/>
                    <a:pt x="424205" y="37490"/>
                  </a:cubicBezTo>
                  <a:lnTo>
                    <a:pt x="395859" y="37490"/>
                  </a:lnTo>
                  <a:lnTo>
                    <a:pt x="373456" y="206654"/>
                  </a:lnTo>
                  <a:cubicBezTo>
                    <a:pt x="372999" y="209397"/>
                    <a:pt x="371818" y="211645"/>
                    <a:pt x="369913" y="213398"/>
                  </a:cubicBezTo>
                  <a:cubicBezTo>
                    <a:pt x="368008" y="215151"/>
                    <a:pt x="365760" y="216027"/>
                    <a:pt x="363169" y="216027"/>
                  </a:cubicBezTo>
                  <a:lnTo>
                    <a:pt x="330251" y="216027"/>
                  </a:lnTo>
                  <a:lnTo>
                    <a:pt x="353797" y="37490"/>
                  </a:lnTo>
                  <a:lnTo>
                    <a:pt x="320650" y="37490"/>
                  </a:lnTo>
                  <a:lnTo>
                    <a:pt x="322250" y="25374"/>
                  </a:lnTo>
                  <a:cubicBezTo>
                    <a:pt x="322555" y="23393"/>
                    <a:pt x="323355" y="21831"/>
                    <a:pt x="324650" y="20688"/>
                  </a:cubicBezTo>
                  <a:cubicBezTo>
                    <a:pt x="325945" y="19545"/>
                    <a:pt x="327431" y="18974"/>
                    <a:pt x="329108" y="18974"/>
                  </a:cubicBezTo>
                  <a:lnTo>
                    <a:pt x="356311" y="18974"/>
                  </a:lnTo>
                  <a:lnTo>
                    <a:pt x="357911" y="7315"/>
                  </a:lnTo>
                  <a:cubicBezTo>
                    <a:pt x="358216" y="5334"/>
                    <a:pt x="359092" y="3657"/>
                    <a:pt x="360540" y="2286"/>
                  </a:cubicBezTo>
                  <a:cubicBezTo>
                    <a:pt x="361988" y="914"/>
                    <a:pt x="363626" y="228"/>
                    <a:pt x="365455" y="228"/>
                  </a:cubicBezTo>
                  <a:close/>
                  <a:moveTo>
                    <a:pt x="42062" y="0"/>
                  </a:moveTo>
                  <a:lnTo>
                    <a:pt x="86639" y="0"/>
                  </a:lnTo>
                  <a:lnTo>
                    <a:pt x="83896" y="3657"/>
                  </a:lnTo>
                  <a:lnTo>
                    <a:pt x="155905" y="3657"/>
                  </a:lnTo>
                  <a:cubicBezTo>
                    <a:pt x="157429" y="3657"/>
                    <a:pt x="158572" y="4267"/>
                    <a:pt x="159334" y="5486"/>
                  </a:cubicBezTo>
                  <a:cubicBezTo>
                    <a:pt x="160096" y="6705"/>
                    <a:pt x="160172" y="8077"/>
                    <a:pt x="159563" y="9601"/>
                  </a:cubicBezTo>
                  <a:lnTo>
                    <a:pt x="145161" y="41834"/>
                  </a:lnTo>
                  <a:lnTo>
                    <a:pt x="157962" y="41834"/>
                  </a:lnTo>
                  <a:lnTo>
                    <a:pt x="135788" y="198882"/>
                  </a:lnTo>
                  <a:cubicBezTo>
                    <a:pt x="135179" y="203606"/>
                    <a:pt x="133274" y="207645"/>
                    <a:pt x="130073" y="210998"/>
                  </a:cubicBezTo>
                  <a:cubicBezTo>
                    <a:pt x="126873" y="214198"/>
                    <a:pt x="123215" y="215798"/>
                    <a:pt x="119100" y="215798"/>
                  </a:cubicBezTo>
                  <a:lnTo>
                    <a:pt x="96698" y="215798"/>
                  </a:lnTo>
                  <a:lnTo>
                    <a:pt x="104927" y="156591"/>
                  </a:lnTo>
                  <a:lnTo>
                    <a:pt x="88925" y="156591"/>
                  </a:lnTo>
                  <a:lnTo>
                    <a:pt x="80924" y="212369"/>
                  </a:lnTo>
                  <a:lnTo>
                    <a:pt x="54635" y="212369"/>
                  </a:lnTo>
                  <a:lnTo>
                    <a:pt x="62408" y="156591"/>
                  </a:lnTo>
                  <a:lnTo>
                    <a:pt x="46177" y="156591"/>
                  </a:lnTo>
                  <a:lnTo>
                    <a:pt x="40233" y="198425"/>
                  </a:lnTo>
                  <a:cubicBezTo>
                    <a:pt x="39624" y="203301"/>
                    <a:pt x="37643" y="207492"/>
                    <a:pt x="34290" y="210998"/>
                  </a:cubicBezTo>
                  <a:cubicBezTo>
                    <a:pt x="30785" y="214198"/>
                    <a:pt x="26975" y="215798"/>
                    <a:pt x="22860" y="215798"/>
                  </a:cubicBezTo>
                  <a:lnTo>
                    <a:pt x="0" y="215798"/>
                  </a:lnTo>
                  <a:lnTo>
                    <a:pt x="24689" y="41834"/>
                  </a:lnTo>
                  <a:lnTo>
                    <a:pt x="62636" y="41834"/>
                  </a:lnTo>
                  <a:lnTo>
                    <a:pt x="55778" y="88239"/>
                  </a:lnTo>
                  <a:lnTo>
                    <a:pt x="72009" y="88239"/>
                  </a:lnTo>
                  <a:lnTo>
                    <a:pt x="76124" y="59207"/>
                  </a:lnTo>
                  <a:lnTo>
                    <a:pt x="64694" y="59207"/>
                  </a:lnTo>
                  <a:lnTo>
                    <a:pt x="67437" y="41834"/>
                  </a:lnTo>
                  <a:lnTo>
                    <a:pt x="103098" y="41834"/>
                  </a:lnTo>
                  <a:lnTo>
                    <a:pt x="111785" y="21031"/>
                  </a:lnTo>
                  <a:lnTo>
                    <a:pt x="74981" y="21031"/>
                  </a:lnTo>
                  <a:cubicBezTo>
                    <a:pt x="69189" y="31089"/>
                    <a:pt x="61722" y="36119"/>
                    <a:pt x="52578" y="36119"/>
                  </a:cubicBezTo>
                  <a:lnTo>
                    <a:pt x="21031" y="36119"/>
                  </a:lnTo>
                  <a:lnTo>
                    <a:pt x="36804" y="3200"/>
                  </a:lnTo>
                  <a:cubicBezTo>
                    <a:pt x="38328" y="1067"/>
                    <a:pt x="40081" y="0"/>
                    <a:pt x="42062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schemeClr val="bg1"/>
                </a:solidFill>
                <a:latin typeface="DOUYU Font" pitchFamily="2" charset="-122"/>
                <a:ea typeface="DOUYU Font" pitchFamily="2" charset="-122"/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672467" y="2780928"/>
            <a:ext cx="10847066" cy="3346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B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项，</a:t>
            </a:r>
            <a:r>
              <a:rPr lang="en-US" altLang="zh-CN" sz="2400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②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关闭止水夹时，产生的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将盐酸压入左侧，大理石与盐酸分离，反应停止，打开止水夹时，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气体排出，压强减小，盐酸又流回右侧与大理石反应产生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，能达到实验目的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40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项，</a:t>
            </a:r>
            <a:r>
              <a:rPr lang="en-US" altLang="zh-CN" sz="2400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③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中大试管中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Cu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与浓硫酸反应生成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SO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气体，若小试管中酸性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KMnO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4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溶液褪色，则证明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SO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具有还原性，能达到实验目的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40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D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项，</a:t>
            </a:r>
            <a:r>
              <a:rPr lang="en-US" altLang="zh-CN" sz="2400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④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KHCO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受热不稳定，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X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中应放的物质是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KHCO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3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，不能达到实验目的。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1079767" y="661445"/>
            <a:ext cx="10032467" cy="2038956"/>
            <a:chOff x="1032085" y="1052736"/>
            <a:chExt cx="10032467" cy="2038956"/>
          </a:xfrm>
        </p:grpSpPr>
        <p:pic>
          <p:nvPicPr>
            <p:cNvPr id="13" name="Picture 2" descr="147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32085" y="1471777"/>
              <a:ext cx="4803501" cy="1619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3" descr="148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1051" y="1052736"/>
              <a:ext cx="4803501" cy="2038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14217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/>
          <p:cNvSpPr/>
          <p:nvPr/>
        </p:nvSpPr>
        <p:spPr>
          <a:xfrm>
            <a:off x="390000" y="572487"/>
            <a:ext cx="11412000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7.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(2023·</a:t>
            </a:r>
            <a:r>
              <a:rPr lang="zh-CN" altLang="zh-CN" sz="24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湖北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Courier New" panose="02070309020205020404" pitchFamily="49" charset="0"/>
              </a:rPr>
              <a:t>13)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利用如图所示的装置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夹持及加热装置略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制备高纯白磷的流程如下：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1473252"/>
              </p:ext>
            </p:extLst>
          </p:nvPr>
        </p:nvGraphicFramePr>
        <p:xfrm>
          <a:off x="495300" y="1137444"/>
          <a:ext cx="8013700" cy="1104900"/>
        </p:xfrm>
        <a:graphic>
          <a:graphicData uri="http://schemas.openxmlformats.org/presentationml/2006/ole">
            <p:oleObj spid="_x0000_s134158" name="文档" r:id="rId3" imgW="8131972" imgH="1122451" progId="">
              <p:embed/>
            </p:oleObj>
          </a:graphicData>
        </a:graphic>
      </p:graphicFrame>
      <p:sp>
        <p:nvSpPr>
          <p:cNvPr id="5" name="矩形 4"/>
          <p:cNvSpPr/>
          <p:nvPr/>
        </p:nvSpPr>
        <p:spPr>
          <a:xfrm>
            <a:off x="390000" y="1934830"/>
            <a:ext cx="85863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下列操作错误的是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红磷使用前洗涤以除去表面杂质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B.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将红磷转入装置，抽真空后加热外管以去除水和氧气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从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口通入冷凝水，升温使红磷转化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D.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冷凝管外壁出现白磷，冷却后在氮气氛围下收集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TextBox 9"/>
          <p:cNvSpPr txBox="1"/>
          <p:nvPr/>
        </p:nvSpPr>
        <p:spPr>
          <a:xfrm>
            <a:off x="240132" y="3537096"/>
            <a:ext cx="756000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  <p:pic>
        <p:nvPicPr>
          <p:cNvPr id="134154" name="Picture 10" descr="14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94464" y="1598367"/>
            <a:ext cx="2889414" cy="2858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122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574E7DD6-E482-894D-9E46-D2B62C9ED9EC}"/>
              </a:ext>
            </a:extLst>
          </p:cNvPr>
          <p:cNvGrpSpPr/>
          <p:nvPr/>
        </p:nvGrpSpPr>
        <p:grpSpPr>
          <a:xfrm>
            <a:off x="551384" y="620688"/>
            <a:ext cx="11160000" cy="4896544"/>
            <a:chOff x="792914" y="3925222"/>
            <a:chExt cx="11160000" cy="4896544"/>
          </a:xfrm>
        </p:grpSpPr>
        <p:sp>
          <p:nvSpPr>
            <p:cNvPr id="6" name="圆角矩形 5">
              <a:extLst>
                <a:ext uri="{FF2B5EF4-FFF2-40B4-BE49-F238E27FC236}">
                  <a16:creationId xmlns:a16="http://schemas.microsoft.com/office/drawing/2014/main" xmlns="" id="{E0791A29-2CB4-2744-96C1-EA2037B165CE}"/>
                </a:ext>
              </a:extLst>
            </p:cNvPr>
            <p:cNvSpPr/>
            <p:nvPr/>
          </p:nvSpPr>
          <p:spPr>
            <a:xfrm>
              <a:off x="792914" y="4038112"/>
              <a:ext cx="11160000" cy="4783654"/>
            </a:xfrm>
            <a:prstGeom prst="roundRect">
              <a:avLst>
                <a:gd name="adj" fmla="val 1604"/>
              </a:avLst>
            </a:prstGeom>
            <a:noFill/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 useBgFill="1">
          <p:nvSpPr>
            <p:cNvPr id="7" name="矩形 6">
              <a:extLst>
                <a:ext uri="{FF2B5EF4-FFF2-40B4-BE49-F238E27FC236}">
                  <a16:creationId xmlns:a16="http://schemas.microsoft.com/office/drawing/2014/main" xmlns="" id="{176C4B96-6C2A-2A44-87F5-E9EF4D7B631E}"/>
                </a:ext>
              </a:extLst>
            </p:cNvPr>
            <p:cNvSpPr/>
            <p:nvPr/>
          </p:nvSpPr>
          <p:spPr>
            <a:xfrm>
              <a:off x="1005020" y="3925222"/>
              <a:ext cx="707945" cy="2160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="" id="{6B65E727-1C32-B74C-A4B9-46B6768F37B2}"/>
                </a:ext>
              </a:extLst>
            </p:cNvPr>
            <p:cNvSpPr txBox="1"/>
            <p:nvPr/>
          </p:nvSpPr>
          <p:spPr>
            <a:xfrm>
              <a:off x="1095332" y="3925222"/>
              <a:ext cx="583768" cy="216027"/>
            </a:xfrm>
            <a:custGeom>
              <a:avLst/>
              <a:gdLst/>
              <a:ahLst/>
              <a:cxnLst/>
              <a:rect l="l" t="t" r="r" b="b"/>
              <a:pathLst>
                <a:path w="583768" h="216027">
                  <a:moveTo>
                    <a:pt x="96012" y="106756"/>
                  </a:moveTo>
                  <a:lnTo>
                    <a:pt x="91211" y="139217"/>
                  </a:lnTo>
                  <a:lnTo>
                    <a:pt x="107670" y="139217"/>
                  </a:lnTo>
                  <a:lnTo>
                    <a:pt x="112014" y="106756"/>
                  </a:lnTo>
                  <a:close/>
                  <a:moveTo>
                    <a:pt x="53264" y="106756"/>
                  </a:moveTo>
                  <a:lnTo>
                    <a:pt x="48692" y="139217"/>
                  </a:lnTo>
                  <a:lnTo>
                    <a:pt x="64922" y="139217"/>
                  </a:lnTo>
                  <a:lnTo>
                    <a:pt x="69494" y="106756"/>
                  </a:lnTo>
                  <a:close/>
                  <a:moveTo>
                    <a:pt x="213055" y="82524"/>
                  </a:moveTo>
                  <a:lnTo>
                    <a:pt x="249174" y="82524"/>
                  </a:lnTo>
                  <a:lnTo>
                    <a:pt x="248031" y="92811"/>
                  </a:lnTo>
                  <a:lnTo>
                    <a:pt x="279121" y="92811"/>
                  </a:lnTo>
                  <a:lnTo>
                    <a:pt x="277749" y="104927"/>
                  </a:lnTo>
                  <a:cubicBezTo>
                    <a:pt x="277292" y="107670"/>
                    <a:pt x="276149" y="110033"/>
                    <a:pt x="274320" y="112014"/>
                  </a:cubicBezTo>
                  <a:cubicBezTo>
                    <a:pt x="272644" y="113995"/>
                    <a:pt x="270662" y="114986"/>
                    <a:pt x="268376" y="114986"/>
                  </a:cubicBezTo>
                  <a:lnTo>
                    <a:pt x="244831" y="114986"/>
                  </a:lnTo>
                  <a:lnTo>
                    <a:pt x="239573" y="152019"/>
                  </a:lnTo>
                  <a:lnTo>
                    <a:pt x="272948" y="152019"/>
                  </a:lnTo>
                  <a:lnTo>
                    <a:pt x="271348" y="164592"/>
                  </a:lnTo>
                  <a:cubicBezTo>
                    <a:pt x="270891" y="167640"/>
                    <a:pt x="269519" y="170307"/>
                    <a:pt x="267233" y="172593"/>
                  </a:cubicBezTo>
                  <a:cubicBezTo>
                    <a:pt x="264947" y="174574"/>
                    <a:pt x="262357" y="175565"/>
                    <a:pt x="259461" y="175565"/>
                  </a:cubicBezTo>
                  <a:lnTo>
                    <a:pt x="236372" y="175565"/>
                  </a:lnTo>
                  <a:lnTo>
                    <a:pt x="231800" y="211683"/>
                  </a:lnTo>
                  <a:cubicBezTo>
                    <a:pt x="231648" y="212903"/>
                    <a:pt x="231191" y="213893"/>
                    <a:pt x="230429" y="214655"/>
                  </a:cubicBezTo>
                  <a:cubicBezTo>
                    <a:pt x="229667" y="215417"/>
                    <a:pt x="228752" y="215798"/>
                    <a:pt x="227685" y="215798"/>
                  </a:cubicBezTo>
                  <a:lnTo>
                    <a:pt x="192481" y="215798"/>
                  </a:lnTo>
                  <a:lnTo>
                    <a:pt x="197510" y="175565"/>
                  </a:lnTo>
                  <a:lnTo>
                    <a:pt x="147218" y="175565"/>
                  </a:lnTo>
                  <a:lnTo>
                    <a:pt x="149276" y="160706"/>
                  </a:lnTo>
                  <a:cubicBezTo>
                    <a:pt x="149580" y="158420"/>
                    <a:pt x="150647" y="156438"/>
                    <a:pt x="152476" y="154762"/>
                  </a:cubicBezTo>
                  <a:cubicBezTo>
                    <a:pt x="154305" y="152933"/>
                    <a:pt x="156286" y="152019"/>
                    <a:pt x="158420" y="152019"/>
                  </a:cubicBezTo>
                  <a:lnTo>
                    <a:pt x="200711" y="152019"/>
                  </a:lnTo>
                  <a:lnTo>
                    <a:pt x="205968" y="114986"/>
                  </a:lnTo>
                  <a:lnTo>
                    <a:pt x="190881" y="114986"/>
                  </a:lnTo>
                  <a:lnTo>
                    <a:pt x="190424" y="115671"/>
                  </a:lnTo>
                  <a:cubicBezTo>
                    <a:pt x="189052" y="120091"/>
                    <a:pt x="186690" y="123520"/>
                    <a:pt x="183337" y="125958"/>
                  </a:cubicBezTo>
                  <a:cubicBezTo>
                    <a:pt x="179375" y="128702"/>
                    <a:pt x="175184" y="130073"/>
                    <a:pt x="170764" y="130073"/>
                  </a:cubicBezTo>
                  <a:lnTo>
                    <a:pt x="151790" y="130073"/>
                  </a:lnTo>
                  <a:lnTo>
                    <a:pt x="164592" y="87325"/>
                  </a:lnTo>
                  <a:cubicBezTo>
                    <a:pt x="164897" y="86563"/>
                    <a:pt x="165354" y="85953"/>
                    <a:pt x="165963" y="85496"/>
                  </a:cubicBezTo>
                  <a:cubicBezTo>
                    <a:pt x="166573" y="85039"/>
                    <a:pt x="167259" y="84810"/>
                    <a:pt x="168021" y="84810"/>
                  </a:cubicBezTo>
                  <a:lnTo>
                    <a:pt x="199339" y="84810"/>
                  </a:lnTo>
                  <a:lnTo>
                    <a:pt x="196596" y="92811"/>
                  </a:lnTo>
                  <a:lnTo>
                    <a:pt x="208483" y="92811"/>
                  </a:lnTo>
                  <a:lnTo>
                    <a:pt x="209169" y="85496"/>
                  </a:lnTo>
                  <a:cubicBezTo>
                    <a:pt x="209169" y="84887"/>
                    <a:pt x="209283" y="84468"/>
                    <a:pt x="209512" y="84239"/>
                  </a:cubicBezTo>
                  <a:cubicBezTo>
                    <a:pt x="209740" y="84010"/>
                    <a:pt x="210083" y="83744"/>
                    <a:pt x="210540" y="83439"/>
                  </a:cubicBezTo>
                  <a:cubicBezTo>
                    <a:pt x="211302" y="82829"/>
                    <a:pt x="212141" y="82524"/>
                    <a:pt x="213055" y="82524"/>
                  </a:cubicBezTo>
                  <a:close/>
                  <a:moveTo>
                    <a:pt x="102641" y="59207"/>
                  </a:moveTo>
                  <a:lnTo>
                    <a:pt x="98298" y="88239"/>
                  </a:lnTo>
                  <a:lnTo>
                    <a:pt x="114757" y="88239"/>
                  </a:lnTo>
                  <a:lnTo>
                    <a:pt x="118643" y="59207"/>
                  </a:lnTo>
                  <a:close/>
                  <a:moveTo>
                    <a:pt x="400431" y="48692"/>
                  </a:moveTo>
                  <a:lnTo>
                    <a:pt x="419862" y="48692"/>
                  </a:lnTo>
                  <a:cubicBezTo>
                    <a:pt x="421538" y="48692"/>
                    <a:pt x="422872" y="49301"/>
                    <a:pt x="423862" y="50520"/>
                  </a:cubicBezTo>
                  <a:cubicBezTo>
                    <a:pt x="424853" y="51740"/>
                    <a:pt x="425272" y="53187"/>
                    <a:pt x="425120" y="54864"/>
                  </a:cubicBezTo>
                  <a:lnTo>
                    <a:pt x="406832" y="216027"/>
                  </a:lnTo>
                  <a:cubicBezTo>
                    <a:pt x="400126" y="216027"/>
                    <a:pt x="394564" y="213398"/>
                    <a:pt x="390144" y="208140"/>
                  </a:cubicBezTo>
                  <a:cubicBezTo>
                    <a:pt x="385724" y="202882"/>
                    <a:pt x="383819" y="196596"/>
                    <a:pt x="384429" y="189281"/>
                  </a:cubicBezTo>
                  <a:close/>
                  <a:moveTo>
                    <a:pt x="328879" y="48692"/>
                  </a:moveTo>
                  <a:lnTo>
                    <a:pt x="347624" y="48692"/>
                  </a:lnTo>
                  <a:lnTo>
                    <a:pt x="324764" y="197967"/>
                  </a:lnTo>
                  <a:cubicBezTo>
                    <a:pt x="323850" y="203301"/>
                    <a:pt x="321488" y="207645"/>
                    <a:pt x="317678" y="210998"/>
                  </a:cubicBezTo>
                  <a:cubicBezTo>
                    <a:pt x="313868" y="214350"/>
                    <a:pt x="309524" y="216027"/>
                    <a:pt x="304648" y="216027"/>
                  </a:cubicBezTo>
                  <a:lnTo>
                    <a:pt x="296418" y="216027"/>
                  </a:lnTo>
                  <a:lnTo>
                    <a:pt x="321107" y="55778"/>
                  </a:lnTo>
                  <a:cubicBezTo>
                    <a:pt x="321564" y="53645"/>
                    <a:pt x="322516" y="51930"/>
                    <a:pt x="323964" y="50635"/>
                  </a:cubicBezTo>
                  <a:cubicBezTo>
                    <a:pt x="325412" y="49339"/>
                    <a:pt x="327050" y="48692"/>
                    <a:pt x="328879" y="48692"/>
                  </a:cubicBezTo>
                  <a:close/>
                  <a:moveTo>
                    <a:pt x="499643" y="5943"/>
                  </a:moveTo>
                  <a:lnTo>
                    <a:pt x="583768" y="5943"/>
                  </a:lnTo>
                  <a:cubicBezTo>
                    <a:pt x="583006" y="10820"/>
                    <a:pt x="580911" y="14821"/>
                    <a:pt x="577482" y="17945"/>
                  </a:cubicBezTo>
                  <a:cubicBezTo>
                    <a:pt x="574053" y="21069"/>
                    <a:pt x="570052" y="22631"/>
                    <a:pt x="565480" y="22631"/>
                  </a:cubicBezTo>
                  <a:lnTo>
                    <a:pt x="497586" y="22631"/>
                  </a:lnTo>
                  <a:close/>
                  <a:moveTo>
                    <a:pt x="457581" y="5943"/>
                  </a:moveTo>
                  <a:lnTo>
                    <a:pt x="492785" y="5943"/>
                  </a:lnTo>
                  <a:lnTo>
                    <a:pt x="486156" y="56235"/>
                  </a:lnTo>
                  <a:lnTo>
                    <a:pt x="577139" y="56235"/>
                  </a:lnTo>
                  <a:lnTo>
                    <a:pt x="574624" y="74752"/>
                  </a:lnTo>
                  <a:lnTo>
                    <a:pt x="560680" y="74752"/>
                  </a:lnTo>
                  <a:lnTo>
                    <a:pt x="541934" y="216027"/>
                  </a:lnTo>
                  <a:lnTo>
                    <a:pt x="498272" y="216027"/>
                  </a:lnTo>
                  <a:lnTo>
                    <a:pt x="516788" y="74752"/>
                  </a:lnTo>
                  <a:lnTo>
                    <a:pt x="483641" y="74752"/>
                  </a:lnTo>
                  <a:lnTo>
                    <a:pt x="468325" y="191338"/>
                  </a:lnTo>
                  <a:cubicBezTo>
                    <a:pt x="467411" y="198196"/>
                    <a:pt x="464439" y="204063"/>
                    <a:pt x="459410" y="208940"/>
                  </a:cubicBezTo>
                  <a:cubicBezTo>
                    <a:pt x="454533" y="213665"/>
                    <a:pt x="448742" y="216027"/>
                    <a:pt x="442036" y="216027"/>
                  </a:cubicBezTo>
                  <a:lnTo>
                    <a:pt x="421234" y="216027"/>
                  </a:lnTo>
                  <a:lnTo>
                    <a:pt x="447751" y="15087"/>
                  </a:lnTo>
                  <a:cubicBezTo>
                    <a:pt x="448208" y="12344"/>
                    <a:pt x="449351" y="10134"/>
                    <a:pt x="451180" y="8458"/>
                  </a:cubicBezTo>
                  <a:cubicBezTo>
                    <a:pt x="453009" y="6782"/>
                    <a:pt x="455143" y="5943"/>
                    <a:pt x="457581" y="5943"/>
                  </a:cubicBezTo>
                  <a:close/>
                  <a:moveTo>
                    <a:pt x="173050" y="2514"/>
                  </a:moveTo>
                  <a:lnTo>
                    <a:pt x="284378" y="2514"/>
                  </a:lnTo>
                  <a:cubicBezTo>
                    <a:pt x="286055" y="2514"/>
                    <a:pt x="287426" y="2972"/>
                    <a:pt x="288493" y="3886"/>
                  </a:cubicBezTo>
                  <a:cubicBezTo>
                    <a:pt x="289560" y="5105"/>
                    <a:pt x="289941" y="6553"/>
                    <a:pt x="289636" y="8229"/>
                  </a:cubicBezTo>
                  <a:lnTo>
                    <a:pt x="284150" y="49835"/>
                  </a:lnTo>
                  <a:cubicBezTo>
                    <a:pt x="283083" y="56997"/>
                    <a:pt x="280340" y="62789"/>
                    <a:pt x="275920" y="67208"/>
                  </a:cubicBezTo>
                  <a:cubicBezTo>
                    <a:pt x="271501" y="71933"/>
                    <a:pt x="264719" y="74295"/>
                    <a:pt x="255575" y="74295"/>
                  </a:cubicBezTo>
                  <a:lnTo>
                    <a:pt x="222656" y="74295"/>
                  </a:lnTo>
                  <a:lnTo>
                    <a:pt x="224485" y="61265"/>
                  </a:lnTo>
                  <a:cubicBezTo>
                    <a:pt x="224637" y="59741"/>
                    <a:pt x="225323" y="58369"/>
                    <a:pt x="226542" y="57150"/>
                  </a:cubicBezTo>
                  <a:cubicBezTo>
                    <a:pt x="227762" y="56235"/>
                    <a:pt x="229133" y="55778"/>
                    <a:pt x="230657" y="55778"/>
                  </a:cubicBezTo>
                  <a:lnTo>
                    <a:pt x="238658" y="55778"/>
                  </a:lnTo>
                  <a:cubicBezTo>
                    <a:pt x="242316" y="55778"/>
                    <a:pt x="244450" y="54026"/>
                    <a:pt x="245059" y="50520"/>
                  </a:cubicBezTo>
                  <a:lnTo>
                    <a:pt x="249174" y="19888"/>
                  </a:lnTo>
                  <a:lnTo>
                    <a:pt x="220599" y="19888"/>
                  </a:lnTo>
                  <a:lnTo>
                    <a:pt x="212141" y="49377"/>
                  </a:lnTo>
                  <a:cubicBezTo>
                    <a:pt x="209397" y="57455"/>
                    <a:pt x="204749" y="63627"/>
                    <a:pt x="198196" y="67894"/>
                  </a:cubicBezTo>
                  <a:cubicBezTo>
                    <a:pt x="191643" y="72161"/>
                    <a:pt x="184785" y="74295"/>
                    <a:pt x="177622" y="74295"/>
                  </a:cubicBezTo>
                  <a:lnTo>
                    <a:pt x="162534" y="74295"/>
                  </a:lnTo>
                  <a:lnTo>
                    <a:pt x="181051" y="19888"/>
                  </a:lnTo>
                  <a:lnTo>
                    <a:pt x="166192" y="19888"/>
                  </a:lnTo>
                  <a:lnTo>
                    <a:pt x="168021" y="6401"/>
                  </a:lnTo>
                  <a:cubicBezTo>
                    <a:pt x="168173" y="5181"/>
                    <a:pt x="168707" y="4191"/>
                    <a:pt x="169621" y="3429"/>
                  </a:cubicBezTo>
                  <a:cubicBezTo>
                    <a:pt x="170688" y="2819"/>
                    <a:pt x="171831" y="2514"/>
                    <a:pt x="173050" y="2514"/>
                  </a:cubicBezTo>
                  <a:close/>
                  <a:moveTo>
                    <a:pt x="365455" y="228"/>
                  </a:moveTo>
                  <a:lnTo>
                    <a:pt x="400660" y="228"/>
                  </a:lnTo>
                  <a:lnTo>
                    <a:pt x="398374" y="18974"/>
                  </a:lnTo>
                  <a:lnTo>
                    <a:pt x="433349" y="18974"/>
                  </a:lnTo>
                  <a:lnTo>
                    <a:pt x="431749" y="30404"/>
                  </a:lnTo>
                  <a:cubicBezTo>
                    <a:pt x="431444" y="32537"/>
                    <a:pt x="430568" y="34252"/>
                    <a:pt x="429120" y="35547"/>
                  </a:cubicBezTo>
                  <a:cubicBezTo>
                    <a:pt x="427672" y="36843"/>
                    <a:pt x="426034" y="37490"/>
                    <a:pt x="424205" y="37490"/>
                  </a:cubicBezTo>
                  <a:lnTo>
                    <a:pt x="395859" y="37490"/>
                  </a:lnTo>
                  <a:lnTo>
                    <a:pt x="373456" y="206654"/>
                  </a:lnTo>
                  <a:cubicBezTo>
                    <a:pt x="372999" y="209397"/>
                    <a:pt x="371818" y="211645"/>
                    <a:pt x="369913" y="213398"/>
                  </a:cubicBezTo>
                  <a:cubicBezTo>
                    <a:pt x="368008" y="215151"/>
                    <a:pt x="365760" y="216027"/>
                    <a:pt x="363169" y="216027"/>
                  </a:cubicBezTo>
                  <a:lnTo>
                    <a:pt x="330251" y="216027"/>
                  </a:lnTo>
                  <a:lnTo>
                    <a:pt x="353797" y="37490"/>
                  </a:lnTo>
                  <a:lnTo>
                    <a:pt x="320650" y="37490"/>
                  </a:lnTo>
                  <a:lnTo>
                    <a:pt x="322250" y="25374"/>
                  </a:lnTo>
                  <a:cubicBezTo>
                    <a:pt x="322555" y="23393"/>
                    <a:pt x="323355" y="21831"/>
                    <a:pt x="324650" y="20688"/>
                  </a:cubicBezTo>
                  <a:cubicBezTo>
                    <a:pt x="325945" y="19545"/>
                    <a:pt x="327431" y="18974"/>
                    <a:pt x="329108" y="18974"/>
                  </a:cubicBezTo>
                  <a:lnTo>
                    <a:pt x="356311" y="18974"/>
                  </a:lnTo>
                  <a:lnTo>
                    <a:pt x="357911" y="7315"/>
                  </a:lnTo>
                  <a:cubicBezTo>
                    <a:pt x="358216" y="5334"/>
                    <a:pt x="359092" y="3657"/>
                    <a:pt x="360540" y="2286"/>
                  </a:cubicBezTo>
                  <a:cubicBezTo>
                    <a:pt x="361988" y="914"/>
                    <a:pt x="363626" y="228"/>
                    <a:pt x="365455" y="228"/>
                  </a:cubicBezTo>
                  <a:close/>
                  <a:moveTo>
                    <a:pt x="42062" y="0"/>
                  </a:moveTo>
                  <a:lnTo>
                    <a:pt x="86639" y="0"/>
                  </a:lnTo>
                  <a:lnTo>
                    <a:pt x="83896" y="3657"/>
                  </a:lnTo>
                  <a:lnTo>
                    <a:pt x="155905" y="3657"/>
                  </a:lnTo>
                  <a:cubicBezTo>
                    <a:pt x="157429" y="3657"/>
                    <a:pt x="158572" y="4267"/>
                    <a:pt x="159334" y="5486"/>
                  </a:cubicBezTo>
                  <a:cubicBezTo>
                    <a:pt x="160096" y="6705"/>
                    <a:pt x="160172" y="8077"/>
                    <a:pt x="159563" y="9601"/>
                  </a:cubicBezTo>
                  <a:lnTo>
                    <a:pt x="145161" y="41834"/>
                  </a:lnTo>
                  <a:lnTo>
                    <a:pt x="157962" y="41834"/>
                  </a:lnTo>
                  <a:lnTo>
                    <a:pt x="135788" y="198882"/>
                  </a:lnTo>
                  <a:cubicBezTo>
                    <a:pt x="135179" y="203606"/>
                    <a:pt x="133274" y="207645"/>
                    <a:pt x="130073" y="210998"/>
                  </a:cubicBezTo>
                  <a:cubicBezTo>
                    <a:pt x="126873" y="214198"/>
                    <a:pt x="123215" y="215798"/>
                    <a:pt x="119100" y="215798"/>
                  </a:cubicBezTo>
                  <a:lnTo>
                    <a:pt x="96698" y="215798"/>
                  </a:lnTo>
                  <a:lnTo>
                    <a:pt x="104927" y="156591"/>
                  </a:lnTo>
                  <a:lnTo>
                    <a:pt x="88925" y="156591"/>
                  </a:lnTo>
                  <a:lnTo>
                    <a:pt x="80924" y="212369"/>
                  </a:lnTo>
                  <a:lnTo>
                    <a:pt x="54635" y="212369"/>
                  </a:lnTo>
                  <a:lnTo>
                    <a:pt x="62408" y="156591"/>
                  </a:lnTo>
                  <a:lnTo>
                    <a:pt x="46177" y="156591"/>
                  </a:lnTo>
                  <a:lnTo>
                    <a:pt x="40233" y="198425"/>
                  </a:lnTo>
                  <a:cubicBezTo>
                    <a:pt x="39624" y="203301"/>
                    <a:pt x="37643" y="207492"/>
                    <a:pt x="34290" y="210998"/>
                  </a:cubicBezTo>
                  <a:cubicBezTo>
                    <a:pt x="30785" y="214198"/>
                    <a:pt x="26975" y="215798"/>
                    <a:pt x="22860" y="215798"/>
                  </a:cubicBezTo>
                  <a:lnTo>
                    <a:pt x="0" y="215798"/>
                  </a:lnTo>
                  <a:lnTo>
                    <a:pt x="24689" y="41834"/>
                  </a:lnTo>
                  <a:lnTo>
                    <a:pt x="62636" y="41834"/>
                  </a:lnTo>
                  <a:lnTo>
                    <a:pt x="55778" y="88239"/>
                  </a:lnTo>
                  <a:lnTo>
                    <a:pt x="72009" y="88239"/>
                  </a:lnTo>
                  <a:lnTo>
                    <a:pt x="76124" y="59207"/>
                  </a:lnTo>
                  <a:lnTo>
                    <a:pt x="64694" y="59207"/>
                  </a:lnTo>
                  <a:lnTo>
                    <a:pt x="67437" y="41834"/>
                  </a:lnTo>
                  <a:lnTo>
                    <a:pt x="103098" y="41834"/>
                  </a:lnTo>
                  <a:lnTo>
                    <a:pt x="111785" y="21031"/>
                  </a:lnTo>
                  <a:lnTo>
                    <a:pt x="74981" y="21031"/>
                  </a:lnTo>
                  <a:cubicBezTo>
                    <a:pt x="69189" y="31089"/>
                    <a:pt x="61722" y="36119"/>
                    <a:pt x="52578" y="36119"/>
                  </a:cubicBezTo>
                  <a:lnTo>
                    <a:pt x="21031" y="36119"/>
                  </a:lnTo>
                  <a:lnTo>
                    <a:pt x="36804" y="3200"/>
                  </a:lnTo>
                  <a:cubicBezTo>
                    <a:pt x="38328" y="1067"/>
                    <a:pt x="40081" y="0"/>
                    <a:pt x="42062" y="0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schemeClr val="bg1"/>
                </a:solidFill>
                <a:latin typeface="DOUYU Font" pitchFamily="2" charset="-122"/>
                <a:ea typeface="DOUYU Font" pitchFamily="2" charset="-122"/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714175" y="846237"/>
            <a:ext cx="107636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红磷使用前应用水洗涤，除去其表面的可溶性氧化物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及</a:t>
            </a:r>
            <a:endParaRPr lang="en-US" altLang="zh-CN" sz="240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氧化物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的水化物，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正确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40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将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红磷转入装置，抽真空后加热外管，除去红磷表面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</a:t>
            </a:r>
            <a:endParaRPr lang="en-US" altLang="zh-CN" sz="240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水分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，同时除去残余的少量氧气，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正确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40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由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仪器构造可知，应从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口通入冷凝水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类比直形冷凝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管</a:t>
            </a:r>
            <a:endParaRPr lang="en-US" altLang="zh-CN" sz="240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的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“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下口进上口出</a:t>
            </a:r>
            <a:r>
              <a:rPr lang="en-US" altLang="zh-CN" sz="2400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”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口类似于直形冷凝管的下口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C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错误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endParaRPr lang="en-US" altLang="zh-CN" sz="2400" kern="100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400" kern="1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通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入冷凝水后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(g)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在冷凝管外壁凝华，冷却后在氮气氛围下收集，防止产品变质，</a:t>
            </a:r>
            <a:r>
              <a:rPr lang="en-US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zh-CN" sz="24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正确。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11" name="Picture 10" descr="14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88411" y="980728"/>
            <a:ext cx="2889414" cy="2858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0946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/>
          <p:cNvSpPr/>
          <p:nvPr/>
        </p:nvSpPr>
        <p:spPr>
          <a:xfrm>
            <a:off x="390000" y="572487"/>
            <a:ext cx="114120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一、仪器的组合与创新使用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zh-CN" sz="2400" b="1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多种用途的漏斗</a:t>
            </a:r>
            <a:endParaRPr lang="zh-CN" altLang="zh-CN" sz="24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135170" name="Picture 2" descr="12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89882" y="2132856"/>
            <a:ext cx="5812236" cy="273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6721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1850900"/>
            <a:ext cx="12192001" cy="3306292"/>
            <a:chOff x="0" y="1850900"/>
            <a:chExt cx="12192001" cy="3306292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850900"/>
              <a:ext cx="12192000" cy="3306292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272464" y="3305484"/>
              <a:ext cx="1919537" cy="1788799"/>
            </a:xfrm>
            <a:prstGeom prst="rect">
              <a:avLst/>
            </a:prstGeom>
          </p:spPr>
        </p:pic>
      </p:grp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C03048A7-E3A6-3A41-AE40-D749B06A0787}"/>
              </a:ext>
            </a:extLst>
          </p:cNvPr>
          <p:cNvSpPr txBox="1"/>
          <p:nvPr/>
        </p:nvSpPr>
        <p:spPr>
          <a:xfrm>
            <a:off x="3504729" y="3573016"/>
            <a:ext cx="5182542" cy="360040"/>
          </a:xfrm>
          <a:custGeom>
            <a:avLst/>
            <a:gdLst/>
            <a:ahLst/>
            <a:cxnLst/>
            <a:rect l="l" t="t" r="r" b="b"/>
            <a:pathLst>
              <a:path w="4172396" h="239316">
                <a:moveTo>
                  <a:pt x="3712666" y="168325"/>
                </a:moveTo>
                <a:lnTo>
                  <a:pt x="3735548" y="168325"/>
                </a:lnTo>
                <a:lnTo>
                  <a:pt x="3735548" y="191207"/>
                </a:lnTo>
                <a:lnTo>
                  <a:pt x="3712666" y="191207"/>
                </a:lnTo>
                <a:close/>
                <a:moveTo>
                  <a:pt x="2779216" y="168325"/>
                </a:moveTo>
                <a:lnTo>
                  <a:pt x="2802098" y="168325"/>
                </a:lnTo>
                <a:lnTo>
                  <a:pt x="2802098" y="191207"/>
                </a:lnTo>
                <a:lnTo>
                  <a:pt x="2779216" y="191207"/>
                </a:lnTo>
                <a:close/>
                <a:moveTo>
                  <a:pt x="1753567" y="166092"/>
                </a:moveTo>
                <a:lnTo>
                  <a:pt x="1767185" y="177254"/>
                </a:lnTo>
                <a:cubicBezTo>
                  <a:pt x="1760190" y="184249"/>
                  <a:pt x="1752377" y="191542"/>
                  <a:pt x="1743744" y="199132"/>
                </a:cubicBezTo>
                <a:lnTo>
                  <a:pt x="1820093" y="199132"/>
                </a:lnTo>
                <a:lnTo>
                  <a:pt x="1820093" y="214313"/>
                </a:lnTo>
                <a:lnTo>
                  <a:pt x="1601762" y="214313"/>
                </a:lnTo>
                <a:lnTo>
                  <a:pt x="1601762" y="199132"/>
                </a:lnTo>
                <a:lnTo>
                  <a:pt x="1676549" y="199132"/>
                </a:lnTo>
                <a:cubicBezTo>
                  <a:pt x="1671191" y="193923"/>
                  <a:pt x="1663377" y="186705"/>
                  <a:pt x="1653108" y="177478"/>
                </a:cubicBezTo>
                <a:lnTo>
                  <a:pt x="1663824" y="166762"/>
                </a:lnTo>
                <a:cubicBezTo>
                  <a:pt x="1672902" y="174204"/>
                  <a:pt x="1682055" y="182166"/>
                  <a:pt x="1691283" y="190649"/>
                </a:cubicBezTo>
                <a:lnTo>
                  <a:pt x="1682130" y="199132"/>
                </a:lnTo>
                <a:lnTo>
                  <a:pt x="1735708" y="199132"/>
                </a:lnTo>
                <a:lnTo>
                  <a:pt x="1728118" y="191542"/>
                </a:lnTo>
                <a:cubicBezTo>
                  <a:pt x="1737643" y="182910"/>
                  <a:pt x="1746126" y="174427"/>
                  <a:pt x="1753567" y="166092"/>
                </a:cubicBezTo>
                <a:close/>
                <a:moveTo>
                  <a:pt x="2168128" y="165646"/>
                </a:moveTo>
                <a:cubicBezTo>
                  <a:pt x="2172072" y="165646"/>
                  <a:pt x="2175458" y="167023"/>
                  <a:pt x="2178285" y="169776"/>
                </a:cubicBezTo>
                <a:cubicBezTo>
                  <a:pt x="2181113" y="172529"/>
                  <a:pt x="2182527" y="175878"/>
                  <a:pt x="2182527" y="179822"/>
                </a:cubicBezTo>
                <a:cubicBezTo>
                  <a:pt x="2182527" y="183840"/>
                  <a:pt x="2181113" y="187207"/>
                  <a:pt x="2178285" y="189923"/>
                </a:cubicBezTo>
                <a:cubicBezTo>
                  <a:pt x="2175458" y="192640"/>
                  <a:pt x="2172072" y="193998"/>
                  <a:pt x="2168128" y="193998"/>
                </a:cubicBezTo>
                <a:cubicBezTo>
                  <a:pt x="2164184" y="193998"/>
                  <a:pt x="2160798" y="192640"/>
                  <a:pt x="2157970" y="189923"/>
                </a:cubicBezTo>
                <a:cubicBezTo>
                  <a:pt x="2155143" y="187207"/>
                  <a:pt x="2153729" y="183840"/>
                  <a:pt x="2153729" y="179822"/>
                </a:cubicBezTo>
                <a:cubicBezTo>
                  <a:pt x="2153729" y="175878"/>
                  <a:pt x="2155143" y="172529"/>
                  <a:pt x="2157970" y="169776"/>
                </a:cubicBezTo>
                <a:cubicBezTo>
                  <a:pt x="2160798" y="167023"/>
                  <a:pt x="2164184" y="165646"/>
                  <a:pt x="2168128" y="165646"/>
                </a:cubicBezTo>
                <a:close/>
                <a:moveTo>
                  <a:pt x="1198810" y="157832"/>
                </a:moveTo>
                <a:lnTo>
                  <a:pt x="1198810" y="195784"/>
                </a:lnTo>
                <a:lnTo>
                  <a:pt x="1307976" y="195784"/>
                </a:lnTo>
                <a:lnTo>
                  <a:pt x="1307976" y="157832"/>
                </a:lnTo>
                <a:close/>
                <a:moveTo>
                  <a:pt x="568598" y="151135"/>
                </a:moveTo>
                <a:lnTo>
                  <a:pt x="568598" y="166762"/>
                </a:lnTo>
                <a:lnTo>
                  <a:pt x="648742" y="166762"/>
                </a:lnTo>
                <a:lnTo>
                  <a:pt x="648742" y="151135"/>
                </a:lnTo>
                <a:close/>
                <a:moveTo>
                  <a:pt x="1923008" y="150242"/>
                </a:moveTo>
                <a:cubicBezTo>
                  <a:pt x="1924199" y="156791"/>
                  <a:pt x="1925315" y="162446"/>
                  <a:pt x="1926357" y="167209"/>
                </a:cubicBezTo>
                <a:cubicBezTo>
                  <a:pt x="1896740" y="177478"/>
                  <a:pt x="1866304" y="188268"/>
                  <a:pt x="1835051" y="199579"/>
                </a:cubicBezTo>
                <a:lnTo>
                  <a:pt x="1828130" y="182612"/>
                </a:lnTo>
                <a:cubicBezTo>
                  <a:pt x="1857300" y="173534"/>
                  <a:pt x="1888926" y="162744"/>
                  <a:pt x="1923008" y="150242"/>
                </a:cubicBezTo>
                <a:close/>
                <a:moveTo>
                  <a:pt x="1467371" y="149796"/>
                </a:moveTo>
                <a:lnTo>
                  <a:pt x="1467371" y="165199"/>
                </a:lnTo>
                <a:lnTo>
                  <a:pt x="1556668" y="165199"/>
                </a:lnTo>
                <a:lnTo>
                  <a:pt x="1556668" y="149796"/>
                </a:lnTo>
                <a:close/>
                <a:moveTo>
                  <a:pt x="43867" y="141759"/>
                </a:moveTo>
                <a:cubicBezTo>
                  <a:pt x="54136" y="156046"/>
                  <a:pt x="66452" y="167134"/>
                  <a:pt x="80813" y="175022"/>
                </a:cubicBezTo>
                <a:cubicBezTo>
                  <a:pt x="88850" y="168102"/>
                  <a:pt x="94766" y="157014"/>
                  <a:pt x="98561" y="141759"/>
                </a:cubicBezTo>
                <a:close/>
                <a:moveTo>
                  <a:pt x="3296878" y="131713"/>
                </a:moveTo>
                <a:cubicBezTo>
                  <a:pt x="3289585" y="134690"/>
                  <a:pt x="3278646" y="137220"/>
                  <a:pt x="3264061" y="139303"/>
                </a:cubicBezTo>
                <a:cubicBezTo>
                  <a:pt x="3255801" y="140494"/>
                  <a:pt x="3249959" y="141833"/>
                  <a:pt x="3246536" y="143322"/>
                </a:cubicBezTo>
                <a:cubicBezTo>
                  <a:pt x="3243113" y="144810"/>
                  <a:pt x="3240472" y="146987"/>
                  <a:pt x="3238611" y="149852"/>
                </a:cubicBezTo>
                <a:cubicBezTo>
                  <a:pt x="3236751" y="152716"/>
                  <a:pt x="3235821" y="155898"/>
                  <a:pt x="3235821" y="159395"/>
                </a:cubicBezTo>
                <a:cubicBezTo>
                  <a:pt x="3235821" y="164753"/>
                  <a:pt x="3237849" y="169218"/>
                  <a:pt x="3241904" y="172790"/>
                </a:cubicBezTo>
                <a:cubicBezTo>
                  <a:pt x="3245960" y="176362"/>
                  <a:pt x="3251894" y="178147"/>
                  <a:pt x="3259708" y="178147"/>
                </a:cubicBezTo>
                <a:cubicBezTo>
                  <a:pt x="3267447" y="178147"/>
                  <a:pt x="3274330" y="176455"/>
                  <a:pt x="3280358" y="173069"/>
                </a:cubicBezTo>
                <a:cubicBezTo>
                  <a:pt x="3286385" y="169683"/>
                  <a:pt x="3290813" y="165051"/>
                  <a:pt x="3293641" y="159172"/>
                </a:cubicBezTo>
                <a:cubicBezTo>
                  <a:pt x="3295799" y="154633"/>
                  <a:pt x="3296878" y="147935"/>
                  <a:pt x="3296878" y="139080"/>
                </a:cubicBezTo>
                <a:close/>
                <a:moveTo>
                  <a:pt x="892522" y="130150"/>
                </a:moveTo>
                <a:lnTo>
                  <a:pt x="906140" y="141759"/>
                </a:lnTo>
                <a:cubicBezTo>
                  <a:pt x="880542" y="174799"/>
                  <a:pt x="844823" y="201141"/>
                  <a:pt x="798984" y="220787"/>
                </a:cubicBezTo>
                <a:cubicBezTo>
                  <a:pt x="795412" y="215578"/>
                  <a:pt x="791542" y="210592"/>
                  <a:pt x="787375" y="205829"/>
                </a:cubicBezTo>
                <a:cubicBezTo>
                  <a:pt x="835000" y="186482"/>
                  <a:pt x="870049" y="161255"/>
                  <a:pt x="892522" y="130150"/>
                </a:cubicBezTo>
                <a:close/>
                <a:moveTo>
                  <a:pt x="568598" y="121667"/>
                </a:moveTo>
                <a:lnTo>
                  <a:pt x="568598" y="137294"/>
                </a:lnTo>
                <a:lnTo>
                  <a:pt x="648742" y="137294"/>
                </a:lnTo>
                <a:lnTo>
                  <a:pt x="648742" y="121667"/>
                </a:lnTo>
                <a:close/>
                <a:moveTo>
                  <a:pt x="1467371" y="120551"/>
                </a:moveTo>
                <a:lnTo>
                  <a:pt x="1467371" y="135955"/>
                </a:lnTo>
                <a:lnTo>
                  <a:pt x="1556668" y="135955"/>
                </a:lnTo>
                <a:lnTo>
                  <a:pt x="1556668" y="120551"/>
                </a:lnTo>
                <a:close/>
                <a:moveTo>
                  <a:pt x="1653331" y="118988"/>
                </a:moveTo>
                <a:lnTo>
                  <a:pt x="1653331" y="150242"/>
                </a:lnTo>
                <a:lnTo>
                  <a:pt x="1766515" y="150242"/>
                </a:lnTo>
                <a:lnTo>
                  <a:pt x="1766515" y="118988"/>
                </a:lnTo>
                <a:close/>
                <a:moveTo>
                  <a:pt x="1859161" y="112068"/>
                </a:moveTo>
                <a:cubicBezTo>
                  <a:pt x="1873448" y="120700"/>
                  <a:pt x="1887959" y="130076"/>
                  <a:pt x="1902693" y="140196"/>
                </a:cubicBezTo>
                <a:lnTo>
                  <a:pt x="1891754" y="154930"/>
                </a:lnTo>
                <a:cubicBezTo>
                  <a:pt x="1878211" y="144661"/>
                  <a:pt x="1863923" y="134690"/>
                  <a:pt x="1848892" y="125016"/>
                </a:cubicBezTo>
                <a:close/>
                <a:moveTo>
                  <a:pt x="552524" y="107380"/>
                </a:moveTo>
                <a:lnTo>
                  <a:pt x="664815" y="107380"/>
                </a:lnTo>
                <a:lnTo>
                  <a:pt x="664815" y="194444"/>
                </a:lnTo>
                <a:cubicBezTo>
                  <a:pt x="664815" y="210666"/>
                  <a:pt x="656481" y="218778"/>
                  <a:pt x="639812" y="218778"/>
                </a:cubicBezTo>
                <a:lnTo>
                  <a:pt x="603423" y="218778"/>
                </a:lnTo>
                <a:cubicBezTo>
                  <a:pt x="602679" y="214015"/>
                  <a:pt x="601563" y="208285"/>
                  <a:pt x="600075" y="201588"/>
                </a:cubicBezTo>
                <a:cubicBezTo>
                  <a:pt x="613916" y="202481"/>
                  <a:pt x="625301" y="202927"/>
                  <a:pt x="634231" y="202927"/>
                </a:cubicBezTo>
                <a:cubicBezTo>
                  <a:pt x="643905" y="202927"/>
                  <a:pt x="648742" y="198909"/>
                  <a:pt x="648742" y="190872"/>
                </a:cubicBezTo>
                <a:lnTo>
                  <a:pt x="648742" y="180603"/>
                </a:lnTo>
                <a:lnTo>
                  <a:pt x="568598" y="180603"/>
                </a:lnTo>
                <a:lnTo>
                  <a:pt x="568598" y="220563"/>
                </a:lnTo>
                <a:lnTo>
                  <a:pt x="552524" y="220563"/>
                </a:lnTo>
                <a:close/>
                <a:moveTo>
                  <a:pt x="1449958" y="106263"/>
                </a:moveTo>
                <a:lnTo>
                  <a:pt x="1574080" y="106263"/>
                </a:lnTo>
                <a:lnTo>
                  <a:pt x="1574080" y="193105"/>
                </a:lnTo>
                <a:cubicBezTo>
                  <a:pt x="1574080" y="209178"/>
                  <a:pt x="1565820" y="217289"/>
                  <a:pt x="1549301" y="217438"/>
                </a:cubicBezTo>
                <a:cubicBezTo>
                  <a:pt x="1540520" y="217587"/>
                  <a:pt x="1529283" y="217661"/>
                  <a:pt x="1515591" y="217661"/>
                </a:cubicBezTo>
                <a:cubicBezTo>
                  <a:pt x="1514847" y="212899"/>
                  <a:pt x="1513730" y="207169"/>
                  <a:pt x="1512242" y="200472"/>
                </a:cubicBezTo>
                <a:cubicBezTo>
                  <a:pt x="1525190" y="201365"/>
                  <a:pt x="1535757" y="201811"/>
                  <a:pt x="1543943" y="201811"/>
                </a:cubicBezTo>
                <a:cubicBezTo>
                  <a:pt x="1552426" y="201811"/>
                  <a:pt x="1556667" y="197942"/>
                  <a:pt x="1556668" y="190203"/>
                </a:cubicBezTo>
                <a:lnTo>
                  <a:pt x="1556668" y="179040"/>
                </a:lnTo>
                <a:lnTo>
                  <a:pt x="1467371" y="179040"/>
                </a:lnTo>
                <a:lnTo>
                  <a:pt x="1467371" y="219447"/>
                </a:lnTo>
                <a:lnTo>
                  <a:pt x="1449958" y="219447"/>
                </a:lnTo>
                <a:close/>
                <a:moveTo>
                  <a:pt x="1636365" y="104254"/>
                </a:moveTo>
                <a:lnTo>
                  <a:pt x="1783482" y="104254"/>
                </a:lnTo>
                <a:lnTo>
                  <a:pt x="1783482" y="173013"/>
                </a:lnTo>
                <a:lnTo>
                  <a:pt x="1766515" y="173013"/>
                </a:lnTo>
                <a:lnTo>
                  <a:pt x="1766515" y="164976"/>
                </a:lnTo>
                <a:lnTo>
                  <a:pt x="1653331" y="164976"/>
                </a:lnTo>
                <a:lnTo>
                  <a:pt x="1653331" y="173013"/>
                </a:lnTo>
                <a:lnTo>
                  <a:pt x="1636365" y="173013"/>
                </a:lnTo>
                <a:close/>
                <a:moveTo>
                  <a:pt x="120551" y="102468"/>
                </a:moveTo>
                <a:cubicBezTo>
                  <a:pt x="120179" y="111100"/>
                  <a:pt x="119472" y="119137"/>
                  <a:pt x="118430" y="126579"/>
                </a:cubicBezTo>
                <a:lnTo>
                  <a:pt x="178370" y="126579"/>
                </a:lnTo>
                <a:lnTo>
                  <a:pt x="178370" y="102468"/>
                </a:lnTo>
                <a:close/>
                <a:moveTo>
                  <a:pt x="42639" y="102468"/>
                </a:moveTo>
                <a:lnTo>
                  <a:pt x="42639" y="126579"/>
                </a:lnTo>
                <a:lnTo>
                  <a:pt x="101463" y="126579"/>
                </a:lnTo>
                <a:cubicBezTo>
                  <a:pt x="102431" y="119286"/>
                  <a:pt x="103063" y="111249"/>
                  <a:pt x="103361" y="102468"/>
                </a:cubicBezTo>
                <a:close/>
                <a:moveTo>
                  <a:pt x="1252165" y="95325"/>
                </a:moveTo>
                <a:cubicBezTo>
                  <a:pt x="1233859" y="113333"/>
                  <a:pt x="1213991" y="128811"/>
                  <a:pt x="1192560" y="141759"/>
                </a:cubicBezTo>
                <a:lnTo>
                  <a:pt x="1316012" y="141759"/>
                </a:lnTo>
                <a:cubicBezTo>
                  <a:pt x="1290265" y="128216"/>
                  <a:pt x="1268983" y="112737"/>
                  <a:pt x="1252165" y="95325"/>
                </a:cubicBezTo>
                <a:close/>
                <a:moveTo>
                  <a:pt x="357634" y="91083"/>
                </a:moveTo>
                <a:lnTo>
                  <a:pt x="379735" y="91083"/>
                </a:lnTo>
                <a:cubicBezTo>
                  <a:pt x="372889" y="97780"/>
                  <a:pt x="365819" y="104105"/>
                  <a:pt x="358527" y="110059"/>
                </a:cubicBezTo>
                <a:lnTo>
                  <a:pt x="439787" y="110059"/>
                </a:lnTo>
                <a:lnTo>
                  <a:pt x="439787" y="126355"/>
                </a:lnTo>
                <a:cubicBezTo>
                  <a:pt x="391864" y="178296"/>
                  <a:pt x="327943" y="210518"/>
                  <a:pt x="248022" y="223019"/>
                </a:cubicBezTo>
                <a:cubicBezTo>
                  <a:pt x="245343" y="217661"/>
                  <a:pt x="241994" y="212080"/>
                  <a:pt x="237976" y="206276"/>
                </a:cubicBezTo>
                <a:cubicBezTo>
                  <a:pt x="274290" y="201067"/>
                  <a:pt x="306809" y="192212"/>
                  <a:pt x="335533" y="179710"/>
                </a:cubicBezTo>
                <a:cubicBezTo>
                  <a:pt x="331217" y="174055"/>
                  <a:pt x="325040" y="167134"/>
                  <a:pt x="317004" y="158949"/>
                </a:cubicBezTo>
                <a:lnTo>
                  <a:pt x="330398" y="149126"/>
                </a:lnTo>
                <a:cubicBezTo>
                  <a:pt x="337989" y="157014"/>
                  <a:pt x="344909" y="164827"/>
                  <a:pt x="351160" y="172566"/>
                </a:cubicBezTo>
                <a:cubicBezTo>
                  <a:pt x="376163" y="159767"/>
                  <a:pt x="397669" y="144140"/>
                  <a:pt x="415677" y="125686"/>
                </a:cubicBezTo>
                <a:lnTo>
                  <a:pt x="339105" y="125686"/>
                </a:lnTo>
                <a:cubicBezTo>
                  <a:pt x="312911" y="145331"/>
                  <a:pt x="285303" y="161404"/>
                  <a:pt x="256282" y="173906"/>
                </a:cubicBezTo>
                <a:cubicBezTo>
                  <a:pt x="253603" y="169590"/>
                  <a:pt x="250031" y="164530"/>
                  <a:pt x="245566" y="158725"/>
                </a:cubicBezTo>
                <a:cubicBezTo>
                  <a:pt x="286940" y="142057"/>
                  <a:pt x="324296" y="119509"/>
                  <a:pt x="357634" y="91083"/>
                </a:cubicBezTo>
                <a:close/>
                <a:moveTo>
                  <a:pt x="742057" y="89074"/>
                </a:moveTo>
                <a:lnTo>
                  <a:pt x="758577" y="89074"/>
                </a:lnTo>
                <a:lnTo>
                  <a:pt x="758577" y="106487"/>
                </a:lnTo>
                <a:lnTo>
                  <a:pt x="804341" y="106487"/>
                </a:lnTo>
                <a:lnTo>
                  <a:pt x="804341" y="123007"/>
                </a:lnTo>
                <a:lnTo>
                  <a:pt x="758577" y="123007"/>
                </a:lnTo>
                <a:lnTo>
                  <a:pt x="758577" y="150689"/>
                </a:lnTo>
                <a:lnTo>
                  <a:pt x="767953" y="139303"/>
                </a:lnTo>
                <a:cubicBezTo>
                  <a:pt x="781124" y="149200"/>
                  <a:pt x="794742" y="159618"/>
                  <a:pt x="808806" y="170557"/>
                </a:cubicBezTo>
                <a:lnTo>
                  <a:pt x="797644" y="184845"/>
                </a:lnTo>
                <a:cubicBezTo>
                  <a:pt x="785589" y="173683"/>
                  <a:pt x="772567" y="162521"/>
                  <a:pt x="758577" y="151358"/>
                </a:cubicBezTo>
                <a:lnTo>
                  <a:pt x="758577" y="220787"/>
                </a:lnTo>
                <a:lnTo>
                  <a:pt x="742057" y="220787"/>
                </a:lnTo>
                <a:lnTo>
                  <a:pt x="742057" y="145108"/>
                </a:lnTo>
                <a:cubicBezTo>
                  <a:pt x="729481" y="165423"/>
                  <a:pt x="714896" y="183356"/>
                  <a:pt x="698301" y="198909"/>
                </a:cubicBezTo>
                <a:cubicBezTo>
                  <a:pt x="695474" y="196081"/>
                  <a:pt x="691009" y="192137"/>
                  <a:pt x="684907" y="187077"/>
                </a:cubicBezTo>
                <a:cubicBezTo>
                  <a:pt x="708198" y="168325"/>
                  <a:pt x="726132" y="146968"/>
                  <a:pt x="738708" y="123007"/>
                </a:cubicBezTo>
                <a:lnTo>
                  <a:pt x="693167" y="123007"/>
                </a:lnTo>
                <a:lnTo>
                  <a:pt x="693167" y="106487"/>
                </a:lnTo>
                <a:lnTo>
                  <a:pt x="742057" y="106487"/>
                </a:lnTo>
                <a:close/>
                <a:moveTo>
                  <a:pt x="3936057" y="86618"/>
                </a:moveTo>
                <a:cubicBezTo>
                  <a:pt x="3926011" y="86618"/>
                  <a:pt x="3917677" y="90376"/>
                  <a:pt x="3911054" y="97892"/>
                </a:cubicBezTo>
                <a:cubicBezTo>
                  <a:pt x="3904431" y="105408"/>
                  <a:pt x="3901120" y="116756"/>
                  <a:pt x="3901120" y="131936"/>
                </a:cubicBezTo>
                <a:cubicBezTo>
                  <a:pt x="3901120" y="147117"/>
                  <a:pt x="3904431" y="158484"/>
                  <a:pt x="3911054" y="166037"/>
                </a:cubicBezTo>
                <a:cubicBezTo>
                  <a:pt x="3917677" y="173590"/>
                  <a:pt x="3926011" y="177366"/>
                  <a:pt x="3936057" y="177366"/>
                </a:cubicBezTo>
                <a:cubicBezTo>
                  <a:pt x="3946029" y="177366"/>
                  <a:pt x="3954326" y="173571"/>
                  <a:pt x="3960949" y="165981"/>
                </a:cubicBezTo>
                <a:cubicBezTo>
                  <a:pt x="3967571" y="158391"/>
                  <a:pt x="3970883" y="146819"/>
                  <a:pt x="3970883" y="131267"/>
                </a:cubicBezTo>
                <a:cubicBezTo>
                  <a:pt x="3970883" y="116607"/>
                  <a:pt x="3967553" y="105501"/>
                  <a:pt x="3960893" y="97948"/>
                </a:cubicBezTo>
                <a:cubicBezTo>
                  <a:pt x="3954233" y="90395"/>
                  <a:pt x="3945954" y="86618"/>
                  <a:pt x="3936057" y="86618"/>
                </a:cubicBezTo>
                <a:close/>
                <a:moveTo>
                  <a:pt x="3393132" y="86618"/>
                </a:moveTo>
                <a:cubicBezTo>
                  <a:pt x="3383086" y="86618"/>
                  <a:pt x="3374752" y="90376"/>
                  <a:pt x="3368129" y="97892"/>
                </a:cubicBezTo>
                <a:cubicBezTo>
                  <a:pt x="3361506" y="105408"/>
                  <a:pt x="3358195" y="116756"/>
                  <a:pt x="3358195" y="131936"/>
                </a:cubicBezTo>
                <a:cubicBezTo>
                  <a:pt x="3358195" y="147117"/>
                  <a:pt x="3361506" y="158484"/>
                  <a:pt x="3368129" y="166037"/>
                </a:cubicBezTo>
                <a:cubicBezTo>
                  <a:pt x="3374752" y="173590"/>
                  <a:pt x="3383086" y="177366"/>
                  <a:pt x="3393132" y="177366"/>
                </a:cubicBezTo>
                <a:cubicBezTo>
                  <a:pt x="3403104" y="177366"/>
                  <a:pt x="3411401" y="173571"/>
                  <a:pt x="3418024" y="165981"/>
                </a:cubicBezTo>
                <a:cubicBezTo>
                  <a:pt x="3424646" y="158391"/>
                  <a:pt x="3427958" y="146819"/>
                  <a:pt x="3427958" y="131267"/>
                </a:cubicBezTo>
                <a:cubicBezTo>
                  <a:pt x="3427958" y="116607"/>
                  <a:pt x="3424628" y="105501"/>
                  <a:pt x="3417968" y="97948"/>
                </a:cubicBezTo>
                <a:cubicBezTo>
                  <a:pt x="3411308" y="90395"/>
                  <a:pt x="3403029" y="86618"/>
                  <a:pt x="3393132" y="86618"/>
                </a:cubicBezTo>
                <a:close/>
                <a:moveTo>
                  <a:pt x="1372046" y="77912"/>
                </a:moveTo>
                <a:lnTo>
                  <a:pt x="1416248" y="77912"/>
                </a:lnTo>
                <a:lnTo>
                  <a:pt x="1416248" y="181943"/>
                </a:lnTo>
                <a:cubicBezTo>
                  <a:pt x="1424583" y="176287"/>
                  <a:pt x="1432917" y="170408"/>
                  <a:pt x="1441251" y="164306"/>
                </a:cubicBezTo>
                <a:cubicBezTo>
                  <a:pt x="1441698" y="171748"/>
                  <a:pt x="1442219" y="178222"/>
                  <a:pt x="1442814" y="183729"/>
                </a:cubicBezTo>
                <a:cubicBezTo>
                  <a:pt x="1426740" y="194444"/>
                  <a:pt x="1413123" y="204118"/>
                  <a:pt x="1401961" y="212750"/>
                </a:cubicBezTo>
                <a:lnTo>
                  <a:pt x="1391692" y="198016"/>
                </a:lnTo>
                <a:cubicBezTo>
                  <a:pt x="1396752" y="193254"/>
                  <a:pt x="1399282" y="186779"/>
                  <a:pt x="1399282" y="178594"/>
                </a:cubicBezTo>
                <a:lnTo>
                  <a:pt x="1399282" y="94208"/>
                </a:lnTo>
                <a:lnTo>
                  <a:pt x="1372046" y="94208"/>
                </a:lnTo>
                <a:close/>
                <a:moveTo>
                  <a:pt x="1247254" y="75903"/>
                </a:moveTo>
                <a:lnTo>
                  <a:pt x="1266006" y="78805"/>
                </a:lnTo>
                <a:cubicBezTo>
                  <a:pt x="1264816" y="80144"/>
                  <a:pt x="1263551" y="81632"/>
                  <a:pt x="1262211" y="83270"/>
                </a:cubicBezTo>
                <a:cubicBezTo>
                  <a:pt x="1290786" y="110654"/>
                  <a:pt x="1324942" y="129406"/>
                  <a:pt x="1364679" y="139527"/>
                </a:cubicBezTo>
                <a:cubicBezTo>
                  <a:pt x="1359768" y="146968"/>
                  <a:pt x="1356122" y="153293"/>
                  <a:pt x="1353740" y="158502"/>
                </a:cubicBezTo>
                <a:cubicBezTo>
                  <a:pt x="1343918" y="154930"/>
                  <a:pt x="1334616" y="150986"/>
                  <a:pt x="1325835" y="146670"/>
                </a:cubicBezTo>
                <a:lnTo>
                  <a:pt x="1325835" y="221903"/>
                </a:lnTo>
                <a:lnTo>
                  <a:pt x="1307976" y="221903"/>
                </a:lnTo>
                <a:lnTo>
                  <a:pt x="1307976" y="211857"/>
                </a:lnTo>
                <a:lnTo>
                  <a:pt x="1198810" y="211857"/>
                </a:lnTo>
                <a:lnTo>
                  <a:pt x="1198810" y="221903"/>
                </a:lnTo>
                <a:lnTo>
                  <a:pt x="1180951" y="221903"/>
                </a:lnTo>
                <a:lnTo>
                  <a:pt x="1180951" y="148679"/>
                </a:lnTo>
                <a:cubicBezTo>
                  <a:pt x="1171277" y="153888"/>
                  <a:pt x="1161380" y="158577"/>
                  <a:pt x="1151260" y="162744"/>
                </a:cubicBezTo>
                <a:cubicBezTo>
                  <a:pt x="1148581" y="157237"/>
                  <a:pt x="1145307" y="151954"/>
                  <a:pt x="1141437" y="146894"/>
                </a:cubicBezTo>
                <a:cubicBezTo>
                  <a:pt x="1187574" y="127397"/>
                  <a:pt x="1222846" y="103733"/>
                  <a:pt x="1247254" y="75903"/>
                </a:cubicBezTo>
                <a:close/>
                <a:moveTo>
                  <a:pt x="3582702" y="72666"/>
                </a:moveTo>
                <a:lnTo>
                  <a:pt x="3602794" y="72666"/>
                </a:lnTo>
                <a:lnTo>
                  <a:pt x="3602794" y="138410"/>
                </a:lnTo>
                <a:cubicBezTo>
                  <a:pt x="3602794" y="148903"/>
                  <a:pt x="3603203" y="155972"/>
                  <a:pt x="3604022" y="159618"/>
                </a:cubicBezTo>
                <a:cubicBezTo>
                  <a:pt x="3605287" y="164902"/>
                  <a:pt x="3607966" y="169050"/>
                  <a:pt x="3612058" y="172064"/>
                </a:cubicBezTo>
                <a:cubicBezTo>
                  <a:pt x="3616151" y="175078"/>
                  <a:pt x="3621211" y="176585"/>
                  <a:pt x="3627239" y="176585"/>
                </a:cubicBezTo>
                <a:cubicBezTo>
                  <a:pt x="3633266" y="176585"/>
                  <a:pt x="3638922" y="175041"/>
                  <a:pt x="3644205" y="171952"/>
                </a:cubicBezTo>
                <a:cubicBezTo>
                  <a:pt x="3649489" y="168864"/>
                  <a:pt x="3653228" y="164660"/>
                  <a:pt x="3655423" y="159339"/>
                </a:cubicBezTo>
                <a:cubicBezTo>
                  <a:pt x="3657618" y="154019"/>
                  <a:pt x="3658716" y="146298"/>
                  <a:pt x="3658716" y="136178"/>
                </a:cubicBezTo>
                <a:lnTo>
                  <a:pt x="3658716" y="72666"/>
                </a:lnTo>
                <a:lnTo>
                  <a:pt x="3678808" y="72666"/>
                </a:lnTo>
                <a:lnTo>
                  <a:pt x="3678808" y="191207"/>
                </a:lnTo>
                <a:lnTo>
                  <a:pt x="3660837" y="191207"/>
                </a:lnTo>
                <a:lnTo>
                  <a:pt x="3660837" y="173794"/>
                </a:lnTo>
                <a:cubicBezTo>
                  <a:pt x="3651609" y="187189"/>
                  <a:pt x="3639071" y="193886"/>
                  <a:pt x="3623220" y="193886"/>
                </a:cubicBezTo>
                <a:cubicBezTo>
                  <a:pt x="3616225" y="193886"/>
                  <a:pt x="3609696" y="192547"/>
                  <a:pt x="3603631" y="189868"/>
                </a:cubicBezTo>
                <a:cubicBezTo>
                  <a:pt x="3597566" y="187189"/>
                  <a:pt x="3593064" y="183822"/>
                  <a:pt x="3590125" y="179766"/>
                </a:cubicBezTo>
                <a:cubicBezTo>
                  <a:pt x="3587185" y="175710"/>
                  <a:pt x="3585120" y="170743"/>
                  <a:pt x="3583930" y="164865"/>
                </a:cubicBezTo>
                <a:cubicBezTo>
                  <a:pt x="3583111" y="160921"/>
                  <a:pt x="3582702" y="154670"/>
                  <a:pt x="3582702" y="146112"/>
                </a:cubicBezTo>
                <a:close/>
                <a:moveTo>
                  <a:pt x="3457463" y="72666"/>
                </a:moveTo>
                <a:lnTo>
                  <a:pt x="3479118" y="72666"/>
                </a:lnTo>
                <a:lnTo>
                  <a:pt x="3503786" y="141312"/>
                </a:lnTo>
                <a:cubicBezTo>
                  <a:pt x="3506986" y="150019"/>
                  <a:pt x="3509851" y="159172"/>
                  <a:pt x="3512381" y="168771"/>
                </a:cubicBezTo>
                <a:cubicBezTo>
                  <a:pt x="3514687" y="159544"/>
                  <a:pt x="3517441" y="150540"/>
                  <a:pt x="3520641" y="141759"/>
                </a:cubicBezTo>
                <a:lnTo>
                  <a:pt x="3545979" y="72666"/>
                </a:lnTo>
                <a:lnTo>
                  <a:pt x="3566070" y="72666"/>
                </a:lnTo>
                <a:lnTo>
                  <a:pt x="3520975" y="193216"/>
                </a:lnTo>
                <a:cubicBezTo>
                  <a:pt x="3516139" y="206239"/>
                  <a:pt x="3512381" y="215206"/>
                  <a:pt x="3509702" y="220117"/>
                </a:cubicBezTo>
                <a:cubicBezTo>
                  <a:pt x="3506130" y="226740"/>
                  <a:pt x="3502037" y="231595"/>
                  <a:pt x="3497423" y="234684"/>
                </a:cubicBezTo>
                <a:cubicBezTo>
                  <a:pt x="3492810" y="237772"/>
                  <a:pt x="3487303" y="239316"/>
                  <a:pt x="3480903" y="239316"/>
                </a:cubicBezTo>
                <a:cubicBezTo>
                  <a:pt x="3477034" y="239316"/>
                  <a:pt x="3472718" y="238497"/>
                  <a:pt x="3467955" y="236860"/>
                </a:cubicBezTo>
                <a:lnTo>
                  <a:pt x="3465723" y="217996"/>
                </a:lnTo>
                <a:cubicBezTo>
                  <a:pt x="3470113" y="219187"/>
                  <a:pt x="3473946" y="219782"/>
                  <a:pt x="3477220" y="219782"/>
                </a:cubicBezTo>
                <a:cubicBezTo>
                  <a:pt x="3481685" y="219782"/>
                  <a:pt x="3485257" y="219038"/>
                  <a:pt x="3487936" y="217550"/>
                </a:cubicBezTo>
                <a:cubicBezTo>
                  <a:pt x="3490615" y="216061"/>
                  <a:pt x="3492810" y="213978"/>
                  <a:pt x="3494521" y="211299"/>
                </a:cubicBezTo>
                <a:cubicBezTo>
                  <a:pt x="3495786" y="209290"/>
                  <a:pt x="3497833" y="204304"/>
                  <a:pt x="3500660" y="196342"/>
                </a:cubicBezTo>
                <a:cubicBezTo>
                  <a:pt x="3501033" y="195225"/>
                  <a:pt x="3501628" y="193588"/>
                  <a:pt x="3502446" y="191430"/>
                </a:cubicBezTo>
                <a:close/>
                <a:moveTo>
                  <a:pt x="3173685" y="72666"/>
                </a:moveTo>
                <a:lnTo>
                  <a:pt x="3193777" y="72666"/>
                </a:lnTo>
                <a:lnTo>
                  <a:pt x="3193777" y="191207"/>
                </a:lnTo>
                <a:lnTo>
                  <a:pt x="3173685" y="191207"/>
                </a:lnTo>
                <a:close/>
                <a:moveTo>
                  <a:pt x="3125837" y="72666"/>
                </a:moveTo>
                <a:lnTo>
                  <a:pt x="3145929" y="72666"/>
                </a:lnTo>
                <a:lnTo>
                  <a:pt x="3145929" y="197681"/>
                </a:lnTo>
                <a:cubicBezTo>
                  <a:pt x="3145929" y="212266"/>
                  <a:pt x="3144031" y="222424"/>
                  <a:pt x="3140236" y="228154"/>
                </a:cubicBezTo>
                <a:cubicBezTo>
                  <a:pt x="3135399" y="235595"/>
                  <a:pt x="3127362" y="239316"/>
                  <a:pt x="3116126" y="239316"/>
                </a:cubicBezTo>
                <a:cubicBezTo>
                  <a:pt x="3110694" y="239316"/>
                  <a:pt x="3105447" y="238609"/>
                  <a:pt x="3100387" y="237195"/>
                </a:cubicBezTo>
                <a:lnTo>
                  <a:pt x="3104182" y="220117"/>
                </a:lnTo>
                <a:cubicBezTo>
                  <a:pt x="3108201" y="221159"/>
                  <a:pt x="3111363" y="221680"/>
                  <a:pt x="3113670" y="221680"/>
                </a:cubicBezTo>
                <a:cubicBezTo>
                  <a:pt x="3117763" y="221680"/>
                  <a:pt x="3120814" y="220322"/>
                  <a:pt x="3122823" y="217606"/>
                </a:cubicBezTo>
                <a:cubicBezTo>
                  <a:pt x="3124832" y="214889"/>
                  <a:pt x="3125837" y="208099"/>
                  <a:pt x="3125837" y="197235"/>
                </a:cubicBezTo>
                <a:close/>
                <a:moveTo>
                  <a:pt x="2954610" y="72666"/>
                </a:moveTo>
                <a:lnTo>
                  <a:pt x="2974702" y="72666"/>
                </a:lnTo>
                <a:lnTo>
                  <a:pt x="2974702" y="191207"/>
                </a:lnTo>
                <a:lnTo>
                  <a:pt x="2954610" y="191207"/>
                </a:lnTo>
                <a:close/>
                <a:moveTo>
                  <a:pt x="2830041" y="72666"/>
                </a:moveTo>
                <a:lnTo>
                  <a:pt x="2855156" y="72666"/>
                </a:lnTo>
                <a:lnTo>
                  <a:pt x="2873350" y="100459"/>
                </a:lnTo>
                <a:cubicBezTo>
                  <a:pt x="2876773" y="105743"/>
                  <a:pt x="2879526" y="110170"/>
                  <a:pt x="2881610" y="113742"/>
                </a:cubicBezTo>
                <a:cubicBezTo>
                  <a:pt x="2884884" y="108831"/>
                  <a:pt x="2887898" y="104478"/>
                  <a:pt x="2890651" y="100682"/>
                </a:cubicBezTo>
                <a:lnTo>
                  <a:pt x="2910631" y="72666"/>
                </a:lnTo>
                <a:lnTo>
                  <a:pt x="2934630" y="72666"/>
                </a:lnTo>
                <a:lnTo>
                  <a:pt x="2893665" y="128476"/>
                </a:lnTo>
                <a:lnTo>
                  <a:pt x="2937755" y="191207"/>
                </a:lnTo>
                <a:lnTo>
                  <a:pt x="2913087" y="191207"/>
                </a:lnTo>
                <a:lnTo>
                  <a:pt x="2888754" y="154372"/>
                </a:lnTo>
                <a:lnTo>
                  <a:pt x="2882280" y="144438"/>
                </a:lnTo>
                <a:lnTo>
                  <a:pt x="2851138" y="191207"/>
                </a:lnTo>
                <a:lnTo>
                  <a:pt x="2826804" y="191207"/>
                </a:lnTo>
                <a:lnTo>
                  <a:pt x="2870113" y="129592"/>
                </a:lnTo>
                <a:close/>
                <a:moveTo>
                  <a:pt x="2282874" y="72666"/>
                </a:moveTo>
                <a:lnTo>
                  <a:pt x="2303636" y="72666"/>
                </a:lnTo>
                <a:lnTo>
                  <a:pt x="2322500" y="141089"/>
                </a:lnTo>
                <a:lnTo>
                  <a:pt x="2329532" y="166539"/>
                </a:lnTo>
                <a:cubicBezTo>
                  <a:pt x="2329830" y="165274"/>
                  <a:pt x="2331876" y="157125"/>
                  <a:pt x="2335671" y="142094"/>
                </a:cubicBezTo>
                <a:lnTo>
                  <a:pt x="2354535" y="72666"/>
                </a:lnTo>
                <a:lnTo>
                  <a:pt x="2375185" y="72666"/>
                </a:lnTo>
                <a:lnTo>
                  <a:pt x="2392933" y="141424"/>
                </a:lnTo>
                <a:lnTo>
                  <a:pt x="2398849" y="164083"/>
                </a:lnTo>
                <a:lnTo>
                  <a:pt x="2405658" y="141201"/>
                </a:lnTo>
                <a:lnTo>
                  <a:pt x="2425973" y="72666"/>
                </a:lnTo>
                <a:lnTo>
                  <a:pt x="2444799" y="72666"/>
                </a:lnTo>
                <a:lnTo>
                  <a:pt x="2445506" y="72666"/>
                </a:lnTo>
                <a:lnTo>
                  <a:pt x="2465561" y="72666"/>
                </a:lnTo>
                <a:lnTo>
                  <a:pt x="2484425" y="141089"/>
                </a:lnTo>
                <a:lnTo>
                  <a:pt x="2491457" y="166539"/>
                </a:lnTo>
                <a:cubicBezTo>
                  <a:pt x="2491755" y="165274"/>
                  <a:pt x="2493801" y="157125"/>
                  <a:pt x="2497596" y="142094"/>
                </a:cubicBezTo>
                <a:lnTo>
                  <a:pt x="2516460" y="72666"/>
                </a:lnTo>
                <a:lnTo>
                  <a:pt x="2537110" y="72666"/>
                </a:lnTo>
                <a:lnTo>
                  <a:pt x="2554858" y="141424"/>
                </a:lnTo>
                <a:lnTo>
                  <a:pt x="2560774" y="164083"/>
                </a:lnTo>
                <a:lnTo>
                  <a:pt x="2567583" y="141201"/>
                </a:lnTo>
                <a:lnTo>
                  <a:pt x="2587898" y="72666"/>
                </a:lnTo>
                <a:lnTo>
                  <a:pt x="2606724" y="72666"/>
                </a:lnTo>
                <a:lnTo>
                  <a:pt x="2607431" y="72666"/>
                </a:lnTo>
                <a:lnTo>
                  <a:pt x="2627486" y="72666"/>
                </a:lnTo>
                <a:lnTo>
                  <a:pt x="2646350" y="141089"/>
                </a:lnTo>
                <a:lnTo>
                  <a:pt x="2653382" y="166539"/>
                </a:lnTo>
                <a:cubicBezTo>
                  <a:pt x="2653680" y="165274"/>
                  <a:pt x="2655726" y="157125"/>
                  <a:pt x="2659521" y="142094"/>
                </a:cubicBezTo>
                <a:lnTo>
                  <a:pt x="2678385" y="72666"/>
                </a:lnTo>
                <a:lnTo>
                  <a:pt x="2699035" y="72666"/>
                </a:lnTo>
                <a:lnTo>
                  <a:pt x="2716783" y="141424"/>
                </a:lnTo>
                <a:lnTo>
                  <a:pt x="2722699" y="164083"/>
                </a:lnTo>
                <a:lnTo>
                  <a:pt x="2729508" y="141201"/>
                </a:lnTo>
                <a:lnTo>
                  <a:pt x="2749823" y="72666"/>
                </a:lnTo>
                <a:lnTo>
                  <a:pt x="2769356" y="72666"/>
                </a:lnTo>
                <a:lnTo>
                  <a:pt x="2732298" y="191207"/>
                </a:lnTo>
                <a:lnTo>
                  <a:pt x="2711425" y="191207"/>
                </a:lnTo>
                <a:lnTo>
                  <a:pt x="2692561" y="120216"/>
                </a:lnTo>
                <a:lnTo>
                  <a:pt x="2687984" y="100013"/>
                </a:lnTo>
                <a:lnTo>
                  <a:pt x="2663986" y="191207"/>
                </a:lnTo>
                <a:lnTo>
                  <a:pt x="2643001" y="191207"/>
                </a:lnTo>
                <a:lnTo>
                  <a:pt x="2607074" y="73808"/>
                </a:lnTo>
                <a:lnTo>
                  <a:pt x="2570373" y="191207"/>
                </a:lnTo>
                <a:lnTo>
                  <a:pt x="2549500" y="191207"/>
                </a:lnTo>
                <a:lnTo>
                  <a:pt x="2530636" y="120216"/>
                </a:lnTo>
                <a:lnTo>
                  <a:pt x="2526059" y="100013"/>
                </a:lnTo>
                <a:lnTo>
                  <a:pt x="2502061" y="191207"/>
                </a:lnTo>
                <a:lnTo>
                  <a:pt x="2481076" y="191207"/>
                </a:lnTo>
                <a:lnTo>
                  <a:pt x="2445149" y="73808"/>
                </a:lnTo>
                <a:lnTo>
                  <a:pt x="2408448" y="191207"/>
                </a:lnTo>
                <a:lnTo>
                  <a:pt x="2387575" y="191207"/>
                </a:lnTo>
                <a:lnTo>
                  <a:pt x="2368711" y="120216"/>
                </a:lnTo>
                <a:lnTo>
                  <a:pt x="2364134" y="100013"/>
                </a:lnTo>
                <a:lnTo>
                  <a:pt x="2340136" y="191207"/>
                </a:lnTo>
                <a:lnTo>
                  <a:pt x="2319151" y="191207"/>
                </a:lnTo>
                <a:close/>
                <a:moveTo>
                  <a:pt x="885155" y="71214"/>
                </a:moveTo>
                <a:lnTo>
                  <a:pt x="899219" y="82153"/>
                </a:lnTo>
                <a:cubicBezTo>
                  <a:pt x="879574" y="104775"/>
                  <a:pt x="853529" y="124793"/>
                  <a:pt x="821085" y="142205"/>
                </a:cubicBezTo>
                <a:cubicBezTo>
                  <a:pt x="818406" y="137889"/>
                  <a:pt x="814983" y="132904"/>
                  <a:pt x="810816" y="127248"/>
                </a:cubicBezTo>
                <a:cubicBezTo>
                  <a:pt x="844302" y="110877"/>
                  <a:pt x="869082" y="92199"/>
                  <a:pt x="885155" y="71214"/>
                </a:cubicBezTo>
                <a:close/>
                <a:moveTo>
                  <a:pt x="1671414" y="70098"/>
                </a:moveTo>
                <a:lnTo>
                  <a:pt x="1747093" y="70098"/>
                </a:lnTo>
                <a:lnTo>
                  <a:pt x="1747093" y="84832"/>
                </a:lnTo>
                <a:lnTo>
                  <a:pt x="1671414" y="84832"/>
                </a:lnTo>
                <a:close/>
                <a:moveTo>
                  <a:pt x="4065686" y="69987"/>
                </a:moveTo>
                <a:cubicBezTo>
                  <a:pt x="4074467" y="69987"/>
                  <a:pt x="4081667" y="71810"/>
                  <a:pt x="4087285" y="75456"/>
                </a:cubicBezTo>
                <a:cubicBezTo>
                  <a:pt x="4092903" y="79102"/>
                  <a:pt x="4096866" y="84200"/>
                  <a:pt x="4099173" y="90748"/>
                </a:cubicBezTo>
                <a:cubicBezTo>
                  <a:pt x="4108549" y="76907"/>
                  <a:pt x="4120753" y="69987"/>
                  <a:pt x="4135785" y="69987"/>
                </a:cubicBezTo>
                <a:cubicBezTo>
                  <a:pt x="4147542" y="69987"/>
                  <a:pt x="4156583" y="73242"/>
                  <a:pt x="4162909" y="79753"/>
                </a:cubicBezTo>
                <a:cubicBezTo>
                  <a:pt x="4169234" y="86265"/>
                  <a:pt x="4172396" y="96292"/>
                  <a:pt x="4172396" y="109835"/>
                </a:cubicBezTo>
                <a:lnTo>
                  <a:pt x="4172396" y="191207"/>
                </a:lnTo>
                <a:lnTo>
                  <a:pt x="4152416" y="191207"/>
                </a:lnTo>
                <a:lnTo>
                  <a:pt x="4152416" y="116533"/>
                </a:lnTo>
                <a:cubicBezTo>
                  <a:pt x="4152416" y="108496"/>
                  <a:pt x="4151765" y="102710"/>
                  <a:pt x="4150463" y="99176"/>
                </a:cubicBezTo>
                <a:cubicBezTo>
                  <a:pt x="4149161" y="95641"/>
                  <a:pt x="4146798" y="92795"/>
                  <a:pt x="4143375" y="90637"/>
                </a:cubicBezTo>
                <a:cubicBezTo>
                  <a:pt x="4139952" y="88479"/>
                  <a:pt x="4135933" y="87400"/>
                  <a:pt x="4131320" y="87400"/>
                </a:cubicBezTo>
                <a:cubicBezTo>
                  <a:pt x="4122985" y="87400"/>
                  <a:pt x="4116065" y="90171"/>
                  <a:pt x="4110558" y="95715"/>
                </a:cubicBezTo>
                <a:cubicBezTo>
                  <a:pt x="4105052" y="101259"/>
                  <a:pt x="4102298" y="110133"/>
                  <a:pt x="4102298" y="122337"/>
                </a:cubicBezTo>
                <a:lnTo>
                  <a:pt x="4102298" y="191207"/>
                </a:lnTo>
                <a:lnTo>
                  <a:pt x="4082206" y="191207"/>
                </a:lnTo>
                <a:lnTo>
                  <a:pt x="4082206" y="114189"/>
                </a:lnTo>
                <a:cubicBezTo>
                  <a:pt x="4082206" y="105259"/>
                  <a:pt x="4080569" y="98562"/>
                  <a:pt x="4077295" y="94097"/>
                </a:cubicBezTo>
                <a:cubicBezTo>
                  <a:pt x="4074021" y="89632"/>
                  <a:pt x="4068663" y="87400"/>
                  <a:pt x="4061222" y="87400"/>
                </a:cubicBezTo>
                <a:cubicBezTo>
                  <a:pt x="4055566" y="87400"/>
                  <a:pt x="4050339" y="88888"/>
                  <a:pt x="4045539" y="91864"/>
                </a:cubicBezTo>
                <a:cubicBezTo>
                  <a:pt x="4040739" y="94841"/>
                  <a:pt x="4037260" y="99194"/>
                  <a:pt x="4035102" y="104924"/>
                </a:cubicBezTo>
                <a:cubicBezTo>
                  <a:pt x="4032944" y="110654"/>
                  <a:pt x="4031865" y="118914"/>
                  <a:pt x="4031865" y="129704"/>
                </a:cubicBezTo>
                <a:lnTo>
                  <a:pt x="4031865" y="191207"/>
                </a:lnTo>
                <a:lnTo>
                  <a:pt x="4011773" y="191207"/>
                </a:lnTo>
                <a:lnTo>
                  <a:pt x="4011773" y="72666"/>
                </a:lnTo>
                <a:lnTo>
                  <a:pt x="4029744" y="72666"/>
                </a:lnTo>
                <a:lnTo>
                  <a:pt x="4029744" y="89297"/>
                </a:lnTo>
                <a:cubicBezTo>
                  <a:pt x="4033465" y="83493"/>
                  <a:pt x="4038414" y="78823"/>
                  <a:pt x="4044590" y="75289"/>
                </a:cubicBezTo>
                <a:cubicBezTo>
                  <a:pt x="4050766" y="71754"/>
                  <a:pt x="4057799" y="69987"/>
                  <a:pt x="4065686" y="69987"/>
                </a:cubicBezTo>
                <a:close/>
                <a:moveTo>
                  <a:pt x="3936057" y="69987"/>
                </a:moveTo>
                <a:cubicBezTo>
                  <a:pt x="3952354" y="69987"/>
                  <a:pt x="3965674" y="75326"/>
                  <a:pt x="3976017" y="86004"/>
                </a:cubicBezTo>
                <a:cubicBezTo>
                  <a:pt x="3986361" y="96683"/>
                  <a:pt x="3991533" y="111435"/>
                  <a:pt x="3991533" y="130262"/>
                </a:cubicBezTo>
                <a:cubicBezTo>
                  <a:pt x="3991533" y="145517"/>
                  <a:pt x="3989245" y="157516"/>
                  <a:pt x="3984668" y="166260"/>
                </a:cubicBezTo>
                <a:cubicBezTo>
                  <a:pt x="3980092" y="175003"/>
                  <a:pt x="3973432" y="181794"/>
                  <a:pt x="3964688" y="186631"/>
                </a:cubicBezTo>
                <a:cubicBezTo>
                  <a:pt x="3955944" y="191468"/>
                  <a:pt x="3946401" y="193886"/>
                  <a:pt x="3936057" y="193886"/>
                </a:cubicBezTo>
                <a:cubicBezTo>
                  <a:pt x="3919463" y="193886"/>
                  <a:pt x="3906050" y="188565"/>
                  <a:pt x="3895818" y="177924"/>
                </a:cubicBezTo>
                <a:cubicBezTo>
                  <a:pt x="3885586" y="167283"/>
                  <a:pt x="3880470" y="151954"/>
                  <a:pt x="3880470" y="131936"/>
                </a:cubicBezTo>
                <a:cubicBezTo>
                  <a:pt x="3880470" y="109984"/>
                  <a:pt x="3886572" y="93725"/>
                  <a:pt x="3898776" y="83158"/>
                </a:cubicBezTo>
                <a:cubicBezTo>
                  <a:pt x="3908970" y="74377"/>
                  <a:pt x="3921398" y="69987"/>
                  <a:pt x="3936057" y="69987"/>
                </a:cubicBezTo>
                <a:close/>
                <a:moveTo>
                  <a:pt x="3821534" y="69987"/>
                </a:moveTo>
                <a:cubicBezTo>
                  <a:pt x="3834408" y="69987"/>
                  <a:pt x="3844937" y="73242"/>
                  <a:pt x="3853123" y="79753"/>
                </a:cubicBezTo>
                <a:cubicBezTo>
                  <a:pt x="3861308" y="86265"/>
                  <a:pt x="3866554" y="95511"/>
                  <a:pt x="3868861" y="107491"/>
                </a:cubicBezTo>
                <a:lnTo>
                  <a:pt x="3849328" y="110505"/>
                </a:lnTo>
                <a:cubicBezTo>
                  <a:pt x="3847467" y="102543"/>
                  <a:pt x="3844174" y="96552"/>
                  <a:pt x="3839449" y="92534"/>
                </a:cubicBezTo>
                <a:cubicBezTo>
                  <a:pt x="3834724" y="88516"/>
                  <a:pt x="3829012" y="86507"/>
                  <a:pt x="3822315" y="86507"/>
                </a:cubicBezTo>
                <a:cubicBezTo>
                  <a:pt x="3812195" y="86507"/>
                  <a:pt x="3803972" y="90134"/>
                  <a:pt x="3797647" y="97390"/>
                </a:cubicBezTo>
                <a:cubicBezTo>
                  <a:pt x="3791322" y="104645"/>
                  <a:pt x="3788159" y="116123"/>
                  <a:pt x="3788159" y="131825"/>
                </a:cubicBezTo>
                <a:cubicBezTo>
                  <a:pt x="3788159" y="147749"/>
                  <a:pt x="3791210" y="159321"/>
                  <a:pt x="3797312" y="166539"/>
                </a:cubicBezTo>
                <a:cubicBezTo>
                  <a:pt x="3803414" y="173757"/>
                  <a:pt x="3811376" y="177366"/>
                  <a:pt x="3821199" y="177366"/>
                </a:cubicBezTo>
                <a:cubicBezTo>
                  <a:pt x="3829087" y="177366"/>
                  <a:pt x="3835673" y="174948"/>
                  <a:pt x="3840956" y="170111"/>
                </a:cubicBezTo>
                <a:cubicBezTo>
                  <a:pt x="3846239" y="165274"/>
                  <a:pt x="3849588" y="157832"/>
                  <a:pt x="3851002" y="147787"/>
                </a:cubicBezTo>
                <a:lnTo>
                  <a:pt x="3870759" y="150354"/>
                </a:lnTo>
                <a:cubicBezTo>
                  <a:pt x="3868601" y="163972"/>
                  <a:pt x="3863076" y="174631"/>
                  <a:pt x="3854183" y="182333"/>
                </a:cubicBezTo>
                <a:cubicBezTo>
                  <a:pt x="3845291" y="190035"/>
                  <a:pt x="3834370" y="193886"/>
                  <a:pt x="3821422" y="193886"/>
                </a:cubicBezTo>
                <a:cubicBezTo>
                  <a:pt x="3805200" y="193886"/>
                  <a:pt x="3792159" y="188584"/>
                  <a:pt x="3782299" y="177980"/>
                </a:cubicBezTo>
                <a:cubicBezTo>
                  <a:pt x="3772439" y="167376"/>
                  <a:pt x="3767509" y="152177"/>
                  <a:pt x="3767509" y="132383"/>
                </a:cubicBezTo>
                <a:cubicBezTo>
                  <a:pt x="3767509" y="119584"/>
                  <a:pt x="3769630" y="108384"/>
                  <a:pt x="3773872" y="98785"/>
                </a:cubicBezTo>
                <a:cubicBezTo>
                  <a:pt x="3778113" y="89185"/>
                  <a:pt x="3784569" y="81986"/>
                  <a:pt x="3793238" y="77186"/>
                </a:cubicBezTo>
                <a:cubicBezTo>
                  <a:pt x="3801907" y="72386"/>
                  <a:pt x="3811339" y="69987"/>
                  <a:pt x="3821534" y="69987"/>
                </a:cubicBezTo>
                <a:close/>
                <a:moveTo>
                  <a:pt x="3393132" y="69987"/>
                </a:moveTo>
                <a:cubicBezTo>
                  <a:pt x="3409429" y="69987"/>
                  <a:pt x="3422749" y="75326"/>
                  <a:pt x="3433092" y="86004"/>
                </a:cubicBezTo>
                <a:cubicBezTo>
                  <a:pt x="3443436" y="96683"/>
                  <a:pt x="3448608" y="111435"/>
                  <a:pt x="3448608" y="130262"/>
                </a:cubicBezTo>
                <a:cubicBezTo>
                  <a:pt x="3448608" y="145517"/>
                  <a:pt x="3446320" y="157516"/>
                  <a:pt x="3441743" y="166260"/>
                </a:cubicBezTo>
                <a:cubicBezTo>
                  <a:pt x="3437167" y="175003"/>
                  <a:pt x="3430507" y="181794"/>
                  <a:pt x="3421763" y="186631"/>
                </a:cubicBezTo>
                <a:cubicBezTo>
                  <a:pt x="3413019" y="191468"/>
                  <a:pt x="3403476" y="193886"/>
                  <a:pt x="3393132" y="193886"/>
                </a:cubicBezTo>
                <a:cubicBezTo>
                  <a:pt x="3376538" y="193886"/>
                  <a:pt x="3363125" y="188565"/>
                  <a:pt x="3352893" y="177924"/>
                </a:cubicBezTo>
                <a:cubicBezTo>
                  <a:pt x="3342661" y="167283"/>
                  <a:pt x="3337545" y="151954"/>
                  <a:pt x="3337545" y="131936"/>
                </a:cubicBezTo>
                <a:cubicBezTo>
                  <a:pt x="3337545" y="109984"/>
                  <a:pt x="3343647" y="93725"/>
                  <a:pt x="3355851" y="83158"/>
                </a:cubicBezTo>
                <a:cubicBezTo>
                  <a:pt x="3366045" y="74377"/>
                  <a:pt x="3378473" y="69987"/>
                  <a:pt x="3393132" y="69987"/>
                </a:cubicBezTo>
                <a:close/>
                <a:moveTo>
                  <a:pt x="3271316" y="69987"/>
                </a:moveTo>
                <a:cubicBezTo>
                  <a:pt x="3281437" y="69987"/>
                  <a:pt x="3289659" y="71177"/>
                  <a:pt x="3295985" y="73559"/>
                </a:cubicBezTo>
                <a:cubicBezTo>
                  <a:pt x="3302310" y="75940"/>
                  <a:pt x="3306961" y="78935"/>
                  <a:pt x="3309937" y="82544"/>
                </a:cubicBezTo>
                <a:cubicBezTo>
                  <a:pt x="3312914" y="86153"/>
                  <a:pt x="3314997" y="90711"/>
                  <a:pt x="3316188" y="96218"/>
                </a:cubicBezTo>
                <a:cubicBezTo>
                  <a:pt x="3316858" y="99641"/>
                  <a:pt x="3317193" y="105817"/>
                  <a:pt x="3317193" y="114747"/>
                </a:cubicBezTo>
                <a:lnTo>
                  <a:pt x="3317193" y="141536"/>
                </a:lnTo>
                <a:cubicBezTo>
                  <a:pt x="3317193" y="160214"/>
                  <a:pt x="3317620" y="172027"/>
                  <a:pt x="3318476" y="176975"/>
                </a:cubicBezTo>
                <a:cubicBezTo>
                  <a:pt x="3319332" y="181924"/>
                  <a:pt x="3321025" y="186668"/>
                  <a:pt x="3323555" y="191207"/>
                </a:cubicBezTo>
                <a:lnTo>
                  <a:pt x="3302570" y="191207"/>
                </a:lnTo>
                <a:cubicBezTo>
                  <a:pt x="3300487" y="187040"/>
                  <a:pt x="3299147" y="182166"/>
                  <a:pt x="3298552" y="176585"/>
                </a:cubicBezTo>
                <a:cubicBezTo>
                  <a:pt x="3291110" y="182910"/>
                  <a:pt x="3283948" y="187375"/>
                  <a:pt x="3277065" y="189979"/>
                </a:cubicBezTo>
                <a:cubicBezTo>
                  <a:pt x="3270181" y="192584"/>
                  <a:pt x="3262796" y="193886"/>
                  <a:pt x="3254908" y="193886"/>
                </a:cubicBezTo>
                <a:cubicBezTo>
                  <a:pt x="3241886" y="193886"/>
                  <a:pt x="3231877" y="190705"/>
                  <a:pt x="3224882" y="184342"/>
                </a:cubicBezTo>
                <a:cubicBezTo>
                  <a:pt x="3217887" y="177980"/>
                  <a:pt x="3214390" y="169850"/>
                  <a:pt x="3214390" y="159953"/>
                </a:cubicBezTo>
                <a:cubicBezTo>
                  <a:pt x="3214390" y="154149"/>
                  <a:pt x="3215710" y="148847"/>
                  <a:pt x="3218352" y="144047"/>
                </a:cubicBezTo>
                <a:cubicBezTo>
                  <a:pt x="3220994" y="139248"/>
                  <a:pt x="3224454" y="135397"/>
                  <a:pt x="3228733" y="132494"/>
                </a:cubicBezTo>
                <a:cubicBezTo>
                  <a:pt x="3233012" y="129592"/>
                  <a:pt x="3237830" y="127397"/>
                  <a:pt x="3243188" y="125909"/>
                </a:cubicBezTo>
                <a:cubicBezTo>
                  <a:pt x="3247132" y="124867"/>
                  <a:pt x="3253085" y="123862"/>
                  <a:pt x="3261047" y="122895"/>
                </a:cubicBezTo>
                <a:cubicBezTo>
                  <a:pt x="3277269" y="120960"/>
                  <a:pt x="3289213" y="118653"/>
                  <a:pt x="3296878" y="115975"/>
                </a:cubicBezTo>
                <a:cubicBezTo>
                  <a:pt x="3296952" y="113221"/>
                  <a:pt x="3296989" y="111472"/>
                  <a:pt x="3296989" y="110728"/>
                </a:cubicBezTo>
                <a:cubicBezTo>
                  <a:pt x="3296989" y="102543"/>
                  <a:pt x="3295092" y="96776"/>
                  <a:pt x="3291296" y="93427"/>
                </a:cubicBezTo>
                <a:cubicBezTo>
                  <a:pt x="3286162" y="88888"/>
                  <a:pt x="3278534" y="86618"/>
                  <a:pt x="3268414" y="86618"/>
                </a:cubicBezTo>
                <a:cubicBezTo>
                  <a:pt x="3258964" y="86618"/>
                  <a:pt x="3251987" y="88274"/>
                  <a:pt x="3247485" y="91585"/>
                </a:cubicBezTo>
                <a:cubicBezTo>
                  <a:pt x="3242983" y="94897"/>
                  <a:pt x="3239653" y="100757"/>
                  <a:pt x="3237495" y="109166"/>
                </a:cubicBezTo>
                <a:lnTo>
                  <a:pt x="3217850" y="106487"/>
                </a:lnTo>
                <a:cubicBezTo>
                  <a:pt x="3219636" y="98078"/>
                  <a:pt x="3222575" y="91288"/>
                  <a:pt x="3226668" y="86116"/>
                </a:cubicBezTo>
                <a:cubicBezTo>
                  <a:pt x="3230761" y="80944"/>
                  <a:pt x="3236677" y="76963"/>
                  <a:pt x="3244416" y="74172"/>
                </a:cubicBezTo>
                <a:cubicBezTo>
                  <a:pt x="3252155" y="71382"/>
                  <a:pt x="3261122" y="69987"/>
                  <a:pt x="3271316" y="69987"/>
                </a:cubicBezTo>
                <a:close/>
                <a:moveTo>
                  <a:pt x="3057934" y="69987"/>
                </a:moveTo>
                <a:cubicBezTo>
                  <a:pt x="3065078" y="69987"/>
                  <a:pt x="3071645" y="71270"/>
                  <a:pt x="3077635" y="73838"/>
                </a:cubicBezTo>
                <a:cubicBezTo>
                  <a:pt x="3083625" y="76405"/>
                  <a:pt x="3088109" y="79772"/>
                  <a:pt x="3091085" y="83939"/>
                </a:cubicBezTo>
                <a:cubicBezTo>
                  <a:pt x="3094062" y="88106"/>
                  <a:pt x="3096146" y="93055"/>
                  <a:pt x="3097336" y="98785"/>
                </a:cubicBezTo>
                <a:cubicBezTo>
                  <a:pt x="3098080" y="102506"/>
                  <a:pt x="3098452" y="109017"/>
                  <a:pt x="3098452" y="118319"/>
                </a:cubicBezTo>
                <a:lnTo>
                  <a:pt x="3098452" y="191207"/>
                </a:lnTo>
                <a:lnTo>
                  <a:pt x="3078361" y="191207"/>
                </a:lnTo>
                <a:lnTo>
                  <a:pt x="3078361" y="119100"/>
                </a:lnTo>
                <a:cubicBezTo>
                  <a:pt x="3078361" y="110914"/>
                  <a:pt x="3077579" y="104794"/>
                  <a:pt x="3076017" y="100738"/>
                </a:cubicBezTo>
                <a:cubicBezTo>
                  <a:pt x="3074454" y="96683"/>
                  <a:pt x="3071682" y="93446"/>
                  <a:pt x="3067701" y="91027"/>
                </a:cubicBezTo>
                <a:cubicBezTo>
                  <a:pt x="3063720" y="88609"/>
                  <a:pt x="3059050" y="87400"/>
                  <a:pt x="3053692" y="87400"/>
                </a:cubicBezTo>
                <a:cubicBezTo>
                  <a:pt x="3045135" y="87400"/>
                  <a:pt x="3037749" y="90116"/>
                  <a:pt x="3031536" y="95548"/>
                </a:cubicBezTo>
                <a:cubicBezTo>
                  <a:pt x="3025322" y="100980"/>
                  <a:pt x="3022215" y="111286"/>
                  <a:pt x="3022215" y="126467"/>
                </a:cubicBezTo>
                <a:lnTo>
                  <a:pt x="3022215" y="191207"/>
                </a:lnTo>
                <a:lnTo>
                  <a:pt x="3002123" y="191207"/>
                </a:lnTo>
                <a:lnTo>
                  <a:pt x="3002123" y="72666"/>
                </a:lnTo>
                <a:lnTo>
                  <a:pt x="3020206" y="72666"/>
                </a:lnTo>
                <a:lnTo>
                  <a:pt x="3020206" y="89520"/>
                </a:lnTo>
                <a:cubicBezTo>
                  <a:pt x="3028912" y="76498"/>
                  <a:pt x="3041488" y="69987"/>
                  <a:pt x="3057934" y="69987"/>
                </a:cubicBezTo>
                <a:close/>
                <a:moveTo>
                  <a:pt x="2168128" y="65075"/>
                </a:moveTo>
                <a:cubicBezTo>
                  <a:pt x="2172072" y="65075"/>
                  <a:pt x="2175458" y="66452"/>
                  <a:pt x="2178285" y="69205"/>
                </a:cubicBezTo>
                <a:cubicBezTo>
                  <a:pt x="2181113" y="71959"/>
                  <a:pt x="2182527" y="75270"/>
                  <a:pt x="2182527" y="79140"/>
                </a:cubicBezTo>
                <a:cubicBezTo>
                  <a:pt x="2182527" y="83009"/>
                  <a:pt x="2181150" y="86339"/>
                  <a:pt x="2178397" y="89130"/>
                </a:cubicBezTo>
                <a:cubicBezTo>
                  <a:pt x="2175643" y="91920"/>
                  <a:pt x="2172221" y="93315"/>
                  <a:pt x="2168128" y="93315"/>
                </a:cubicBezTo>
                <a:cubicBezTo>
                  <a:pt x="2164035" y="93315"/>
                  <a:pt x="2160612" y="91920"/>
                  <a:pt x="2157859" y="89130"/>
                </a:cubicBezTo>
                <a:cubicBezTo>
                  <a:pt x="2155105" y="86339"/>
                  <a:pt x="2153729" y="83009"/>
                  <a:pt x="2153729" y="79140"/>
                </a:cubicBezTo>
                <a:cubicBezTo>
                  <a:pt x="2153729" y="75270"/>
                  <a:pt x="2155143" y="71959"/>
                  <a:pt x="2157970" y="69205"/>
                </a:cubicBezTo>
                <a:cubicBezTo>
                  <a:pt x="2160798" y="66452"/>
                  <a:pt x="2164184" y="65075"/>
                  <a:pt x="2168128" y="65075"/>
                </a:cubicBezTo>
                <a:close/>
                <a:moveTo>
                  <a:pt x="121220" y="63401"/>
                </a:moveTo>
                <a:cubicBezTo>
                  <a:pt x="121146" y="72405"/>
                  <a:pt x="121034" y="80442"/>
                  <a:pt x="120885" y="87511"/>
                </a:cubicBezTo>
                <a:lnTo>
                  <a:pt x="178370" y="87511"/>
                </a:lnTo>
                <a:lnTo>
                  <a:pt x="178370" y="63401"/>
                </a:lnTo>
                <a:close/>
                <a:moveTo>
                  <a:pt x="42639" y="63401"/>
                </a:moveTo>
                <a:lnTo>
                  <a:pt x="42639" y="87511"/>
                </a:lnTo>
                <a:lnTo>
                  <a:pt x="103584" y="87511"/>
                </a:lnTo>
                <a:cubicBezTo>
                  <a:pt x="103733" y="80367"/>
                  <a:pt x="103845" y="72331"/>
                  <a:pt x="103919" y="63401"/>
                </a:cubicBezTo>
                <a:close/>
                <a:moveTo>
                  <a:pt x="1282303" y="54025"/>
                </a:moveTo>
                <a:cubicBezTo>
                  <a:pt x="1304627" y="64294"/>
                  <a:pt x="1327621" y="75977"/>
                  <a:pt x="1351285" y="89074"/>
                </a:cubicBezTo>
                <a:lnTo>
                  <a:pt x="1341016" y="104924"/>
                </a:lnTo>
                <a:cubicBezTo>
                  <a:pt x="1322561" y="93613"/>
                  <a:pt x="1299865" y="81260"/>
                  <a:pt x="1272927" y="67866"/>
                </a:cubicBezTo>
                <a:close/>
                <a:moveTo>
                  <a:pt x="1222697" y="53802"/>
                </a:moveTo>
                <a:lnTo>
                  <a:pt x="1233413" y="68312"/>
                </a:lnTo>
                <a:cubicBezTo>
                  <a:pt x="1206028" y="85130"/>
                  <a:pt x="1183035" y="98004"/>
                  <a:pt x="1164431" y="106933"/>
                </a:cubicBezTo>
                <a:cubicBezTo>
                  <a:pt x="1161752" y="102022"/>
                  <a:pt x="1158329" y="96887"/>
                  <a:pt x="1154162" y="91529"/>
                </a:cubicBezTo>
                <a:cubicBezTo>
                  <a:pt x="1179760" y="80367"/>
                  <a:pt x="1202605" y="67791"/>
                  <a:pt x="1222697" y="53802"/>
                </a:cubicBezTo>
                <a:close/>
                <a:moveTo>
                  <a:pt x="706338" y="45318"/>
                </a:moveTo>
                <a:cubicBezTo>
                  <a:pt x="713333" y="56927"/>
                  <a:pt x="720105" y="68610"/>
                  <a:pt x="726653" y="80367"/>
                </a:cubicBezTo>
                <a:lnTo>
                  <a:pt x="712143" y="88627"/>
                </a:lnTo>
                <a:cubicBezTo>
                  <a:pt x="706785" y="77465"/>
                  <a:pt x="700385" y="65485"/>
                  <a:pt x="692944" y="52685"/>
                </a:cubicBezTo>
                <a:close/>
                <a:moveTo>
                  <a:pt x="747638" y="37282"/>
                </a:moveTo>
                <a:cubicBezTo>
                  <a:pt x="754782" y="50081"/>
                  <a:pt x="761405" y="62285"/>
                  <a:pt x="767506" y="73893"/>
                </a:cubicBezTo>
                <a:lnTo>
                  <a:pt x="752549" y="81707"/>
                </a:lnTo>
                <a:cubicBezTo>
                  <a:pt x="747489" y="69949"/>
                  <a:pt x="741313" y="57522"/>
                  <a:pt x="734020" y="44425"/>
                </a:cubicBezTo>
                <a:close/>
                <a:moveTo>
                  <a:pt x="797867" y="36165"/>
                </a:moveTo>
                <a:lnTo>
                  <a:pt x="812825" y="44202"/>
                </a:lnTo>
                <a:cubicBezTo>
                  <a:pt x="806425" y="55960"/>
                  <a:pt x="797719" y="71289"/>
                  <a:pt x="786705" y="90190"/>
                </a:cubicBezTo>
                <a:lnTo>
                  <a:pt x="772864" y="83270"/>
                </a:lnTo>
                <a:cubicBezTo>
                  <a:pt x="780901" y="69875"/>
                  <a:pt x="789235" y="54174"/>
                  <a:pt x="797867" y="36165"/>
                </a:cubicBezTo>
                <a:close/>
                <a:moveTo>
                  <a:pt x="3173685" y="27571"/>
                </a:moveTo>
                <a:lnTo>
                  <a:pt x="3193777" y="27571"/>
                </a:lnTo>
                <a:lnTo>
                  <a:pt x="3193777" y="50676"/>
                </a:lnTo>
                <a:lnTo>
                  <a:pt x="3173685" y="50676"/>
                </a:lnTo>
                <a:close/>
                <a:moveTo>
                  <a:pt x="3125837" y="27571"/>
                </a:moveTo>
                <a:lnTo>
                  <a:pt x="3145929" y="27571"/>
                </a:lnTo>
                <a:lnTo>
                  <a:pt x="3145929" y="50899"/>
                </a:lnTo>
                <a:lnTo>
                  <a:pt x="3125837" y="50899"/>
                </a:lnTo>
                <a:close/>
                <a:moveTo>
                  <a:pt x="2954610" y="27571"/>
                </a:moveTo>
                <a:lnTo>
                  <a:pt x="2974702" y="27571"/>
                </a:lnTo>
                <a:lnTo>
                  <a:pt x="2974702" y="50676"/>
                </a:lnTo>
                <a:lnTo>
                  <a:pt x="2954610" y="50676"/>
                </a:lnTo>
                <a:close/>
                <a:moveTo>
                  <a:pt x="527744" y="18529"/>
                </a:moveTo>
                <a:lnTo>
                  <a:pt x="542032" y="23664"/>
                </a:lnTo>
                <a:cubicBezTo>
                  <a:pt x="536525" y="40184"/>
                  <a:pt x="530721" y="55588"/>
                  <a:pt x="524619" y="69875"/>
                </a:cubicBezTo>
                <a:lnTo>
                  <a:pt x="511448" y="64071"/>
                </a:lnTo>
                <a:cubicBezTo>
                  <a:pt x="517996" y="49634"/>
                  <a:pt x="523428" y="34454"/>
                  <a:pt x="527744" y="18529"/>
                </a:cubicBezTo>
                <a:close/>
                <a:moveTo>
                  <a:pt x="471934" y="18306"/>
                </a:moveTo>
                <a:cubicBezTo>
                  <a:pt x="477292" y="33338"/>
                  <a:pt x="482352" y="48444"/>
                  <a:pt x="487114" y="63624"/>
                </a:cubicBezTo>
                <a:lnTo>
                  <a:pt x="473050" y="69429"/>
                </a:lnTo>
                <a:cubicBezTo>
                  <a:pt x="467990" y="51271"/>
                  <a:pt x="463227" y="35793"/>
                  <a:pt x="458763" y="22994"/>
                </a:cubicBezTo>
                <a:close/>
                <a:moveTo>
                  <a:pt x="1611585" y="15627"/>
                </a:moveTo>
                <a:lnTo>
                  <a:pt x="1699989" y="15627"/>
                </a:lnTo>
                <a:lnTo>
                  <a:pt x="1699989" y="31031"/>
                </a:lnTo>
                <a:cubicBezTo>
                  <a:pt x="1679897" y="65261"/>
                  <a:pt x="1648792" y="94060"/>
                  <a:pt x="1606674" y="117426"/>
                </a:cubicBezTo>
                <a:cubicBezTo>
                  <a:pt x="1603846" y="112365"/>
                  <a:pt x="1600721" y="107156"/>
                  <a:pt x="1597298" y="101799"/>
                </a:cubicBezTo>
                <a:cubicBezTo>
                  <a:pt x="1612925" y="93762"/>
                  <a:pt x="1625575" y="86023"/>
                  <a:pt x="1635249" y="78581"/>
                </a:cubicBezTo>
                <a:cubicBezTo>
                  <a:pt x="1625873" y="68908"/>
                  <a:pt x="1616273" y="59383"/>
                  <a:pt x="1606451" y="50006"/>
                </a:cubicBezTo>
                <a:lnTo>
                  <a:pt x="1616943" y="39514"/>
                </a:lnTo>
                <a:cubicBezTo>
                  <a:pt x="1628105" y="49634"/>
                  <a:pt x="1638374" y="59234"/>
                  <a:pt x="1647750" y="68312"/>
                </a:cubicBezTo>
                <a:cubicBezTo>
                  <a:pt x="1660103" y="57448"/>
                  <a:pt x="1670670" y="44946"/>
                  <a:pt x="1679451" y="30808"/>
                </a:cubicBezTo>
                <a:lnTo>
                  <a:pt x="1611585" y="30808"/>
                </a:lnTo>
                <a:close/>
                <a:moveTo>
                  <a:pt x="1855142" y="14288"/>
                </a:moveTo>
                <a:lnTo>
                  <a:pt x="2014537" y="14288"/>
                </a:lnTo>
                <a:lnTo>
                  <a:pt x="2014537" y="91083"/>
                </a:lnTo>
                <a:lnTo>
                  <a:pt x="2049140" y="91083"/>
                </a:lnTo>
                <a:lnTo>
                  <a:pt x="2049140" y="106040"/>
                </a:lnTo>
                <a:lnTo>
                  <a:pt x="1949127" y="106040"/>
                </a:lnTo>
                <a:lnTo>
                  <a:pt x="1949127" y="111175"/>
                </a:lnTo>
                <a:cubicBezTo>
                  <a:pt x="1955229" y="124569"/>
                  <a:pt x="1963117" y="136327"/>
                  <a:pt x="1972791" y="146447"/>
                </a:cubicBezTo>
                <a:cubicBezTo>
                  <a:pt x="1990055" y="135285"/>
                  <a:pt x="2005682" y="124346"/>
                  <a:pt x="2019672" y="113630"/>
                </a:cubicBezTo>
                <a:lnTo>
                  <a:pt x="2032620" y="128364"/>
                </a:lnTo>
                <a:cubicBezTo>
                  <a:pt x="2019969" y="136699"/>
                  <a:pt x="2004268" y="146521"/>
                  <a:pt x="1985516" y="157832"/>
                </a:cubicBezTo>
                <a:cubicBezTo>
                  <a:pt x="2002929" y="171376"/>
                  <a:pt x="2024658" y="181124"/>
                  <a:pt x="2050702" y="187077"/>
                </a:cubicBezTo>
                <a:cubicBezTo>
                  <a:pt x="2046089" y="193477"/>
                  <a:pt x="2041996" y="199579"/>
                  <a:pt x="2038424" y="205383"/>
                </a:cubicBezTo>
                <a:cubicBezTo>
                  <a:pt x="1997943" y="193030"/>
                  <a:pt x="1968177" y="172046"/>
                  <a:pt x="1949127" y="142429"/>
                </a:cubicBezTo>
                <a:lnTo>
                  <a:pt x="1949127" y="190872"/>
                </a:lnTo>
                <a:cubicBezTo>
                  <a:pt x="1949127" y="208880"/>
                  <a:pt x="1939900" y="217885"/>
                  <a:pt x="1921445" y="217885"/>
                </a:cubicBezTo>
                <a:cubicBezTo>
                  <a:pt x="1912664" y="217885"/>
                  <a:pt x="1902246" y="217736"/>
                  <a:pt x="1890191" y="217438"/>
                </a:cubicBezTo>
                <a:cubicBezTo>
                  <a:pt x="1889298" y="211931"/>
                  <a:pt x="1888257" y="205532"/>
                  <a:pt x="1887066" y="198239"/>
                </a:cubicBezTo>
                <a:cubicBezTo>
                  <a:pt x="1897782" y="199430"/>
                  <a:pt x="1907381" y="200100"/>
                  <a:pt x="1915864" y="200248"/>
                </a:cubicBezTo>
                <a:cubicBezTo>
                  <a:pt x="1926431" y="200248"/>
                  <a:pt x="1931714" y="195486"/>
                  <a:pt x="1931714" y="185961"/>
                </a:cubicBezTo>
                <a:lnTo>
                  <a:pt x="1931714" y="106040"/>
                </a:lnTo>
                <a:lnTo>
                  <a:pt x="1831255" y="106040"/>
                </a:lnTo>
                <a:lnTo>
                  <a:pt x="1831255" y="91083"/>
                </a:lnTo>
                <a:lnTo>
                  <a:pt x="1997794" y="91083"/>
                </a:lnTo>
                <a:lnTo>
                  <a:pt x="1997794" y="67196"/>
                </a:lnTo>
                <a:lnTo>
                  <a:pt x="1859384" y="67196"/>
                </a:lnTo>
                <a:lnTo>
                  <a:pt x="1859384" y="52909"/>
                </a:lnTo>
                <a:lnTo>
                  <a:pt x="1997794" y="52909"/>
                </a:lnTo>
                <a:lnTo>
                  <a:pt x="1997794" y="29245"/>
                </a:lnTo>
                <a:lnTo>
                  <a:pt x="1855142" y="29245"/>
                </a:lnTo>
                <a:close/>
                <a:moveTo>
                  <a:pt x="8036" y="12055"/>
                </a:moveTo>
                <a:lnTo>
                  <a:pt x="212973" y="12055"/>
                </a:lnTo>
                <a:lnTo>
                  <a:pt x="212973" y="27682"/>
                </a:lnTo>
                <a:lnTo>
                  <a:pt x="121444" y="27682"/>
                </a:lnTo>
                <a:cubicBezTo>
                  <a:pt x="121444" y="35049"/>
                  <a:pt x="121406" y="41895"/>
                  <a:pt x="121332" y="48221"/>
                </a:cubicBezTo>
                <a:lnTo>
                  <a:pt x="195337" y="48221"/>
                </a:lnTo>
                <a:lnTo>
                  <a:pt x="195337" y="152698"/>
                </a:lnTo>
                <a:lnTo>
                  <a:pt x="178370" y="152698"/>
                </a:lnTo>
                <a:lnTo>
                  <a:pt x="178370" y="141759"/>
                </a:lnTo>
                <a:lnTo>
                  <a:pt x="115862" y="141759"/>
                </a:lnTo>
                <a:cubicBezTo>
                  <a:pt x="111993" y="159395"/>
                  <a:pt x="105854" y="172976"/>
                  <a:pt x="97445" y="182501"/>
                </a:cubicBezTo>
                <a:cubicBezTo>
                  <a:pt x="127285" y="193440"/>
                  <a:pt x="168845" y="198835"/>
                  <a:pt x="222126" y="198686"/>
                </a:cubicBezTo>
                <a:cubicBezTo>
                  <a:pt x="218405" y="205234"/>
                  <a:pt x="215354" y="211187"/>
                  <a:pt x="212973" y="216545"/>
                </a:cubicBezTo>
                <a:cubicBezTo>
                  <a:pt x="153888" y="214908"/>
                  <a:pt x="110467" y="207653"/>
                  <a:pt x="82711" y="194779"/>
                </a:cubicBezTo>
                <a:cubicBezTo>
                  <a:pt x="65596" y="206090"/>
                  <a:pt x="41448" y="215206"/>
                  <a:pt x="10269" y="222126"/>
                </a:cubicBezTo>
                <a:cubicBezTo>
                  <a:pt x="7292" y="216917"/>
                  <a:pt x="3869" y="211634"/>
                  <a:pt x="0" y="206276"/>
                </a:cubicBezTo>
                <a:cubicBezTo>
                  <a:pt x="27235" y="201737"/>
                  <a:pt x="49187" y="194742"/>
                  <a:pt x="65856" y="185291"/>
                </a:cubicBezTo>
                <a:cubicBezTo>
                  <a:pt x="53131" y="176510"/>
                  <a:pt x="41597" y="164976"/>
                  <a:pt x="31254" y="150689"/>
                </a:cubicBezTo>
                <a:lnTo>
                  <a:pt x="42974" y="141759"/>
                </a:lnTo>
                <a:lnTo>
                  <a:pt x="25673" y="141759"/>
                </a:lnTo>
                <a:lnTo>
                  <a:pt x="25673" y="48221"/>
                </a:lnTo>
                <a:lnTo>
                  <a:pt x="104031" y="48221"/>
                </a:lnTo>
                <a:cubicBezTo>
                  <a:pt x="104105" y="41821"/>
                  <a:pt x="104179" y="34975"/>
                  <a:pt x="104254" y="27682"/>
                </a:cubicBezTo>
                <a:lnTo>
                  <a:pt x="8036" y="27682"/>
                </a:lnTo>
                <a:close/>
                <a:moveTo>
                  <a:pt x="879351" y="11162"/>
                </a:moveTo>
                <a:lnTo>
                  <a:pt x="894308" y="20762"/>
                </a:lnTo>
                <a:cubicBezTo>
                  <a:pt x="875258" y="43384"/>
                  <a:pt x="849362" y="63699"/>
                  <a:pt x="816620" y="81707"/>
                </a:cubicBezTo>
                <a:cubicBezTo>
                  <a:pt x="812453" y="76051"/>
                  <a:pt x="808732" y="71214"/>
                  <a:pt x="805458" y="67196"/>
                </a:cubicBezTo>
                <a:cubicBezTo>
                  <a:pt x="837753" y="51867"/>
                  <a:pt x="862384" y="33189"/>
                  <a:pt x="879351" y="11162"/>
                </a:cubicBezTo>
                <a:close/>
                <a:moveTo>
                  <a:pt x="807244" y="9823"/>
                </a:moveTo>
                <a:lnTo>
                  <a:pt x="811262" y="25896"/>
                </a:lnTo>
                <a:cubicBezTo>
                  <a:pt x="782389" y="27980"/>
                  <a:pt x="743099" y="30436"/>
                  <a:pt x="693390" y="33263"/>
                </a:cubicBezTo>
                <a:cubicBezTo>
                  <a:pt x="692348" y="28203"/>
                  <a:pt x="691009" y="22771"/>
                  <a:pt x="689372" y="16967"/>
                </a:cubicBezTo>
                <a:cubicBezTo>
                  <a:pt x="732978" y="14883"/>
                  <a:pt x="772269" y="12502"/>
                  <a:pt x="807244" y="9823"/>
                </a:cubicBezTo>
                <a:close/>
                <a:moveTo>
                  <a:pt x="1397273" y="7590"/>
                </a:moveTo>
                <a:cubicBezTo>
                  <a:pt x="1409477" y="19646"/>
                  <a:pt x="1420267" y="30882"/>
                  <a:pt x="1429643" y="41300"/>
                </a:cubicBezTo>
                <a:lnTo>
                  <a:pt x="1414016" y="54248"/>
                </a:lnTo>
                <a:cubicBezTo>
                  <a:pt x="1403746" y="41002"/>
                  <a:pt x="1393701" y="29245"/>
                  <a:pt x="1383878" y="18976"/>
                </a:cubicBezTo>
                <a:close/>
                <a:moveTo>
                  <a:pt x="1782142" y="3349"/>
                </a:moveTo>
                <a:lnTo>
                  <a:pt x="1793081" y="17413"/>
                </a:lnTo>
                <a:cubicBezTo>
                  <a:pt x="1779091" y="25747"/>
                  <a:pt x="1763985" y="34231"/>
                  <a:pt x="1747763" y="42863"/>
                </a:cubicBezTo>
                <a:cubicBezTo>
                  <a:pt x="1751781" y="48816"/>
                  <a:pt x="1756172" y="54248"/>
                  <a:pt x="1760934" y="59159"/>
                </a:cubicBezTo>
                <a:cubicBezTo>
                  <a:pt x="1776561" y="50527"/>
                  <a:pt x="1791072" y="41746"/>
                  <a:pt x="1804466" y="32817"/>
                </a:cubicBezTo>
                <a:lnTo>
                  <a:pt x="1815628" y="47104"/>
                </a:lnTo>
                <a:cubicBezTo>
                  <a:pt x="1803276" y="54695"/>
                  <a:pt x="1789360" y="62657"/>
                  <a:pt x="1773882" y="70991"/>
                </a:cubicBezTo>
                <a:cubicBezTo>
                  <a:pt x="1788170" y="82153"/>
                  <a:pt x="1804838" y="89595"/>
                  <a:pt x="1823888" y="93315"/>
                </a:cubicBezTo>
                <a:cubicBezTo>
                  <a:pt x="1819572" y="99269"/>
                  <a:pt x="1815480" y="105296"/>
                  <a:pt x="1811610" y="111398"/>
                </a:cubicBezTo>
                <a:cubicBezTo>
                  <a:pt x="1764283" y="95027"/>
                  <a:pt x="1731169" y="61243"/>
                  <a:pt x="1712267" y="10046"/>
                </a:cubicBezTo>
                <a:lnTo>
                  <a:pt x="1727894" y="3795"/>
                </a:lnTo>
                <a:cubicBezTo>
                  <a:pt x="1731317" y="13023"/>
                  <a:pt x="1735112" y="21506"/>
                  <a:pt x="1739280" y="29245"/>
                </a:cubicBezTo>
                <a:cubicBezTo>
                  <a:pt x="1755651" y="20315"/>
                  <a:pt x="1769938" y="11683"/>
                  <a:pt x="1782142" y="3349"/>
                </a:cubicBezTo>
                <a:close/>
                <a:moveTo>
                  <a:pt x="1015752" y="3349"/>
                </a:moveTo>
                <a:lnTo>
                  <a:pt x="1034058" y="3349"/>
                </a:lnTo>
                <a:lnTo>
                  <a:pt x="1034058" y="41746"/>
                </a:lnTo>
                <a:lnTo>
                  <a:pt x="1115987" y="41746"/>
                </a:lnTo>
                <a:lnTo>
                  <a:pt x="1115987" y="189086"/>
                </a:lnTo>
                <a:cubicBezTo>
                  <a:pt x="1115987" y="207988"/>
                  <a:pt x="1106686" y="217364"/>
                  <a:pt x="1088082" y="217215"/>
                </a:cubicBezTo>
                <a:cubicBezTo>
                  <a:pt x="1078260" y="217215"/>
                  <a:pt x="1066205" y="217066"/>
                  <a:pt x="1051917" y="216768"/>
                </a:cubicBezTo>
                <a:cubicBezTo>
                  <a:pt x="1051471" y="211708"/>
                  <a:pt x="1050354" y="205234"/>
                  <a:pt x="1048568" y="197346"/>
                </a:cubicBezTo>
                <a:cubicBezTo>
                  <a:pt x="1062707" y="198537"/>
                  <a:pt x="1074464" y="199207"/>
                  <a:pt x="1083841" y="199355"/>
                </a:cubicBezTo>
                <a:cubicBezTo>
                  <a:pt x="1093217" y="199653"/>
                  <a:pt x="1097905" y="194965"/>
                  <a:pt x="1097905" y="185291"/>
                </a:cubicBezTo>
                <a:lnTo>
                  <a:pt x="1097905" y="58713"/>
                </a:lnTo>
                <a:lnTo>
                  <a:pt x="1033611" y="58713"/>
                </a:lnTo>
                <a:cubicBezTo>
                  <a:pt x="1033016" y="72256"/>
                  <a:pt x="1031379" y="84311"/>
                  <a:pt x="1028700" y="94878"/>
                </a:cubicBezTo>
                <a:cubicBezTo>
                  <a:pt x="1055042" y="116012"/>
                  <a:pt x="1076325" y="134615"/>
                  <a:pt x="1092547" y="150689"/>
                </a:cubicBezTo>
                <a:lnTo>
                  <a:pt x="1078929" y="165199"/>
                </a:lnTo>
                <a:cubicBezTo>
                  <a:pt x="1063005" y="147787"/>
                  <a:pt x="1044476" y="129704"/>
                  <a:pt x="1023342" y="110952"/>
                </a:cubicBezTo>
                <a:cubicBezTo>
                  <a:pt x="1013222" y="132829"/>
                  <a:pt x="993948" y="151879"/>
                  <a:pt x="965522" y="168102"/>
                </a:cubicBezTo>
                <a:cubicBezTo>
                  <a:pt x="959272" y="159470"/>
                  <a:pt x="955104" y="154112"/>
                  <a:pt x="953021" y="152028"/>
                </a:cubicBezTo>
                <a:cubicBezTo>
                  <a:pt x="977280" y="139229"/>
                  <a:pt x="993874" y="125016"/>
                  <a:pt x="1002804" y="109389"/>
                </a:cubicBezTo>
                <a:cubicBezTo>
                  <a:pt x="1009948" y="97929"/>
                  <a:pt x="1014115" y="81037"/>
                  <a:pt x="1015305" y="58713"/>
                </a:cubicBezTo>
                <a:lnTo>
                  <a:pt x="951458" y="58713"/>
                </a:lnTo>
                <a:lnTo>
                  <a:pt x="951458" y="219224"/>
                </a:lnTo>
                <a:lnTo>
                  <a:pt x="933375" y="219224"/>
                </a:lnTo>
                <a:lnTo>
                  <a:pt x="933375" y="41746"/>
                </a:lnTo>
                <a:lnTo>
                  <a:pt x="1015752" y="41746"/>
                </a:lnTo>
                <a:close/>
                <a:moveTo>
                  <a:pt x="492472" y="1786"/>
                </a:moveTo>
                <a:lnTo>
                  <a:pt x="507206" y="1786"/>
                </a:lnTo>
                <a:lnTo>
                  <a:pt x="507206" y="83046"/>
                </a:lnTo>
                <a:lnTo>
                  <a:pt x="536004" y="83046"/>
                </a:lnTo>
                <a:lnTo>
                  <a:pt x="536004" y="97334"/>
                </a:lnTo>
                <a:lnTo>
                  <a:pt x="507206" y="97334"/>
                </a:lnTo>
                <a:lnTo>
                  <a:pt x="507206" y="125016"/>
                </a:lnTo>
                <a:lnTo>
                  <a:pt x="515466" y="118319"/>
                </a:lnTo>
                <a:cubicBezTo>
                  <a:pt x="527968" y="130374"/>
                  <a:pt x="538014" y="140792"/>
                  <a:pt x="545604" y="149572"/>
                </a:cubicBezTo>
                <a:lnTo>
                  <a:pt x="533995" y="160288"/>
                </a:lnTo>
                <a:cubicBezTo>
                  <a:pt x="524619" y="148828"/>
                  <a:pt x="515689" y="138634"/>
                  <a:pt x="507206" y="129704"/>
                </a:cubicBezTo>
                <a:lnTo>
                  <a:pt x="507206" y="221456"/>
                </a:lnTo>
                <a:lnTo>
                  <a:pt x="492472" y="221456"/>
                </a:lnTo>
                <a:lnTo>
                  <a:pt x="492472" y="127471"/>
                </a:lnTo>
                <a:cubicBezTo>
                  <a:pt x="483840" y="149945"/>
                  <a:pt x="473794" y="170334"/>
                  <a:pt x="462334" y="188640"/>
                </a:cubicBezTo>
                <a:cubicBezTo>
                  <a:pt x="459953" y="181943"/>
                  <a:pt x="457646" y="175915"/>
                  <a:pt x="455414" y="170557"/>
                </a:cubicBezTo>
                <a:cubicBezTo>
                  <a:pt x="469850" y="148680"/>
                  <a:pt x="481608" y="124272"/>
                  <a:pt x="490686" y="97334"/>
                </a:cubicBezTo>
                <a:lnTo>
                  <a:pt x="458316" y="97334"/>
                </a:lnTo>
                <a:lnTo>
                  <a:pt x="458316" y="83046"/>
                </a:lnTo>
                <a:lnTo>
                  <a:pt x="492472" y="83046"/>
                </a:lnTo>
                <a:close/>
                <a:moveTo>
                  <a:pt x="323924" y="1340"/>
                </a:moveTo>
                <a:lnTo>
                  <a:pt x="346472" y="1340"/>
                </a:lnTo>
                <a:cubicBezTo>
                  <a:pt x="338882" y="9525"/>
                  <a:pt x="331142" y="17190"/>
                  <a:pt x="323255" y="24334"/>
                </a:cubicBezTo>
                <a:lnTo>
                  <a:pt x="428402" y="24334"/>
                </a:lnTo>
                <a:lnTo>
                  <a:pt x="428402" y="39514"/>
                </a:lnTo>
                <a:cubicBezTo>
                  <a:pt x="377205" y="80739"/>
                  <a:pt x="315069" y="111472"/>
                  <a:pt x="241994" y="131713"/>
                </a:cubicBezTo>
                <a:cubicBezTo>
                  <a:pt x="238869" y="125760"/>
                  <a:pt x="235446" y="120551"/>
                  <a:pt x="231725" y="116086"/>
                </a:cubicBezTo>
                <a:cubicBezTo>
                  <a:pt x="262384" y="108049"/>
                  <a:pt x="289917" y="98896"/>
                  <a:pt x="314325" y="88627"/>
                </a:cubicBezTo>
                <a:cubicBezTo>
                  <a:pt x="308967" y="82674"/>
                  <a:pt x="301898" y="75382"/>
                  <a:pt x="293117" y="66750"/>
                </a:cubicBezTo>
                <a:lnTo>
                  <a:pt x="305618" y="56927"/>
                </a:lnTo>
                <a:cubicBezTo>
                  <a:pt x="314399" y="65410"/>
                  <a:pt x="322510" y="73670"/>
                  <a:pt x="329952" y="81707"/>
                </a:cubicBezTo>
                <a:cubicBezTo>
                  <a:pt x="357187" y="69354"/>
                  <a:pt x="381074" y="55439"/>
                  <a:pt x="401613" y="39961"/>
                </a:cubicBezTo>
                <a:lnTo>
                  <a:pt x="305395" y="39961"/>
                </a:lnTo>
                <a:cubicBezTo>
                  <a:pt x="289917" y="53206"/>
                  <a:pt x="271537" y="65857"/>
                  <a:pt x="250254" y="77912"/>
                </a:cubicBezTo>
                <a:cubicBezTo>
                  <a:pt x="246980" y="73447"/>
                  <a:pt x="242887" y="68759"/>
                  <a:pt x="237976" y="63847"/>
                </a:cubicBezTo>
                <a:cubicBezTo>
                  <a:pt x="272058" y="45690"/>
                  <a:pt x="300707" y="24854"/>
                  <a:pt x="323924" y="1340"/>
                </a:cubicBezTo>
                <a:close/>
                <a:moveTo>
                  <a:pt x="600075" y="1116"/>
                </a:moveTo>
                <a:lnTo>
                  <a:pt x="616148" y="1116"/>
                </a:lnTo>
                <a:lnTo>
                  <a:pt x="616148" y="21208"/>
                </a:lnTo>
                <a:lnTo>
                  <a:pt x="674861" y="21208"/>
                </a:lnTo>
                <a:lnTo>
                  <a:pt x="674861" y="35272"/>
                </a:lnTo>
                <a:lnTo>
                  <a:pt x="616148" y="35272"/>
                </a:lnTo>
                <a:lnTo>
                  <a:pt x="616148" y="50230"/>
                </a:lnTo>
                <a:lnTo>
                  <a:pt x="668164" y="50230"/>
                </a:lnTo>
                <a:lnTo>
                  <a:pt x="668164" y="64294"/>
                </a:lnTo>
                <a:lnTo>
                  <a:pt x="616148" y="64294"/>
                </a:lnTo>
                <a:lnTo>
                  <a:pt x="616148" y="79698"/>
                </a:lnTo>
                <a:lnTo>
                  <a:pt x="677986" y="79698"/>
                </a:lnTo>
                <a:lnTo>
                  <a:pt x="677986" y="93762"/>
                </a:lnTo>
                <a:lnTo>
                  <a:pt x="542255" y="93762"/>
                </a:lnTo>
                <a:lnTo>
                  <a:pt x="542255" y="79698"/>
                </a:lnTo>
                <a:lnTo>
                  <a:pt x="600075" y="79698"/>
                </a:lnTo>
                <a:lnTo>
                  <a:pt x="600075" y="64294"/>
                </a:lnTo>
                <a:lnTo>
                  <a:pt x="551631" y="64294"/>
                </a:lnTo>
                <a:lnTo>
                  <a:pt x="551631" y="50230"/>
                </a:lnTo>
                <a:lnTo>
                  <a:pt x="600075" y="50230"/>
                </a:lnTo>
                <a:lnTo>
                  <a:pt x="600075" y="35272"/>
                </a:lnTo>
                <a:lnTo>
                  <a:pt x="545827" y="35272"/>
                </a:lnTo>
                <a:lnTo>
                  <a:pt x="545827" y="21208"/>
                </a:lnTo>
                <a:lnTo>
                  <a:pt x="600075" y="21208"/>
                </a:lnTo>
                <a:close/>
                <a:moveTo>
                  <a:pt x="1253728" y="893"/>
                </a:moveTo>
                <a:cubicBezTo>
                  <a:pt x="1259235" y="9376"/>
                  <a:pt x="1264444" y="18380"/>
                  <a:pt x="1269355" y="27905"/>
                </a:cubicBezTo>
                <a:lnTo>
                  <a:pt x="1354633" y="27905"/>
                </a:lnTo>
                <a:lnTo>
                  <a:pt x="1354633" y="65410"/>
                </a:lnTo>
                <a:lnTo>
                  <a:pt x="1336551" y="65410"/>
                </a:lnTo>
                <a:lnTo>
                  <a:pt x="1336551" y="43979"/>
                </a:lnTo>
                <a:lnTo>
                  <a:pt x="1170012" y="43979"/>
                </a:lnTo>
                <a:lnTo>
                  <a:pt x="1170012" y="66303"/>
                </a:lnTo>
                <a:lnTo>
                  <a:pt x="1152153" y="66303"/>
                </a:lnTo>
                <a:lnTo>
                  <a:pt x="1152153" y="27905"/>
                </a:lnTo>
                <a:lnTo>
                  <a:pt x="1247700" y="27905"/>
                </a:lnTo>
                <a:cubicBezTo>
                  <a:pt x="1244426" y="21952"/>
                  <a:pt x="1240705" y="15553"/>
                  <a:pt x="1236538" y="8707"/>
                </a:cubicBezTo>
                <a:close/>
                <a:moveTo>
                  <a:pt x="1502420" y="0"/>
                </a:moveTo>
                <a:lnTo>
                  <a:pt x="1520502" y="0"/>
                </a:lnTo>
                <a:lnTo>
                  <a:pt x="1520502" y="20092"/>
                </a:lnTo>
                <a:lnTo>
                  <a:pt x="1588591" y="20092"/>
                </a:lnTo>
                <a:lnTo>
                  <a:pt x="1588591" y="34156"/>
                </a:lnTo>
                <a:lnTo>
                  <a:pt x="1520502" y="34156"/>
                </a:lnTo>
                <a:lnTo>
                  <a:pt x="1520502" y="49113"/>
                </a:lnTo>
                <a:lnTo>
                  <a:pt x="1582787" y="49113"/>
                </a:lnTo>
                <a:lnTo>
                  <a:pt x="1582787" y="63178"/>
                </a:lnTo>
                <a:lnTo>
                  <a:pt x="1520502" y="63178"/>
                </a:lnTo>
                <a:lnTo>
                  <a:pt x="1520502" y="78581"/>
                </a:lnTo>
                <a:lnTo>
                  <a:pt x="1593056" y="78581"/>
                </a:lnTo>
                <a:lnTo>
                  <a:pt x="1593056" y="92646"/>
                </a:lnTo>
                <a:lnTo>
                  <a:pt x="1430312" y="92646"/>
                </a:lnTo>
                <a:lnTo>
                  <a:pt x="1430312" y="78581"/>
                </a:lnTo>
                <a:lnTo>
                  <a:pt x="1502420" y="78581"/>
                </a:lnTo>
                <a:lnTo>
                  <a:pt x="1502420" y="63178"/>
                </a:lnTo>
                <a:lnTo>
                  <a:pt x="1445270" y="63178"/>
                </a:lnTo>
                <a:lnTo>
                  <a:pt x="1445270" y="49113"/>
                </a:lnTo>
                <a:lnTo>
                  <a:pt x="1502420" y="49113"/>
                </a:lnTo>
                <a:lnTo>
                  <a:pt x="1502420" y="34156"/>
                </a:lnTo>
                <a:lnTo>
                  <a:pt x="1437456" y="34156"/>
                </a:lnTo>
                <a:lnTo>
                  <a:pt x="1437456" y="20092"/>
                </a:lnTo>
                <a:lnTo>
                  <a:pt x="1502420" y="20092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" altLang="zh-CN" sz="2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EA17DC6A-E188-E641-8772-276D9A5EFC0B}"/>
              </a:ext>
            </a:extLst>
          </p:cNvPr>
          <p:cNvSpPr txBox="1"/>
          <p:nvPr/>
        </p:nvSpPr>
        <p:spPr>
          <a:xfrm>
            <a:off x="4428373" y="2647845"/>
            <a:ext cx="3335255" cy="457186"/>
          </a:xfrm>
          <a:custGeom>
            <a:avLst/>
            <a:gdLst/>
            <a:ahLst/>
            <a:cxnLst/>
            <a:rect l="l" t="t" r="r" b="b"/>
            <a:pathLst>
              <a:path w="3934206" h="718692">
                <a:moveTo>
                  <a:pt x="2298192" y="585978"/>
                </a:moveTo>
                <a:lnTo>
                  <a:pt x="2289048" y="639318"/>
                </a:lnTo>
                <a:cubicBezTo>
                  <a:pt x="2288032" y="646430"/>
                  <a:pt x="2284730" y="652526"/>
                  <a:pt x="2279142" y="657606"/>
                </a:cubicBezTo>
                <a:cubicBezTo>
                  <a:pt x="2274062" y="662178"/>
                  <a:pt x="2268220" y="664972"/>
                  <a:pt x="2261616" y="665988"/>
                </a:cubicBezTo>
                <a:lnTo>
                  <a:pt x="1983486" y="688848"/>
                </a:lnTo>
                <a:lnTo>
                  <a:pt x="1991106" y="643128"/>
                </a:lnTo>
                <a:cubicBezTo>
                  <a:pt x="1992630" y="633984"/>
                  <a:pt x="1996694" y="626110"/>
                  <a:pt x="2003298" y="619506"/>
                </a:cubicBezTo>
                <a:cubicBezTo>
                  <a:pt x="2009394" y="613918"/>
                  <a:pt x="2016760" y="610616"/>
                  <a:pt x="2025396" y="609600"/>
                </a:cubicBezTo>
                <a:close/>
                <a:moveTo>
                  <a:pt x="3620262" y="463296"/>
                </a:moveTo>
                <a:lnTo>
                  <a:pt x="3771138" y="463296"/>
                </a:lnTo>
                <a:lnTo>
                  <a:pt x="3843528" y="718566"/>
                </a:lnTo>
                <a:lnTo>
                  <a:pt x="3810762" y="718566"/>
                </a:lnTo>
                <a:cubicBezTo>
                  <a:pt x="3741166" y="718566"/>
                  <a:pt x="3690874" y="679196"/>
                  <a:pt x="3659886" y="600456"/>
                </a:cubicBezTo>
                <a:close/>
                <a:moveTo>
                  <a:pt x="3112770" y="463296"/>
                </a:moveTo>
                <a:lnTo>
                  <a:pt x="3263646" y="463296"/>
                </a:lnTo>
                <a:lnTo>
                  <a:pt x="3179064" y="614934"/>
                </a:lnTo>
                <a:cubicBezTo>
                  <a:pt x="3135376" y="684022"/>
                  <a:pt x="3077972" y="718566"/>
                  <a:pt x="3006852" y="718566"/>
                </a:cubicBezTo>
                <a:lnTo>
                  <a:pt x="2971800" y="718566"/>
                </a:lnTo>
                <a:close/>
                <a:moveTo>
                  <a:pt x="2391918" y="344424"/>
                </a:moveTo>
                <a:lnTo>
                  <a:pt x="2542794" y="344424"/>
                </a:lnTo>
                <a:lnTo>
                  <a:pt x="2504694" y="625602"/>
                </a:lnTo>
                <a:cubicBezTo>
                  <a:pt x="2503170" y="632714"/>
                  <a:pt x="2504440" y="638810"/>
                  <a:pt x="2508504" y="643890"/>
                </a:cubicBezTo>
                <a:cubicBezTo>
                  <a:pt x="2512060" y="648970"/>
                  <a:pt x="2517394" y="651510"/>
                  <a:pt x="2524506" y="651510"/>
                </a:cubicBezTo>
                <a:lnTo>
                  <a:pt x="2669286" y="651510"/>
                </a:lnTo>
                <a:cubicBezTo>
                  <a:pt x="2675890" y="651510"/>
                  <a:pt x="2682494" y="648970"/>
                  <a:pt x="2689098" y="643890"/>
                </a:cubicBezTo>
                <a:cubicBezTo>
                  <a:pt x="2694686" y="638810"/>
                  <a:pt x="2698242" y="632714"/>
                  <a:pt x="2699766" y="625602"/>
                </a:cubicBezTo>
                <a:lnTo>
                  <a:pt x="2728722" y="410718"/>
                </a:lnTo>
                <a:lnTo>
                  <a:pt x="2550414" y="410718"/>
                </a:lnTo>
                <a:lnTo>
                  <a:pt x="2559558" y="344424"/>
                </a:lnTo>
                <a:lnTo>
                  <a:pt x="2882646" y="344424"/>
                </a:lnTo>
                <a:lnTo>
                  <a:pt x="2843022" y="636270"/>
                </a:lnTo>
                <a:cubicBezTo>
                  <a:pt x="2839974" y="658622"/>
                  <a:pt x="2829814" y="677926"/>
                  <a:pt x="2812542" y="694182"/>
                </a:cubicBezTo>
                <a:cubicBezTo>
                  <a:pt x="2795778" y="709930"/>
                  <a:pt x="2776728" y="717804"/>
                  <a:pt x="2755392" y="717804"/>
                </a:cubicBezTo>
                <a:lnTo>
                  <a:pt x="2420112" y="717804"/>
                </a:lnTo>
                <a:cubicBezTo>
                  <a:pt x="2398776" y="717804"/>
                  <a:pt x="2381504" y="709930"/>
                  <a:pt x="2368296" y="694182"/>
                </a:cubicBezTo>
                <a:cubicBezTo>
                  <a:pt x="2355088" y="677926"/>
                  <a:pt x="2349754" y="658622"/>
                  <a:pt x="2352294" y="636270"/>
                </a:cubicBezTo>
                <a:close/>
                <a:moveTo>
                  <a:pt x="1687068" y="198120"/>
                </a:moveTo>
                <a:lnTo>
                  <a:pt x="1676400" y="275082"/>
                </a:lnTo>
                <a:lnTo>
                  <a:pt x="1739646" y="275082"/>
                </a:lnTo>
                <a:cubicBezTo>
                  <a:pt x="1744218" y="275082"/>
                  <a:pt x="1748790" y="273304"/>
                  <a:pt x="1753362" y="269748"/>
                </a:cubicBezTo>
                <a:cubicBezTo>
                  <a:pt x="1757426" y="265684"/>
                  <a:pt x="1759712" y="261112"/>
                  <a:pt x="1760220" y="256032"/>
                </a:cubicBezTo>
                <a:lnTo>
                  <a:pt x="1768602" y="198120"/>
                </a:lnTo>
                <a:close/>
                <a:moveTo>
                  <a:pt x="1447800" y="198120"/>
                </a:moveTo>
                <a:lnTo>
                  <a:pt x="1439418" y="256032"/>
                </a:lnTo>
                <a:cubicBezTo>
                  <a:pt x="1438910" y="261112"/>
                  <a:pt x="1440180" y="265684"/>
                  <a:pt x="1443228" y="269748"/>
                </a:cubicBezTo>
                <a:cubicBezTo>
                  <a:pt x="1446784" y="273304"/>
                  <a:pt x="1450848" y="275082"/>
                  <a:pt x="1455420" y="275082"/>
                </a:cubicBezTo>
                <a:lnTo>
                  <a:pt x="1519428" y="275082"/>
                </a:lnTo>
                <a:lnTo>
                  <a:pt x="1530096" y="198120"/>
                </a:lnTo>
                <a:close/>
                <a:moveTo>
                  <a:pt x="3553968" y="185928"/>
                </a:moveTo>
                <a:lnTo>
                  <a:pt x="3529584" y="368046"/>
                </a:lnTo>
                <a:lnTo>
                  <a:pt x="3679698" y="368046"/>
                </a:lnTo>
                <a:cubicBezTo>
                  <a:pt x="3689350" y="368046"/>
                  <a:pt x="3698240" y="364490"/>
                  <a:pt x="3706368" y="357378"/>
                </a:cubicBezTo>
                <a:cubicBezTo>
                  <a:pt x="3713988" y="350266"/>
                  <a:pt x="3718560" y="341630"/>
                  <a:pt x="3720084" y="331470"/>
                </a:cubicBezTo>
                <a:lnTo>
                  <a:pt x="3739134" y="185928"/>
                </a:lnTo>
                <a:close/>
                <a:moveTo>
                  <a:pt x="679704" y="176784"/>
                </a:moveTo>
                <a:lnTo>
                  <a:pt x="813816" y="176784"/>
                </a:lnTo>
                <a:cubicBezTo>
                  <a:pt x="818388" y="176784"/>
                  <a:pt x="822325" y="178308"/>
                  <a:pt x="825627" y="181356"/>
                </a:cubicBezTo>
                <a:cubicBezTo>
                  <a:pt x="828929" y="184404"/>
                  <a:pt x="830834" y="188468"/>
                  <a:pt x="831342" y="193548"/>
                </a:cubicBezTo>
                <a:lnTo>
                  <a:pt x="876300" y="718566"/>
                </a:lnTo>
                <a:lnTo>
                  <a:pt x="851916" y="718566"/>
                </a:lnTo>
                <a:cubicBezTo>
                  <a:pt x="815340" y="718566"/>
                  <a:pt x="784479" y="706628"/>
                  <a:pt x="759333" y="682752"/>
                </a:cubicBezTo>
                <a:cubicBezTo>
                  <a:pt x="734187" y="658876"/>
                  <a:pt x="719836" y="627888"/>
                  <a:pt x="716280" y="589788"/>
                </a:cubicBezTo>
                <a:close/>
                <a:moveTo>
                  <a:pt x="230886" y="176784"/>
                </a:moveTo>
                <a:lnTo>
                  <a:pt x="340614" y="176784"/>
                </a:lnTo>
                <a:lnTo>
                  <a:pt x="197358" y="579882"/>
                </a:lnTo>
                <a:cubicBezTo>
                  <a:pt x="183134" y="621030"/>
                  <a:pt x="158877" y="654431"/>
                  <a:pt x="124587" y="680085"/>
                </a:cubicBezTo>
                <a:cubicBezTo>
                  <a:pt x="90297" y="705739"/>
                  <a:pt x="53594" y="718566"/>
                  <a:pt x="14478" y="718566"/>
                </a:cubicBezTo>
                <a:lnTo>
                  <a:pt x="0" y="718566"/>
                </a:lnTo>
                <a:lnTo>
                  <a:pt x="178308" y="206502"/>
                </a:lnTo>
                <a:cubicBezTo>
                  <a:pt x="182372" y="194818"/>
                  <a:pt x="189230" y="186944"/>
                  <a:pt x="198882" y="182880"/>
                </a:cubicBezTo>
                <a:cubicBezTo>
                  <a:pt x="208534" y="178816"/>
                  <a:pt x="219202" y="176784"/>
                  <a:pt x="230886" y="176784"/>
                </a:cubicBezTo>
                <a:close/>
                <a:moveTo>
                  <a:pt x="1010412" y="137160"/>
                </a:moveTo>
                <a:lnTo>
                  <a:pt x="1219200" y="137160"/>
                </a:lnTo>
                <a:lnTo>
                  <a:pt x="1149858" y="642366"/>
                </a:lnTo>
                <a:cubicBezTo>
                  <a:pt x="1149350" y="645922"/>
                  <a:pt x="1150366" y="648716"/>
                  <a:pt x="1152906" y="650748"/>
                </a:cubicBezTo>
                <a:cubicBezTo>
                  <a:pt x="1154938" y="652780"/>
                  <a:pt x="1157986" y="653542"/>
                  <a:pt x="1162050" y="653034"/>
                </a:cubicBezTo>
                <a:lnTo>
                  <a:pt x="1197102" y="649224"/>
                </a:lnTo>
                <a:lnTo>
                  <a:pt x="1188720" y="709422"/>
                </a:lnTo>
                <a:lnTo>
                  <a:pt x="1047750" y="718566"/>
                </a:lnTo>
                <a:cubicBezTo>
                  <a:pt x="1029462" y="719582"/>
                  <a:pt x="1014984" y="714502"/>
                  <a:pt x="1004316" y="703326"/>
                </a:cubicBezTo>
                <a:cubicBezTo>
                  <a:pt x="993140" y="691642"/>
                  <a:pt x="988822" y="676910"/>
                  <a:pt x="991362" y="659130"/>
                </a:cubicBezTo>
                <a:lnTo>
                  <a:pt x="1056132" y="193548"/>
                </a:lnTo>
                <a:lnTo>
                  <a:pt x="1040892" y="193548"/>
                </a:lnTo>
                <a:cubicBezTo>
                  <a:pt x="1030732" y="193548"/>
                  <a:pt x="1022477" y="189738"/>
                  <a:pt x="1016127" y="182118"/>
                </a:cubicBezTo>
                <a:cubicBezTo>
                  <a:pt x="1009777" y="174498"/>
                  <a:pt x="1007110" y="165354"/>
                  <a:pt x="1008126" y="154686"/>
                </a:cubicBezTo>
                <a:close/>
                <a:moveTo>
                  <a:pt x="1706118" y="60960"/>
                </a:moveTo>
                <a:lnTo>
                  <a:pt x="1695450" y="137160"/>
                </a:lnTo>
                <a:lnTo>
                  <a:pt x="1776984" y="137160"/>
                </a:lnTo>
                <a:lnTo>
                  <a:pt x="1787652" y="60960"/>
                </a:lnTo>
                <a:close/>
                <a:moveTo>
                  <a:pt x="2626614" y="1524"/>
                </a:moveTo>
                <a:lnTo>
                  <a:pt x="2753106" y="1524"/>
                </a:lnTo>
                <a:lnTo>
                  <a:pt x="2748534" y="31242"/>
                </a:lnTo>
                <a:lnTo>
                  <a:pt x="2938272" y="31242"/>
                </a:lnTo>
                <a:lnTo>
                  <a:pt x="2931414" y="85344"/>
                </a:lnTo>
                <a:cubicBezTo>
                  <a:pt x="2930398" y="91440"/>
                  <a:pt x="2927604" y="96647"/>
                  <a:pt x="2923032" y="100965"/>
                </a:cubicBezTo>
                <a:cubicBezTo>
                  <a:pt x="2918460" y="105283"/>
                  <a:pt x="2913380" y="107442"/>
                  <a:pt x="2907792" y="107442"/>
                </a:cubicBezTo>
                <a:lnTo>
                  <a:pt x="2739390" y="107442"/>
                </a:lnTo>
                <a:lnTo>
                  <a:pt x="2723388" y="230124"/>
                </a:lnTo>
                <a:lnTo>
                  <a:pt x="2901696" y="230124"/>
                </a:lnTo>
                <a:lnTo>
                  <a:pt x="2891790" y="296418"/>
                </a:lnTo>
                <a:cubicBezTo>
                  <a:pt x="2891282" y="300482"/>
                  <a:pt x="2889631" y="303911"/>
                  <a:pt x="2886837" y="306705"/>
                </a:cubicBezTo>
                <a:cubicBezTo>
                  <a:pt x="2884043" y="309499"/>
                  <a:pt x="2880614" y="310896"/>
                  <a:pt x="2876550" y="310896"/>
                </a:cubicBezTo>
                <a:lnTo>
                  <a:pt x="2388870" y="310896"/>
                </a:lnTo>
                <a:lnTo>
                  <a:pt x="2396490" y="257556"/>
                </a:lnTo>
                <a:cubicBezTo>
                  <a:pt x="2397506" y="249936"/>
                  <a:pt x="2400808" y="243459"/>
                  <a:pt x="2406396" y="238125"/>
                </a:cubicBezTo>
                <a:cubicBezTo>
                  <a:pt x="2411984" y="232791"/>
                  <a:pt x="2418334" y="230124"/>
                  <a:pt x="2425446" y="230124"/>
                </a:cubicBezTo>
                <a:lnTo>
                  <a:pt x="2577846" y="230124"/>
                </a:lnTo>
                <a:lnTo>
                  <a:pt x="2593848" y="107442"/>
                </a:lnTo>
                <a:lnTo>
                  <a:pt x="2410206" y="107442"/>
                </a:lnTo>
                <a:lnTo>
                  <a:pt x="2417826" y="51816"/>
                </a:lnTo>
                <a:cubicBezTo>
                  <a:pt x="2418334" y="45720"/>
                  <a:pt x="2420620" y="40767"/>
                  <a:pt x="2424684" y="36957"/>
                </a:cubicBezTo>
                <a:cubicBezTo>
                  <a:pt x="2428748" y="33147"/>
                  <a:pt x="2433320" y="31242"/>
                  <a:pt x="2438400" y="31242"/>
                </a:cubicBezTo>
                <a:lnTo>
                  <a:pt x="2603754" y="31242"/>
                </a:lnTo>
                <a:lnTo>
                  <a:pt x="2605278" y="22098"/>
                </a:lnTo>
                <a:cubicBezTo>
                  <a:pt x="2606294" y="16002"/>
                  <a:pt x="2608834" y="11049"/>
                  <a:pt x="2612898" y="7239"/>
                </a:cubicBezTo>
                <a:cubicBezTo>
                  <a:pt x="2616962" y="3429"/>
                  <a:pt x="2621534" y="1524"/>
                  <a:pt x="2626614" y="1524"/>
                </a:cubicBezTo>
                <a:close/>
                <a:moveTo>
                  <a:pt x="2192274" y="1524"/>
                </a:moveTo>
                <a:lnTo>
                  <a:pt x="2280666" y="1524"/>
                </a:lnTo>
                <a:lnTo>
                  <a:pt x="2161032" y="208788"/>
                </a:lnTo>
                <a:cubicBezTo>
                  <a:pt x="2155444" y="218948"/>
                  <a:pt x="2157476" y="224028"/>
                  <a:pt x="2167128" y="224028"/>
                </a:cubicBezTo>
                <a:lnTo>
                  <a:pt x="2194560" y="224028"/>
                </a:lnTo>
                <a:lnTo>
                  <a:pt x="2257044" y="118110"/>
                </a:lnTo>
                <a:cubicBezTo>
                  <a:pt x="2263648" y="108458"/>
                  <a:pt x="2271268" y="103632"/>
                  <a:pt x="2279904" y="103632"/>
                </a:cubicBezTo>
                <a:lnTo>
                  <a:pt x="2383536" y="103632"/>
                </a:lnTo>
                <a:lnTo>
                  <a:pt x="2189226" y="418338"/>
                </a:lnTo>
                <a:cubicBezTo>
                  <a:pt x="2189226" y="418846"/>
                  <a:pt x="2189226" y="419100"/>
                  <a:pt x="2189226" y="419100"/>
                </a:cubicBezTo>
                <a:cubicBezTo>
                  <a:pt x="2188718" y="419100"/>
                  <a:pt x="2188464" y="419100"/>
                  <a:pt x="2188464" y="419100"/>
                </a:cubicBezTo>
                <a:cubicBezTo>
                  <a:pt x="2188464" y="419100"/>
                  <a:pt x="2188464" y="419354"/>
                  <a:pt x="2188464" y="419862"/>
                </a:cubicBezTo>
                <a:cubicBezTo>
                  <a:pt x="2186432" y="422910"/>
                  <a:pt x="2185416" y="425704"/>
                  <a:pt x="2185416" y="428244"/>
                </a:cubicBezTo>
                <a:cubicBezTo>
                  <a:pt x="2185416" y="430784"/>
                  <a:pt x="2187956" y="431800"/>
                  <a:pt x="2193036" y="431292"/>
                </a:cubicBezTo>
                <a:lnTo>
                  <a:pt x="2308098" y="419862"/>
                </a:lnTo>
                <a:cubicBezTo>
                  <a:pt x="2313686" y="419862"/>
                  <a:pt x="2318004" y="421386"/>
                  <a:pt x="2321052" y="424434"/>
                </a:cubicBezTo>
                <a:cubicBezTo>
                  <a:pt x="2324100" y="428498"/>
                  <a:pt x="2325116" y="433578"/>
                  <a:pt x="2324100" y="439674"/>
                </a:cubicBezTo>
                <a:lnTo>
                  <a:pt x="2307336" y="505968"/>
                </a:lnTo>
                <a:lnTo>
                  <a:pt x="2030730" y="534924"/>
                </a:lnTo>
                <a:cubicBezTo>
                  <a:pt x="2022602" y="535432"/>
                  <a:pt x="2016506" y="532130"/>
                  <a:pt x="2012442" y="525018"/>
                </a:cubicBezTo>
                <a:cubicBezTo>
                  <a:pt x="2008886" y="517906"/>
                  <a:pt x="2008886" y="510286"/>
                  <a:pt x="2012442" y="502158"/>
                </a:cubicBezTo>
                <a:lnTo>
                  <a:pt x="2161794" y="278130"/>
                </a:lnTo>
                <a:lnTo>
                  <a:pt x="2042160" y="278130"/>
                </a:lnTo>
                <a:cubicBezTo>
                  <a:pt x="2033524" y="278130"/>
                  <a:pt x="2027428" y="274828"/>
                  <a:pt x="2023872" y="268224"/>
                </a:cubicBezTo>
                <a:cubicBezTo>
                  <a:pt x="2020316" y="262128"/>
                  <a:pt x="2020824" y="255016"/>
                  <a:pt x="2025396" y="246888"/>
                </a:cubicBezTo>
                <a:lnTo>
                  <a:pt x="2159508" y="16764"/>
                </a:lnTo>
                <a:cubicBezTo>
                  <a:pt x="2164588" y="6604"/>
                  <a:pt x="2175510" y="1524"/>
                  <a:pt x="2192274" y="1524"/>
                </a:cubicBezTo>
                <a:close/>
                <a:moveTo>
                  <a:pt x="493776" y="762"/>
                </a:moveTo>
                <a:lnTo>
                  <a:pt x="608838" y="762"/>
                </a:lnTo>
                <a:lnTo>
                  <a:pt x="598932" y="70866"/>
                </a:lnTo>
                <a:lnTo>
                  <a:pt x="962406" y="70866"/>
                </a:lnTo>
                <a:lnTo>
                  <a:pt x="956310" y="112776"/>
                </a:lnTo>
                <a:cubicBezTo>
                  <a:pt x="954786" y="122428"/>
                  <a:pt x="950468" y="130556"/>
                  <a:pt x="943356" y="137160"/>
                </a:cubicBezTo>
                <a:cubicBezTo>
                  <a:pt x="936244" y="143764"/>
                  <a:pt x="928116" y="147066"/>
                  <a:pt x="918972" y="147066"/>
                </a:cubicBezTo>
                <a:lnTo>
                  <a:pt x="589026" y="147066"/>
                </a:lnTo>
                <a:lnTo>
                  <a:pt x="536448" y="544830"/>
                </a:lnTo>
                <a:lnTo>
                  <a:pt x="678942" y="544830"/>
                </a:lnTo>
                <a:lnTo>
                  <a:pt x="674370" y="576072"/>
                </a:lnTo>
                <a:cubicBezTo>
                  <a:pt x="672846" y="586232"/>
                  <a:pt x="668274" y="594868"/>
                  <a:pt x="660654" y="601980"/>
                </a:cubicBezTo>
                <a:cubicBezTo>
                  <a:pt x="653034" y="609092"/>
                  <a:pt x="644398" y="612648"/>
                  <a:pt x="634746" y="612648"/>
                </a:cubicBezTo>
                <a:lnTo>
                  <a:pt x="527304" y="612648"/>
                </a:lnTo>
                <a:lnTo>
                  <a:pt x="516636" y="697230"/>
                </a:lnTo>
                <a:cubicBezTo>
                  <a:pt x="515620" y="703326"/>
                  <a:pt x="512826" y="708406"/>
                  <a:pt x="508254" y="712470"/>
                </a:cubicBezTo>
                <a:cubicBezTo>
                  <a:pt x="503682" y="716534"/>
                  <a:pt x="498602" y="718566"/>
                  <a:pt x="493014" y="718566"/>
                </a:cubicBezTo>
                <a:lnTo>
                  <a:pt x="363474" y="718566"/>
                </a:lnTo>
                <a:lnTo>
                  <a:pt x="376428" y="612648"/>
                </a:lnTo>
                <a:lnTo>
                  <a:pt x="233172" y="612648"/>
                </a:lnTo>
                <a:lnTo>
                  <a:pt x="239268" y="575310"/>
                </a:lnTo>
                <a:cubicBezTo>
                  <a:pt x="240792" y="566674"/>
                  <a:pt x="244602" y="559435"/>
                  <a:pt x="250698" y="553593"/>
                </a:cubicBezTo>
                <a:cubicBezTo>
                  <a:pt x="256794" y="547751"/>
                  <a:pt x="263906" y="544830"/>
                  <a:pt x="272034" y="544830"/>
                </a:cubicBezTo>
                <a:lnTo>
                  <a:pt x="386334" y="544830"/>
                </a:lnTo>
                <a:lnTo>
                  <a:pt x="438912" y="147066"/>
                </a:lnTo>
                <a:lnTo>
                  <a:pt x="76200" y="147066"/>
                </a:lnTo>
                <a:lnTo>
                  <a:pt x="81534" y="107442"/>
                </a:lnTo>
                <a:cubicBezTo>
                  <a:pt x="83058" y="97282"/>
                  <a:pt x="87503" y="88646"/>
                  <a:pt x="94869" y="81534"/>
                </a:cubicBezTo>
                <a:cubicBezTo>
                  <a:pt x="102235" y="74422"/>
                  <a:pt x="110744" y="70866"/>
                  <a:pt x="120396" y="70866"/>
                </a:cubicBezTo>
                <a:lnTo>
                  <a:pt x="448818" y="70866"/>
                </a:lnTo>
                <a:lnTo>
                  <a:pt x="453390" y="38100"/>
                </a:lnTo>
                <a:cubicBezTo>
                  <a:pt x="454914" y="27432"/>
                  <a:pt x="459613" y="18542"/>
                  <a:pt x="467487" y="11430"/>
                </a:cubicBezTo>
                <a:cubicBezTo>
                  <a:pt x="475361" y="4318"/>
                  <a:pt x="484124" y="762"/>
                  <a:pt x="493776" y="762"/>
                </a:cubicBezTo>
                <a:close/>
                <a:moveTo>
                  <a:pt x="3453384" y="0"/>
                </a:moveTo>
                <a:lnTo>
                  <a:pt x="3579114" y="0"/>
                </a:lnTo>
                <a:lnTo>
                  <a:pt x="3573780" y="39624"/>
                </a:lnTo>
                <a:lnTo>
                  <a:pt x="3934206" y="39624"/>
                </a:lnTo>
                <a:lnTo>
                  <a:pt x="3929634" y="73914"/>
                </a:lnTo>
                <a:cubicBezTo>
                  <a:pt x="3928618" y="81534"/>
                  <a:pt x="3925443" y="87757"/>
                  <a:pt x="3920109" y="92583"/>
                </a:cubicBezTo>
                <a:cubicBezTo>
                  <a:pt x="3914775" y="97409"/>
                  <a:pt x="3908552" y="99822"/>
                  <a:pt x="3901440" y="99822"/>
                </a:cubicBezTo>
                <a:lnTo>
                  <a:pt x="3565398" y="99822"/>
                </a:lnTo>
                <a:lnTo>
                  <a:pt x="3562350" y="125730"/>
                </a:lnTo>
                <a:lnTo>
                  <a:pt x="3897630" y="125730"/>
                </a:lnTo>
                <a:lnTo>
                  <a:pt x="3868674" y="345186"/>
                </a:lnTo>
                <a:cubicBezTo>
                  <a:pt x="3865626" y="368046"/>
                  <a:pt x="3855212" y="387604"/>
                  <a:pt x="3837432" y="403860"/>
                </a:cubicBezTo>
                <a:cubicBezTo>
                  <a:pt x="3819144" y="420624"/>
                  <a:pt x="3799078" y="429006"/>
                  <a:pt x="3777234" y="429006"/>
                </a:cubicBezTo>
                <a:lnTo>
                  <a:pt x="3521964" y="429006"/>
                </a:lnTo>
                <a:lnTo>
                  <a:pt x="3483102" y="718566"/>
                </a:lnTo>
                <a:lnTo>
                  <a:pt x="3332226" y="718566"/>
                </a:lnTo>
                <a:lnTo>
                  <a:pt x="3371088" y="429006"/>
                </a:lnTo>
                <a:lnTo>
                  <a:pt x="3115056" y="429006"/>
                </a:lnTo>
                <a:cubicBezTo>
                  <a:pt x="3093212" y="429006"/>
                  <a:pt x="3075686" y="420624"/>
                  <a:pt x="3062478" y="403860"/>
                </a:cubicBezTo>
                <a:cubicBezTo>
                  <a:pt x="3048762" y="387604"/>
                  <a:pt x="3043428" y="368046"/>
                  <a:pt x="3046476" y="345186"/>
                </a:cubicBezTo>
                <a:lnTo>
                  <a:pt x="3076194" y="125730"/>
                </a:lnTo>
                <a:lnTo>
                  <a:pt x="3226308" y="125730"/>
                </a:lnTo>
                <a:lnTo>
                  <a:pt x="3218688" y="185928"/>
                </a:lnTo>
                <a:lnTo>
                  <a:pt x="3207258" y="268224"/>
                </a:lnTo>
                <a:lnTo>
                  <a:pt x="3198876" y="331470"/>
                </a:lnTo>
                <a:cubicBezTo>
                  <a:pt x="3197352" y="341630"/>
                  <a:pt x="3199638" y="350266"/>
                  <a:pt x="3205734" y="357378"/>
                </a:cubicBezTo>
                <a:cubicBezTo>
                  <a:pt x="3211322" y="364490"/>
                  <a:pt x="3219196" y="368046"/>
                  <a:pt x="3229356" y="368046"/>
                </a:cubicBezTo>
                <a:lnTo>
                  <a:pt x="3379470" y="368046"/>
                </a:lnTo>
                <a:lnTo>
                  <a:pt x="3403092" y="185928"/>
                </a:lnTo>
                <a:lnTo>
                  <a:pt x="3243072" y="185928"/>
                </a:lnTo>
                <a:lnTo>
                  <a:pt x="3250692" y="125730"/>
                </a:lnTo>
                <a:lnTo>
                  <a:pt x="3411474" y="125730"/>
                </a:lnTo>
                <a:lnTo>
                  <a:pt x="3415284" y="99822"/>
                </a:lnTo>
                <a:lnTo>
                  <a:pt x="3054858" y="99822"/>
                </a:lnTo>
                <a:lnTo>
                  <a:pt x="3059430" y="64770"/>
                </a:lnTo>
                <a:cubicBezTo>
                  <a:pt x="3060446" y="57658"/>
                  <a:pt x="3063621" y="51689"/>
                  <a:pt x="3068955" y="46863"/>
                </a:cubicBezTo>
                <a:cubicBezTo>
                  <a:pt x="3074289" y="42037"/>
                  <a:pt x="3080512" y="39624"/>
                  <a:pt x="3087624" y="39624"/>
                </a:cubicBezTo>
                <a:lnTo>
                  <a:pt x="3422904" y="39624"/>
                </a:lnTo>
                <a:lnTo>
                  <a:pt x="3425190" y="25908"/>
                </a:lnTo>
                <a:cubicBezTo>
                  <a:pt x="3426206" y="18288"/>
                  <a:pt x="3429381" y="12065"/>
                  <a:pt x="3434715" y="7239"/>
                </a:cubicBezTo>
                <a:cubicBezTo>
                  <a:pt x="3440049" y="2413"/>
                  <a:pt x="3446272" y="0"/>
                  <a:pt x="3453384" y="0"/>
                </a:cubicBezTo>
                <a:close/>
                <a:moveTo>
                  <a:pt x="1318260" y="0"/>
                </a:moveTo>
                <a:lnTo>
                  <a:pt x="1475232" y="0"/>
                </a:lnTo>
                <a:lnTo>
                  <a:pt x="1466850" y="60960"/>
                </a:lnTo>
                <a:lnTo>
                  <a:pt x="1463802" y="82296"/>
                </a:lnTo>
                <a:lnTo>
                  <a:pt x="1456182" y="137160"/>
                </a:lnTo>
                <a:lnTo>
                  <a:pt x="1538478" y="137160"/>
                </a:lnTo>
                <a:lnTo>
                  <a:pt x="1549146" y="60960"/>
                </a:lnTo>
                <a:lnTo>
                  <a:pt x="1487424" y="60960"/>
                </a:lnTo>
                <a:lnTo>
                  <a:pt x="1495806" y="0"/>
                </a:lnTo>
                <a:lnTo>
                  <a:pt x="1953006" y="0"/>
                </a:lnTo>
                <a:lnTo>
                  <a:pt x="1916430" y="261366"/>
                </a:lnTo>
                <a:cubicBezTo>
                  <a:pt x="1913890" y="281686"/>
                  <a:pt x="1904238" y="299212"/>
                  <a:pt x="1887474" y="313944"/>
                </a:cubicBezTo>
                <a:cubicBezTo>
                  <a:pt x="1871218" y="328676"/>
                  <a:pt x="1852930" y="336042"/>
                  <a:pt x="1832610" y="336042"/>
                </a:cubicBezTo>
                <a:lnTo>
                  <a:pt x="1668018" y="336042"/>
                </a:lnTo>
                <a:lnTo>
                  <a:pt x="1663446" y="367284"/>
                </a:lnTo>
                <a:lnTo>
                  <a:pt x="1901952" y="367284"/>
                </a:lnTo>
                <a:lnTo>
                  <a:pt x="1897380" y="400050"/>
                </a:lnTo>
                <a:cubicBezTo>
                  <a:pt x="1896364" y="408178"/>
                  <a:pt x="1892808" y="414909"/>
                  <a:pt x="1886712" y="420243"/>
                </a:cubicBezTo>
                <a:cubicBezTo>
                  <a:pt x="1880616" y="425577"/>
                  <a:pt x="1873504" y="428244"/>
                  <a:pt x="1865376" y="428244"/>
                </a:cubicBezTo>
                <a:lnTo>
                  <a:pt x="1837182" y="428244"/>
                </a:lnTo>
                <a:lnTo>
                  <a:pt x="1854708" y="718566"/>
                </a:lnTo>
                <a:lnTo>
                  <a:pt x="1795272" y="718566"/>
                </a:lnTo>
                <a:cubicBezTo>
                  <a:pt x="1769364" y="718566"/>
                  <a:pt x="1747139" y="709676"/>
                  <a:pt x="1728597" y="691896"/>
                </a:cubicBezTo>
                <a:cubicBezTo>
                  <a:pt x="1710055" y="674116"/>
                  <a:pt x="1699768" y="651764"/>
                  <a:pt x="1697736" y="624840"/>
                </a:cubicBezTo>
                <a:lnTo>
                  <a:pt x="1686306" y="428244"/>
                </a:lnTo>
                <a:lnTo>
                  <a:pt x="1655064" y="428244"/>
                </a:lnTo>
                <a:lnTo>
                  <a:pt x="1615440" y="718566"/>
                </a:lnTo>
                <a:lnTo>
                  <a:pt x="1458468" y="718566"/>
                </a:lnTo>
                <a:lnTo>
                  <a:pt x="1498092" y="428244"/>
                </a:lnTo>
                <a:lnTo>
                  <a:pt x="1466850" y="428244"/>
                </a:lnTo>
                <a:lnTo>
                  <a:pt x="1396746" y="637794"/>
                </a:lnTo>
                <a:cubicBezTo>
                  <a:pt x="1372870" y="691642"/>
                  <a:pt x="1335786" y="718566"/>
                  <a:pt x="1285494" y="718566"/>
                </a:cubicBezTo>
                <a:lnTo>
                  <a:pt x="1217676" y="718566"/>
                </a:lnTo>
                <a:lnTo>
                  <a:pt x="1315212" y="428244"/>
                </a:lnTo>
                <a:lnTo>
                  <a:pt x="1258824" y="428244"/>
                </a:lnTo>
                <a:lnTo>
                  <a:pt x="1263396" y="395478"/>
                </a:lnTo>
                <a:cubicBezTo>
                  <a:pt x="1264920" y="387350"/>
                  <a:pt x="1268603" y="380619"/>
                  <a:pt x="1274445" y="375285"/>
                </a:cubicBezTo>
                <a:cubicBezTo>
                  <a:pt x="1280287" y="369951"/>
                  <a:pt x="1287272" y="367284"/>
                  <a:pt x="1295400" y="367284"/>
                </a:cubicBezTo>
                <a:lnTo>
                  <a:pt x="1506474" y="367284"/>
                </a:lnTo>
                <a:lnTo>
                  <a:pt x="1511046" y="336042"/>
                </a:lnTo>
                <a:lnTo>
                  <a:pt x="1345692" y="336042"/>
                </a:lnTo>
                <a:cubicBezTo>
                  <a:pt x="1325372" y="336042"/>
                  <a:pt x="1308862" y="328676"/>
                  <a:pt x="1296162" y="313944"/>
                </a:cubicBezTo>
                <a:cubicBezTo>
                  <a:pt x="1283970" y="299212"/>
                  <a:pt x="1279144" y="281686"/>
                  <a:pt x="1281684" y="261366"/>
                </a:cubicBezTo>
                <a:close/>
                <a:moveTo>
                  <a:pt x="1075182" y="0"/>
                </a:moveTo>
                <a:lnTo>
                  <a:pt x="1164336" y="0"/>
                </a:lnTo>
                <a:cubicBezTo>
                  <a:pt x="1182116" y="0"/>
                  <a:pt x="1197356" y="6223"/>
                  <a:pt x="1210056" y="18669"/>
                </a:cubicBezTo>
                <a:cubicBezTo>
                  <a:pt x="1222756" y="31115"/>
                  <a:pt x="1229614" y="46482"/>
                  <a:pt x="1230630" y="64770"/>
                </a:cubicBezTo>
                <a:lnTo>
                  <a:pt x="1232154" y="105918"/>
                </a:lnTo>
                <a:lnTo>
                  <a:pt x="1078992" y="105918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CN" altLang="en-US" sz="6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OUYU Font" pitchFamily="2" charset="-122"/>
              <a:ea typeface="DOUYU Font" pitchFamily="2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315" y="138704"/>
            <a:ext cx="2737341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2382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/>
          <p:cNvSpPr/>
          <p:nvPr/>
        </p:nvSpPr>
        <p:spPr>
          <a:xfrm>
            <a:off x="390000" y="338826"/>
            <a:ext cx="11412000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en-US" altLang="zh-CN" sz="2400" b="1" kern="100" dirty="0">
                <a:latin typeface="微软雅黑" panose="020B0503020204020204" pitchFamily="34" charset="-122"/>
                <a:cs typeface="Times New Roman" panose="02020603050405020304" pitchFamily="18" charset="0"/>
              </a:rPr>
              <a:t>2.</a:t>
            </a:r>
            <a:r>
              <a:rPr lang="zh-CN" altLang="zh-CN" sz="2400" b="1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干燥管的</a:t>
            </a:r>
            <a:r>
              <a:rPr lang="en-US" altLang="zh-CN" sz="2400" b="1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“</a:t>
            </a:r>
            <a:r>
              <a:rPr lang="zh-CN" altLang="zh-CN" sz="2400" b="1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一器多用</a:t>
            </a:r>
            <a:r>
              <a:rPr lang="en-US" altLang="zh-CN" sz="2400" b="1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”</a:t>
            </a:r>
            <a:endParaRPr lang="zh-CN" altLang="zh-CN" sz="1050" b="1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01771349"/>
              </p:ext>
            </p:extLst>
          </p:nvPr>
        </p:nvGraphicFramePr>
        <p:xfrm>
          <a:off x="534000" y="1124744"/>
          <a:ext cx="11034608" cy="5437003"/>
        </p:xfrm>
        <a:graphic>
          <a:graphicData uri="http://schemas.openxmlformats.org/drawingml/2006/table">
            <a:tbl>
              <a:tblPr/>
              <a:tblGrid>
                <a:gridCol w="1517261"/>
                <a:gridCol w="4214331"/>
                <a:gridCol w="5303016"/>
              </a:tblGrid>
              <a:tr h="6027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400" kern="100" dirty="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项目</a:t>
                      </a:r>
                      <a:endParaRPr lang="zh-CN" sz="24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0218" marR="30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400" kern="100" dirty="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装置举例</a:t>
                      </a:r>
                      <a:endParaRPr lang="zh-CN" sz="24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0218" marR="30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250440" algn="l"/>
                        </a:tabLst>
                      </a:pPr>
                      <a:r>
                        <a:rPr lang="zh-CN" sz="2400" kern="1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说明</a:t>
                      </a:r>
                      <a:endParaRPr lang="zh-CN" sz="2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30218" marR="30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26"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 smtClean="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盛</a:t>
                      </a:r>
                      <a:r>
                        <a:rPr lang="zh-CN" sz="2400" kern="100" dirty="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放固体吸收剂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图</a:t>
                      </a: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zh-CN" sz="2400" kern="1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可用在装置末端吸收尾气或防止外界水蒸气进入装置，干扰实验。图</a:t>
                      </a: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zh-CN" sz="2400" kern="1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可连在装置中间，检验水蒸气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635"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组装气体发生装置</a:t>
                      </a:r>
                      <a:endParaRPr lang="zh-CN" sz="105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Courier New" panose="02070309020205020404" pitchFamily="49" charset="0"/>
                        </a:rPr>
                        <a:t> 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  <a:latin typeface="Times New Roman" panose="02020603050405020304" pitchFamily="18" charset="0"/>
                          <a:ea typeface="微软雅黑" panose="020B0503020204020204" pitchFamily="34" charset="-122"/>
                          <a:cs typeface="Times New Roman" panose="02020603050405020304" pitchFamily="18" charset="0"/>
                        </a:rPr>
                        <a:t>类似启普发生器原理，通过调节活塞，进而使产生的气体调控液面高度而控制反应的发生和停止</a:t>
                      </a:r>
                      <a:endParaRPr lang="zh-CN" sz="105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6194" name="Picture 2" descr="12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01043" y="1844824"/>
            <a:ext cx="1720037" cy="2487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6195" name="Picture 3" descr="13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5021" y="4653136"/>
            <a:ext cx="1313368" cy="1619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3034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/>
          <p:cNvSpPr/>
          <p:nvPr/>
        </p:nvSpPr>
        <p:spPr>
          <a:xfrm>
            <a:off x="390000" y="183400"/>
            <a:ext cx="1141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3.</a:t>
            </a:r>
            <a:r>
              <a:rPr lang="zh-CN" altLang="zh-CN" sz="2400" b="1" kern="100" dirty="0" smtClean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用途多变</a:t>
            </a:r>
            <a:r>
              <a:rPr lang="zh-CN" altLang="zh-CN" sz="2400" b="1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的广口瓶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US" altLang="zh-CN" sz="240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US" altLang="zh-CN" sz="2400" kern="100" dirty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en-US" altLang="zh-CN" sz="3200" kern="100" dirty="0" smtClean="0"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1)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收集气体：可选用装置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___(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填装置字母，下同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，若用排空气法收集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CO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，则应从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口进气；若收集氢气，则应从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口进气；若瓶中装满饱和食盐水，从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口进气，可收集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Cl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(2)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洗气除杂或干燥：可选装置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____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，比如除去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Cl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中的少量</a:t>
            </a:r>
            <a:r>
              <a:rPr lang="en-US" altLang="zh-CN" sz="2400" kern="100" dirty="0" err="1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HCl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，则广口瓶中盛放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____________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应从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口进气。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(3)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装置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E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可用于贮存少量气体，若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E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中收集了少量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H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，排出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H</a:t>
            </a:r>
            <a:r>
              <a:rPr lang="en-US" altLang="zh-CN" sz="24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2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的方法是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____________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____________________________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137218" name="Picture 2" descr="13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10275" y="900534"/>
            <a:ext cx="5571451" cy="152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矩形 10"/>
          <p:cNvSpPr/>
          <p:nvPr/>
        </p:nvSpPr>
        <p:spPr>
          <a:xfrm>
            <a:off x="3889152" y="266882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551384" y="322567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b</a:t>
            </a:r>
            <a:endParaRPr lang="zh-CN" altLang="en-US" sz="2400" kern="10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943872" y="3183508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</a:t>
            </a:r>
            <a:endParaRPr lang="zh-CN" altLang="en-US" sz="2400" kern="10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0272464" y="3183508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</a:t>
            </a:r>
            <a:endParaRPr lang="zh-CN" altLang="en-US" sz="2400" kern="10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587684" y="431831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F</a:t>
            </a:r>
            <a:endParaRPr lang="zh-CN" altLang="en-US" sz="2400" kern="10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25736" y="4822552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饱和食盐水</a:t>
            </a:r>
            <a:endParaRPr lang="zh-CN" altLang="en-US" sz="2400" kern="10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254798" y="4869160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</a:t>
            </a:r>
            <a:endParaRPr lang="zh-CN" altLang="en-US" sz="2400" kern="10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9791302" y="5330825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打开止水夹</a:t>
            </a:r>
            <a:r>
              <a:rPr lang="zh-CN" altLang="zh-CN" sz="24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，</a:t>
            </a:r>
            <a:endParaRPr lang="zh-CN" altLang="en-US" sz="2400" kern="10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70079" y="5919663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向</a:t>
            </a:r>
            <a:r>
              <a:rPr lang="zh-CN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长颈漏斗中注入适量蒸馏水</a:t>
            </a:r>
            <a:endParaRPr lang="zh-CN" altLang="en-US" sz="2400" kern="10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953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7" grpId="0"/>
      <p:bldP spid="14" grpId="0"/>
      <p:bldP spid="15" grpId="0"/>
      <p:bldP spid="20" grpId="0"/>
      <p:bldP spid="16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/>
          <p:cNvSpPr/>
          <p:nvPr/>
        </p:nvSpPr>
        <p:spPr>
          <a:xfrm>
            <a:off x="390000" y="2676976"/>
            <a:ext cx="1141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4)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图中可用于测量气体体积的是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用作安全瓶的是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或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，若用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作安全瓶，则应从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____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口进气；接在气体连续制备的实验装置中间，用于控制气流平稳的装置是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____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(5)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用于监控气体流速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如图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F)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，广口瓶中盛有液体，从</a:t>
            </a:r>
            <a:r>
              <a:rPr lang="en-US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____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端通入气体，根据液体中产生气泡的速率来监控通入气体的流速</a:t>
            </a:r>
            <a:r>
              <a:rPr lang="zh-CN" altLang="zh-CN" sz="2400" kern="1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137218" name="Picture 2" descr="13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10275" y="809953"/>
            <a:ext cx="5571451" cy="152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4812556" y="278092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C</a:t>
            </a:r>
            <a:endParaRPr lang="zh-CN" altLang="en-US" sz="2400" kern="10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752184" y="2780927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D</a:t>
            </a:r>
            <a:endParaRPr lang="zh-CN" altLang="en-US" sz="2400" kern="10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99456" y="3310184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</a:t>
            </a:r>
            <a:endParaRPr lang="zh-CN" altLang="en-US" sz="2400" kern="10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51384" y="386104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B</a:t>
            </a:r>
            <a:endParaRPr lang="zh-CN" altLang="en-US" sz="2400" kern="10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728248" y="4390504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</a:t>
            </a:r>
            <a:endParaRPr lang="zh-CN" altLang="en-US" sz="2400" kern="10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780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242" name="Picture 2" descr="132拆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55191" y="1628800"/>
            <a:ext cx="7481619" cy="4294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矩形 41"/>
          <p:cNvSpPr/>
          <p:nvPr/>
        </p:nvSpPr>
        <p:spPr>
          <a:xfrm>
            <a:off x="390000" y="572487"/>
            <a:ext cx="11412000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4.</a:t>
            </a:r>
            <a:r>
              <a:rPr lang="zh-CN" altLang="zh-CN" sz="2400" b="1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多样化的冷凝装置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904364" y="5008675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冷凝导</a:t>
            </a:r>
            <a:r>
              <a:rPr lang="zh-CN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气</a:t>
            </a:r>
            <a:endParaRPr lang="zh-CN" altLang="en-US" sz="2400" kern="10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424644" y="5017467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</a:rPr>
              <a:t>冷凝回流</a:t>
            </a:r>
            <a:endParaRPr lang="zh-CN" altLang="en-US" sz="2400" kern="100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670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/>
          <p:cNvSpPr/>
          <p:nvPr/>
        </p:nvSpPr>
        <p:spPr>
          <a:xfrm>
            <a:off x="390000" y="270317"/>
            <a:ext cx="11412000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5.</a:t>
            </a:r>
            <a:r>
              <a:rPr lang="zh-CN" altLang="zh-CN" sz="2400" b="1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化学实验安全的创新设计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(1)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防倒吸装置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90000" y="3510677"/>
            <a:ext cx="6138048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(2)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防堵塞安全装置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139266" name="Picture 2" descr="13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5799" y="1492474"/>
            <a:ext cx="5500402" cy="165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9267" name="Picture 3" descr="13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3140" y="4086741"/>
            <a:ext cx="5345721" cy="2366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0130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/>
          <p:cNvSpPr/>
          <p:nvPr/>
        </p:nvSpPr>
        <p:spPr>
          <a:xfrm>
            <a:off x="390000" y="572487"/>
            <a:ext cx="114120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二、气体体积的测定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zh-CN" sz="2400" b="1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测量气体体积的装置</a:t>
            </a:r>
            <a:r>
              <a:rPr lang="en-US" altLang="zh-CN" sz="2400" b="1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</a:t>
            </a:r>
            <a:r>
              <a:rPr lang="zh-CN" altLang="zh-CN" sz="2400" b="1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排液法</a:t>
            </a:r>
            <a:r>
              <a:rPr lang="en-US" altLang="zh-CN" sz="2400" b="1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)</a:t>
            </a:r>
            <a:endParaRPr lang="zh-CN" altLang="zh-CN" sz="24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140290" name="Picture 2" descr="13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0441" y="2113023"/>
            <a:ext cx="4291118" cy="1892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390000" y="4170129"/>
            <a:ext cx="11412000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kern="1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使用上述装置量气时应注意：冷却至室温；调平液面后再读数；读数时视线与凹液面的最低点相平。</a:t>
            </a:r>
            <a:endParaRPr lang="zh-CN" altLang="zh-CN" sz="105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309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/>
          <p:cNvSpPr/>
          <p:nvPr/>
        </p:nvSpPr>
        <p:spPr>
          <a:xfrm>
            <a:off x="390000" y="572487"/>
            <a:ext cx="8442304" cy="2239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b="1" kern="100" dirty="0">
                <a:latin typeface="微软雅黑" panose="020B0503020204020204" pitchFamily="34" charset="-122"/>
                <a:ea typeface="宋体" panose="02010600030101010101" pitchFamily="2" charset="-122"/>
                <a:cs typeface="Times New Roman" panose="02020603050405020304" pitchFamily="18" charset="0"/>
              </a:rPr>
              <a:t>2.</a:t>
            </a:r>
            <a:r>
              <a:rPr lang="zh-CN" altLang="zh-CN" sz="2400" b="1" kern="100" dirty="0">
                <a:latin typeface="宋体" panose="02010600030101010101" pitchFamily="2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准确测量气体体积应用实例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用镁带和稀硫酸反应来测定镁的质量分数，可用如图装置测定一定量的镁条与稀硫酸反应产生氢气的体积。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(1)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导管</a:t>
            </a: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a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的作用有哪些？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0000" y="2821092"/>
            <a:ext cx="8442304" cy="1113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答案　</a:t>
            </a:r>
            <a:r>
              <a:rPr lang="zh-CN" altLang="zh-CN" sz="24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平衡气压，便于硫酸顺利滴下；减少加入硫酸占有体积带来的误差。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0000" y="3944389"/>
            <a:ext cx="8586320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Courier New" panose="02070309020205020404" pitchFamily="49" charset="0"/>
              </a:rPr>
              <a:t>(2)</a:t>
            </a:r>
            <a:r>
              <a:rPr lang="zh-CN" altLang="zh-CN" sz="24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实验结束读取数据时，应注意哪些事项？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0000" y="4603010"/>
            <a:ext cx="11412000" cy="113024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250440" algn="l"/>
              </a:tabLst>
            </a:pPr>
            <a:r>
              <a:rPr lang="zh-CN" altLang="zh-CN" sz="2400" kern="100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答案　</a:t>
            </a:r>
            <a:r>
              <a:rPr lang="zh-CN" altLang="zh-CN" sz="24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待装置内气体恢复到室温，将量气管上下移动，至左右管内液面平齐，然后读数。</a:t>
            </a:r>
            <a:endParaRPr lang="en-US" altLang="zh-CN" sz="24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41314" name="Picture 2" descr="13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92344" y="1124744"/>
            <a:ext cx="2487244" cy="2425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1938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金榜苑-蓝绿">
      <a:dk1>
        <a:sysClr val="windowText" lastClr="000000"/>
      </a:dk1>
      <a:lt1>
        <a:sysClr val="window" lastClr="FFFFFF"/>
      </a:lt1>
      <a:dk2>
        <a:srgbClr val="2D3967"/>
      </a:dk2>
      <a:lt2>
        <a:srgbClr val="ECB594"/>
      </a:lt2>
      <a:accent1>
        <a:srgbClr val="376698"/>
      </a:accent1>
      <a:accent2>
        <a:srgbClr val="4893CF"/>
      </a:accent2>
      <a:accent3>
        <a:srgbClr val="7AD9E7"/>
      </a:accent3>
      <a:accent4>
        <a:srgbClr val="8BBB96"/>
      </a:accent4>
      <a:accent5>
        <a:srgbClr val="659677"/>
      </a:accent5>
      <a:accent6>
        <a:srgbClr val="FF5050"/>
      </a:accent6>
      <a:hlink>
        <a:srgbClr val="0563C1"/>
      </a:hlink>
      <a:folHlink>
        <a:srgbClr val="954F72"/>
      </a:folHlink>
    </a:clrScheme>
    <a:fontScheme name="chaoqing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演示文稿1" id="{93839E16-1218-4D33-878B-398FF0D34803}" vid="{3150DE73-8EBB-4C95-9D95-914E3E908A2E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主题​​</Template>
  <TotalTime>11984</TotalTime>
  <Words>2013</Words>
  <Application>Microsoft Office PowerPoint</Application>
  <PresentationFormat>自定义</PresentationFormat>
  <Paragraphs>121</Paragraphs>
  <Slides>20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2" baseType="lpstr">
      <vt:lpstr>Office 主题​​</vt:lpstr>
      <vt:lpstr>文档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国雄 范</dc:creator>
  <cp:lastModifiedBy>Administrator</cp:lastModifiedBy>
  <cp:revision>547</cp:revision>
  <dcterms:created xsi:type="dcterms:W3CDTF">2021-11-07T03:17:42Z</dcterms:created>
  <dcterms:modified xsi:type="dcterms:W3CDTF">2024-08-26T02:22:12Z</dcterms:modified>
</cp:coreProperties>
</file>