
<file path=[Content_Types].xml><?xml version="1.0" encoding="utf-8"?>
<Types xmlns="http://schemas.openxmlformats.org/package/2006/content-types">
  <Override PartName="/ppt/tags/tag3371.xml" ContentType="application/vnd.openxmlformats-officedocument.presentationml.tags+xml"/>
  <Override PartName="/ppt/tags/tag3608.xml" ContentType="application/vnd.openxmlformats-officedocument.presentationml.tags+xml"/>
  <Override PartName="/ppt/tags/tag6356.xml" ContentType="application/vnd.openxmlformats-officedocument.presentationml.tags+xml"/>
  <Override PartName="/ppt/slideLayouts/slideLayout1188.xml" ContentType="application/vnd.openxmlformats-officedocument.presentationml.slideLayout+xml"/>
  <Override PartName="/ppt/tags/tag9120.xml" ContentType="application/vnd.openxmlformats-officedocument.presentationml.tags+xml"/>
  <Override PartName="/ppt/tags/tag9596.xml" ContentType="application/vnd.openxmlformats-officedocument.presentationml.tags+xml"/>
  <Override PartName="/ppt/tags/tag941.xml" ContentType="application/vnd.openxmlformats-officedocument.presentationml.tags+xml"/>
  <Override PartName="/ppt/tags/tag1765.xml" ContentType="application/vnd.openxmlformats-officedocument.presentationml.tags+xml"/>
  <Override PartName="/ppt/tags/tag3116.xml" ContentType="application/vnd.openxmlformats-officedocument.presentationml.tags+xml"/>
  <Override PartName="/ppt/slideLayouts/slideLayout663.xml" ContentType="application/vnd.openxmlformats-officedocument.presentationml.slideLayout+xml"/>
  <Override PartName="/ppt/tags/tag7514.xml" ContentType="application/vnd.openxmlformats-officedocument.presentationml.tags+xml"/>
  <Override PartName="/ppt/slideLayouts/slideLayout171.xml" ContentType="application/vnd.openxmlformats-officedocument.presentationml.slideLayout+xml"/>
  <Override PartName="/ppt/tags/tag1273.xml" ContentType="application/vnd.openxmlformats-officedocument.presentationml.tags+xml"/>
  <Override PartName="/ppt/tags/tag2923.xml" ContentType="application/vnd.openxmlformats-officedocument.presentationml.tags+xml"/>
  <Override PartName="/ppt/slideLayouts/slideLayout408.xml" ContentType="application/vnd.openxmlformats-officedocument.presentationml.slideLayout+xml"/>
  <Override PartName="/ppt/tags/tag4258.xml" ContentType="application/vnd.openxmlformats-officedocument.presentationml.tags+xml"/>
  <Override PartName="/ppt/tags/tag7022.xml" ContentType="application/vnd.openxmlformats-officedocument.presentationml.tags+xml"/>
  <Override PartName="/ppt/tags/tag7498.xml" ContentType="application/vnd.openxmlformats-officedocument.presentationml.tags+xml"/>
  <Override PartName="/ppt/tags/tag1018.xml" ContentType="application/vnd.openxmlformats-officedocument.presentationml.tags+xml"/>
  <Override PartName="/ppt/tags/tag2431.xml" ContentType="application/vnd.openxmlformats-officedocument.presentationml.tags+xml"/>
  <Override PartName="/ppt/tags/tag5671.xml" ContentType="application/vnd.openxmlformats-officedocument.presentationml.tags+xml"/>
  <Override PartName="/ppt/tags/tag5908.xml" ContentType="application/vnd.openxmlformats-officedocument.presentationml.tags+xml"/>
  <Override PartName="/ppt/tags/tag8656.xml" ContentType="application/vnd.openxmlformats-officedocument.presentationml.tags+xml"/>
  <Override PartName="/ppt/tags/tag178.xml" ContentType="application/vnd.openxmlformats-officedocument.presentationml.tags+xml"/>
  <Override PartName="/ppt/tags/tag5416.xml" ContentType="application/vnd.openxmlformats-officedocument.presentationml.tags+xml"/>
  <Override PartName="/ppt/tags/tag8164.xml" ContentType="application/vnd.openxmlformats-officedocument.presentationml.tags+xml"/>
  <Override PartName="/ppt/tags/tag9814.xml" ContentType="application/vnd.openxmlformats-officedocument.presentationml.tags+xml"/>
  <Override PartName="/ppt/tags/tag3573.xml" ContentType="application/vnd.openxmlformats-officedocument.presentationml.tags+xml"/>
  <Override PartName="/ppt/tags/tag9322.xml" ContentType="application/vnd.openxmlformats-officedocument.presentationml.tags+xml"/>
  <Override PartName="/ppt/tags/tag9798.xml" ContentType="application/vnd.openxmlformats-officedocument.presentationml.tags+xml"/>
  <Override PartName="/ppt/tags/tag3081.xml" ContentType="application/vnd.openxmlformats-officedocument.presentationml.tags+xml"/>
  <Override PartName="/ppt/tags/tag3318.xml" ContentType="application/vnd.openxmlformats-officedocument.presentationml.tags+xml"/>
  <Override PartName="/ppt/tags/tag4731.xml" ContentType="application/vnd.openxmlformats-officedocument.presentationml.tags+xml"/>
  <Override PartName="/ppt/tags/tag6066.xml" ContentType="application/vnd.openxmlformats-officedocument.presentationml.tags+xml"/>
  <Override PartName="/ppt/tags/tag6558.xml" ContentType="application/vnd.openxmlformats-officedocument.presentationml.tags+xml"/>
  <Override PartName="/ppt/tags/tag7971.xml" ContentType="application/vnd.openxmlformats-officedocument.presentationml.tags+xml"/>
  <Override PartName="/ppt/tags/tag1475.xml" ContentType="application/vnd.openxmlformats-officedocument.presentationml.tags+xml"/>
  <Override PartName="/ppt/tags/tag1967.xml" ContentType="application/vnd.openxmlformats-officedocument.presentationml.tags+xml"/>
  <Override PartName="/ppt/slideLayouts/slideLayout373.xml" ContentType="application/vnd.openxmlformats-officedocument.presentationml.slideLayout+xml"/>
  <Override PartName="/ppt/slideLayouts/slideLayout865.xml" ContentType="application/vnd.openxmlformats-officedocument.presentationml.slideLayout+xml"/>
  <Override PartName="/ppt/tags/tag7716.xml" ContentType="application/vnd.openxmlformats-officedocument.presentationml.tags+xml"/>
  <Override PartName="/ppt/tags/tag11108.xml" ContentType="application/vnd.openxmlformats-officedocument.presentationml.tags+xml"/>
  <Override PartName="/ppt/tags/tag651.xml" ContentType="application/vnd.openxmlformats-officedocument.presentationml.tags+xml"/>
  <Override PartName="/ppt/slideLayouts/slideLayout118.xml" ContentType="application/vnd.openxmlformats-officedocument.presentationml.slideLayout+xml"/>
  <Override PartName="/ppt/tags/tag5873.xml" ContentType="application/vnd.openxmlformats-officedocument.presentationml.tags+xml"/>
  <Override PartName="/ppt/tags/tag7224.xml" ContentType="application/vnd.openxmlformats-officedocument.presentationml.tags+xml"/>
  <Override PartName="/ppt/tags/tag79.xml" ContentType="application/vnd.openxmlformats-officedocument.presentationml.tags+xml"/>
  <Override PartName="/ppt/tags/tag2141.xml" ContentType="application/vnd.openxmlformats-officedocument.presentationml.tags+xml"/>
  <Override PartName="/ppt/tags/tag2633.xml" ContentType="application/vnd.openxmlformats-officedocument.presentationml.tags+xml"/>
  <Override PartName="/ppt/tags/tag5381.xml" ContentType="application/vnd.openxmlformats-officedocument.presentationml.tags+xml"/>
  <Override PartName="/ppt/tags/tag5618.xml" ContentType="application/vnd.openxmlformats-officedocument.presentationml.tags+xml"/>
  <Override PartName="/ppt/tags/tag8366.xml" ContentType="application/vnd.openxmlformats-officedocument.presentationml.tags+xml"/>
  <Override PartName="/ppt/tags/tag8858.xml" ContentType="application/vnd.openxmlformats-officedocument.presentationml.tags+xml"/>
  <Override PartName="/ppt/slideLayouts/slideLayout90.xml" ContentType="application/vnd.openxmlformats-officedocument.presentationml.slideLayout+xml"/>
  <Override PartName="/ppt/tags/tag3775.xml" ContentType="application/vnd.openxmlformats-officedocument.presentationml.tags+xml"/>
  <Override PartName="/ppt/tags/tag5126.xml" ContentType="application/vnd.openxmlformats-officedocument.presentationml.tags+xml"/>
  <Override PartName="/ppt/tags/tag3283.xml" ContentType="application/vnd.openxmlformats-officedocument.presentationml.tags+xml"/>
  <Override PartName="/ppt/slideLayouts/slideLayout1116.xml" ContentType="application/vnd.openxmlformats-officedocument.presentationml.slideLayout+xml"/>
  <Override PartName="/ppt/tags/tag9032.xml" ContentType="application/vnd.openxmlformats-officedocument.presentationml.tags+xml"/>
  <Override PartName="/ppt/tags/tag9524.xml" ContentType="application/vnd.openxmlformats-officedocument.presentationml.tags+xml"/>
  <Override PartName="/ppt/tags/tag3028.xml" ContentType="application/vnd.openxmlformats-officedocument.presentationml.tags+xml"/>
  <Override PartName="/ppt/tags/tag4441.xml" ContentType="application/vnd.openxmlformats-officedocument.presentationml.tags+xml"/>
  <Override PartName="/ppt/tags/tag4933.xml" ContentType="application/vnd.openxmlformats-officedocument.presentationml.tags+xml"/>
  <Override PartName="/ppt/tags/tag6268.xml" ContentType="application/vnd.openxmlformats-officedocument.presentationml.tags+xml"/>
  <Override PartName="/ppt/tags/tag7681.xml" ContentType="application/vnd.openxmlformats-officedocument.presentationml.tags+xml"/>
  <Override PartName="/ppt/tags/tag7918.xml" ContentType="application/vnd.openxmlformats-officedocument.presentationml.tags+xml"/>
  <Override PartName="/customXml/itemProps59.xml" ContentType="application/vnd.openxmlformats-officedocument.customXmlProperties+xml"/>
  <Override PartName="/ppt/tags/tag853.xml" ContentType="application/vnd.openxmlformats-officedocument.presentationml.tags+xml"/>
  <Override PartName="/ppt/tags/tag1185.xml" ContentType="application/vnd.openxmlformats-officedocument.presentationml.tags+xml"/>
  <Override PartName="/ppt/tags/tag1201.xml" ContentType="application/vnd.openxmlformats-officedocument.presentationml.tags+xml"/>
  <Override PartName="/ppt/tags/tag1677.xml" ContentType="application/vnd.openxmlformats-officedocument.presentationml.tags+xml"/>
  <Override PartName="/ppt/slideLayouts/slideLayout575.xml" ContentType="application/vnd.openxmlformats-officedocument.presentationml.slideLayout+xml"/>
  <Override PartName="/ppt/tags/tag7426.xml" ContentType="application/vnd.openxmlformats-officedocument.presentationml.tags+xml"/>
  <Override PartName="/ppt/tags/tag60.xml" ContentType="application/vnd.openxmlformats-officedocument.presentationml.tags+xml"/>
  <Override PartName="/ppt/tags/tag361.xml" ContentType="application/vnd.openxmlformats-officedocument.presentationml.tags+xml"/>
  <Override PartName="/ppt/tags/tag2835.xml" ContentType="application/vnd.openxmlformats-officedocument.presentationml.tags+xml"/>
  <Override PartName="/ppt/tags/tag5583.xml" ContentType="application/vnd.openxmlformats-officedocument.presentationml.tags+xml"/>
  <Override PartName="/ppt/tags/tag106.xml" ContentType="application/vnd.openxmlformats-officedocument.presentationml.tags+xml"/>
  <Override PartName="/ppt/tags/tag2343.xml" ContentType="application/vnd.openxmlformats-officedocument.presentationml.tags+xml"/>
  <Override PartName="/ppt/tags/tag5091.xml" ContentType="application/vnd.openxmlformats-officedocument.presentationml.tags+xml"/>
  <Override PartName="/ppt/tags/tag5328.xml" ContentType="application/vnd.openxmlformats-officedocument.presentationml.tags+xml"/>
  <Override PartName="/ppt/tags/tag8568.xml" ContentType="application/vnd.openxmlformats-officedocument.presentationml.tags+xml"/>
  <Override PartName="/ppt/slides/slide38.xml" ContentType="application/vnd.openxmlformats-officedocument.presentationml.slide+xml"/>
  <Override PartName="/ppt/tags/tag3501.xml" ContentType="application/vnd.openxmlformats-officedocument.presentationml.tags+xml"/>
  <Override PartName="/ppt/tags/tag3977.xml" ContentType="application/vnd.openxmlformats-officedocument.presentationml.tags+xml"/>
  <Override PartName="/ppt/tags/tag6741.xml" ContentType="application/vnd.openxmlformats-officedocument.presentationml.tags+xml"/>
  <Override PartName="/ppt/tags/tag8076.xml" ContentType="application/vnd.openxmlformats-officedocument.presentationml.tags+xml"/>
  <Override PartName="/ppt/slideLayouts/slideLayout1081.xml" ContentType="application/vnd.openxmlformats-officedocument.presentationml.slideLayout+xml"/>
  <Override PartName="/ppt/tags/tag9726.xml" ContentType="application/vnd.openxmlformats-officedocument.presentationml.tags+xml"/>
  <Override PartName="/ppt/slideLayouts/slideLayout37.xml" ContentType="application/vnd.openxmlformats-officedocument.presentationml.slideLayout+xml"/>
  <Override PartName="/ppt/tags/tag3485.xml" ContentType="application/vnd.openxmlformats-officedocument.presentationml.tags+xml"/>
  <Override PartName="/ppt/tags/tag7883.xml" ContentType="application/vnd.openxmlformats-officedocument.presentationml.tags+xml"/>
  <Override PartName="/ppt/tags/tag9234.xml" ContentType="application/vnd.openxmlformats-officedocument.presentationml.tags+xml"/>
  <Override PartName="/customXml/itemProps40.xml" ContentType="application/vnd.openxmlformats-officedocument.customXmlProperties+xml"/>
  <Override PartName="/ppt/tags/tag1403.xml" ContentType="application/vnd.openxmlformats-officedocument.presentationml.tags+xml"/>
  <Override PartName="/ppt/tags/tag1879.xml" ContentType="application/vnd.openxmlformats-officedocument.presentationml.tags+xml"/>
  <Override PartName="/ppt/slideLayouts/slideLayout301.xml" ContentType="application/vnd.openxmlformats-officedocument.presentationml.slideLayout+xml"/>
  <Override PartName="/ppt/tags/tag4643.xml" ContentType="application/vnd.openxmlformats-officedocument.presentationml.tags+xml"/>
  <Override PartName="/ppt/slideLayouts/slideLayout777.xml" ContentType="application/vnd.openxmlformats-officedocument.presentationml.slideLayout+xml"/>
  <Override PartName="/ppt/tags/tag7391.xml" ContentType="application/vnd.openxmlformats-officedocument.presentationml.tags+xml"/>
  <Override PartName="/ppt/tags/tag7628.xml" ContentType="application/vnd.openxmlformats-officedocument.presentationml.tags+xml"/>
  <Override PartName="/ppt/tags/tag563.xml" ContentType="application/vnd.openxmlformats-officedocument.presentationml.tags+xml"/>
  <Override PartName="/ppt/tags/tag1387.xml" ContentType="application/vnd.openxmlformats-officedocument.presentationml.tags+xml"/>
  <Override PartName="/ppt/slideLayouts/slideLayout285.xml" ContentType="application/vnd.openxmlformats-officedocument.presentationml.slideLayout+xml"/>
  <Override PartName="/ppt/tags/tag4151.xml" ContentType="application/vnd.openxmlformats-officedocument.presentationml.tags+xml"/>
  <Override PartName="/ppt/tags/tag5801.xml" ContentType="application/vnd.openxmlformats-officedocument.presentationml.tags+xml"/>
  <Override PartName="/ppt/tags/tag7136.xml" ContentType="application/vnd.openxmlformats-officedocument.presentationml.tags+xml"/>
  <Override PartName="/ppt/slideMasters/slideMaster24.xml" ContentType="application/vnd.openxmlformats-officedocument.presentationml.slideMaster+xml"/>
  <Override PartName="/ppt/tags/tag308.xml" ContentType="application/vnd.openxmlformats-officedocument.presentationml.tags+xml"/>
  <Override PartName="/ppt/tags/tag2545.xml" ContentType="application/vnd.openxmlformats-officedocument.presentationml.tags+xml"/>
  <Override PartName="/ppt/tags/tag5293.xml" ContentType="application/vnd.openxmlformats-officedocument.presentationml.tags+xml"/>
  <Override PartName="/ppt/tags/tag5785.xml" ContentType="application/vnd.openxmlformats-officedocument.presentationml.tags+xml"/>
  <Override PartName="/ppt/tags/tag2053.xml" ContentType="application/vnd.openxmlformats-officedocument.presentationml.tags+xml"/>
  <Override PartName="/ppt/tags/tag3703.xml" ContentType="application/vnd.openxmlformats-officedocument.presentationml.tags+xml"/>
  <Override PartName="/ppt/tags/tag5038.xml" ContentType="application/vnd.openxmlformats-officedocument.presentationml.tags+xml"/>
  <Override PartName="/ppt/tags/tag6943.xml" ContentType="application/vnd.openxmlformats-officedocument.presentationml.tags+xml"/>
  <Override PartName="/ppt/tags/tag8278.xml" ContentType="application/vnd.openxmlformats-officedocument.presentationml.tags+xml"/>
  <Override PartName="/ppt/tags/tag9691.xml" ContentType="application/vnd.openxmlformats-officedocument.presentationml.tags+xml"/>
  <Override PartName="/ppt/tags/tag3211.xml" ContentType="application/vnd.openxmlformats-officedocument.presentationml.tags+xml"/>
  <Override PartName="/ppt/tags/tag3687.xml" ContentType="application/vnd.openxmlformats-officedocument.presentationml.tags+xml"/>
  <Override PartName="/ppt/tags/tag6451.xml" ContentType="application/vnd.openxmlformats-officedocument.presentationml.tags+xml"/>
  <Override PartName="/ppt/tags/tag9436.xml" ContentType="application/vnd.openxmlformats-officedocument.presentationml.tags+xml"/>
  <Override PartName="/customXml/itemProps145.xml" ContentType="application/vnd.openxmlformats-officedocument.customXmlProperties+xml"/>
  <Override PartName="/ppt/tags/tag1860.xml" ContentType="application/vnd.openxmlformats-officedocument.presentationml.tags+xml"/>
  <Override PartName="/ppt/tags/tag3195.xml" ContentType="application/vnd.openxmlformats-officedocument.presentationml.tags+xml"/>
  <Override PartName="/ppt/tags/tag4845.xml" ContentType="application/vnd.openxmlformats-officedocument.presentationml.tags+xml"/>
  <Override PartName="/ppt/slideLayouts/slideLayout1028.xml" ContentType="application/vnd.openxmlformats-officedocument.presentationml.slideLayout+xml"/>
  <Override PartName="/ppt/tags/tag1113.xml" ContentType="application/vnd.openxmlformats-officedocument.presentationml.tags+xml"/>
  <Override PartName="/ppt/tags/tag1589.xml" ContentType="application/vnd.openxmlformats-officedocument.presentationml.tags+xml"/>
  <Override PartName="/ppt/tags/tag1605.xml" ContentType="application/vnd.openxmlformats-officedocument.presentationml.tags+xml"/>
  <Override PartName="/ppt/slideLayouts/slideLayout487.xml" ContentType="application/vnd.openxmlformats-officedocument.presentationml.slideLayout+xml"/>
  <Override PartName="/ppt/slideLayouts/slideLayout503.xml" ContentType="application/vnd.openxmlformats-officedocument.presentationml.slideLayout+xml"/>
  <Override PartName="/ppt/tags/tag4353.xml" ContentType="application/vnd.openxmlformats-officedocument.presentationml.tags+xml"/>
  <Override PartName="/ppt/slideLayouts/slideLayout979.xml" ContentType="application/vnd.openxmlformats-officedocument.presentationml.slideLayout+xml"/>
  <Override PartName="/ppt/tags/tag7593.xml" ContentType="application/vnd.openxmlformats-officedocument.presentationml.tags+xml"/>
  <Override PartName="/ppt/tags/tag273.xml" ContentType="application/vnd.openxmlformats-officedocument.presentationml.tags+xml"/>
  <Override PartName="/ppt/tags/tag765.xml" ContentType="application/vnd.openxmlformats-officedocument.presentationml.tags+xml"/>
  <Override PartName="/ppt/tags/tag1097.xml" ContentType="application/vnd.openxmlformats-officedocument.presentationml.tags+xml"/>
  <Override PartName="/ppt/tags/tag5511.xml" ContentType="application/vnd.openxmlformats-officedocument.presentationml.tags+xml"/>
  <Override PartName="/ppt/tags/tag5987.xml" ContentType="application/vnd.openxmlformats-officedocument.presentationml.tags+xml"/>
  <Override PartName="/ppt/tags/tag7338.xml" ContentType="application/vnd.openxmlformats-officedocument.presentationml.tags+xml"/>
  <Override PartName="/ppt/tags/tag8751.xml" ContentType="application/vnd.openxmlformats-officedocument.presentationml.tags+xml"/>
  <Override PartName="/ppt/tags/tag2255.xml" ContentType="application/vnd.openxmlformats-officedocument.presentationml.tags+xml"/>
  <Override PartName="/ppt/tags/tag2747.xml" ContentType="application/vnd.openxmlformats-officedocument.presentationml.tags+xml"/>
  <Override PartName="/ppt/tags/tag5495.xml" ContentType="application/vnd.openxmlformats-officedocument.presentationml.tags+xml"/>
  <Override PartName="/ppt/tags/tag3889.xml" ContentType="application/vnd.openxmlformats-officedocument.presentationml.tags+xml"/>
  <Override PartName="/ppt/tags/tag3905.xml" ContentType="application/vnd.openxmlformats-officedocument.presentationml.tags+xml"/>
  <Override PartName="/ppt/tags/tag6653.xml" ContentType="application/vnd.openxmlformats-officedocument.presentationml.tags+xml"/>
  <Override PartName="/ppt/tags/tag8004.xml" ContentType="application/vnd.openxmlformats-officedocument.presentationml.tags+xml"/>
  <Override PartName="/ppt/notesSlides/notesSlide26.xml" ContentType="application/vnd.openxmlformats-officedocument.presentationml.notesSlide+xml"/>
  <Override PartName="/ppt/tags/tag3397.xml" ContentType="application/vnd.openxmlformats-officedocument.presentationml.tags+xml"/>
  <Override PartName="/ppt/tags/tag3413.xml" ContentType="application/vnd.openxmlformats-officedocument.presentationml.tags+xml"/>
  <Override PartName="/ppt/tags/tag6161.xml" ContentType="application/vnd.openxmlformats-officedocument.presentationml.tags+xml"/>
  <Override PartName="/ppt/slideLayouts/slideLayout960.xml" ContentType="application/vnd.openxmlformats-officedocument.presentationml.slideLayout+xml"/>
  <Override PartName="/ppt/tags/tag7811.xml" ContentType="application/vnd.openxmlformats-officedocument.presentationml.tags+xml"/>
  <Override PartName="/ppt/tags/tag9146.xml" ContentType="application/vnd.openxmlformats-officedocument.presentationml.tags+xml"/>
  <Override PartName="/ppt/tags/tag9638.xml" ContentType="application/vnd.openxmlformats-officedocument.presentationml.tags+xml"/>
  <Override PartName="/ppt/tags/tag1570.xml" ContentType="application/vnd.openxmlformats-officedocument.presentationml.tags+xml"/>
  <Override PartName="/ppt/tags/tag1807.xml" ContentType="application/vnd.openxmlformats-officedocument.presentationml.tags+xml"/>
  <Override PartName="/ppt/tags/tag4555.xml" ContentType="application/vnd.openxmlformats-officedocument.presentationml.tags+xml"/>
  <Override PartName="/ppt/slideLayouts/slideLayout705.xml" ContentType="application/vnd.openxmlformats-officedocument.presentationml.slideLayout+xml"/>
  <Override PartName="/ppt/theme/theme42.xml" ContentType="application/vnd.openxmlformats-officedocument.theme+xml"/>
  <Override PartName="/ppt/tags/tag7795.xml" ContentType="application/vnd.openxmlformats-officedocument.presentationml.tags+xml"/>
  <Override PartName="/ppt/tags/tag967.xml" ContentType="application/vnd.openxmlformats-officedocument.presentationml.tags+xml"/>
  <Override PartName="/ppt/tags/tag1299.xml" ContentType="application/vnd.openxmlformats-officedocument.presentationml.tags+xml"/>
  <Override PartName="/ppt/tags/tag1315.xml" ContentType="application/vnd.openxmlformats-officedocument.presentationml.tags+xml"/>
  <Override PartName="/ppt/slideLayouts/slideLayout213.xml" ContentType="application/vnd.openxmlformats-officedocument.presentationml.slideLayout+xml"/>
  <Override PartName="/ppt/tags/tag4063.xml" ContentType="application/vnd.openxmlformats-officedocument.presentationml.tags+xml"/>
  <Override PartName="/ppt/slideLayouts/slideLayout689.xml" ContentType="application/vnd.openxmlformats-officedocument.presentationml.slideLayout+xml"/>
  <Override PartName="/ppt/tags/tag8953.xml" ContentType="application/vnd.openxmlformats-officedocument.presentationml.tags+xml"/>
  <Override PartName="/ppt/tags/tag475.xml" ContentType="application/vnd.openxmlformats-officedocument.presentationml.tags+xml"/>
  <Override PartName="/ppt/slideLayouts/slideLayout197.xml" ContentType="application/vnd.openxmlformats-officedocument.presentationml.slideLayout+xml"/>
  <Override PartName="/ppt/tags/tag2949.xml" ContentType="application/vnd.openxmlformats-officedocument.presentationml.tags+xml"/>
  <Override PartName="/ppt/tags/tag5221.xml" ContentType="application/vnd.openxmlformats-officedocument.presentationml.tags+xml"/>
  <Override PartName="/ppt/tags/tag5697.xml" ContentType="application/vnd.openxmlformats-officedocument.presentationml.tags+xml"/>
  <Override PartName="/ppt/tags/tag5713.xml" ContentType="application/vnd.openxmlformats-officedocument.presentationml.tags+xml"/>
  <Override PartName="/ppt/tags/tag7048.xml" ContentType="application/vnd.openxmlformats-officedocument.presentationml.tags+xml"/>
  <Override PartName="/ppt/tags/tag8461.xml" ContentType="application/vnd.openxmlformats-officedocument.presentationml.tags+xml"/>
  <Override PartName="/ppt/tags/tag2457.xml" ContentType="application/vnd.openxmlformats-officedocument.presentationml.tags+xml"/>
  <Override PartName="/ppt/tags/tag3870.xml" ContentType="application/vnd.openxmlformats-officedocument.presentationml.tags+xml"/>
  <Override PartName="/ppt/tags/tag8206.xml" ContentType="application/vnd.openxmlformats-officedocument.presentationml.tags+xml"/>
  <Override PartName="/ppt/tags/tag3615.xml" ContentType="application/vnd.openxmlformats-officedocument.presentationml.tags+xml"/>
  <Override PartName="/ppt/tags/tag6363.xml" ContentType="application/vnd.openxmlformats-officedocument.presentationml.tags+xml"/>
  <Override PartName="/ppt/tags/tag6855.xml" ContentType="application/vnd.openxmlformats-officedocument.presentationml.tags+xml"/>
  <Override PartName="/ppt/tags/tag1772.xml" ContentType="application/vnd.openxmlformats-officedocument.presentationml.tags+xml"/>
  <Override PartName="/ppt/tags/tag3123.xml" ContentType="application/vnd.openxmlformats-officedocument.presentationml.tags+xml"/>
  <Override PartName="/ppt/tags/tag3599.xml" ContentType="application/vnd.openxmlformats-officedocument.presentationml.tags+xml"/>
  <Override PartName="/ppt/slideLayouts/slideLayout670.xml" ContentType="application/vnd.openxmlformats-officedocument.presentationml.slideLayout+xml"/>
  <Override PartName="/ppt/tags/tag6108.xml" ContentType="application/vnd.openxmlformats-officedocument.presentationml.tags+xml"/>
  <Override PartName="/ppt/tags/tag7997.xml" ContentType="application/vnd.openxmlformats-officedocument.presentationml.tags+xml"/>
  <Override PartName="/ppt/tags/tag9348.xml" ContentType="application/vnd.openxmlformats-officedocument.presentationml.tags+xml"/>
  <Override PartName="/ppt/tags/tag1280.xml" ContentType="application/vnd.openxmlformats-officedocument.presentationml.tags+xml"/>
  <Override PartName="/ppt/tags/tag1517.xml" ContentType="application/vnd.openxmlformats-officedocument.presentationml.tags+xml"/>
  <Override PartName="/ppt/tags/tag2930.xml" ContentType="application/vnd.openxmlformats-officedocument.presentationml.tags+xml"/>
  <Override PartName="/ppt/slideLayouts/slideLayout415.xml" ContentType="application/vnd.openxmlformats-officedocument.presentationml.slideLayout+xml"/>
  <Override PartName="/ppt/tags/tag4757.xml" ContentType="application/vnd.openxmlformats-officedocument.presentationml.tags+xml"/>
  <Override PartName="/ppt/slideLayouts/slideLayout907.xml" ContentType="application/vnd.openxmlformats-officedocument.presentationml.slideLayout+xml"/>
  <Override PartName="/ppt/tags/tag7521.xml" ContentType="application/vnd.openxmlformats-officedocument.presentationml.tags+xml"/>
  <Override PartName="/ppt/tags/tag201.xml" ContentType="application/vnd.openxmlformats-officedocument.presentationml.tags+xml"/>
  <Override PartName="/ppt/tags/tag677.xml" ContentType="application/vnd.openxmlformats-officedocument.presentationml.tags+xml"/>
  <Override PartName="/ppt/tags/tag1025.xml" ContentType="application/vnd.openxmlformats-officedocument.presentationml.tags+xml"/>
  <Override PartName="/ppt/slideLayouts/slideLayout399.xml" ContentType="application/vnd.openxmlformats-officedocument.presentationml.slideLayout+xml"/>
  <Override PartName="/ppt/tags/tag4265.xml" ContentType="application/vnd.openxmlformats-officedocument.presentationml.tags+xml"/>
  <Override PartName="/ppt/tags/tag5915.xml" ContentType="application/vnd.openxmlformats-officedocument.presentationml.tags+xml"/>
  <Override PartName="/ppt/tags/tag8663.xml" ContentType="application/vnd.openxmlformats-officedocument.presentationml.tags+xml"/>
  <Override PartName="/ppt/tags/tag185.xml" ContentType="application/vnd.openxmlformats-officedocument.presentationml.tags+xml"/>
  <Override PartName="/ppt/tags/tag2659.xml" ContentType="application/vnd.openxmlformats-officedocument.presentationml.tags+xml"/>
  <Override PartName="/ppt/tags/tag5423.xml" ContentType="application/vnd.openxmlformats-officedocument.presentationml.tags+xml"/>
  <Override PartName="/ppt/tags/tag5899.xml" ContentType="application/vnd.openxmlformats-officedocument.presentationml.tags+xml"/>
  <Override PartName="/ppt/tags/tag8171.xml" ContentType="application/vnd.openxmlformats-officedocument.presentationml.tags+xml"/>
  <Override PartName="/ppt/tags/tag8408.xml" ContentType="application/vnd.openxmlformats-officedocument.presentationml.tags+xml"/>
  <Override PartName="/ppt/tags/tag2167.xml" ContentType="application/vnd.openxmlformats-officedocument.presentationml.tags+xml"/>
  <Override PartName="/ppt/tags/tag3580.xml" ContentType="application/vnd.openxmlformats-officedocument.presentationml.tags+xml"/>
  <Override PartName="/ppt/tags/tag3817.xml" ContentType="application/vnd.openxmlformats-officedocument.presentationml.tags+xml"/>
  <Override PartName="/ppt/tags/tag9821.xml" ContentType="application/vnd.openxmlformats-officedocument.presentationml.tags+xml"/>
  <Override PartName="/ppt/tags/tag3325.xml" ContentType="application/vnd.openxmlformats-officedocument.presentationml.tags+xml"/>
  <Override PartName="/ppt/tags/tag6073.xml" ContentType="application/vnd.openxmlformats-officedocument.presentationml.tags+xml"/>
  <Override PartName="/ppt/tags/tag6565.xml" ContentType="application/vnd.openxmlformats-officedocument.presentationml.tags+xml"/>
  <Override PartName="/ppt/tags/tag1482.xml" ContentType="application/vnd.openxmlformats-officedocument.presentationml.tags+xml"/>
  <Override PartName="/ppt/tags/tag1974.xml" ContentType="application/vnd.openxmlformats-officedocument.presentationml.tags+xml"/>
  <Override PartName="/ppt/tags/tag4959.xml" ContentType="application/vnd.openxmlformats-officedocument.presentationml.tags+xml"/>
  <Override PartName="/ppt/slideLayouts/slideLayout872.xml" ContentType="application/vnd.openxmlformats-officedocument.presentationml.slideLayout+xml"/>
  <Override PartName="/ppt/tags/tag7723.xml" ContentType="application/vnd.openxmlformats-officedocument.presentationml.tags+xml"/>
  <Override PartName="/ppt/tags/tag9058.xml" ContentType="application/vnd.openxmlformats-officedocument.presentationml.tags+xml"/>
  <Override PartName="/ppt/tags/tag1227.xml" ContentType="application/vnd.openxmlformats-officedocument.presentationml.tags+xml"/>
  <Override PartName="/ppt/tags/tag1719.xml" ContentType="application/vnd.openxmlformats-officedocument.presentationml.tags+xml"/>
  <Override PartName="/ppt/slideLayouts/slideLayout380.xml" ContentType="application/vnd.openxmlformats-officedocument.presentationml.slideLayout+xml"/>
  <Override PartName="/ppt/tags/tag4467.xml" ContentType="application/vnd.openxmlformats-officedocument.presentationml.tags+xml"/>
  <Override PartName="/ppt/slideLayouts/slideLayout617.xml" ContentType="application/vnd.openxmlformats-officedocument.presentationml.slideLayout+xml"/>
  <Override PartName="/ppt/tags/tag5880.xml" ContentType="application/vnd.openxmlformats-officedocument.presentationml.tags+xml"/>
  <Override PartName="/ppt/tags/tag7231.xml" ContentType="application/vnd.openxmlformats-officedocument.presentationml.tags+xml"/>
  <Override PartName="/ppt/tags/tag86.xml" ContentType="application/vnd.openxmlformats-officedocument.presentationml.tags+xml"/>
  <Override PartName="/ppt/tags/tag387.xml" ContentType="application/vnd.openxmlformats-officedocument.presentationml.tags+xml"/>
  <Override PartName="/ppt/tags/tag403.xml" ContentType="application/vnd.openxmlformats-officedocument.presentationml.tags+xml"/>
  <Override PartName="/ppt/slideLayouts/slideLayout125.xml" ContentType="application/vnd.openxmlformats-officedocument.presentationml.slideLayout+xml"/>
  <Override PartName="/ppt/tags/tag879.xml" ContentType="application/vnd.openxmlformats-officedocument.presentationml.tags+xml"/>
  <Override PartName="/ppt/tags/tag2640.xml" ContentType="application/vnd.openxmlformats-officedocument.presentationml.tags+xml"/>
  <Override PartName="/ppt/tags/tag5625.xml" ContentType="application/vnd.openxmlformats-officedocument.presentationml.tags+xml"/>
  <Override PartName="/ppt/tags/tag8865.xml" ContentType="application/vnd.openxmlformats-officedocument.presentationml.tags+xml"/>
  <Override PartName="/ppt/tags/tag2369.xml" ContentType="application/vnd.openxmlformats-officedocument.presentationml.tags+xml"/>
  <Override PartName="/ppt/tags/tag5133.xml" ContentType="application/vnd.openxmlformats-officedocument.presentationml.tags+xml"/>
  <Override PartName="/ppt/tags/tag8373.xml" ContentType="application/vnd.openxmlformats-officedocument.presentationml.tags+xml"/>
  <Override PartName="/ppt/tags/tag3290.xml" ContentType="application/vnd.openxmlformats-officedocument.presentationml.tags+xml"/>
  <Override PartName="/ppt/tags/tag3782.xml" ContentType="application/vnd.openxmlformats-officedocument.presentationml.tags+xml"/>
  <Override PartName="/ppt/tags/tag6767.xml" ContentType="application/vnd.openxmlformats-officedocument.presentationml.tags+xml"/>
  <Override PartName="/ppt/tags/tag8118.xml" ContentType="application/vnd.openxmlformats-officedocument.presentationml.tags+xml"/>
  <Override PartName="/ppt/slideLayouts/slideLayout1123.xml" ContentType="application/vnd.openxmlformats-officedocument.presentationml.slideLayout+xml"/>
  <Override PartName="/ppt/tags/tag9531.xml" ContentType="application/vnd.openxmlformats-officedocument.presentationml.tags+xml"/>
  <Override PartName="/ppt/tags/tag1700.xml" ContentType="application/vnd.openxmlformats-officedocument.presentationml.tags+xml"/>
  <Override PartName="/ppt/tags/tag3035.xml" ContentType="application/vnd.openxmlformats-officedocument.presentationml.tags+xml"/>
  <Override PartName="/ppt/tags/tag3527.xml" ContentType="application/vnd.openxmlformats-officedocument.presentationml.tags+xml"/>
  <Override PartName="/ppt/tags/tag4940.xml" ContentType="application/vnd.openxmlformats-officedocument.presentationml.tags+xml"/>
  <Override PartName="/ppt/tags/tag6275.xml" ContentType="application/vnd.openxmlformats-officedocument.presentationml.tags+xml"/>
  <Override PartName="/ppt/tags/tag7925.xml" ContentType="application/vnd.openxmlformats-officedocument.presentationml.tags+xml"/>
  <Override PartName="/ppt/tags/tag11080.xml" ContentType="application/vnd.openxmlformats-officedocument.presentationml.tags+xml"/>
  <Override PartName="/ppt/tags/tag860.xml" ContentType="application/vnd.openxmlformats-officedocument.presentationml.tags+xml"/>
  <Override PartName="/ppt/tags/tag1684.xml" ContentType="application/vnd.openxmlformats-officedocument.presentationml.tags+xml"/>
  <Override PartName="/ppt/slideLayouts/slideLayout582.xml" ContentType="application/vnd.openxmlformats-officedocument.presentationml.slideLayout+xml"/>
  <Override PartName="/ppt/tags/tag4669.xml" ContentType="application/vnd.openxmlformats-officedocument.presentationml.tags+xml"/>
  <Override PartName="/ppt/slideLayouts/slideLayout819.xml" ContentType="application/vnd.openxmlformats-officedocument.presentationml.slideLayout+xml"/>
  <Override PartName="/ppt/tags/tag7433.xml" ContentType="application/vnd.openxmlformats-officedocument.presentationml.tags+xml"/>
  <Override PartName="/customXml/itemProps66.xml" ContentType="application/vnd.openxmlformats-officedocument.customXmlProperties+xml"/>
  <Override PartName="/ppt/tags/tag605.xml" ContentType="application/vnd.openxmlformats-officedocument.presentationml.tags+xml"/>
  <Override PartName="/ppt/tags/tag1192.xml" ContentType="application/vnd.openxmlformats-officedocument.presentationml.tags+xml"/>
  <Override PartName="/ppt/tags/tag1429.xml" ContentType="application/vnd.openxmlformats-officedocument.presentationml.tags+xml"/>
  <Override PartName="/ppt/slideLayouts/slideLayout327.xml" ContentType="application/vnd.openxmlformats-officedocument.presentationml.slideLayout+xml"/>
  <Override PartName="/ppt/tags/tag2842.xml" ContentType="application/vnd.openxmlformats-officedocument.presentationml.tags+xml"/>
  <Override PartName="/ppt/tags/tag4177.xml" ContentType="application/vnd.openxmlformats-officedocument.presentationml.tags+xml"/>
  <Override PartName="/ppt/tags/tag5590.xml" ContentType="application/vnd.openxmlformats-officedocument.presentationml.tags+xml"/>
  <Override PartName="/ppt/tags/tag113.xml" ContentType="application/vnd.openxmlformats-officedocument.presentationml.tags+xml"/>
  <Override PartName="/ppt/tags/tag589.xml" ContentType="application/vnd.openxmlformats-officedocument.presentationml.tags+xml"/>
  <Override PartName="/ppt/tags/tag2350.xml" ContentType="application/vnd.openxmlformats-officedocument.presentationml.tags+xml"/>
  <Override PartName="/ppt/tags/tag5335.xml" ContentType="application/vnd.openxmlformats-officedocument.presentationml.tags+xml"/>
  <Override PartName="/ppt/tags/tag5827.xml" ContentType="application/vnd.openxmlformats-officedocument.presentationml.tags+xml"/>
  <Override PartName="/ppt/tags/tag8575.xml" ContentType="application/vnd.openxmlformats-officedocument.presentationml.tags+xml"/>
  <Override PartName="/ppt/slides/slide45.xml" ContentType="application/vnd.openxmlformats-officedocument.presentationml.slide+xml"/>
  <Override PartName="/ppt/tags/tag2079.xml" ContentType="application/vnd.openxmlformats-officedocument.presentationml.tags+xml"/>
  <Override PartName="/ppt/tags/tag3984.xml" ContentType="application/vnd.openxmlformats-officedocument.presentationml.tags+xml"/>
  <Override PartName="/ppt/tags/tag6969.xml" ContentType="application/vnd.openxmlformats-officedocument.presentationml.tags+xml"/>
  <Override PartName="/ppt/tags/tag8083.xml" ContentType="application/vnd.openxmlformats-officedocument.presentationml.tags+xml"/>
  <Override PartName="/ppt/tags/tag9733.xml" ContentType="application/vnd.openxmlformats-officedocument.presentationml.tags+xml"/>
  <Override PartName="/ppt/slideLayouts/slideLayout44.xml" ContentType="application/vnd.openxmlformats-officedocument.presentationml.slideLayout+xml"/>
  <Override PartName="/ppt/tags/tag3492.xml" ContentType="application/vnd.openxmlformats-officedocument.presentationml.tags+xml"/>
  <Override PartName="/ppt/tags/tag3729.xml" ContentType="application/vnd.openxmlformats-officedocument.presentationml.tags+xml"/>
  <Override PartName="/ppt/tags/tag6001.xml" ContentType="application/vnd.openxmlformats-officedocument.presentationml.tags+xml"/>
  <Override PartName="/ppt/tags/tag6477.xml" ContentType="application/vnd.openxmlformats-officedocument.presentationml.tags+xml"/>
  <Override PartName="/ppt/tags/tag9241.xml" ContentType="application/vnd.openxmlformats-officedocument.presentationml.tags+xml"/>
  <Override PartName="/ppt/tags/tag1410.xml" ContentType="application/vnd.openxmlformats-officedocument.presentationml.tags+xml"/>
  <Override PartName="/ppt/tags/tag1886.xml" ContentType="application/vnd.openxmlformats-officedocument.presentationml.tags+xml"/>
  <Override PartName="/ppt/tags/tag1902.xml" ContentType="application/vnd.openxmlformats-officedocument.presentationml.tags+xml"/>
  <Override PartName="/ppt/tags/tag3237.xml" ContentType="application/vnd.openxmlformats-officedocument.presentationml.tags+xml"/>
  <Override PartName="/ppt/tags/tag4650.xml" ContentType="application/vnd.openxmlformats-officedocument.presentationml.tags+xml"/>
  <Override PartName="/ppt/slideLayouts/slideLayout784.xml" ContentType="application/vnd.openxmlformats-officedocument.presentationml.slideLayout+xml"/>
  <Override PartName="/ppt/slideLayouts/slideLayout800.xml" ContentType="application/vnd.openxmlformats-officedocument.presentationml.slideLayout+xml"/>
  <Override PartName="/ppt/tags/tag7890.xml" ContentType="application/vnd.openxmlformats-officedocument.presentationml.tags+xml"/>
  <Override PartName="/ppt/tags/tag570.xml" ContentType="application/vnd.openxmlformats-officedocument.presentationml.tags+xml"/>
  <Override PartName="/ppt/tags/tag807.xml" ContentType="application/vnd.openxmlformats-officedocument.presentationml.tags+xml"/>
  <Override PartName="/ppt/tags/tag1394.xml" ContentType="application/vnd.openxmlformats-officedocument.presentationml.tags+xml"/>
  <Override PartName="/ppt/slideLayouts/slideLayout292.xml" ContentType="application/vnd.openxmlformats-officedocument.presentationml.slideLayout+xml"/>
  <Override PartName="/ppt/slideLayouts/slideLayout529.xml" ContentType="application/vnd.openxmlformats-officedocument.presentationml.slideLayout+xml"/>
  <Override PartName="/ppt/tags/tag7143.xml" ContentType="application/vnd.openxmlformats-officedocument.presentationml.tags+xml"/>
  <Override PartName="/ppt/tags/tag7635.xml" ContentType="application/vnd.openxmlformats-officedocument.presentationml.tags+xml"/>
  <Override PartName="/ppt/slideMasters/slideMaster31.xml" ContentType="application/vnd.openxmlformats-officedocument.presentationml.slideMaster+xml"/>
  <Override PartName="/ppt/tags/tag14.xml" ContentType="application/vnd.openxmlformats-officedocument.presentationml.tags+xml"/>
  <Override PartName="/ppt/tags/tag315.xml" ContentType="application/vnd.openxmlformats-officedocument.presentationml.tags+xml"/>
  <Override PartName="/ppt/tags/tag1139.xml" ContentType="application/vnd.openxmlformats-officedocument.presentationml.tags+xml"/>
  <Override PartName="/ppt/tags/tag2552.xml" ContentType="application/vnd.openxmlformats-officedocument.presentationml.tags+xml"/>
  <Override PartName="/ppt/tags/tag4379.xml" ContentType="application/vnd.openxmlformats-officedocument.presentationml.tags+xml"/>
  <Override PartName="/ppt/tags/tag5792.xml" ContentType="application/vnd.openxmlformats-officedocument.presentationml.tags+xml"/>
  <Override PartName="/ppt/tags/tag8777.xml" ContentType="application/vnd.openxmlformats-officedocument.presentationml.tags+xml"/>
  <Override PartName="/ppt/tags/tag299.xml" ContentType="application/vnd.openxmlformats-officedocument.presentationml.tags+xml"/>
  <Override PartName="/ppt/tags/tag2060.xml" ContentType="application/vnd.openxmlformats-officedocument.presentationml.tags+xml"/>
  <Override PartName="/ppt/tags/tag3710.xml" ContentType="application/vnd.openxmlformats-officedocument.presentationml.tags+xml"/>
  <Override PartName="/ppt/tags/tag5537.xml" ContentType="application/vnd.openxmlformats-officedocument.presentationml.tags+xml"/>
  <Override PartName="/ppt/tags/tag6950.xml" ContentType="application/vnd.openxmlformats-officedocument.presentationml.tags+xml"/>
  <Override PartName="/ppt/tags/tag8285.xml" ContentType="application/vnd.openxmlformats-officedocument.presentationml.tags+xml"/>
  <Override PartName="/ppt/tags/tag8301.xml" ContentType="application/vnd.openxmlformats-officedocument.presentationml.tags+xml"/>
  <Override PartName="/ppt/tags/tag3694.xml" ContentType="application/vnd.openxmlformats-officedocument.presentationml.tags+xml"/>
  <Override PartName="/ppt/tags/tag5045.xml" ContentType="application/vnd.openxmlformats-officedocument.presentationml.tags+xml"/>
  <Override PartName="/ppt/tags/tag9443.xml" ContentType="application/vnd.openxmlformats-officedocument.presentationml.tags+xml"/>
  <Override PartName="/customXml/itemProps152.xml" ContentType="application/vnd.openxmlformats-officedocument.customXmlProperties+xml"/>
  <Override PartName="/ppt/tags/tag3439.xml" ContentType="application/vnd.openxmlformats-officedocument.presentationml.tags+xml"/>
  <Override PartName="/ppt/tags/tag4852.xml" ContentType="application/vnd.openxmlformats-officedocument.presentationml.tags+xml"/>
  <Override PartName="/ppt/tags/tag6187.xml" ContentType="application/vnd.openxmlformats-officedocument.presentationml.tags+xml"/>
  <Override PartName="/ppt/tags/tag6203.xml" ContentType="application/vnd.openxmlformats-officedocument.presentationml.tags+xml"/>
  <Override PartName="/ppt/tags/tag6679.xml" ContentType="application/vnd.openxmlformats-officedocument.presentationml.tags+xml"/>
  <Override PartName="/ppt/slideLayouts/slideLayout1035.xml" ContentType="application/vnd.openxmlformats-officedocument.presentationml.slideLayout+xml"/>
  <Override PartName="/ppt/tags/tag1596.xml" ContentType="application/vnd.openxmlformats-officedocument.presentationml.tags+xml"/>
  <Override PartName="/ppt/tags/tag1612.xml" ContentType="application/vnd.openxmlformats-officedocument.presentationml.tags+xml"/>
  <Override PartName="/ppt/slideLayouts/slideLayout510.xml" ContentType="application/vnd.openxmlformats-officedocument.presentationml.slideLayout+xml"/>
  <Override PartName="/ppt/tags/tag4360.xml" ContentType="application/vnd.openxmlformats-officedocument.presentationml.tags+xml"/>
  <Override PartName="/ppt/slideLayouts/slideLayout986.xml" ContentType="application/vnd.openxmlformats-officedocument.presentationml.slideLayout+xml"/>
  <Override PartName="/ppt/tags/tag7837.xml" ContentType="application/vnd.openxmlformats-officedocument.presentationml.tags+xml"/>
  <Override PartName="/ppt/tags/tag280.xml" ContentType="application/vnd.openxmlformats-officedocument.presentationml.tags+xml"/>
  <Override PartName="/ppt/tags/tag772.xml" ContentType="application/vnd.openxmlformats-officedocument.presentationml.tags+xml"/>
  <Override PartName="/ppt/tags/tag1120.xml" ContentType="application/vnd.openxmlformats-officedocument.presentationml.tags+xml"/>
  <Override PartName="/ppt/slideLayouts/slideLayout494.xml" ContentType="application/vnd.openxmlformats-officedocument.presentationml.slideLayout+xml"/>
  <Override PartName="/ppt/tags/tag4105.xml" ContentType="application/vnd.openxmlformats-officedocument.presentationml.tags+xml"/>
  <Override PartName="/ppt/tags/tag5994.xml" ContentType="application/vnd.openxmlformats-officedocument.presentationml.tags+xml"/>
  <Override PartName="/ppt/tags/tag7345.xml" ContentType="application/vnd.openxmlformats-officedocument.presentationml.tags+xml"/>
  <Override PartName="/ppt/tags/tag517.xml" ContentType="application/vnd.openxmlformats-officedocument.presentationml.tags+xml"/>
  <Override PartName="/ppt/slideLayouts/slideLayout239.xml" ContentType="application/vnd.openxmlformats-officedocument.presentationml.slideLayout+xml"/>
  <Override PartName="/ppt/tags/tag2262.xml" ContentType="application/vnd.openxmlformats-officedocument.presentationml.tags+xml"/>
  <Override PartName="/ppt/tags/tag2754.xml" ContentType="application/vnd.openxmlformats-officedocument.presentationml.tags+xml"/>
  <Override PartName="/ppt/tags/tag4089.xml" ContentType="application/vnd.openxmlformats-officedocument.presentationml.tags+xml"/>
  <Override PartName="/ppt/tags/tag5739.xml" ContentType="application/vnd.openxmlformats-officedocument.presentationml.tags+xml"/>
  <Override PartName="/ppt/tags/tag8503.xml" ContentType="application/vnd.openxmlformats-officedocument.presentationml.tags+xml"/>
  <Override PartName="/ppt/tags/tag8979.xml" ContentType="application/vnd.openxmlformats-officedocument.presentationml.tags+xml"/>
  <Override PartName="/ppt/tags/tag2007.xml" ContentType="application/vnd.openxmlformats-officedocument.presentationml.tags+xml"/>
  <Override PartName="/ppt/tags/tag3912.xml" ContentType="application/vnd.openxmlformats-officedocument.presentationml.tags+xml"/>
  <Override PartName="/ppt/tags/tag5247.xml" ContentType="application/vnd.openxmlformats-officedocument.presentationml.tags+xml"/>
  <Override PartName="/ppt/tags/tag6660.xml" ContentType="application/vnd.openxmlformats-officedocument.presentationml.tags+xml"/>
  <Override PartName="/ppt/tags/tag8011.xml" ContentType="application/vnd.openxmlformats-officedocument.presentationml.tags+xml"/>
  <Override PartName="/ppt/tags/tag8487.xml" ContentType="application/vnd.openxmlformats-officedocument.presentationml.tags+xml"/>
  <Override PartName="/ppt/notesSlides/notesSlide33.xml" ContentType="application/vnd.openxmlformats-officedocument.presentationml.notesSlide+xml"/>
  <Override PartName="/ppt/tags/tag3420.xml" ContentType="application/vnd.openxmlformats-officedocument.presentationml.tags+xml"/>
  <Override PartName="/ppt/tags/tag3896.xml" ContentType="application/vnd.openxmlformats-officedocument.presentationml.tags+xml"/>
  <Override PartName="/ppt/tags/tag6405.xml" ContentType="application/vnd.openxmlformats-officedocument.presentationml.tags+xml"/>
  <Override PartName="/ppt/tags/tag9645.xml" ContentType="application/vnd.openxmlformats-officedocument.presentationml.tags+xml"/>
  <Override PartName="/ppt/tags/tag1814.xml" ContentType="application/vnd.openxmlformats-officedocument.presentationml.tags+xml"/>
  <Override PartName="/ppt/tags/tag3149.xml" ContentType="application/vnd.openxmlformats-officedocument.presentationml.tags+xml"/>
  <Override PartName="/ppt/slideLayouts/slideLayout712.xml" ContentType="application/vnd.openxmlformats-officedocument.presentationml.slideLayout+xml"/>
  <Override PartName="/ppt/tags/tag6389.xml" ContentType="application/vnd.openxmlformats-officedocument.presentationml.tags+xml"/>
  <Override PartName="/ppt/tags/tag9153.xml" ContentType="application/vnd.openxmlformats-officedocument.presentationml.tags+xml"/>
  <Override PartName="/ppt/tags/tag974.xml" ContentType="application/vnd.openxmlformats-officedocument.presentationml.tags+xml"/>
  <Override PartName="/ppt/tags/tag1322.xml" ContentType="application/vnd.openxmlformats-officedocument.presentationml.tags+xml"/>
  <Override PartName="/ppt/slideLayouts/slideLayout220.xml" ContentType="application/vnd.openxmlformats-officedocument.presentationml.slideLayout+xml"/>
  <Override PartName="/ppt/tags/tag1798.xml" ContentType="application/vnd.openxmlformats-officedocument.presentationml.tags+xml"/>
  <Override PartName="/ppt/tags/tag4070.xml" ContentType="application/vnd.openxmlformats-officedocument.presentationml.tags+xml"/>
  <Override PartName="/ppt/tags/tag4562.xml" ContentType="application/vnd.openxmlformats-officedocument.presentationml.tags+xml"/>
  <Override PartName="/ppt/slideLayouts/slideLayout696.xml" ContentType="application/vnd.openxmlformats-officedocument.presentationml.slideLayout+xml"/>
  <Override PartName="/ppt/tags/tag7547.xml" ContentType="application/vnd.openxmlformats-officedocument.presentationml.tags+xml"/>
  <Override PartName="/ppt/tags/tag8960.xml" ContentType="application/vnd.openxmlformats-officedocument.presentationml.tags+xml"/>
  <Override PartName="/ppt/tags/tag482.xml" ContentType="application/vnd.openxmlformats-officedocument.presentationml.tags+xml"/>
  <Override PartName="/ppt/tags/tag719.xml" ContentType="application/vnd.openxmlformats-officedocument.presentationml.tags+xml"/>
  <Override PartName="/ppt/tags/tag2956.xml" ContentType="application/vnd.openxmlformats-officedocument.presentationml.tags+xml"/>
  <Override PartName="/ppt/tags/tag4307.xml" ContentType="application/vnd.openxmlformats-officedocument.presentationml.tags+xml"/>
  <Override PartName="/ppt/tags/tag5720.xml" ContentType="application/vnd.openxmlformats-officedocument.presentationml.tags+xml"/>
  <Override PartName="/ppt/tags/tag7055.xml" ContentType="application/vnd.openxmlformats-officedocument.presentationml.tags+xml"/>
  <Override PartName="/ppt/tags/tag8705.xml" ContentType="application/vnd.openxmlformats-officedocument.presentationml.tags+xml"/>
  <Override PartName="/ppt/tags/tag227.xml" ContentType="application/vnd.openxmlformats-officedocument.presentationml.tags+xml"/>
  <Override PartName="/ppt/tags/tag2464.xml" ContentType="application/vnd.openxmlformats-officedocument.presentationml.tags+xml"/>
  <Override PartName="/ppt/tags/tag5449.xml" ContentType="application/vnd.openxmlformats-officedocument.presentationml.tags+xml"/>
  <Override PartName="/ppt/tags/tag8213.xml" ContentType="application/vnd.openxmlformats-officedocument.presentationml.tags+xml"/>
  <Override PartName="/ppt/tags/tag8689.xml" ContentType="application/vnd.openxmlformats-officedocument.presentationml.tags+xml"/>
  <Override PartName="/ppt/tags/tag2209.xml" ContentType="application/vnd.openxmlformats-officedocument.presentationml.tags+xml"/>
  <Override PartName="/ppt/tags/tag3622.xml" ContentType="application/vnd.openxmlformats-officedocument.presentationml.tags+xml"/>
  <Override PartName="/ppt/tags/tag6370.xml" ContentType="application/vnd.openxmlformats-officedocument.presentationml.tags+xml"/>
  <Override PartName="/ppt/tags/tag6862.xml" ContentType="application/vnd.openxmlformats-officedocument.presentationml.tags+xml"/>
  <Override PartName="/ppt/tags/tag8197.xml" ContentType="application/vnd.openxmlformats-officedocument.presentationml.tags+xml"/>
  <Override PartName="/ppt/tags/tag9847.xml" ContentType="application/vnd.openxmlformats-officedocument.presentationml.tags+xml"/>
  <Override PartName="/ppt/tags/tag3130.xml" ContentType="application/vnd.openxmlformats-officedocument.presentationml.tags+xml"/>
  <Override PartName="/ppt/tags/tag6115.xml" ContentType="application/vnd.openxmlformats-officedocument.presentationml.tags+xml"/>
  <Override PartName="/ppt/tags/tag6607.xml" ContentType="application/vnd.openxmlformats-officedocument.presentationml.tags+xml"/>
  <Override PartName="/ppt/tags/tag9355.xml" ContentType="application/vnd.openxmlformats-officedocument.presentationml.tags+xml"/>
  <Override PartName="/ppt/tags/tag1524.xml" ContentType="application/vnd.openxmlformats-officedocument.presentationml.tags+xml"/>
  <Override PartName="/ppt/tags/tag4764.xml" ContentType="application/vnd.openxmlformats-officedocument.presentationml.tags+xml"/>
  <Override PartName="/ppt/tags/tag6099.xml" ContentType="application/vnd.openxmlformats-officedocument.presentationml.tags+xml"/>
  <Override PartName="/ppt/slideLayouts/slideLayout898.xml" ContentType="application/vnd.openxmlformats-officedocument.presentationml.slideLayout+xml"/>
  <Override PartName="/ppt/slideLayouts/slideLayout914.xml" ContentType="application/vnd.openxmlformats-officedocument.presentationml.slideLayout+xml"/>
  <Override PartName="/ppt/tags/tag7749.xml" ContentType="application/vnd.openxmlformats-officedocument.presentationml.tags+xml"/>
  <Override PartName="/ppt/tags/tag684.xml" ContentType="application/vnd.openxmlformats-officedocument.presentationml.tags+xml"/>
  <Override PartName="/ppt/tags/tag700.xml" ContentType="application/vnd.openxmlformats-officedocument.presentationml.tags+xml"/>
  <Override PartName="/ppt/tags/tag1032.xml" ContentType="application/vnd.openxmlformats-officedocument.presentationml.tags+xml"/>
  <Override PartName="/ppt/slideLayouts/slideLayout422.xml" ContentType="application/vnd.openxmlformats-officedocument.presentationml.slideLayout+xml"/>
  <Override PartName="/ppt/tags/tag4272.xml" ContentType="application/vnd.openxmlformats-officedocument.presentationml.tags+xml"/>
  <Override PartName="/ppt/tags/tag4509.xml" ContentType="application/vnd.openxmlformats-officedocument.presentationml.tags+xml"/>
  <Override PartName="/ppt/tags/tag5922.xml" ContentType="application/vnd.openxmlformats-officedocument.presentationml.tags+xml"/>
  <Override PartName="/ppt/tags/tag7257.xml" ContentType="application/vnd.openxmlformats-officedocument.presentationml.tags+xml"/>
  <Override PartName="/ppt/tags/tag192.xml" ContentType="application/vnd.openxmlformats-officedocument.presentationml.tags+xml"/>
  <Override PartName="/ppt/tags/tag429.xml" ContentType="application/vnd.openxmlformats-officedocument.presentationml.tags+xml"/>
  <Override PartName="/ppt/tags/tag2666.xml" ContentType="application/vnd.openxmlformats-officedocument.presentationml.tags+xml"/>
  <Override PartName="/ppt/tags/tag4017.xml" ContentType="application/vnd.openxmlformats-officedocument.presentationml.tags+xml"/>
  <Override PartName="/ppt/tags/tag5430.xml" ContentType="application/vnd.openxmlformats-officedocument.presentationml.tags+xml"/>
  <Override PartName="/ppt/tags/tag8670.xml" ContentType="application/vnd.openxmlformats-officedocument.presentationml.tags+xml"/>
  <Override PartName="/ppt/tags/tag8907.xml" ContentType="application/vnd.openxmlformats-officedocument.presentationml.tags+xml"/>
  <Override PartName="/ppt/tags/tag2174.xml" ContentType="application/vnd.openxmlformats-officedocument.presentationml.tags+xml"/>
  <Override PartName="/ppt/tags/tag3824.xml" ContentType="application/vnd.openxmlformats-officedocument.presentationml.tags+xml"/>
  <Override PartName="/ppt/tags/tag8399.xml" ContentType="application/vnd.openxmlformats-officedocument.presentationml.tags+xml"/>
  <Override PartName="/ppt/tags/tag8415.xml" ContentType="application/vnd.openxmlformats-officedocument.presentationml.tags+xml"/>
  <Override PartName="/customXml/itemProps2.xml" ContentType="application/vnd.openxmlformats-officedocument.customXmlProperties+xml"/>
  <Override PartName="/ppt/slideLayouts/slideLayout7.xml" ContentType="application/vnd.openxmlformats-officedocument.presentationml.slideLayout+xml"/>
  <Override PartName="/ppt/tags/tag3332.xml" ContentType="application/vnd.openxmlformats-officedocument.presentationml.tags+xml"/>
  <Override PartName="/ppt/tags/tag5159.xml" ContentType="application/vnd.openxmlformats-officedocument.presentationml.tags+xml"/>
  <Override PartName="/ppt/tags/tag6572.xml" ContentType="application/vnd.openxmlformats-officedocument.presentationml.tags+xml"/>
  <Override PartName="/ppt/tags/tag6809.xml" ContentType="application/vnd.openxmlformats-officedocument.presentationml.tags+xml"/>
  <Override PartName="/ppt/tags/tag9557.xml" ContentType="application/vnd.openxmlformats-officedocument.presentationml.tags+xml"/>
  <Override PartName="/ppt/tags/tag1981.xml" ContentType="application/vnd.openxmlformats-officedocument.presentationml.tags+xml"/>
  <Override PartName="/ppt/tags/tag4966.xml" ContentType="application/vnd.openxmlformats-officedocument.presentationml.tags+xml"/>
  <Override PartName="/ppt/tags/tag6080.xml" ContentType="application/vnd.openxmlformats-officedocument.presentationml.tags+xml"/>
  <Override PartName="/ppt/tags/tag6317.xml" ContentType="application/vnd.openxmlformats-officedocument.presentationml.tags+xml"/>
  <Override PartName="/ppt/tags/tag7730.xml" ContentType="application/vnd.openxmlformats-officedocument.presentationml.tags+xml"/>
  <Override PartName="/ppt/slideLayouts/slideLayout1149.xml" ContentType="application/vnd.openxmlformats-officedocument.presentationml.slideLayout+xml"/>
  <Override PartName="/ppt/tags/tag9065.xml" ContentType="application/vnd.openxmlformats-officedocument.presentationml.tags+xml"/>
  <Override PartName="/ppt/tags/tag902.xml" ContentType="application/vnd.openxmlformats-officedocument.presentationml.tags+xml"/>
  <Override PartName="/ppt/tags/tag1726.xml" ContentType="application/vnd.openxmlformats-officedocument.presentationml.tags+xml"/>
  <Override PartName="/ppt/tags/tag4474.xml" ContentType="application/vnd.openxmlformats-officedocument.presentationml.tags+xml"/>
  <Override PartName="/ppt/slideLayouts/slideLayout624.xml" ContentType="application/vnd.openxmlformats-officedocument.presentationml.slideLayout+xml"/>
  <Override PartName="/ppt/tags/tag394.xml" ContentType="application/vnd.openxmlformats-officedocument.presentationml.tags+xml"/>
  <Override PartName="/ppt/tags/tag410.xml" ContentType="application/vnd.openxmlformats-officedocument.presentationml.tags+xml"/>
  <Override PartName="/ppt/tags/tag886.xml" ContentType="application/vnd.openxmlformats-officedocument.presentationml.tags+xml"/>
  <Override PartName="/ppt/slideLayouts/slideLayout132.xml" ContentType="application/vnd.openxmlformats-officedocument.presentationml.slideLayout+xml"/>
  <Override PartName="/ppt/tags/tag1234.xml" ContentType="application/vnd.openxmlformats-officedocument.presentationml.tags+xml"/>
  <Override PartName="/ppt/tags/tag4219.xml" ContentType="application/vnd.openxmlformats-officedocument.presentationml.tags+xml"/>
  <Override PartName="/ppt/tags/tag5632.xml" ContentType="application/vnd.openxmlformats-officedocument.presentationml.tags+xml"/>
  <Override PartName="/ppt/tags/tag7459.xml" ContentType="application/vnd.openxmlformats-officedocument.presentationml.tags+xml"/>
  <Override PartName="/ppt/tags/tag8872.xml" ContentType="application/vnd.openxmlformats-officedocument.presentationml.tags+xml"/>
  <Override PartName="/ppt/tags/tag93.xml" ContentType="application/vnd.openxmlformats-officedocument.presentationml.tags+xml"/>
  <Override PartName="/ppt/tags/tag139.xml" ContentType="application/vnd.openxmlformats-officedocument.presentationml.tags+xml"/>
  <Override PartName="/ppt/tags/tag2376.xml" ContentType="application/vnd.openxmlformats-officedocument.presentationml.tags+xml"/>
  <Override PartName="/ppt/tags/tag2868.xml" ContentType="application/vnd.openxmlformats-officedocument.presentationml.tags+xml"/>
  <Override PartName="/ppt/tags/tag5140.xml" ContentType="application/vnd.openxmlformats-officedocument.presentationml.tags+xml"/>
  <Override PartName="/ppt/tags/tag8380.xml" ContentType="application/vnd.openxmlformats-officedocument.presentationml.tags+xml"/>
  <Override PartName="/ppt/tags/tag8617.xml" ContentType="application/vnd.openxmlformats-officedocument.presentationml.tags+xml"/>
  <Override PartName="/ppt/tags/tag6774.xml" ContentType="application/vnd.openxmlformats-officedocument.presentationml.tags+xml"/>
  <Override PartName="/ppt/tags/tag8125.xml" ContentType="application/vnd.openxmlformats-officedocument.presentationml.tags+xml"/>
  <Override PartName="/ppt/slideLayouts/slideLayout1130.xml" ContentType="application/vnd.openxmlformats-officedocument.presentationml.slideLayout+xml"/>
  <Override PartName="/ppt/tags/tag3042.xml" ContentType="application/vnd.openxmlformats-officedocument.presentationml.tags+xml"/>
  <Override PartName="/ppt/tags/tag3534.xml" ContentType="application/vnd.openxmlformats-officedocument.presentationml.tags+xml"/>
  <Override PartName="/ppt/tags/tag6282.xml" ContentType="application/vnd.openxmlformats-officedocument.presentationml.tags+xml"/>
  <Override PartName="/ppt/tags/tag6519.xml" ContentType="application/vnd.openxmlformats-officedocument.presentationml.tags+xml"/>
  <Override PartName="/ppt/tags/tag7932.xml" ContentType="application/vnd.openxmlformats-officedocument.presentationml.tags+xml"/>
  <Override PartName="/ppt/tags/tag9759.xml" ContentType="application/vnd.openxmlformats-officedocument.presentationml.tags+xml"/>
  <Override PartName="/ppt/tags/tag1691.xml" ContentType="application/vnd.openxmlformats-officedocument.presentationml.tags+xml"/>
  <Override PartName="/ppt/tags/tag1928.xml" ContentType="application/vnd.openxmlformats-officedocument.presentationml.tags+xml"/>
  <Override PartName="/ppt/tags/tag6027.xml" ContentType="application/vnd.openxmlformats-officedocument.presentationml.tags+xml"/>
  <Override PartName="/ppt/slideLayouts/slideLayout826.xml" ContentType="application/vnd.openxmlformats-officedocument.presentationml.slideLayout+xml"/>
  <Override PartName="/ppt/tags/tag7440.xml" ContentType="application/vnd.openxmlformats-officedocument.presentationml.tags+xml"/>
  <Override PartName="/ppt/tags/tag9267.xml" ContentType="application/vnd.openxmlformats-officedocument.presentationml.tags+xml"/>
  <Override PartName="/customXml/itemProps73.xml" ContentType="application/vnd.openxmlformats-officedocument.customXmlProperties+xml"/>
  <Override PartName="/ppt/tags/tag612.xml" ContentType="application/vnd.openxmlformats-officedocument.presentationml.tags+xml"/>
  <Override PartName="/ppt/tags/tag1436.xml" ContentType="application/vnd.openxmlformats-officedocument.presentationml.tags+xml"/>
  <Override PartName="/ppt/slideLayouts/slideLayout334.xml" ContentType="application/vnd.openxmlformats-officedocument.presentationml.slideLayout+xml"/>
  <Override PartName="/ppt/tags/tag4184.xml" ContentType="application/vnd.openxmlformats-officedocument.presentationml.tags+xml"/>
  <Override PartName="/ppt/tags/tag4200.xml" ContentType="application/vnd.openxmlformats-officedocument.presentationml.tags+xml"/>
  <Override PartName="/ppt/tags/tag4676.xml" ContentType="application/vnd.openxmlformats-officedocument.presentationml.tags+xml"/>
  <Override PartName="/ppt/slideMasters/slideMaster57.xml" ContentType="application/vnd.openxmlformats-officedocument.presentationml.slideMaster+xml"/>
  <Override PartName="/ppt/tags/tag120.xml" ContentType="application/vnd.openxmlformats-officedocument.presentationml.tags+xml"/>
  <Override PartName="/ppt/tags/tag596.xml" ContentType="application/vnd.openxmlformats-officedocument.presentationml.tags+xml"/>
  <Override PartName="/ppt/tags/tag5834.xml" ContentType="application/vnd.openxmlformats-officedocument.presentationml.tags+xml"/>
  <Override PartName="/ppt/tags/tag7169.xml" ContentType="application/vnd.openxmlformats-officedocument.presentationml.tags+xml"/>
  <Override PartName="/ppt/tags/tag8582.xml" ContentType="application/vnd.openxmlformats-officedocument.presentationml.tags+xml"/>
  <Override PartName="/ppt/tags/tag8819.xml" ContentType="application/vnd.openxmlformats-officedocument.presentationml.tags+xml"/>
  <Override PartName="/ppt/slides/slide52.xml" ContentType="application/vnd.openxmlformats-officedocument.presentationml.slide+xml"/>
  <Override PartName="/ppt/tags/tag2102.xml" ContentType="application/vnd.openxmlformats-officedocument.presentationml.tags+xml"/>
  <Override PartName="/ppt/tags/tag2578.xml" ContentType="application/vnd.openxmlformats-officedocument.presentationml.tags+xml"/>
  <Override PartName="/ppt/tags/tag3991.xml" ContentType="application/vnd.openxmlformats-officedocument.presentationml.tags+xml"/>
  <Override PartName="/ppt/tags/tag5342.xml" ContentType="application/vnd.openxmlformats-officedocument.presentationml.tags+xml"/>
  <Override PartName="/ppt/tags/tag8090.xml" ContentType="application/vnd.openxmlformats-officedocument.presentationml.tags+xml"/>
  <Override PartName="/ppt/tags/tag8327.xml" ContentType="application/vnd.openxmlformats-officedocument.presentationml.tags+xml"/>
  <Override PartName="/ppt/tags/tag9740.xml" ContentType="application/vnd.openxmlformats-officedocument.presentationml.tags+xml"/>
  <Override PartName="/ppt/slideLayouts/slideLayout51.xml" ContentType="application/vnd.openxmlformats-officedocument.presentationml.slideLayout+xml"/>
  <Override PartName="/ppt/tags/tag2086.xml" ContentType="application/vnd.openxmlformats-officedocument.presentationml.tags+xml"/>
  <Override PartName="/ppt/tags/tag3736.xml" ContentType="application/vnd.openxmlformats-officedocument.presentationml.tags+xml"/>
  <Override PartName="/ppt/tags/tag6484.xml" ContentType="application/vnd.openxmlformats-officedocument.presentationml.tags+xml"/>
  <Override PartName="/ppt/tags/tag6500.xml" ContentType="application/vnd.openxmlformats-officedocument.presentationml.tags+xml"/>
  <Override PartName="/ppt/tags/tag6976.xml" ContentType="application/vnd.openxmlformats-officedocument.presentationml.tags+xml"/>
  <Override PartName="/ppt/tags/tag1893.xml" ContentType="application/vnd.openxmlformats-officedocument.presentationml.tags+xml"/>
  <Override PartName="/ppt/tags/tag3244.xml" ContentType="application/vnd.openxmlformats-officedocument.presentationml.tags+xml"/>
  <Override PartName="/ppt/tags/tag6229.xml" ContentType="application/vnd.openxmlformats-officedocument.presentationml.tags+xml"/>
  <Override PartName="/ppt/tags/tag9469.xml" ContentType="application/vnd.openxmlformats-officedocument.presentationml.tags+xml"/>
  <Override PartName="/customXml/itemProps178.xml" ContentType="application/vnd.openxmlformats-officedocument.customXmlProperties+xml"/>
  <Override PartName="/ppt/tags/tag1638.xml" ContentType="application/vnd.openxmlformats-officedocument.presentationml.tags+xml"/>
  <Override PartName="/ppt/tags/tag4402.xml" ContentType="application/vnd.openxmlformats-officedocument.presentationml.tags+xml"/>
  <Override PartName="/ppt/tags/tag4878.xml" ContentType="application/vnd.openxmlformats-officedocument.presentationml.tags+xml"/>
  <Override PartName="/ppt/slideLayouts/slideLayout791.xml" ContentType="application/vnd.openxmlformats-officedocument.presentationml.slideLayout+xml"/>
  <Override PartName="/ppt/tags/tag7150.xml" ContentType="application/vnd.openxmlformats-officedocument.presentationml.tags+xml"/>
  <Override PartName="/ppt/tags/tag7642.xml" ContentType="application/vnd.openxmlformats-officedocument.presentationml.tags+xml"/>
  <Override PartName="/ppt/tags/tag322.xml" ContentType="application/vnd.openxmlformats-officedocument.presentationml.tags+xml"/>
  <Override PartName="/ppt/tags/tag798.xml" ContentType="application/vnd.openxmlformats-officedocument.presentationml.tags+xml"/>
  <Override PartName="/ppt/tags/tag814.xml" ContentType="application/vnd.openxmlformats-officedocument.presentationml.tags+xml"/>
  <Override PartName="/ppt/tags/tag1146.xml" ContentType="application/vnd.openxmlformats-officedocument.presentationml.tags+xml"/>
  <Override PartName="/ppt/slideLayouts/slideLayout536.xml" ContentType="application/vnd.openxmlformats-officedocument.presentationml.slideLayout+xml"/>
  <Override PartName="/ppt/tags/tag4386.xml" ContentType="application/vnd.openxmlformats-officedocument.presentationml.tags+xml"/>
  <Override PartName="/ppt/tags/tag8800.xml" ContentType="application/vnd.openxmlformats-officedocument.presentationml.tags+xml"/>
  <Override PartName="/ppt/tags/tag21.xml" ContentType="application/vnd.openxmlformats-officedocument.presentationml.tags+xml"/>
  <Override PartName="/ppt/tags/tag2304.xml" ContentType="application/vnd.openxmlformats-officedocument.presentationml.tags+xml"/>
  <Override PartName="/ppt/tags/tag5544.xml" ContentType="application/vnd.openxmlformats-officedocument.presentationml.tags+xml"/>
  <Override PartName="/ppt/tags/tag8292.xml" ContentType="application/vnd.openxmlformats-officedocument.presentationml.tags+xml"/>
  <Override PartName="/ppt/tags/tag8529.xml" ContentType="application/vnd.openxmlformats-officedocument.presentationml.tags+xml"/>
  <Override PartName="/ppt/tags/tag8784.xml" ContentType="application/vnd.openxmlformats-officedocument.presentationml.tags+xml"/>
  <Override PartName="/ppt/tags/tag7.xml" ContentType="application/vnd.openxmlformats-officedocument.presentationml.tags+xml"/>
  <Override PartName="/ppt/tags/tag2288.xml" ContentType="application/vnd.openxmlformats-officedocument.presentationml.tags+xml"/>
  <Override PartName="/ppt/tags/tag3938.xml" ContentType="application/vnd.openxmlformats-officedocument.presentationml.tags+xml"/>
  <Override PartName="/ppt/tags/tag5052.xml" ContentType="application/vnd.openxmlformats-officedocument.presentationml.tags+xml"/>
  <Override PartName="/ppt/tags/tag6702.xml" ContentType="application/vnd.openxmlformats-officedocument.presentationml.tags+xml"/>
  <Override PartName="/ppt/tags/tag8037.xml" ContentType="application/vnd.openxmlformats-officedocument.presentationml.tags+xml"/>
  <Override PartName="/ppt/notesSlides/notesSlide59.xml" ContentType="application/vnd.openxmlformats-officedocument.presentationml.notesSlide+xml"/>
  <Override PartName="/ppt/tags/tag3446.xml" ContentType="application/vnd.openxmlformats-officedocument.presentationml.tags+xml"/>
  <Override PartName="/ppt/tags/tag6210.xml" ContentType="application/vnd.openxmlformats-officedocument.presentationml.tags+xml"/>
  <Override PartName="/ppt/tags/tag6686.xml" ContentType="application/vnd.openxmlformats-officedocument.presentationml.tags+xml"/>
  <Override PartName="/ppt/slideLayouts/slideLayout1042.xml" ContentType="application/vnd.openxmlformats-officedocument.presentationml.slideLayout+xml"/>
  <Override PartName="/ppt/tags/tag9450.xml" ContentType="application/vnd.openxmlformats-officedocument.presentationml.tags+xml"/>
  <Override PartName="/ppt/tags/tag4604.xml" ContentType="application/vnd.openxmlformats-officedocument.presentationml.tags+xml"/>
  <Override PartName="/ppt/tags/tag6194.xml" ContentType="application/vnd.openxmlformats-officedocument.presentationml.tags+xml"/>
  <Override PartName="/ppt/slideLayouts/slideLayout993.xml" ContentType="application/vnd.openxmlformats-officedocument.presentationml.slideLayout+xml"/>
  <Override PartName="/ppt/tags/tag7844.xml" ContentType="application/vnd.openxmlformats-officedocument.presentationml.tags+xml"/>
  <Override PartName="/ppt/tags/tag9179.xml" ContentType="application/vnd.openxmlformats-officedocument.presentationml.tags+xml"/>
  <Override PartName="/ppt/tags/tag4112.xml" ContentType="application/vnd.openxmlformats-officedocument.presentationml.tags+xml"/>
  <Override PartName="/ppt/tags/tag4588.xml" ContentType="application/vnd.openxmlformats-officedocument.presentationml.tags+xml"/>
  <Override PartName="/ppt/slideLayouts/slideLayout738.xml" ContentType="application/vnd.openxmlformats-officedocument.presentationml.slideLayout+xml"/>
  <Override PartName="/ppt/tags/tag7352.xml" ContentType="application/vnd.openxmlformats-officedocument.presentationml.tags+xml"/>
  <Override PartName="/ppt/tags/tag524.xml" ContentType="application/vnd.openxmlformats-officedocument.presentationml.tags+xml"/>
  <Override PartName="/ppt/tags/tag1348.xml" ContentType="application/vnd.openxmlformats-officedocument.presentationml.tags+xml"/>
  <Override PartName="/ppt/slideLayouts/slideLayout246.xml" ContentType="application/vnd.openxmlformats-officedocument.presentationml.slideLayout+xml"/>
  <Override PartName="/ppt/tags/tag2761.xml" ContentType="application/vnd.openxmlformats-officedocument.presentationml.tags+xml"/>
  <Override PartName="/ppt/tags/tag4096.xml" ContentType="application/vnd.openxmlformats-officedocument.presentationml.tags+xml"/>
  <Override PartName="/ppt/tags/tag5746.xml" ContentType="application/vnd.openxmlformats-officedocument.presentationml.tags+xml"/>
  <Override PartName="/ppt/tags/tag8510.xml" ContentType="application/vnd.openxmlformats-officedocument.presentationml.tags+xml"/>
  <Override PartName="/ppt/tags/tag8986.xml" ContentType="application/vnd.openxmlformats-officedocument.presentationml.tags+xml"/>
  <Override PartName="/ppt/tags/tag2506.xml" ContentType="application/vnd.openxmlformats-officedocument.presentationml.tags+xml"/>
  <Override PartName="/ppt/tags/tag5254.xml" ContentType="application/vnd.openxmlformats-officedocument.presentationml.tags+xml"/>
  <Override PartName="/ppt/tags/tag8494.xml" ContentType="application/vnd.openxmlformats-officedocument.presentationml.tags+xml"/>
  <Override PartName="/ppt/notesSlides/notesSlide40.xml" ContentType="application/vnd.openxmlformats-officedocument.presentationml.notesSlide+xml"/>
  <Override PartName="/ppt/tags/tag2014.xml" ContentType="application/vnd.openxmlformats-officedocument.presentationml.tags+xml"/>
  <Override PartName="/ppt/tags/tag6412.xml" ContentType="application/vnd.openxmlformats-officedocument.presentationml.tags+xml"/>
  <Override PartName="/ppt/tags/tag6888.xml" ContentType="application/vnd.openxmlformats-officedocument.presentationml.tags+xml"/>
  <Override PartName="/ppt/tags/tag6904.xml" ContentType="application/vnd.openxmlformats-officedocument.presentationml.tags+xml"/>
  <Override PartName="/ppt/tags/tag8239.xml" ContentType="application/vnd.openxmlformats-officedocument.presentationml.tags+xml"/>
  <Override PartName="/ppt/notesSlides/notesSlide6.xml" ContentType="application/vnd.openxmlformats-officedocument.presentationml.notesSlide+xml"/>
  <Override PartName="/ppt/tags/tag9652.xml" ContentType="application/vnd.openxmlformats-officedocument.presentationml.tags+xml"/>
  <Override PartName="/ppt/tags/tag1821.xml" ContentType="application/vnd.openxmlformats-officedocument.presentationml.tags+xml"/>
  <Override PartName="/ppt/tags/tag3156.xml" ContentType="application/vnd.openxmlformats-officedocument.presentationml.tags+xml"/>
  <Override PartName="/ppt/tags/tag3648.xml" ContentType="application/vnd.openxmlformats-officedocument.presentationml.tags+xml"/>
  <Override PartName="/ppt/tags/tag6396.xml" ContentType="application/vnd.openxmlformats-officedocument.presentationml.tags+xml"/>
  <Override PartName="/ppt/tags/tag9160.xml" ContentType="application/vnd.openxmlformats-officedocument.presentationml.tags+xml"/>
  <Override PartName="/customXml/itemProps106.xml" ContentType="application/vnd.openxmlformats-officedocument.customXmlProperties+xml"/>
  <Override PartName="/ppt/tags/tag981.xml" ContentType="application/vnd.openxmlformats-officedocument.presentationml.tags+xml"/>
  <Override PartName="/ppt/tags/tag4806.xml" ContentType="application/vnd.openxmlformats-officedocument.presentationml.tags+xml"/>
  <Override PartName="/ppt/tags/tag7554.xml" ContentType="application/vnd.openxmlformats-officedocument.presentationml.tags+xml"/>
  <Override PartName="/ppt/tags/tag726.xml" ContentType="application/vnd.openxmlformats-officedocument.presentationml.tags+xml"/>
  <Override PartName="/ppt/tags/tag2963.xml" ContentType="application/vnd.openxmlformats-officedocument.presentationml.tags+xml"/>
  <Override PartName="/ppt/slideLayouts/slideLayout448.xml" ContentType="application/vnd.openxmlformats-officedocument.presentationml.slideLayout+xml"/>
  <Override PartName="/ppt/tags/tag4298.xml" ContentType="application/vnd.openxmlformats-officedocument.presentationml.tags+xml"/>
  <Override PartName="/ppt/tags/tag4314.xml" ContentType="application/vnd.openxmlformats-officedocument.presentationml.tags+xml"/>
  <Override PartName="/ppt/tags/tag7062.xml" ContentType="application/vnd.openxmlformats-officedocument.presentationml.tags+xml"/>
  <Override PartName="/ppt/tags/tag8712.xml" ContentType="application/vnd.openxmlformats-officedocument.presentationml.tags+xml"/>
  <Override PartName="/ppt/tags/tag234.xml" ContentType="application/vnd.openxmlformats-officedocument.presentationml.tags+xml"/>
  <Override PartName="/ppt/tags/tag1058.xml" ContentType="application/vnd.openxmlformats-officedocument.presentationml.tags+xml"/>
  <Override PartName="/ppt/tags/tag2471.xml" ContentType="application/vnd.openxmlformats-officedocument.presentationml.tags+xml"/>
  <Override PartName="/ppt/tags/tag2708.xml" ContentType="application/vnd.openxmlformats-officedocument.presentationml.tags+xml"/>
  <Override PartName="/ppt/tags/tag5948.xml" ContentType="application/vnd.openxmlformats-officedocument.presentationml.tags+xml"/>
  <Override PartName="/ppt/tags/tag8220.xml" ContentType="application/vnd.openxmlformats-officedocument.presentationml.tags+xml"/>
  <Override PartName="/ppt/tags/tag8696.xml" ContentType="application/vnd.openxmlformats-officedocument.presentationml.tags+xml"/>
  <Override PartName="/ppt/tags/tag2216.xml" ContentType="application/vnd.openxmlformats-officedocument.presentationml.tags+xml"/>
  <Override PartName="/ppt/tags/tag5456.xml" ContentType="application/vnd.openxmlformats-officedocument.presentationml.tags+xml"/>
  <Override PartName="/ppt/tags/tag6598.xml" ContentType="application/vnd.openxmlformats-officedocument.presentationml.tags+xml"/>
  <Override PartName="/ppt/tags/tag6614.xml" ContentType="application/vnd.openxmlformats-officedocument.presentationml.tags+xml"/>
  <Override PartName="/ppt/tags/tag9362.xml" ContentType="application/vnd.openxmlformats-officedocument.presentationml.tags+xml"/>
  <Override PartName="/ppt/tags/tag3358.xml" ContentType="application/vnd.openxmlformats-officedocument.presentationml.tags+xml"/>
  <Override PartName="/ppt/tags/tag4771.xml" ContentType="application/vnd.openxmlformats-officedocument.presentationml.tags+xml"/>
  <Override PartName="/ppt/tags/tag6122.xml" ContentType="application/vnd.openxmlformats-officedocument.presentationml.tags+xml"/>
  <Override PartName="/ppt/slideLayouts/slideLayout921.xml" ContentType="application/vnd.openxmlformats-officedocument.presentationml.slideLayout+xml"/>
  <Override PartName="/ppt/tags/tag9107.xml" ContentType="application/vnd.openxmlformats-officedocument.presentationml.tags+xml"/>
  <Override PartName="/ppt/tags/tag691.xml" ContentType="application/vnd.openxmlformats-officedocument.presentationml.tags+xml"/>
  <Override PartName="/ppt/tags/tag1531.xml" ContentType="application/vnd.openxmlformats-officedocument.presentationml.tags+xml"/>
  <Override PartName="/ppt/tags/tag4516.xml" ContentType="application/vnd.openxmlformats-officedocument.presentationml.tags+xml"/>
  <Override PartName="/ppt/tags/tag7264.xml" ContentType="application/vnd.openxmlformats-officedocument.presentationml.tags+xml"/>
  <Override PartName="/ppt/tags/tag7756.xml" ContentType="application/vnd.openxmlformats-officedocument.presentationml.tags+xml"/>
  <Override PartName="/ppt/viewProps.xml" ContentType="application/vnd.openxmlformats-officedocument.presentationml.viewProps+xml"/>
  <Override PartName="/ppt/tags/tag436.xml" ContentType="application/vnd.openxmlformats-officedocument.presentationml.tags+xml"/>
  <Override PartName="/ppt/tags/tag928.xml" ContentType="application/vnd.openxmlformats-officedocument.presentationml.tags+xml"/>
  <Override PartName="/ppt/slideLayouts/slideLayout158.xml" ContentType="application/vnd.openxmlformats-officedocument.presentationml.slideLayout+xml"/>
  <Override PartName="/ppt/tags/tag2673.xml" ContentType="application/vnd.openxmlformats-officedocument.presentationml.tags+xml"/>
  <Override PartName="/ppt/tags/tag4024.xml" ContentType="application/vnd.openxmlformats-officedocument.presentationml.tags+xml"/>
  <Override PartName="/ppt/tags/tag7009.xml" ContentType="application/vnd.openxmlformats-officedocument.presentationml.tags+xml"/>
  <Override PartName="/ppt/tags/tag8898.xml" ContentType="application/vnd.openxmlformats-officedocument.presentationml.tags+xml"/>
  <Override PartName="/ppt/tags/tag8914.xml" ContentType="application/vnd.openxmlformats-officedocument.presentationml.tags+xml"/>
  <Override PartName="/ppt/tags/tag2181.xml" ContentType="application/vnd.openxmlformats-officedocument.presentationml.tags+xml"/>
  <Override PartName="/ppt/tags/tag2418.xml" ContentType="application/vnd.openxmlformats-officedocument.presentationml.tags+xml"/>
  <Override PartName="/ppt/tags/tag5658.xml" ContentType="application/vnd.openxmlformats-officedocument.presentationml.tags+xml"/>
  <Override PartName="/ppt/tags/tag8422.xml" ContentType="application/vnd.openxmlformats-officedocument.presentationml.tags+xml"/>
  <Override PartName="/ppt/tags/tag3831.xml" ContentType="application/vnd.openxmlformats-officedocument.presentationml.tags+xml"/>
  <Override PartName="/ppt/tags/tag5166.xml" ContentType="application/vnd.openxmlformats-officedocument.presentationml.tags+xml"/>
  <Override PartName="/ppt/tags/tag6816.xml" ContentType="application/vnd.openxmlformats-officedocument.presentationml.tags+xml"/>
  <Override PartName="/ppt/tags/tag4973.xml" ContentType="application/vnd.openxmlformats-officedocument.presentationml.tags+xml"/>
  <Override PartName="/ppt/tags/tag6324.xml" ContentType="application/vnd.openxmlformats-officedocument.presentationml.tags+xml"/>
  <Override PartName="/ppt/slideLayouts/slideLayout1156.xml" ContentType="application/vnd.openxmlformats-officedocument.presentationml.slideLayout+xml"/>
  <Override PartName="/ppt/tags/tag9072.xml" ContentType="application/vnd.openxmlformats-officedocument.presentationml.tags+xml"/>
  <Override PartName="/ppt/tags/tag9309.xml" ContentType="application/vnd.openxmlformats-officedocument.presentationml.tags+xml"/>
  <Override PartName="/ppt/tags/tag9564.xml" ContentType="application/vnd.openxmlformats-officedocument.presentationml.tags+xml"/>
  <Override PartName="/ppt/tags/tag1733.xml" ContentType="application/vnd.openxmlformats-officedocument.presentationml.tags+xml"/>
  <Override PartName="/ppt/tags/tag3068.xml" ContentType="application/vnd.openxmlformats-officedocument.presentationml.tags+xml"/>
  <Override PartName="/ppt/tags/tag4481.xml" ContentType="application/vnd.openxmlformats-officedocument.presentationml.tags+xml"/>
  <Override PartName="/ppt/tags/tag4718.xml" ContentType="application/vnd.openxmlformats-officedocument.presentationml.tags+xml"/>
  <Override PartName="/ppt/slideLayouts/slideLayout631.xml" ContentType="application/vnd.openxmlformats-officedocument.presentationml.slideLayout+xml"/>
  <Override PartName="/ppt/tags/tag7958.xml" ContentType="application/vnd.openxmlformats-officedocument.presentationml.tags+xml"/>
  <Override PartName="/customXml/itemProps99.xml" ContentType="application/vnd.openxmlformats-officedocument.customXmlProperties+xml"/>
  <Override PartName="/ppt/tags/tag893.xml" ContentType="application/vnd.openxmlformats-officedocument.presentationml.tags+xml"/>
  <Override PartName="/ppt/tags/tag1241.xml" ContentType="application/vnd.openxmlformats-officedocument.presentationml.tags+xml"/>
  <Override PartName="/ppt/tags/tag4226.xml" ContentType="application/vnd.openxmlformats-officedocument.presentationml.tags+xml"/>
  <Override PartName="/ppt/tags/tag7466.xml" ContentType="application/vnd.openxmlformats-officedocument.presentationml.tags+xml"/>
  <Override PartName="/ppt/tags/tag638.xml" ContentType="application/vnd.openxmlformats-officedocument.presentationml.tags+xml"/>
  <Override PartName="/ppt/tags/tag2875.xml" ContentType="application/vnd.openxmlformats-officedocument.presentationml.tags+xml"/>
  <Override PartName="/ppt/tags/tag8624.xml" ContentType="application/vnd.openxmlformats-officedocument.presentationml.tags+xml"/>
  <Override PartName="/ppt/tags/tag146.xml" ContentType="application/vnd.openxmlformats-officedocument.presentationml.tags+xml"/>
  <Override PartName="/ppt/tags/tag2383.xml" ContentType="application/vnd.openxmlformats-officedocument.presentationml.tags+xml"/>
  <Override PartName="/ppt/tags/tag5368.xml" ContentType="application/vnd.openxmlformats-officedocument.presentationml.tags+xml"/>
  <Override PartName="/ppt/tags/tag6781.xml" ContentType="application/vnd.openxmlformats-officedocument.presentationml.tags+xml"/>
  <Override PartName="/ppt/tags/tag8132.xml" ContentType="application/vnd.openxmlformats-officedocument.presentationml.tags+xml"/>
  <Override PartName="/ppt/tags/tag2128.xml" ContentType="application/vnd.openxmlformats-officedocument.presentationml.tags+xml"/>
  <Override PartName="/ppt/tags/tag3541.xml" ContentType="application/vnd.openxmlformats-officedocument.presentationml.tags+xml"/>
  <Override PartName="/ppt/tags/tag6526.xml" ContentType="application/vnd.openxmlformats-officedocument.presentationml.tags+xml"/>
  <Override PartName="/ppt/tags/tag9766.xml" ContentType="application/vnd.openxmlformats-officedocument.presentationml.tags+xml"/>
  <Override PartName="/ppt/slideLayouts/slideLayout77.xml" ContentType="application/vnd.openxmlformats-officedocument.presentationml.slideLayout+xml"/>
  <Override PartName="/ppt/tags/tag1935.xml" ContentType="application/vnd.openxmlformats-officedocument.presentationml.tags+xml"/>
  <Override PartName="/ppt/tags/tag6034.xml" ContentType="application/vnd.openxmlformats-officedocument.presentationml.tags+xml"/>
  <Override PartName="/ppt/tags/tag9274.xml" ContentType="application/vnd.openxmlformats-officedocument.presentationml.tags+xml"/>
  <Override PartName="/customXml/itemProps80.xml" ContentType="application/vnd.openxmlformats-officedocument.customXmlProperties+xml"/>
  <Override PartName="/ppt/tags/tag1443.xml" ContentType="application/vnd.openxmlformats-officedocument.presentationml.tags+xml"/>
  <Override PartName="/ppt/slideLayouts/slideLayout341.xml" ContentType="application/vnd.openxmlformats-officedocument.presentationml.slideLayout+xml"/>
  <Override PartName="/ppt/tags/tag4191.xml" ContentType="application/vnd.openxmlformats-officedocument.presentationml.tags+xml"/>
  <Override PartName="/ppt/tags/tag4683.xml" ContentType="application/vnd.openxmlformats-officedocument.presentationml.tags+xml"/>
  <Override PartName="/ppt/slideLayouts/slideLayout833.xml" ContentType="application/vnd.openxmlformats-officedocument.presentationml.slideLayout+xml"/>
  <Override PartName="/ppt/tags/tag7668.xml" ContentType="application/vnd.openxmlformats-officedocument.presentationml.tags+xml"/>
  <Override PartName="/ppt/tags/tag9019.xml" ContentType="application/vnd.openxmlformats-officedocument.presentationml.tags+xml"/>
  <Override PartName="/ppt/tags/tag2601.xml" ContentType="application/vnd.openxmlformats-officedocument.presentationml.tags+xml"/>
  <Override PartName="/ppt/tags/tag4428.xml" ContentType="application/vnd.openxmlformats-officedocument.presentationml.tags+xml"/>
  <Override PartName="/ppt/tags/tag5841.xml" ContentType="application/vnd.openxmlformats-officedocument.presentationml.tags+xml"/>
  <Override PartName="/ppt/tags/tag7176.xml" ContentType="application/vnd.openxmlformats-officedocument.presentationml.tags+xml"/>
  <Override PartName="/ppt/tags/tag8826.xml" ContentType="application/vnd.openxmlformats-officedocument.presentationml.tags+xml"/>
  <Override PartName="/ppt/slideMasters/slideMaster64.xml" ContentType="application/vnd.openxmlformats-officedocument.presentationml.slideMaster+xml"/>
  <Override PartName="/ppt/tags/tag47.xml" ContentType="application/vnd.openxmlformats-officedocument.presentationml.tags+xml"/>
  <Override PartName="/ppt/tags/tag348.xml" ContentType="application/vnd.openxmlformats-officedocument.presentationml.tags+xml"/>
  <Override PartName="/ppt/tags/tag2585.xml" ContentType="application/vnd.openxmlformats-officedocument.presentationml.tags+xml"/>
  <Override PartName="/ppt/tags/tag8334.xml" ContentType="application/vnd.openxmlformats-officedocument.presentationml.tags+xml"/>
  <Override PartName="/ppt/tags/tag2093.xml" ContentType="application/vnd.openxmlformats-officedocument.presentationml.tags+xml"/>
  <Override PartName="/ppt/tags/tag3743.xml" ContentType="application/vnd.openxmlformats-officedocument.presentationml.tags+xml"/>
  <Override PartName="/ppt/tags/tag5078.xml" ContentType="application/vnd.openxmlformats-officedocument.presentationml.tags+xml"/>
  <Override PartName="/ppt/tags/tag6983.xml" ContentType="application/vnd.openxmlformats-officedocument.presentationml.tags+xml"/>
  <Override PartName="/ppt/tags/tag3251.xml" ContentType="application/vnd.openxmlformats-officedocument.presentationml.tags+xml"/>
  <Override PartName="/ppt/tags/tag4901.xml" ContentType="application/vnd.openxmlformats-officedocument.presentationml.tags+xml"/>
  <Override PartName="/ppt/tags/tag6491.xml" ContentType="application/vnd.openxmlformats-officedocument.presentationml.tags+xml"/>
  <Override PartName="/ppt/tags/tag6728.xml" ContentType="application/vnd.openxmlformats-officedocument.presentationml.tags+xml"/>
  <Override PartName="/ppt/tags/tag9000.xml" ContentType="application/vnd.openxmlformats-officedocument.presentationml.tags+xml"/>
  <Override PartName="/ppt/tags/tag9476.xml" ContentType="application/vnd.openxmlformats-officedocument.presentationml.tags+xml"/>
  <Override PartName="/customXml/itemProps185.xml" ContentType="application/vnd.openxmlformats-officedocument.customXmlProperties+xml"/>
  <Override PartName="/ppt/tags/tag4885.xml" ContentType="application/vnd.openxmlformats-officedocument.presentationml.tags+xml"/>
  <Override PartName="/ppt/tags/tag6236.xml" ContentType="application/vnd.openxmlformats-officedocument.presentationml.tags+xml"/>
  <Override PartName="/ppt/slideLayouts/slideLayout1068.xml" ContentType="application/vnd.openxmlformats-officedocument.presentationml.slideLayout+xml"/>
  <Override PartName="/customXml/itemProps27.xml" ContentType="application/vnd.openxmlformats-officedocument.customXmlProperties+xml"/>
  <Override PartName="/ppt/tags/tag821.xml" ContentType="application/vnd.openxmlformats-officedocument.presentationml.tags+xml"/>
  <Override PartName="/ppt/tags/tag1153.xml" ContentType="application/vnd.openxmlformats-officedocument.presentationml.tags+xml"/>
  <Override PartName="/ppt/tags/tag1645.xml" ContentType="application/vnd.openxmlformats-officedocument.presentationml.tags+xml"/>
  <Override PartName="/ppt/slideLayouts/slideLayout543.xml" ContentType="application/vnd.openxmlformats-officedocument.presentationml.slideLayout+xml"/>
  <Override PartName="/ppt/tags/tag4393.xml" ContentType="application/vnd.openxmlformats-officedocument.presentationml.tags+xml"/>
  <Override PartName="/ppt/tags/tag7378.xml" ContentType="application/vnd.openxmlformats-officedocument.presentationml.tags+xml"/>
  <Override PartName="/ppt/tags/tag2787.xml" ContentType="application/vnd.openxmlformats-officedocument.presentationml.tags+xml"/>
  <Override PartName="/ppt/tags/tag2803.xml" ContentType="application/vnd.openxmlformats-officedocument.presentationml.tags+xml"/>
  <Override PartName="/ppt/tags/tag4138.xml" ContentType="application/vnd.openxmlformats-officedocument.presentationml.tags+xml"/>
  <Override PartName="/ppt/tags/tag5551.xml" ContentType="application/vnd.openxmlformats-officedocument.presentationml.tags+xml"/>
  <Override PartName="/ppt/tags/tag8791.xml" ContentType="application/vnd.openxmlformats-officedocument.presentationml.tags+xml"/>
  <Override PartName="/ppt/tags/tag2295.xml" ContentType="application/vnd.openxmlformats-officedocument.presentationml.tags+xml"/>
  <Override PartName="/ppt/tags/tag2311.xml" ContentType="application/vnd.openxmlformats-officedocument.presentationml.tags+xml"/>
  <Override PartName="/ppt/tags/tag8044.xml" ContentType="application/vnd.openxmlformats-officedocument.presentationml.tags+xml"/>
  <Override PartName="/ppt/tags/tag8536.xml" ContentType="application/vnd.openxmlformats-officedocument.presentationml.tags+xml"/>
  <Override PartName="/ppt/notesSlides/notesSlide66.xml" ContentType="application/vnd.openxmlformats-officedocument.presentationml.notesSlide+xml"/>
  <Override PartName="/ppt/tags/tag3453.xml" ContentType="application/vnd.openxmlformats-officedocument.presentationml.tags+xml"/>
  <Override PartName="/ppt/tags/tag3945.xml" ContentType="application/vnd.openxmlformats-officedocument.presentationml.tags+xml"/>
  <Override PartName="/ppt/tags/tag6693.xml" ContentType="application/vnd.openxmlformats-officedocument.presentationml.tags+xml"/>
  <Override PartName="/ppt/tags/tag6438.xml" ContentType="application/vnd.openxmlformats-officedocument.presentationml.tags+xml"/>
  <Override PartName="/ppt/tags/tag7851.xml" ContentType="application/vnd.openxmlformats-officedocument.presentationml.tags+xml"/>
  <Override PartName="/ppt/tags/tag9186.xml" ContentType="application/vnd.openxmlformats-officedocument.presentationml.tags+xml"/>
  <Override PartName="/ppt/tags/tag9202.xml" ContentType="application/vnd.openxmlformats-officedocument.presentationml.tags+xml"/>
  <Override PartName="/ppt/tags/tag9678.xml" ContentType="application/vnd.openxmlformats-officedocument.presentationml.tags+xml"/>
  <Override PartName="/ppt/tags/tag1847.xml" ContentType="application/vnd.openxmlformats-officedocument.presentationml.tags+xml"/>
  <Override PartName="/ppt/tags/tag4595.xml" ContentType="application/vnd.openxmlformats-officedocument.presentationml.tags+xml"/>
  <Override PartName="/ppt/tags/tag4611.xml" ContentType="application/vnd.openxmlformats-officedocument.presentationml.tags+xml"/>
  <Override PartName="/ppt/slideLayouts/slideLayout745.xml" ContentType="application/vnd.openxmlformats-officedocument.presentationml.slideLayout+xml"/>
  <Override PartName="/ppt/tags/tag531.xml" ContentType="application/vnd.openxmlformats-officedocument.presentationml.tags+xml"/>
  <Override PartName="/ppt/tags/tag1355.xml" ContentType="application/vnd.openxmlformats-officedocument.presentationml.tags+xml"/>
  <Override PartName="/ppt/slideLayouts/slideLayout253.xml" ContentType="application/vnd.openxmlformats-officedocument.presentationml.slideLayout+xml"/>
  <Override PartName="/ppt/tags/tag5753.xml" ContentType="application/vnd.openxmlformats-officedocument.presentationml.tags+xml"/>
  <Override PartName="/ppt/tags/tag7104.xml" ContentType="application/vnd.openxmlformats-officedocument.presentationml.tags+xml"/>
  <Override PartName="/ppt/tags/tag8993.xml" ContentType="application/vnd.openxmlformats-officedocument.presentationml.tags+xml"/>
  <Override PartName="/ppt/tags/tag2513.xml" ContentType="application/vnd.openxmlformats-officedocument.presentationml.tags+xml"/>
  <Override PartName="/ppt/tags/tag2989.xml" ContentType="application/vnd.openxmlformats-officedocument.presentationml.tags+xml"/>
  <Override PartName="/ppt/tags/tag5261.xml" ContentType="application/vnd.openxmlformats-officedocument.presentationml.tags+xml"/>
  <Override PartName="/ppt/tags/tag7088.xml" ContentType="application/vnd.openxmlformats-officedocument.presentationml.tags+xml"/>
  <Override PartName="/ppt/tags/tag8738.xml" ContentType="application/vnd.openxmlformats-officedocument.presentationml.tags+xml"/>
  <Override PartName="/ppt/tags/tag2021.xml" ContentType="application/vnd.openxmlformats-officedocument.presentationml.tags+xml"/>
  <Override PartName="/ppt/tags/tag2497.xml" ContentType="application/vnd.openxmlformats-officedocument.presentationml.tags+xml"/>
  <Override PartName="/ppt/tags/tag5006.xml" ContentType="application/vnd.openxmlformats-officedocument.presentationml.tags+xml"/>
  <Override PartName="/ppt/tags/tag6895.xml" ContentType="application/vnd.openxmlformats-officedocument.presentationml.tags+xml"/>
  <Override PartName="/ppt/tags/tag6911.xml" ContentType="application/vnd.openxmlformats-officedocument.presentationml.tags+xml"/>
  <Override PartName="/ppt/tags/tag8246.xml" ContentType="application/vnd.openxmlformats-officedocument.presentationml.tags+xml"/>
  <Override PartName="/ppt/tags/tag3655.xml" ContentType="application/vnd.openxmlformats-officedocument.presentationml.tags+xml"/>
  <Override PartName="/ppt/tags/tag9404.xml" ContentType="application/vnd.openxmlformats-officedocument.presentationml.tags+xml"/>
  <Override PartName="/customXml/itemProps113.xml" ContentType="application/vnd.openxmlformats-officedocument.customXmlProperties+xml"/>
  <Override PartName="/ppt/tags/tag3163.xml" ContentType="application/vnd.openxmlformats-officedocument.presentationml.tags+xml"/>
  <Override PartName="/ppt/tags/tag4813.xml" ContentType="application/vnd.openxmlformats-officedocument.presentationml.tags+xml"/>
  <Override PartName="/ppt/tags/tag6148.xml" ContentType="application/vnd.openxmlformats-officedocument.presentationml.tags+xml"/>
  <Override PartName="/ppt/slideLayouts/slideLayout947.xml" ContentType="application/vnd.openxmlformats-officedocument.presentationml.slideLayout+xml"/>
  <Override PartName="/ppt/tags/tag7561.xml" ContentType="application/vnd.openxmlformats-officedocument.presentationml.tags+xml"/>
  <Override PartName="/ppt/tags/tag9388.xml" ContentType="application/vnd.openxmlformats-officedocument.presentationml.tags+xml"/>
  <Override PartName="/ppt/tags/tag733.xml" ContentType="application/vnd.openxmlformats-officedocument.presentationml.tags+xml"/>
  <Override PartName="/ppt/tags/tag1557.xml" ContentType="application/vnd.openxmlformats-officedocument.presentationml.tags+xml"/>
  <Override PartName="/ppt/tags/tag2970.xml" ContentType="application/vnd.openxmlformats-officedocument.presentationml.tags+xml"/>
  <Override PartName="/ppt/slideLayouts/slideLayout455.xml" ContentType="application/vnd.openxmlformats-officedocument.presentationml.slideLayout+xml"/>
  <Override PartName="/ppt/tags/tag4321.xml" ContentType="application/vnd.openxmlformats-officedocument.presentationml.tags+xml"/>
  <Override PartName="/ppt/tags/tag4797.xml" ContentType="application/vnd.openxmlformats-officedocument.presentationml.tags+xml"/>
  <Override PartName="/ppt/tags/tag7306.xml" ContentType="application/vnd.openxmlformats-officedocument.presentationml.tags+xml"/>
  <Override PartName="/ppt/tags/tag241.xml" ContentType="application/vnd.openxmlformats-officedocument.presentationml.tags+xml"/>
  <Override PartName="/ppt/tags/tag1065.xml" ContentType="application/vnd.openxmlformats-officedocument.presentationml.tags+xml"/>
  <Override PartName="/ppt/tags/tag2715.xml" ContentType="application/vnd.openxmlformats-officedocument.presentationml.tags+xml"/>
  <Override PartName="/ppt/theme/theme29.xml" ContentType="application/vnd.openxmlformats-officedocument.theme+xml"/>
  <Override PartName="/ppt/tags/tag5955.xml" ContentType="application/vnd.openxmlformats-officedocument.presentationml.tags+xml"/>
  <Override PartName="/ppt/tags/tag2223.xml" ContentType="application/vnd.openxmlformats-officedocument.presentationml.tags+xml"/>
  <Override PartName="/ppt/tags/tag2699.xml" ContentType="application/vnd.openxmlformats-officedocument.presentationml.tags+xml"/>
  <Override PartName="/ppt/tags/tag5463.xml" ContentType="application/vnd.openxmlformats-officedocument.presentationml.tags+xml"/>
  <Override PartName="/ppt/tags/tag8448.xml" ContentType="application/vnd.openxmlformats-officedocument.presentationml.tags+xml"/>
  <Override PartName="/ppt/tags/tag3857.xml" ContentType="application/vnd.openxmlformats-officedocument.presentationml.tags+xml"/>
  <Override PartName="/ppt/tags/tag5208.xml" ContentType="application/vnd.openxmlformats-officedocument.presentationml.tags+xml"/>
  <Override PartName="/ppt/tags/tag6621.xml" ContentType="application/vnd.openxmlformats-officedocument.presentationml.tags+xml"/>
  <Override PartName="/ppt/tags/tag9606.xml" ContentType="application/vnd.openxmlformats-officedocument.presentationml.tags+xml"/>
  <Override PartName="/ppt/tags/tag3365.xml" ContentType="application/vnd.openxmlformats-officedocument.presentationml.tags+xml"/>
  <Override PartName="/ppt/tags/tag9114.xml" ContentType="application/vnd.openxmlformats-officedocument.presentationml.tags+xml"/>
  <Override PartName="/ppt/theme/theme10.xml" ContentType="application/vnd.openxmlformats-officedocument.theme+xml"/>
  <Override PartName="/ppt/tags/tag1759.xml" ContentType="application/vnd.openxmlformats-officedocument.presentationml.tags+xml"/>
  <Override PartName="/ppt/tags/tag4523.xml" ContentType="application/vnd.openxmlformats-officedocument.presentationml.tags+xml"/>
  <Override PartName="/ppt/tags/tag4999.xml" ContentType="application/vnd.openxmlformats-officedocument.presentationml.tags+xml"/>
  <Override PartName="/ppt/tags/tag7763.xml" ContentType="application/vnd.openxmlformats-officedocument.presentationml.tags+xml"/>
  <Override PartName="/ppt/tags/tag9098.xml" ContentType="application/vnd.openxmlformats-officedocument.presentationml.tags+xml"/>
  <Override PartName="/ppt/tags/tag935.xml" ContentType="application/vnd.openxmlformats-officedocument.presentationml.tags+xml"/>
  <Override PartName="/ppt/slideLayouts/slideLayout165.xml" ContentType="application/vnd.openxmlformats-officedocument.presentationml.slideLayout+xml"/>
  <Override PartName="/ppt/tags/tag1267.xml" ContentType="application/vnd.openxmlformats-officedocument.presentationml.tags+xml"/>
  <Override PartName="/ppt/tags/tag4031.xml" ContentType="application/vnd.openxmlformats-officedocument.presentationml.tags+xml"/>
  <Override PartName="/ppt/slideLayouts/slideLayout657.xml" ContentType="application/vnd.openxmlformats-officedocument.presentationml.slideLayout+xml"/>
  <Override PartName="/ppt/tags/tag7271.xml" ContentType="application/vnd.openxmlformats-officedocument.presentationml.tags+xml"/>
  <Override PartName="/ppt/tags/tag7508.xml" ContentType="application/vnd.openxmlformats-officedocument.presentationml.tags+xml"/>
  <Override PartName="/ppt/tags/tag8921.xml" ContentType="application/vnd.openxmlformats-officedocument.presentationml.tags+xml"/>
  <Override PartName="/ppt/tags/tag443.xml" ContentType="application/vnd.openxmlformats-officedocument.presentationml.tags+xml"/>
  <Override PartName="/ppt/tags/tag2680.xml" ContentType="application/vnd.openxmlformats-officedocument.presentationml.tags+xml"/>
  <Override PartName="/ppt/tags/tag2917.xml" ContentType="application/vnd.openxmlformats-officedocument.presentationml.tags+xml"/>
  <Override PartName="/ppt/tags/tag5665.xml" ContentType="application/vnd.openxmlformats-officedocument.presentationml.tags+xml"/>
  <Override PartName="/ppt/tags/tag7016.xml" ContentType="application/vnd.openxmlformats-officedocument.presentationml.tags+xml"/>
  <Override PartName="/ppt/tags/tag2425.xml" ContentType="application/vnd.openxmlformats-officedocument.presentationml.tags+xml"/>
  <Override PartName="/ppt/tags/tag5173.xml" ContentType="application/vnd.openxmlformats-officedocument.presentationml.tags+xml"/>
  <Override PartName="/ppt/tags/tag6823.xml" ContentType="application/vnd.openxmlformats-officedocument.presentationml.tags+xml"/>
  <Override PartName="/ppt/tags/tag8158.xml" ContentType="application/vnd.openxmlformats-officedocument.presentationml.tags+xml"/>
  <Override PartName="/ppt/tags/tag3567.xml" ContentType="application/vnd.openxmlformats-officedocument.presentationml.tags+xml"/>
  <Override PartName="/ppt/tags/tag6331.xml" ContentType="application/vnd.openxmlformats-officedocument.presentationml.tags+xml"/>
  <Override PartName="/ppt/slideLayouts/slideLayout1163.xml" ContentType="application/vnd.openxmlformats-officedocument.presentationml.slideLayout+xml"/>
  <Override PartName="/ppt/tags/tag9571.xml" ContentType="application/vnd.openxmlformats-officedocument.presentationml.tags+xml"/>
  <Override PartName="/ppt/tags/tag9808.xml" ContentType="application/vnd.openxmlformats-officedocument.presentationml.tags+xml"/>
  <Override PartName="/ppt/tags/tag1740.xml" ContentType="application/vnd.openxmlformats-officedocument.presentationml.tags+xml"/>
  <Override PartName="/ppt/tags/tag3075.xml" ContentType="application/vnd.openxmlformats-officedocument.presentationml.tags+xml"/>
  <Override PartName="/ppt/tags/tag4980.xml" ContentType="application/vnd.openxmlformats-officedocument.presentationml.tags+xml"/>
  <Override PartName="/ppt/tags/tag7965.xml" ContentType="application/vnd.openxmlformats-officedocument.presentationml.tags+xml"/>
  <Override PartName="/ppt/tags/tag9316.xml" ContentType="application/vnd.openxmlformats-officedocument.presentationml.tags+xml"/>
  <Override PartName="/ppt/tags/tag4233.xml" ContentType="application/vnd.openxmlformats-officedocument.presentationml.tags+xml"/>
  <Override PartName="/ppt/tags/tag4725.xml" ContentType="application/vnd.openxmlformats-officedocument.presentationml.tags+xml"/>
  <Override PartName="/ppt/slideLayouts/slideLayout859.xml" ContentType="application/vnd.openxmlformats-officedocument.presentationml.slideLayout+xml"/>
  <Override PartName="/ppt/tags/tag7473.xml" ContentType="application/vnd.openxmlformats-officedocument.presentationml.tags+xml"/>
  <Override PartName="/ppt/tags/tag645.xml" ContentType="application/vnd.openxmlformats-officedocument.presentationml.tags+xml"/>
  <Override PartName="/ppt/tags/tag1469.xml" ContentType="application/vnd.openxmlformats-officedocument.presentationml.tags+xml"/>
  <Override PartName="/ppt/slideLayouts/slideLayout367.xml" ContentType="application/vnd.openxmlformats-officedocument.presentationml.slideLayout+xml"/>
  <Override PartName="/ppt/tags/tag2882.xml" ContentType="application/vnd.openxmlformats-officedocument.presentationml.tags+xml"/>
  <Override PartName="/ppt/tags/tag5867.xml" ContentType="application/vnd.openxmlformats-officedocument.presentationml.tags+xml"/>
  <Override PartName="/ppt/tags/tag7218.xml" ContentType="application/vnd.openxmlformats-officedocument.presentationml.tags+xml"/>
  <Override PartName="/ppt/tags/tag8631.xml" ContentType="application/vnd.openxmlformats-officedocument.presentationml.tags+xml"/>
  <Override PartName="/ppt/tags/tag153.xml" ContentType="application/vnd.openxmlformats-officedocument.presentationml.tags+xml"/>
  <Override PartName="/ppt/tags/tag2390.xml" ContentType="application/vnd.openxmlformats-officedocument.presentationml.tags+xml"/>
  <Override PartName="/ppt/tags/tag2627.xml" ContentType="application/vnd.openxmlformats-officedocument.presentationml.tags+xml"/>
  <Override PartName="/ppt/tags/tag5375.xml" ContentType="application/vnd.openxmlformats-officedocument.presentationml.tags+xml"/>
  <Override PartName="/ppt/tags/tag2135.xml" ContentType="application/vnd.openxmlformats-officedocument.presentationml.tags+xml"/>
  <Override PartName="/ppt/tags/tag9773.xml" ContentType="application/vnd.openxmlformats-officedocument.presentationml.tags+xml"/>
  <Override PartName="/ppt/slideLayouts/slideLayout84.xml" ContentType="application/vnd.openxmlformats-officedocument.presentationml.slideLayout+xml"/>
  <Override PartName="/ppt/tags/tag1942.xml" ContentType="application/vnd.openxmlformats-officedocument.presentationml.tags+xml"/>
  <Override PartName="/ppt/tags/tag3769.xml" ContentType="application/vnd.openxmlformats-officedocument.presentationml.tags+xml"/>
  <Override PartName="/ppt/tags/tag6041.xml" ContentType="application/vnd.openxmlformats-officedocument.presentationml.tags+xml"/>
  <Override PartName="/ppt/tags/tag6533.xml" ContentType="application/vnd.openxmlformats-officedocument.presentationml.tags+xml"/>
  <Override PartName="/ppt/tags/tag9281.xml" ContentType="application/vnd.openxmlformats-officedocument.presentationml.tags+xml"/>
  <Override PartName="/ppt/tags/tag9518.xml" ContentType="application/vnd.openxmlformats-officedocument.presentationml.tags+xml"/>
  <Override PartName="/ppt/tags/tag1450.xml" ContentType="application/vnd.openxmlformats-officedocument.presentationml.tags+xml"/>
  <Override PartName="/ppt/tags/tag3277.xml" ContentType="application/vnd.openxmlformats-officedocument.presentationml.tags+xml"/>
  <Override PartName="/ppt/tags/tag4690.xml" ContentType="application/vnd.openxmlformats-officedocument.presentationml.tags+xml"/>
  <Override PartName="/ppt/tags/tag4927.xml" ContentType="application/vnd.openxmlformats-officedocument.presentationml.tags+xml"/>
  <Override PartName="/ppt/slideLayouts/slideLayout840.xml" ContentType="application/vnd.openxmlformats-officedocument.presentationml.slideLayout+xml"/>
  <Override PartName="/ppt/tags/tag7675.xml" ContentType="application/vnd.openxmlformats-officedocument.presentationml.tags+xml"/>
  <Override PartName="/ppt/tags/tag9026.xml" ContentType="application/vnd.openxmlformats-officedocument.presentationml.tags+xml"/>
  <Override PartName="/ppt/tags/tag847.xml" ContentType="application/vnd.openxmlformats-officedocument.presentationml.tags+xml"/>
  <Override PartName="/ppt/slideLayouts/slideLayout569.xml" ContentType="application/vnd.openxmlformats-officedocument.presentationml.slideLayout+xml"/>
  <Override PartName="/ppt/tags/tag4435.xml" ContentType="application/vnd.openxmlformats-officedocument.presentationml.tags+xml"/>
  <Override PartName="/ppt/tags/tag7183.xml" ContentType="application/vnd.openxmlformats-officedocument.presentationml.tags+xml"/>
  <Override PartName="/ppt/tags/tag54.xml" ContentType="application/vnd.openxmlformats-officedocument.presentationml.tags+xml"/>
  <Override PartName="/ppt/tags/tag355.xml" ContentType="application/vnd.openxmlformats-officedocument.presentationml.tags+xml"/>
  <Override PartName="/ppt/tags/tag1179.xml" ContentType="application/vnd.openxmlformats-officedocument.presentationml.tags+xml"/>
  <Override PartName="/ppt/tags/tag2592.xml" ContentType="application/vnd.openxmlformats-officedocument.presentationml.tags+xml"/>
  <Override PartName="/ppt/tags/tag2829.xml" ContentType="application/vnd.openxmlformats-officedocument.presentationml.tags+xml"/>
  <Override PartName="/ppt/tags/tag8341.xml" ContentType="application/vnd.openxmlformats-officedocument.presentationml.tags+xml"/>
  <Override PartName="/ppt/tags/tag8833.xml" ContentType="application/vnd.openxmlformats-officedocument.presentationml.tags+xml"/>
  <Override PartName="/ppt/tags/tag2337.xml" ContentType="application/vnd.openxmlformats-officedocument.presentationml.tags+xml"/>
  <Override PartName="/ppt/tags/tag3750.xml" ContentType="application/vnd.openxmlformats-officedocument.presentationml.tags+xml"/>
  <Override PartName="/ppt/tags/tag5085.xml" ContentType="application/vnd.openxmlformats-officedocument.presentationml.tags+xml"/>
  <Override PartName="/ppt/tags/tag5101.xml" ContentType="application/vnd.openxmlformats-officedocument.presentationml.tags+xml"/>
  <Override PartName="/ppt/tags/tag5577.xml" ContentType="application/vnd.openxmlformats-officedocument.presentationml.tags+xml"/>
  <Override PartName="/ppt/tags/tag6990.xml" ContentType="application/vnd.openxmlformats-officedocument.presentationml.tags+xml"/>
  <Override PartName="/ppt/tags/tag6735.xml" ContentType="application/vnd.openxmlformats-officedocument.presentationml.tags+xml"/>
  <Override PartName="/ppt/tags/tag9483.xml" ContentType="application/vnd.openxmlformats-officedocument.presentationml.tags+xml"/>
  <Override PartName="/customXml/itemProps192.xml" ContentType="application/vnd.openxmlformats-officedocument.customXmlProperties+xml"/>
  <Override PartName="/ppt/slides/slide7.xml" ContentType="application/vnd.openxmlformats-officedocument.presentationml.slide+xml"/>
  <Override PartName="/ppt/tags/tag3003.xml" ContentType="application/vnd.openxmlformats-officedocument.presentationml.tags+xml"/>
  <Override PartName="/ppt/tags/tag3479.xml" ContentType="application/vnd.openxmlformats-officedocument.presentationml.tags+xml"/>
  <Override PartName="/ppt/tags/tag4892.xml" ContentType="application/vnd.openxmlformats-officedocument.presentationml.tags+xml"/>
  <Override PartName="/ppt/tags/tag6243.xml" ContentType="application/vnd.openxmlformats-officedocument.presentationml.tags+xml"/>
  <Override PartName="/ppt/slideLayouts/slideLayout1075.xml" ContentType="application/vnd.openxmlformats-officedocument.presentationml.slideLayout+xml"/>
  <Override PartName="/ppt/tags/tag9228.xml" ContentType="application/vnd.openxmlformats-officedocument.presentationml.tags+xml"/>
  <Override PartName="/customXml/itemProps34.xml" ContentType="application/vnd.openxmlformats-officedocument.customXmlProperties+xml"/>
  <Override PartName="/ppt/tags/tag1160.xml" ContentType="application/vnd.openxmlformats-officedocument.presentationml.tags+xml"/>
  <Override PartName="/ppt/tags/tag1652.xml" ContentType="application/vnd.openxmlformats-officedocument.presentationml.tags+xml"/>
  <Override PartName="/ppt/slideLayouts/slideLayout550.xml" ContentType="application/vnd.openxmlformats-officedocument.presentationml.slideLayout+xml"/>
  <Override PartName="/ppt/tags/tag4637.xml" ContentType="application/vnd.openxmlformats-officedocument.presentationml.tags+xml"/>
  <Override PartName="/ppt/tags/tag7401.xml" ContentType="application/vnd.openxmlformats-officedocument.presentationml.tags+xml"/>
  <Override PartName="/ppt/tags/tag7877.xml" ContentType="application/vnd.openxmlformats-officedocument.presentationml.tags+xml"/>
  <Override PartName="/ppt/slideLayouts/slideLayout279.xml" ContentType="application/vnd.openxmlformats-officedocument.presentationml.slideLayout+xml"/>
  <Override PartName="/ppt/tags/tag2810.xml" ContentType="application/vnd.openxmlformats-officedocument.presentationml.tags+xml"/>
  <Override PartName="/ppt/tags/tag4145.xml" ContentType="application/vnd.openxmlformats-officedocument.presentationml.tags+xml"/>
  <Override PartName="/ppt/tags/tag7385.xml" ContentType="application/vnd.openxmlformats-officedocument.presentationml.tags+xml"/>
  <Override PartName="/ppt/slideMasters/slideMaster18.xml" ContentType="application/vnd.openxmlformats-officedocument.presentationml.slideMaster+xml"/>
  <Override PartName="/ppt/tags/tag557.xml" ContentType="application/vnd.openxmlformats-officedocument.presentationml.tags+xml"/>
  <Override PartName="/ppt/tags/tag2539.xml" ContentType="application/vnd.openxmlformats-officedocument.presentationml.tags+xml"/>
  <Override PartName="/ppt/tags/tag2794.xml" ContentType="application/vnd.openxmlformats-officedocument.presentationml.tags+xml"/>
  <Override PartName="/ppt/tags/tag5303.xml" ContentType="application/vnd.openxmlformats-officedocument.presentationml.tags+xml"/>
  <Override PartName="/ppt/tags/tag5779.xml" ContentType="application/vnd.openxmlformats-officedocument.presentationml.tags+xml"/>
  <Override PartName="/ppt/tags/tag8543.xml" ContentType="application/vnd.openxmlformats-officedocument.presentationml.tags+xml"/>
  <Override PartName="/ppt/slides/slide13.xml" ContentType="application/vnd.openxmlformats-officedocument.presentationml.slide+xml"/>
  <Override PartName="/ppt/tags/tag2047.xml" ContentType="application/vnd.openxmlformats-officedocument.presentationml.tags+xml"/>
  <Override PartName="/ppt/tags/tag3952.xml" ContentType="application/vnd.openxmlformats-officedocument.presentationml.tags+xml"/>
  <Override PartName="/ppt/tags/tag5287.xml" ContentType="application/vnd.openxmlformats-officedocument.presentationml.tags+xml"/>
  <Override PartName="/ppt/tags/tag6937.xml" ContentType="application/vnd.openxmlformats-officedocument.presentationml.tags+xml"/>
  <Override PartName="/ppt/tags/tag8051.xml" ContentType="application/vnd.openxmlformats-officedocument.presentationml.tags+xml"/>
  <Override PartName="/ppt/tags/tag9701.xml" ContentType="application/vnd.openxmlformats-officedocument.presentationml.tags+xml"/>
  <Override PartName="/ppt/slideLayouts/slideLayout12.xml" ContentType="application/vnd.openxmlformats-officedocument.presentationml.slideLayout+xml"/>
  <Override PartName="/ppt/tags/tag3460.xml" ContentType="application/vnd.openxmlformats-officedocument.presentationml.tags+xml"/>
  <Override PartName="/ppt/tags/tag6445.xml" ContentType="application/vnd.openxmlformats-officedocument.presentationml.tags+xml"/>
  <Override PartName="/ppt/tags/tag9193.xml" ContentType="application/vnd.openxmlformats-officedocument.presentationml.tags+xml"/>
  <Override PartName="/ppt/tags/tag9685.xml" ContentType="application/vnd.openxmlformats-officedocument.presentationml.tags+xml"/>
  <Override PartName="/customXml/itemProps139.xml" ContentType="application/vnd.openxmlformats-officedocument.customXmlProperties+xml"/>
  <Override PartName="/ppt/tags/tag1854.xml" ContentType="application/vnd.openxmlformats-officedocument.presentationml.tags+xml"/>
  <Override PartName="/ppt/tags/tag3189.xml" ContentType="application/vnd.openxmlformats-officedocument.presentationml.tags+xml"/>
  <Override PartName="/ppt/tags/tag3205.xml" ContentType="application/vnd.openxmlformats-officedocument.presentationml.tags+xml"/>
  <Override PartName="/ppt/slideLayouts/slideLayout752.xml" ContentType="application/vnd.openxmlformats-officedocument.presentationml.slideLayout+xml"/>
  <Override PartName="/ppt/tags/tag7603.xml" ContentType="application/vnd.openxmlformats-officedocument.presentationml.tags+xml"/>
  <Override PartName="/ppt/tags/tag1362.xml" ContentType="application/vnd.openxmlformats-officedocument.presentationml.tags+xml"/>
  <Override PartName="/ppt/slideLayouts/slideLayout260.xml" ContentType="application/vnd.openxmlformats-officedocument.presentationml.slideLayout+xml"/>
  <Override PartName="/ppt/tags/tag4347.xml" ContentType="application/vnd.openxmlformats-officedocument.presentationml.tags+xml"/>
  <Override PartName="/ppt/tags/tag4839.xml" ContentType="application/vnd.openxmlformats-officedocument.presentationml.tags+xml"/>
  <Override PartName="/ppt/tags/tag7111.xml" ContentType="application/vnd.openxmlformats-officedocument.presentationml.tags+xml"/>
  <Override PartName="/ppt/tags/tag7587.xml" ContentType="application/vnd.openxmlformats-officedocument.presentationml.tags+xml"/>
  <Override PartName="/ppt/tags/tag759.xml" ContentType="application/vnd.openxmlformats-officedocument.presentationml.tags+xml"/>
  <Override PartName="/ppt/tags/tag1107.xml" ContentType="application/vnd.openxmlformats-officedocument.presentationml.tags+xml"/>
  <Override PartName="/ppt/tags/tag2520.xml" ContentType="application/vnd.openxmlformats-officedocument.presentationml.tags+xml"/>
  <Override PartName="/ppt/tags/tag2996.xml" ContentType="application/vnd.openxmlformats-officedocument.presentationml.tags+xml"/>
  <Override PartName="/ppt/tags/tag5760.xml" ContentType="application/vnd.openxmlformats-officedocument.presentationml.tags+xml"/>
  <Override PartName="/ppt/tags/tag7095.xml" ContentType="application/vnd.openxmlformats-officedocument.presentationml.tags+xml"/>
  <Override PartName="/ppt/tags/tag8745.xml" ContentType="application/vnd.openxmlformats-officedocument.presentationml.tags+xml"/>
  <Override PartName="/ppt/tags/tag267.xml" ContentType="application/vnd.openxmlformats-officedocument.presentationml.tags+xml"/>
  <Override PartName="/ppt/tags/tag5013.xml" ContentType="application/vnd.openxmlformats-officedocument.presentationml.tags+xml"/>
  <Override PartName="/ppt/tags/tag5489.xml" ContentType="application/vnd.openxmlformats-officedocument.presentationml.tags+xml"/>
  <Override PartName="/ppt/tags/tag5505.xml" ContentType="application/vnd.openxmlformats-officedocument.presentationml.tags+xml"/>
  <Override PartName="/ppt/tags/tag8253.xml" ContentType="application/vnd.openxmlformats-officedocument.presentationml.tags+xml"/>
  <Override PartName="/ppt/tags/tag2249.xml" ContentType="application/vnd.openxmlformats-officedocument.presentationml.tags+xml"/>
  <Override PartName="/ppt/tags/tag3662.xml" ContentType="application/vnd.openxmlformats-officedocument.presentationml.tags+xml"/>
  <Override PartName="/ppt/tags/tag6647.xml" ContentType="application/vnd.openxmlformats-officedocument.presentationml.tags+xml"/>
  <Override PartName="/ppt/tags/tag9411.xml" ContentType="application/vnd.openxmlformats-officedocument.presentationml.tags+xml"/>
  <Override PartName="/customXml/itemProps120.xml" ContentType="application/vnd.openxmlformats-officedocument.customXmlProperties+xml"/>
  <Override PartName="/ppt/tags/tag3170.xml" ContentType="application/vnd.openxmlformats-officedocument.presentationml.tags+xml"/>
  <Override PartName="/ppt/tags/tag3407.xml" ContentType="application/vnd.openxmlformats-officedocument.presentationml.tags+xml"/>
  <Override PartName="/ppt/tags/tag4820.xml" ContentType="application/vnd.openxmlformats-officedocument.presentationml.tags+xml"/>
  <Override PartName="/ppt/tags/tag6155.xml" ContentType="application/vnd.openxmlformats-officedocument.presentationml.tags+xml"/>
  <Override PartName="/ppt/slideLayouts/slideLayout1003.xml" ContentType="application/vnd.openxmlformats-officedocument.presentationml.slideLayout+xml"/>
  <Override PartName="/ppt/tags/tag9395.xml" ContentType="application/vnd.openxmlformats-officedocument.presentationml.tags+xml"/>
  <Override PartName="/ppt/tags/tag1564.xml" ContentType="application/vnd.openxmlformats-officedocument.presentationml.tags+xml"/>
  <Override PartName="/ppt/slideLayouts/slideLayout462.xml" ContentType="application/vnd.openxmlformats-officedocument.presentationml.slideLayout+xml"/>
  <Override PartName="/ppt/slideLayouts/slideLayout954.xml" ContentType="application/vnd.openxmlformats-officedocument.presentationml.slideLayout+xml"/>
  <Override PartName="/ppt/tags/tag7789.xml" ContentType="application/vnd.openxmlformats-officedocument.presentationml.tags+xml"/>
  <Override PartName="/ppt/tags/tag7805.xml" ContentType="application/vnd.openxmlformats-officedocument.presentationml.tags+xml"/>
  <Override PartName="/ppt/tags/tag740.xml" ContentType="application/vnd.openxmlformats-officedocument.presentationml.tags+xml"/>
  <Override PartName="/ppt/tags/tag1072.xml" ContentType="application/vnd.openxmlformats-officedocument.presentationml.tags+xml"/>
  <Override PartName="/ppt/tags/tag1309.xml" ContentType="application/vnd.openxmlformats-officedocument.presentationml.tags+xml"/>
  <Override PartName="/ppt/slideLayouts/slideLayout207.xml" ContentType="application/vnd.openxmlformats-officedocument.presentationml.slideLayout+xml"/>
  <Override PartName="/ppt/tags/tag2722.xml" ContentType="application/vnd.openxmlformats-officedocument.presentationml.tags+xml"/>
  <Override PartName="/ppt/tags/tag4549.xml" ContentType="application/vnd.openxmlformats-officedocument.presentationml.tags+xml"/>
  <Override PartName="/ppt/theme/theme36.xml" ContentType="application/vnd.openxmlformats-officedocument.theme+xml"/>
  <Override PartName="/ppt/tags/tag5962.xml" ContentType="application/vnd.openxmlformats-officedocument.presentationml.tags+xml"/>
  <Override PartName="/ppt/tags/tag7297.xml" ContentType="application/vnd.openxmlformats-officedocument.presentationml.tags+xml"/>
  <Override PartName="/ppt/tags/tag7313.xml" ContentType="application/vnd.openxmlformats-officedocument.presentationml.tags+xml"/>
  <Override PartName="/ppt/tags/tag469.xml" ContentType="application/vnd.openxmlformats-officedocument.presentationml.tags+xml"/>
  <Override PartName="/ppt/tags/tag2230.xml" ContentType="application/vnd.openxmlformats-officedocument.presentationml.tags+xml"/>
  <Override PartName="/ppt/tags/tag4057.xml" ContentType="application/vnd.openxmlformats-officedocument.presentationml.tags+xml"/>
  <Override PartName="/ppt/tags/tag5470.xml" ContentType="application/vnd.openxmlformats-officedocument.presentationml.tags+xml"/>
  <Override PartName="/ppt/tags/tag5707.xml" ContentType="application/vnd.openxmlformats-officedocument.presentationml.tags+xml"/>
  <Override PartName="/ppt/tags/tag8455.xml" ContentType="application/vnd.openxmlformats-officedocument.presentationml.tags+xml"/>
  <Override PartName="/ppt/tags/tag8947.xml" ContentType="application/vnd.openxmlformats-officedocument.presentationml.tags+xml"/>
  <Override PartName="/ppt/tags/tag3864.xml" ContentType="application/vnd.openxmlformats-officedocument.presentationml.tags+xml"/>
  <Override PartName="/ppt/tags/tag5199.xml" ContentType="application/vnd.openxmlformats-officedocument.presentationml.tags+xml"/>
  <Override PartName="/ppt/tags/tag5215.xml" ContentType="application/vnd.openxmlformats-officedocument.presentationml.tags+xml"/>
  <Override PartName="/ppt/tags/tag3372.xml" ContentType="application/vnd.openxmlformats-officedocument.presentationml.tags+xml"/>
  <Override PartName="/ppt/tags/tag3609.xml" ContentType="application/vnd.openxmlformats-officedocument.presentationml.tags+xml"/>
  <Override PartName="/ppt/tags/tag6849.xml" ContentType="application/vnd.openxmlformats-officedocument.presentationml.tags+xml"/>
  <Override PartName="/ppt/tags/tag9121.xml" ContentType="application/vnd.openxmlformats-officedocument.presentationml.tags+xml"/>
  <Override PartName="/ppt/tags/tag9597.xml" ContentType="application/vnd.openxmlformats-officedocument.presentationml.tags+xml"/>
  <Override PartName="/ppt/tags/tag9613.xml" ContentType="application/vnd.openxmlformats-officedocument.presentationml.tags+xml"/>
  <Override PartName="/ppt/tags/tag3117.xml" ContentType="application/vnd.openxmlformats-officedocument.presentationml.tags+xml"/>
  <Override PartName="/ppt/tags/tag4530.xml" ContentType="application/vnd.openxmlformats-officedocument.presentationml.tags+xml"/>
  <Override PartName="/ppt/tags/tag6357.xml" ContentType="application/vnd.openxmlformats-officedocument.presentationml.tags+xml"/>
  <Override PartName="/ppt/tags/tag7770.xml" ContentType="application/vnd.openxmlformats-officedocument.presentationml.tags+xml"/>
  <Override PartName="/ppt/tags/tag942.xml" ContentType="application/vnd.openxmlformats-officedocument.presentationml.tags+xml"/>
  <Override PartName="/ppt/tags/tag1274.xml" ContentType="application/vnd.openxmlformats-officedocument.presentationml.tags+xml"/>
  <Override PartName="/ppt/tags/tag1766.xml" ContentType="application/vnd.openxmlformats-officedocument.presentationml.tags+xml"/>
  <Override PartName="/ppt/slideLayouts/slideLayout664.xml" ContentType="application/vnd.openxmlformats-officedocument.presentationml.slideLayout+xml"/>
  <Override PartName="/ppt/tags/tag7515.xml" ContentType="application/vnd.openxmlformats-officedocument.presentationml.tags+xml"/>
  <Override PartName="/ppt/tags/tag450.xml" ContentType="application/vnd.openxmlformats-officedocument.presentationml.tags+xml"/>
  <Override PartName="/ppt/tags/tag1019.xml" ContentType="application/vnd.openxmlformats-officedocument.presentationml.tags+xml"/>
  <Override PartName="/ppt/slideLayouts/slideLayout172.xml" ContentType="application/vnd.openxmlformats-officedocument.presentationml.slideLayout+xml"/>
  <Override PartName="/ppt/tags/tag2924.xml" ContentType="application/vnd.openxmlformats-officedocument.presentationml.tags+xml"/>
  <Override PartName="/ppt/slideLayouts/slideLayout409.xml" ContentType="application/vnd.openxmlformats-officedocument.presentationml.slideLayout+xml"/>
  <Override PartName="/ppt/tags/tag4259.xml" ContentType="application/vnd.openxmlformats-officedocument.presentationml.tags+xml"/>
  <Override PartName="/ppt/tags/tag5672.xml" ContentType="application/vnd.openxmlformats-officedocument.presentationml.tags+xml"/>
  <Override PartName="/ppt/tags/tag5909.xml" ContentType="application/vnd.openxmlformats-officedocument.presentationml.tags+xml"/>
  <Override PartName="/ppt/tags/tag7023.xml" ContentType="application/vnd.openxmlformats-officedocument.presentationml.tags+xml"/>
  <Override PartName="/ppt/tags/tag7499.xml" ContentType="application/vnd.openxmlformats-officedocument.presentationml.tags+xml"/>
  <Override PartName="/ppt/tags/tag179.xml" ContentType="application/vnd.openxmlformats-officedocument.presentationml.tags+xml"/>
  <Override PartName="/ppt/tags/tag2432.xml" ContentType="application/vnd.openxmlformats-officedocument.presentationml.tags+xml"/>
  <Override PartName="/ppt/tags/tag5180.xml" ContentType="application/vnd.openxmlformats-officedocument.presentationml.tags+xml"/>
  <Override PartName="/ppt/tags/tag5417.xml" ContentType="application/vnd.openxmlformats-officedocument.presentationml.tags+xml"/>
  <Override PartName="/ppt/tags/tag6830.xml" ContentType="application/vnd.openxmlformats-officedocument.presentationml.tags+xml"/>
  <Override PartName="/ppt/tags/tag8657.xml" ContentType="application/vnd.openxmlformats-officedocument.presentationml.tags+xml"/>
  <Override PartName="/ppt/tags/tag8165.xml" ContentType="application/vnd.openxmlformats-officedocument.presentationml.tags+xml"/>
  <Override PartName="/ppt/slideLayouts/slideLayout1170.xml" ContentType="application/vnd.openxmlformats-officedocument.presentationml.slideLayout+xml"/>
  <Override PartName="/ppt/tags/tag9815.xml" ContentType="application/vnd.openxmlformats-officedocument.presentationml.tags+xml"/>
  <Override PartName="/ppt/tags/tag3082.xml" ContentType="application/vnd.openxmlformats-officedocument.presentationml.tags+xml"/>
  <Override PartName="/ppt/tags/tag3319.xml" ContentType="application/vnd.openxmlformats-officedocument.presentationml.tags+xml"/>
  <Override PartName="/ppt/tags/tag3574.xml" ContentType="application/vnd.openxmlformats-officedocument.presentationml.tags+xml"/>
  <Override PartName="/ppt/tags/tag6559.xml" ContentType="application/vnd.openxmlformats-officedocument.presentationml.tags+xml"/>
  <Override PartName="/ppt/tags/tag7972.xml" ContentType="application/vnd.openxmlformats-officedocument.presentationml.tags+xml"/>
  <Override PartName="/ppt/tags/tag9323.xml" ContentType="application/vnd.openxmlformats-officedocument.presentationml.tags+xml"/>
  <Override PartName="/ppt/tags/tag9799.xml" ContentType="application/vnd.openxmlformats-officedocument.presentationml.tags+xml"/>
  <Override PartName="/ppt/tags/tag1968.xml" ContentType="application/vnd.openxmlformats-officedocument.presentationml.tags+xml"/>
  <Override PartName="/ppt/tags/tag4732.xml" ContentType="application/vnd.openxmlformats-officedocument.presentationml.tags+xml"/>
  <Override PartName="/ppt/tags/tag6067.xml" ContentType="application/vnd.openxmlformats-officedocument.presentationml.tags+xml"/>
  <Override PartName="/ppt/slideLayouts/slideLayout866.xml" ContentType="application/vnd.openxmlformats-officedocument.presentationml.slideLayout+xml"/>
  <Override PartName="/ppt/tags/tag7480.xml" ContentType="application/vnd.openxmlformats-officedocument.presentationml.tags+xml"/>
  <Override PartName="/ppt/tags/tag7717.xml" ContentType="application/vnd.openxmlformats-officedocument.presentationml.tags+xml"/>
  <Override PartName="/ppt/tags/tag652.xml" ContentType="application/vnd.openxmlformats-officedocument.presentationml.tags+xml"/>
  <Override PartName="/ppt/tags/tag1000.xml" ContentType="application/vnd.openxmlformats-officedocument.presentationml.tags+xml"/>
  <Override PartName="/ppt/tags/tag1476.xml" ContentType="application/vnd.openxmlformats-officedocument.presentationml.tags+xml"/>
  <Override PartName="/ppt/slideLayouts/slideLayout374.xml" ContentType="application/vnd.openxmlformats-officedocument.presentationml.slideLayout+xml"/>
  <Override PartName="/ppt/tags/tag4240.xml" ContentType="application/vnd.openxmlformats-officedocument.presentationml.tags+xml"/>
  <Override PartName="/ppt/tags/tag7225.xml" ContentType="application/vnd.openxmlformats-officedocument.presentationml.tags+xml"/>
  <Override PartName="/ppt/tags/tag160.xml" ContentType="application/vnd.openxmlformats-officedocument.presentationml.tags+xml"/>
  <Override PartName="/ppt/slideLayouts/slideLayout119.xml" ContentType="application/vnd.openxmlformats-officedocument.presentationml.slideLayout+xml"/>
  <Override PartName="/ppt/tags/tag2634.xml" ContentType="application/vnd.openxmlformats-officedocument.presentationml.tags+xml"/>
  <Override PartName="/ppt/tags/tag5382.xml" ContentType="application/vnd.openxmlformats-officedocument.presentationml.tags+xml"/>
  <Override PartName="/ppt/tags/tag5874.xml" ContentType="application/vnd.openxmlformats-officedocument.presentationml.tags+xml"/>
  <Override PartName="/ppt/tags/tag8859.xml" ContentType="application/vnd.openxmlformats-officedocument.presentationml.tags+xml"/>
  <Override PartName="/ppt/tags/tag2142.xml" ContentType="application/vnd.openxmlformats-officedocument.presentationml.tags+xml"/>
  <Override PartName="/ppt/tags/tag5127.xml" ContentType="application/vnd.openxmlformats-officedocument.presentationml.tags+xml"/>
  <Override PartName="/ppt/tags/tag5619.xml" ContentType="application/vnd.openxmlformats-officedocument.presentationml.tags+xml"/>
  <Override PartName="/ppt/tags/tag8367.xml" ContentType="application/vnd.openxmlformats-officedocument.presentationml.tags+xml"/>
  <Override PartName="/ppt/tags/tag9780.xml" ContentType="application/vnd.openxmlformats-officedocument.presentationml.tags+xml"/>
  <Override PartName="/ppt/slideLayouts/slideLayout91.xml" ContentType="application/vnd.openxmlformats-officedocument.presentationml.slideLayout+xml"/>
  <Override PartName="/ppt/tags/tag3300.xml" ContentType="application/vnd.openxmlformats-officedocument.presentationml.tags+xml"/>
  <Override PartName="/ppt/tags/tag3776.xml" ContentType="application/vnd.openxmlformats-officedocument.presentationml.tags+xml"/>
  <Override PartName="/ppt/tags/tag6540.xml" ContentType="application/vnd.openxmlformats-officedocument.presentationml.tags+xml"/>
  <Override PartName="/ppt/tags/tag9525.xml" ContentType="application/vnd.openxmlformats-officedocument.presentationml.tags+xml"/>
  <Override PartName="/ppt/tags/tag3284.xml" ContentType="application/vnd.openxmlformats-officedocument.presentationml.tags+xml"/>
  <Override PartName="/ppt/tags/tag4934.xml" ContentType="application/vnd.openxmlformats-officedocument.presentationml.tags+xml"/>
  <Override PartName="/ppt/tags/tag6269.xml" ContentType="application/vnd.openxmlformats-officedocument.presentationml.tags+xml"/>
  <Override PartName="/ppt/slideLayouts/slideLayout1117.xml" ContentType="application/vnd.openxmlformats-officedocument.presentationml.slideLayout+xml"/>
  <Override PartName="/ppt/tags/tag9033.xml" ContentType="application/vnd.openxmlformats-officedocument.presentationml.tags+xml"/>
  <Override PartName="/ppt/tags/tag854.xml" ContentType="application/vnd.openxmlformats-officedocument.presentationml.tags+xml"/>
  <Override PartName="/ppt/tags/tag1202.xml" ContentType="application/vnd.openxmlformats-officedocument.presentationml.tags+xml"/>
  <Override PartName="/ppt/tags/tag1678.xml" ContentType="application/vnd.openxmlformats-officedocument.presentationml.tags+xml"/>
  <Override PartName="/ppt/tags/tag3029.xml" ContentType="application/vnd.openxmlformats-officedocument.presentationml.tags+xml"/>
  <Override PartName="/ppt/slideLayouts/slideLayout576.xml" ContentType="application/vnd.openxmlformats-officedocument.presentationml.slideLayout+xml"/>
  <Override PartName="/ppt/tags/tag4442.xml" ContentType="application/vnd.openxmlformats-officedocument.presentationml.tags+xml"/>
  <Override PartName="/ppt/tags/tag7190.xml" ContentType="application/vnd.openxmlformats-officedocument.presentationml.tags+xml"/>
  <Override PartName="/ppt/tags/tag7427.xml" ContentType="application/vnd.openxmlformats-officedocument.presentationml.tags+xml"/>
  <Override PartName="/ppt/tags/tag7682.xml" ContentType="application/vnd.openxmlformats-officedocument.presentationml.tags+xml"/>
  <Override PartName="/ppt/tags/tag7919.xml" ContentType="application/vnd.openxmlformats-officedocument.presentationml.tags+xml"/>
  <Override PartName="/ppt/tags/tag61.xml" ContentType="application/vnd.openxmlformats-officedocument.presentationml.tags+xml"/>
  <Override PartName="/ppt/tags/tag362.xml" ContentType="application/vnd.openxmlformats-officedocument.presentationml.tags+xml"/>
  <Override PartName="/ppt/slideLayouts/slideLayout100.xml" ContentType="application/vnd.openxmlformats-officedocument.presentationml.slideLayout+xml"/>
  <Override PartName="/ppt/tags/tag1186.xml" ContentType="application/vnd.openxmlformats-officedocument.presentationml.tags+xml"/>
  <Override PartName="/ppt/tags/tag2836.xml" ContentType="application/vnd.openxmlformats-officedocument.presentationml.tags+xml"/>
  <Override PartName="/ppt/tags/tag5600.xml" ContentType="application/vnd.openxmlformats-officedocument.presentationml.tags+xml"/>
  <Override PartName="/ppt/tags/tag8840.xml" ContentType="application/vnd.openxmlformats-officedocument.presentationml.tags+xml"/>
  <Override PartName="/ppt/tags/tag107.xml" ContentType="application/vnd.openxmlformats-officedocument.presentationml.tags+xml"/>
  <Override PartName="/ppt/tags/tag2344.xml" ContentType="application/vnd.openxmlformats-officedocument.presentationml.tags+xml"/>
  <Override PartName="/ppt/tags/tag5584.xml" ContentType="application/vnd.openxmlformats-officedocument.presentationml.tags+xml"/>
  <Override PartName="/ppt/tags/tag8569.xml" ContentType="application/vnd.openxmlformats-officedocument.presentationml.tags+xml"/>
  <Override PartName="/ppt/tags/tag3502.xml" ContentType="application/vnd.openxmlformats-officedocument.presentationml.tags+xml"/>
  <Override PartName="/ppt/tags/tag3978.xml" ContentType="application/vnd.openxmlformats-officedocument.presentationml.tags+xml"/>
  <Override PartName="/ppt/tags/tag5092.xml" ContentType="application/vnd.openxmlformats-officedocument.presentationml.tags+xml"/>
  <Override PartName="/ppt/tags/tag5329.xml" ContentType="application/vnd.openxmlformats-officedocument.presentationml.tags+xml"/>
  <Override PartName="/ppt/tags/tag6742.xml" ContentType="application/vnd.openxmlformats-officedocument.presentationml.tags+xml"/>
  <Override PartName="/ppt/tags/tag8077.xml" ContentType="application/vnd.openxmlformats-officedocument.presentationml.tags+xml"/>
  <Override PartName="/ppt/tags/tag9490.xml" ContentType="application/vnd.openxmlformats-officedocument.presentationml.tags+xml"/>
  <Override PartName="/ppt/slides/slide39.xml" ContentType="application/vnd.openxmlformats-officedocument.presentationml.slide+xml"/>
  <Override PartName="/ppt/slideLayouts/slideLayout38.xml" ContentType="application/vnd.openxmlformats-officedocument.presentationml.slideLayout+xml"/>
  <Override PartName="/ppt/tags/tag3010.xml" ContentType="application/vnd.openxmlformats-officedocument.presentationml.tags+xml"/>
  <Override PartName="/ppt/tags/tag3486.xml" ContentType="application/vnd.openxmlformats-officedocument.presentationml.tags+xml"/>
  <Override PartName="/ppt/tags/tag6250.xml" ContentType="application/vnd.openxmlformats-officedocument.presentationml.tags+xml"/>
  <Override PartName="/ppt/tags/tag7900.xml" ContentType="application/vnd.openxmlformats-officedocument.presentationml.tags+xml"/>
  <Override PartName="/ppt/slideLayouts/slideLayout1082.xml" ContentType="application/vnd.openxmlformats-officedocument.presentationml.slideLayout+xml"/>
  <Override PartName="/ppt/tags/tag9235.xml" ContentType="application/vnd.openxmlformats-officedocument.presentationml.tags+xml"/>
  <Override PartName="/ppt/tags/tag9727.xml" ContentType="application/vnd.openxmlformats-officedocument.presentationml.tags+xml"/>
  <Override PartName="/customXml/itemProps41.xml" ContentType="application/vnd.openxmlformats-officedocument.customXmlProperties+xml"/>
  <Override PartName="/ppt/tags/tag4644.xml" ContentType="application/vnd.openxmlformats-officedocument.presentationml.tags+xml"/>
  <Override PartName="/ppt/tags/tag7884.xml" ContentType="application/vnd.openxmlformats-officedocument.presentationml.tags+xml"/>
  <Override PartName="/ppt/tags/tag1388.xml" ContentType="application/vnd.openxmlformats-officedocument.presentationml.tags+xml"/>
  <Override PartName="/ppt/tags/tag1404.xml" ContentType="application/vnd.openxmlformats-officedocument.presentationml.tags+xml"/>
  <Override PartName="/ppt/slideLayouts/slideLayout302.xml" ContentType="application/vnd.openxmlformats-officedocument.presentationml.slideLayout+xml"/>
  <Override PartName="/ppt/tags/tag4152.xml" ContentType="application/vnd.openxmlformats-officedocument.presentationml.tags+xml"/>
  <Override PartName="/ppt/slideLayouts/slideLayout778.xml" ContentType="application/vnd.openxmlformats-officedocument.presentationml.slideLayout+xml"/>
  <Override PartName="/ppt/tags/tag7392.xml" ContentType="application/vnd.openxmlformats-officedocument.presentationml.tags+xml"/>
  <Override PartName="/ppt/tags/tag7629.xml" ContentType="application/vnd.openxmlformats-officedocument.presentationml.tags+xml"/>
  <Override PartName="/ppt/slideMasters/slideMaster25.xml" ContentType="application/vnd.openxmlformats-officedocument.presentationml.slideMaster+xml"/>
  <Override PartName="/ppt/tags/tag564.xml" ContentType="application/vnd.openxmlformats-officedocument.presentationml.tags+xml"/>
  <Override PartName="/ppt/slideLayouts/slideLayout286.xml" ContentType="application/vnd.openxmlformats-officedocument.presentationml.slideLayout+xml"/>
  <Override PartName="/ppt/tags/tag5310.xml" ContentType="application/vnd.openxmlformats-officedocument.presentationml.tags+xml"/>
  <Override PartName="/ppt/tags/tag5786.xml" ContentType="application/vnd.openxmlformats-officedocument.presentationml.tags+xml"/>
  <Override PartName="/ppt/tags/tag5802.xml" ContentType="application/vnd.openxmlformats-officedocument.presentationml.tags+xml"/>
  <Override PartName="/ppt/tags/tag7137.xml" ContentType="application/vnd.openxmlformats-officedocument.presentationml.tags+xml"/>
  <Override PartName="/ppt/tags/tag8550.xml" ContentType="application/vnd.openxmlformats-officedocument.presentationml.tags+xml"/>
  <Override PartName="/ppt/slides/slide20.xml" ContentType="application/vnd.openxmlformats-officedocument.presentationml.slide+xml"/>
  <Override PartName="/ppt/tags/tag309.xml" ContentType="application/vnd.openxmlformats-officedocument.presentationml.tags+xml"/>
  <Override PartName="/ppt/tags/tag2054.xml" ContentType="application/vnd.openxmlformats-officedocument.presentationml.tags+xml"/>
  <Override PartName="/ppt/tags/tag2546.xml" ContentType="application/vnd.openxmlformats-officedocument.presentationml.tags+xml"/>
  <Override PartName="/ppt/tags/tag5294.xml" ContentType="application/vnd.openxmlformats-officedocument.presentationml.tags+xml"/>
  <Override PartName="/ppt/tags/tag6944.xml" ContentType="application/vnd.openxmlformats-officedocument.presentationml.tags+xml"/>
  <Override PartName="/ppt/tags/tag3704.xml" ContentType="application/vnd.openxmlformats-officedocument.presentationml.tags+xml"/>
  <Override PartName="/ppt/tags/tag5039.xml" ContentType="application/vnd.openxmlformats-officedocument.presentationml.tags+xml"/>
  <Override PartName="/ppt/tags/tag6452.xml" ContentType="application/vnd.openxmlformats-officedocument.presentationml.tags+xml"/>
  <Override PartName="/ppt/tags/tag8279.xml" ContentType="application/vnd.openxmlformats-officedocument.presentationml.tags+xml"/>
  <Override PartName="/ppt/tags/tag9692.xml" ContentType="application/vnd.openxmlformats-officedocument.presentationml.tags+xml"/>
  <Override PartName="/customXml/itemProps146.xml" ContentType="application/vnd.openxmlformats-officedocument.customXmlProperties+xml"/>
  <Override PartName="/ppt/tags/tag1861.xml" ContentType="application/vnd.openxmlformats-officedocument.presentationml.tags+xml"/>
  <Override PartName="/ppt/tags/tag3196.xml" ContentType="application/vnd.openxmlformats-officedocument.presentationml.tags+xml"/>
  <Override PartName="/ppt/tags/tag3212.xml" ContentType="application/vnd.openxmlformats-officedocument.presentationml.tags+xml"/>
  <Override PartName="/ppt/tags/tag3688.xml" ContentType="application/vnd.openxmlformats-officedocument.presentationml.tags+xml"/>
  <Override PartName="/ppt/tags/tag7610.xml" ContentType="application/vnd.openxmlformats-officedocument.presentationml.tags+xml"/>
  <Override PartName="/ppt/slideLayouts/slideLayout1029.xml" ContentType="application/vnd.openxmlformats-officedocument.presentationml.slideLayout+xml"/>
  <Override PartName="/ppt/tags/tag9437.xml" ContentType="application/vnd.openxmlformats-officedocument.presentationml.tags+xml"/>
  <Override PartName="/ppt/tags/tag1606.xml" ContentType="application/vnd.openxmlformats-officedocument.presentationml.tags+xml"/>
  <Override PartName="/ppt/slideLayouts/slideLayout504.xml" ContentType="application/vnd.openxmlformats-officedocument.presentationml.slideLayout+xml"/>
  <Override PartName="/ppt/tags/tag4846.xml" ContentType="application/vnd.openxmlformats-officedocument.presentationml.tags+xml"/>
  <Override PartName="/ppt/tags/tag7594.xml" ContentType="application/vnd.openxmlformats-officedocument.presentationml.tags+xml"/>
  <Override PartName="/ppt/tags/tag766.xml" ContentType="application/vnd.openxmlformats-officedocument.presentationml.tags+xml"/>
  <Override PartName="/ppt/tags/tag1114.xml" ContentType="application/vnd.openxmlformats-officedocument.presentationml.tags+xml"/>
  <Override PartName="/ppt/slideLayouts/slideLayout488.xml" ContentType="application/vnd.openxmlformats-officedocument.presentationml.slideLayout+xml"/>
  <Override PartName="/ppt/tags/tag4354.xml" ContentType="application/vnd.openxmlformats-officedocument.presentationml.tags+xml"/>
  <Override PartName="/ppt/tags/tag7339.xml" ContentType="application/vnd.openxmlformats-officedocument.presentationml.tags+xml"/>
  <Override PartName="/ppt/tags/tag8752.xml" ContentType="application/vnd.openxmlformats-officedocument.presentationml.tags+xml"/>
  <Override PartName="/ppt/tags/tag274.xml" ContentType="application/vnd.openxmlformats-officedocument.presentationml.tags+xml"/>
  <Override PartName="/ppt/tags/tag1098.xml" ContentType="application/vnd.openxmlformats-officedocument.presentationml.tags+xml"/>
  <Override PartName="/ppt/tags/tag2748.xml" ContentType="application/vnd.openxmlformats-officedocument.presentationml.tags+xml"/>
  <Override PartName="/ppt/tags/tag5496.xml" ContentType="application/vnd.openxmlformats-officedocument.presentationml.tags+xml"/>
  <Override PartName="/ppt/tags/tag5512.xml" ContentType="application/vnd.openxmlformats-officedocument.presentationml.tags+xml"/>
  <Override PartName="/ppt/tags/tag5988.xml" ContentType="application/vnd.openxmlformats-officedocument.presentationml.tags+xml"/>
  <Override PartName="/ppt/tags/tag8260.xml" ContentType="application/vnd.openxmlformats-officedocument.presentationml.tags+xml"/>
  <Override PartName="/ppt/tags/tag2256.xml" ContentType="application/vnd.openxmlformats-officedocument.presentationml.tags+xml"/>
  <Override PartName="/ppt/tags/tag3906.xml" ContentType="application/vnd.openxmlformats-officedocument.presentationml.tags+xml"/>
  <Override PartName="/ppt/tags/tag5020.xml" ContentType="application/vnd.openxmlformats-officedocument.presentationml.tags+xml"/>
  <Override PartName="/ppt/tags/tag8005.xml" ContentType="application/vnd.openxmlformats-officedocument.presentationml.tags+xml"/>
  <Override PartName="/ppt/notesSlides/notesSlide27.xml" ContentType="application/vnd.openxmlformats-officedocument.presentationml.notesSlide+xml"/>
  <Override PartName="/ppt/tags/tag3414.xml" ContentType="application/vnd.openxmlformats-officedocument.presentationml.tags+xml"/>
  <Override PartName="/ppt/tags/tag6162.xml" ContentType="application/vnd.openxmlformats-officedocument.presentationml.tags+xml"/>
  <Override PartName="/ppt/tags/tag6654.xml" ContentType="application/vnd.openxmlformats-officedocument.presentationml.tags+xml"/>
  <Override PartName="/ppt/slideLayouts/slideLayout1010.xml" ContentType="application/vnd.openxmlformats-officedocument.presentationml.slideLayout+xml"/>
  <Override PartName="/ppt/tags/tag9639.xml" ContentType="application/vnd.openxmlformats-officedocument.presentationml.tags+xml"/>
  <Override PartName="/ppt/tags/tag1571.xml" ContentType="application/vnd.openxmlformats-officedocument.presentationml.tags+xml"/>
  <Override PartName="/ppt/tags/tag3398.xml" ContentType="application/vnd.openxmlformats-officedocument.presentationml.tags+xml"/>
  <Override PartName="/ppt/slideLayouts/slideLayout961.xml" ContentType="application/vnd.openxmlformats-officedocument.presentationml.slideLayout+xml"/>
  <Override PartName="/ppt/tags/tag7796.xml" ContentType="application/vnd.openxmlformats-officedocument.presentationml.tags+xml"/>
  <Override PartName="/ppt/tags/tag7812.xml" ContentType="application/vnd.openxmlformats-officedocument.presentationml.tags+xml"/>
  <Override PartName="/ppt/tags/tag9147.xml" ContentType="application/vnd.openxmlformats-officedocument.presentationml.tags+xml"/>
  <Override PartName="/ppt/tags/tag968.xml" ContentType="application/vnd.openxmlformats-officedocument.presentationml.tags+xml"/>
  <Override PartName="/ppt/tags/tag1316.xml" ContentType="application/vnd.openxmlformats-officedocument.presentationml.tags+xml"/>
  <Override PartName="/ppt/tags/tag1808.xml" ContentType="application/vnd.openxmlformats-officedocument.presentationml.tags+xml"/>
  <Override PartName="/ppt/tags/tag4556.xml" ContentType="application/vnd.openxmlformats-officedocument.presentationml.tags+xml"/>
  <Override PartName="/ppt/slideLayouts/slideLayout706.xml" ContentType="application/vnd.openxmlformats-officedocument.presentationml.slideLayout+xml"/>
  <Override PartName="/ppt/theme/theme43.xml" ContentType="application/vnd.openxmlformats-officedocument.theme+xml"/>
  <Override PartName="/ppt/tags/tag7320.xml" ContentType="application/vnd.openxmlformats-officedocument.presentationml.tags+xml"/>
  <Override PartName="/ppt/tags/tag476.xml" ContentType="application/vnd.openxmlformats-officedocument.presentationml.tags+xml"/>
  <Override PartName="/ppt/slideLayouts/slideLayout198.xml" ContentType="application/vnd.openxmlformats-officedocument.presentationml.slideLayout+xml"/>
  <Override PartName="/ppt/slideLayouts/slideLayout214.xml" ContentType="application/vnd.openxmlformats-officedocument.presentationml.slideLayout+xml"/>
  <Override PartName="/ppt/tags/tag4064.xml" ContentType="application/vnd.openxmlformats-officedocument.presentationml.tags+xml"/>
  <Override PartName="/ppt/tags/tag5714.xml" ContentType="application/vnd.openxmlformats-officedocument.presentationml.tags+xml"/>
  <Override PartName="/ppt/tags/tag7049.xml" ContentType="application/vnd.openxmlformats-officedocument.presentationml.tags+xml"/>
  <Override PartName="/ppt/tags/tag8954.xml" ContentType="application/vnd.openxmlformats-officedocument.presentationml.tags+xml"/>
  <Override PartName="/ppt/tags/tag2458.xml" ContentType="application/vnd.openxmlformats-officedocument.presentationml.tags+xml"/>
  <Override PartName="/ppt/tags/tag3871.xml" ContentType="application/vnd.openxmlformats-officedocument.presentationml.tags+xml"/>
  <Override PartName="/ppt/tags/tag5222.xml" ContentType="application/vnd.openxmlformats-officedocument.presentationml.tags+xml"/>
  <Override PartName="/ppt/tags/tag5698.xml" ContentType="application/vnd.openxmlformats-officedocument.presentationml.tags+xml"/>
  <Override PartName="/ppt/tags/tag8207.xml" ContentType="application/vnd.openxmlformats-officedocument.presentationml.tags+xml"/>
  <Override PartName="/ppt/tags/tag8462.xml" ContentType="application/vnd.openxmlformats-officedocument.presentationml.tags+xml"/>
  <Override PartName="/ppt/tags/tag3616.xml" ContentType="application/vnd.openxmlformats-officedocument.presentationml.tags+xml"/>
  <Override PartName="/ppt/tags/tag6856.xml" ContentType="application/vnd.openxmlformats-officedocument.presentationml.tags+xml"/>
  <Override PartName="/ppt/tags/tag9620.xml" ContentType="application/vnd.openxmlformats-officedocument.presentationml.tags+xml"/>
  <Override PartName="/ppt/tags/tag3124.xml" ContentType="application/vnd.openxmlformats-officedocument.presentationml.tags+xml"/>
  <Override PartName="/ppt/tags/tag6364.xml" ContentType="application/vnd.openxmlformats-officedocument.presentationml.tags+xml"/>
  <Override PartName="/ppt/tags/tag9349.xml" ContentType="application/vnd.openxmlformats-officedocument.presentationml.tags+xml"/>
  <Override PartName="/ppt/tags/tag1773.xml" ContentType="application/vnd.openxmlformats-officedocument.presentationml.tags+xml"/>
  <Override PartName="/ppt/tags/tag4758.xml" ContentType="application/vnd.openxmlformats-officedocument.presentationml.tags+xml"/>
  <Override PartName="/ppt/slideLayouts/slideLayout671.xml" ContentType="application/vnd.openxmlformats-officedocument.presentationml.slideLayout+xml"/>
  <Override PartName="/ppt/tags/tag6109.xml" ContentType="application/vnd.openxmlformats-officedocument.presentationml.tags+xml"/>
  <Override PartName="/ppt/slideLayouts/slideLayout908.xml" ContentType="application/vnd.openxmlformats-officedocument.presentationml.slideLayout+xml"/>
  <Override PartName="/ppt/tags/tag7522.xml" ContentType="application/vnd.openxmlformats-officedocument.presentationml.tags+xml"/>
  <Override PartName="/ppt/tags/tag7998.xml" ContentType="application/vnd.openxmlformats-officedocument.presentationml.tags+xml"/>
  <Override PartName="/ppt/tags/tag1281.xml" ContentType="application/vnd.openxmlformats-officedocument.presentationml.tags+xml"/>
  <Override PartName="/ppt/tags/tag1518.xml" ContentType="application/vnd.openxmlformats-officedocument.presentationml.tags+xml"/>
  <Override PartName="/ppt/tags/tag2931.xml" ContentType="application/vnd.openxmlformats-officedocument.presentationml.tags+xml"/>
  <Override PartName="/ppt/slideLayouts/slideLayout416.xml" ContentType="application/vnd.openxmlformats-officedocument.presentationml.slideLayout+xml"/>
  <Override PartName="/ppt/tags/tag4266.xml" ContentType="application/vnd.openxmlformats-officedocument.presentationml.tags+xml"/>
  <Override PartName="/ppt/tags/tag7030.xml" ContentType="application/vnd.openxmlformats-officedocument.presentationml.tags+xml"/>
  <Override PartName="/ppt/tags/tag186.xml" ContentType="application/vnd.openxmlformats-officedocument.presentationml.tags+xml"/>
  <Override PartName="/ppt/tags/tag202.xml" ContentType="application/vnd.openxmlformats-officedocument.presentationml.tags+xml"/>
  <Override PartName="/ppt/tags/tag678.xml" ContentType="application/vnd.openxmlformats-officedocument.presentationml.tags+xml"/>
  <Override PartName="/ppt/tags/tag1026.xml" ContentType="application/vnd.openxmlformats-officedocument.presentationml.tags+xml"/>
  <Override PartName="/ppt/tags/tag5424.xml" ContentType="application/vnd.openxmlformats-officedocument.presentationml.tags+xml"/>
  <Override PartName="/ppt/tags/tag5916.xml" ContentType="application/vnd.openxmlformats-officedocument.presentationml.tags+xml"/>
  <Override PartName="/ppt/tags/tag8664.xml" ContentType="application/vnd.openxmlformats-officedocument.presentationml.tags+xml"/>
  <Override PartName="/ppt/tags/tag2168.xml" ContentType="application/vnd.openxmlformats-officedocument.presentationml.tags+xml"/>
  <Override PartName="/ppt/tags/tag8172.xml" ContentType="application/vnd.openxmlformats-officedocument.presentationml.tags+xml"/>
  <Override PartName="/ppt/tags/tag8409.xml" ContentType="application/vnd.openxmlformats-officedocument.presentationml.tags+xml"/>
  <Override PartName="/ppt/tags/tag9822.xml" ContentType="application/vnd.openxmlformats-officedocument.presentationml.tags+xml"/>
  <Override PartName="/ppt/tags/tag3581.xml" ContentType="application/vnd.openxmlformats-officedocument.presentationml.tags+xml"/>
  <Override PartName="/ppt/tags/tag3818.xml" ContentType="application/vnd.openxmlformats-officedocument.presentationml.tags+xml"/>
  <Override PartName="/ppt/tags/tag6566.xml" ContentType="application/vnd.openxmlformats-officedocument.presentationml.tags+xml"/>
  <Override PartName="/ppt/tags/tag9330.xml" ContentType="application/vnd.openxmlformats-officedocument.presentationml.tags+xml"/>
  <Override PartName="/ppt/tags/tag1975.xml" ContentType="application/vnd.openxmlformats-officedocument.presentationml.tags+xml"/>
  <Override PartName="/ppt/tags/tag3326.xml" ContentType="application/vnd.openxmlformats-officedocument.presentationml.tags+xml"/>
  <Override PartName="/ppt/tags/tag6074.xml" ContentType="application/vnd.openxmlformats-officedocument.presentationml.tags+xml"/>
  <Override PartName="/ppt/slideLayouts/slideLayout873.xml" ContentType="application/vnd.openxmlformats-officedocument.presentationml.slideLayout+xml"/>
  <Override PartName="/ppt/tags/tag7724.xml" ContentType="application/vnd.openxmlformats-officedocument.presentationml.tags+xml"/>
  <Override PartName="/ppt/tags/tag1483.xml" ContentType="application/vnd.openxmlformats-officedocument.presentationml.tags+xml"/>
  <Override PartName="/ppt/slideLayouts/slideLayout381.xml" ContentType="application/vnd.openxmlformats-officedocument.presentationml.slideLayout+xml"/>
  <Override PartName="/ppt/slideLayouts/slideLayout618.xml" ContentType="application/vnd.openxmlformats-officedocument.presentationml.slideLayout+xml"/>
  <Override PartName="/ppt/tags/tag7232.xml" ContentType="application/vnd.openxmlformats-officedocument.presentationml.tags+xml"/>
  <Override PartName="/ppt/tags/tag9059.xml" ContentType="application/vnd.openxmlformats-officedocument.presentationml.tags+xml"/>
  <Override PartName="/ppt/tags/tag404.xml" ContentType="application/vnd.openxmlformats-officedocument.presentationml.tags+xml"/>
  <Override PartName="/ppt/slideLayouts/slideLayout126.xml" ContentType="application/vnd.openxmlformats-officedocument.presentationml.slideLayout+xml"/>
  <Override PartName="/ppt/tags/tag1228.xml" ContentType="application/vnd.openxmlformats-officedocument.presentationml.tags+xml"/>
  <Override PartName="/ppt/tags/tag2641.xml" ContentType="application/vnd.openxmlformats-officedocument.presentationml.tags+xml"/>
  <Override PartName="/ppt/tags/tag4468.xml" ContentType="application/vnd.openxmlformats-officedocument.presentationml.tags+xml"/>
  <Override PartName="/ppt/tags/tag5881.xml" ContentType="application/vnd.openxmlformats-officedocument.presentationml.tags+xml"/>
  <Override PartName="/ppt/tags/tag8866.xml" ContentType="application/vnd.openxmlformats-officedocument.presentationml.tags+xml"/>
  <Override PartName="/ppt/tags/tag87.xml" ContentType="application/vnd.openxmlformats-officedocument.presentationml.tags+xml"/>
  <Override PartName="/ppt/tags/tag388.xml" ContentType="application/vnd.openxmlformats-officedocument.presentationml.tags+xml"/>
  <Override PartName="/ppt/tags/tag5626.xml" ContentType="application/vnd.openxmlformats-officedocument.presentationml.tags+xml"/>
  <Override PartName="/ppt/tags/tag8374.xml" ContentType="application/vnd.openxmlformats-officedocument.presentationml.tags+xml"/>
  <Override PartName="/ppt/tags/tag3783.xml" ContentType="application/vnd.openxmlformats-officedocument.presentationml.tags+xml"/>
  <Override PartName="/ppt/tags/tag5134.xml" ContentType="application/vnd.openxmlformats-officedocument.presentationml.tags+xml"/>
  <Override PartName="/ppt/tags/tag8119.xml" ContentType="application/vnd.openxmlformats-officedocument.presentationml.tags+xml"/>
  <Override PartName="/ppt/tags/tag9532.xml" ContentType="application/vnd.openxmlformats-officedocument.presentationml.tags+xml"/>
  <Override PartName="/ppt/tags/tag3291.xml" ContentType="application/vnd.openxmlformats-officedocument.presentationml.tags+xml"/>
  <Override PartName="/ppt/tags/tag3528.xml" ContentType="application/vnd.openxmlformats-officedocument.presentationml.tags+xml"/>
  <Override PartName="/ppt/tags/tag4941.xml" ContentType="application/vnd.openxmlformats-officedocument.presentationml.tags+xml"/>
  <Override PartName="/ppt/tags/tag6276.xml" ContentType="application/vnd.openxmlformats-officedocument.presentationml.tags+xml"/>
  <Override PartName="/ppt/tags/tag6768.xml" ContentType="application/vnd.openxmlformats-officedocument.presentationml.tags+xml"/>
  <Override PartName="/ppt/slideLayouts/slideLayout1124.xml" ContentType="application/vnd.openxmlformats-officedocument.presentationml.slideLayout+xml"/>
  <Override PartName="/ppt/tags/tag9040.xml" ContentType="application/vnd.openxmlformats-officedocument.presentationml.tags+xml"/>
  <Override PartName="/ppt/tags/tag1685.xml" ContentType="application/vnd.openxmlformats-officedocument.presentationml.tags+xml"/>
  <Override PartName="/ppt/tags/tag1701.xml" ContentType="application/vnd.openxmlformats-officedocument.presentationml.tags+xml"/>
  <Override PartName="/ppt/tags/tag3036.xml" ContentType="application/vnd.openxmlformats-officedocument.presentationml.tags+xml"/>
  <Override PartName="/ppt/tags/tag7926.xml" ContentType="application/vnd.openxmlformats-officedocument.presentationml.tags+xml"/>
  <Override PartName="/customXml/itemProps67.xml" ContentType="application/vnd.openxmlformats-officedocument.customXmlProperties+xml"/>
  <Override PartName="/ppt/tags/tag861.xml" ContentType="application/vnd.openxmlformats-officedocument.presentationml.tags+xml"/>
  <Override PartName="/ppt/tags/tag1193.xml" ContentType="application/vnd.openxmlformats-officedocument.presentationml.tags+xml"/>
  <Override PartName="/ppt/slideLayouts/slideLayout583.xml" ContentType="application/vnd.openxmlformats-officedocument.presentationml.slideLayout+xml"/>
  <Override PartName="/ppt/tags/tag7434.xml" ContentType="application/vnd.openxmlformats-officedocument.presentationml.tags+xml"/>
  <Override PartName="/ppt/tags/tag114.xml" ContentType="application/vnd.openxmlformats-officedocument.presentationml.tags+xml"/>
  <Override PartName="/ppt/tags/tag606.xml" ContentType="application/vnd.openxmlformats-officedocument.presentationml.tags+xml"/>
  <Override PartName="/ppt/tags/tag2351.xml" ContentType="application/vnd.openxmlformats-officedocument.presentationml.tags+xml"/>
  <Override PartName="/ppt/slideLayouts/slideLayout328.xml" ContentType="application/vnd.openxmlformats-officedocument.presentationml.slideLayout+xml"/>
  <Override PartName="/ppt/tags/tag2843.xml" ContentType="application/vnd.openxmlformats-officedocument.presentationml.tags+xml"/>
  <Override PartName="/ppt/tags/tag4178.xml" ContentType="application/vnd.openxmlformats-officedocument.presentationml.tags+xml"/>
  <Override PartName="/ppt/tags/tag5591.xml" ContentType="application/vnd.openxmlformats-officedocument.presentationml.tags+xml"/>
  <Override PartName="/ppt/tags/tag5828.xml" ContentType="application/vnd.openxmlformats-officedocument.presentationml.tags+xml"/>
  <Override PartName="/ppt/tags/tag8576.xml" ContentType="application/vnd.openxmlformats-officedocument.presentationml.tags+xml"/>
  <Override PartName="/ppt/tags/tag3985.xml" ContentType="application/vnd.openxmlformats-officedocument.presentationml.tags+xml"/>
  <Override PartName="/ppt/tags/tag5336.xml" ContentType="application/vnd.openxmlformats-officedocument.presentationml.tags+xml"/>
  <Override PartName="/ppt/tags/tag8084.xml" ContentType="application/vnd.openxmlformats-officedocument.presentationml.tags+xml"/>
  <Override PartName="/ppt/tags/tag8100.xml" ContentType="application/vnd.openxmlformats-officedocument.presentationml.tags+xml"/>
  <Override PartName="/ppt/slides/slide46.xml" ContentType="application/vnd.openxmlformats-officedocument.presentationml.slide+xml"/>
  <Override PartName="/ppt/slideLayouts/slideLayout45.xml" ContentType="application/vnd.openxmlformats-officedocument.presentationml.slideLayout+xml"/>
  <Override PartName="/ppt/tags/tag3493.xml" ContentType="application/vnd.openxmlformats-officedocument.presentationml.tags+xml"/>
  <Override PartName="/ppt/tags/tag9734.xml" ContentType="application/vnd.openxmlformats-officedocument.presentationml.tags+xml"/>
  <Override PartName="/ppt/tags/tag1903.xml" ContentType="application/vnd.openxmlformats-officedocument.presentationml.tags+xml"/>
  <Override PartName="/ppt/tags/tag3238.xml" ContentType="application/vnd.openxmlformats-officedocument.presentationml.tags+xml"/>
  <Override PartName="/ppt/tags/tag4651.xml" ContentType="application/vnd.openxmlformats-officedocument.presentationml.tags+xml"/>
  <Override PartName="/ppt/tags/tag6002.xml" ContentType="application/vnd.openxmlformats-officedocument.presentationml.tags+xml"/>
  <Override PartName="/ppt/slideLayouts/slideLayout801.xml" ContentType="application/vnd.openxmlformats-officedocument.presentationml.slideLayout+xml"/>
  <Override PartName="/ppt/tags/tag6478.xml" ContentType="application/vnd.openxmlformats-officedocument.presentationml.tags+xml"/>
  <Override PartName="/ppt/tags/tag7891.xml" ContentType="application/vnd.openxmlformats-officedocument.presentationml.tags+xml"/>
  <Override PartName="/ppt/tags/tag9242.xml" ContentType="application/vnd.openxmlformats-officedocument.presentationml.tags+xml"/>
  <Override PartName="/ppt/tags/tag1411.xml" ContentType="application/vnd.openxmlformats-officedocument.presentationml.tags+xml"/>
  <Override PartName="/ppt/tags/tag1887.xml" ContentType="application/vnd.openxmlformats-officedocument.presentationml.tags+xml"/>
  <Override PartName="/ppt/slideLayouts/slideLayout785.xml" ContentType="application/vnd.openxmlformats-officedocument.presentationml.slideLayout+xml"/>
  <Override PartName="/ppt/tags/tag7636.xml" ContentType="application/vnd.openxmlformats-officedocument.presentationml.tags+xml"/>
  <Override PartName="/ppt/slideMasters/slideMaster32.xml" ContentType="application/vnd.openxmlformats-officedocument.presentationml.slideMaster+xml"/>
  <Override PartName="/ppt/tags/tag571.xml" ContentType="application/vnd.openxmlformats-officedocument.presentationml.tags+xml"/>
  <Override PartName="/ppt/tags/tag808.xml" ContentType="application/vnd.openxmlformats-officedocument.presentationml.tags+xml"/>
  <Override PartName="/ppt/tags/tag1395.xml" ContentType="application/vnd.openxmlformats-officedocument.presentationml.tags+xml"/>
  <Override PartName="/ppt/slideLayouts/slideLayout293.xml" ContentType="application/vnd.openxmlformats-officedocument.presentationml.slideLayout+xml"/>
  <Override PartName="/ppt/tags/tag5793.xml" ContentType="application/vnd.openxmlformats-officedocument.presentationml.tags+xml"/>
  <Override PartName="/ppt/tags/tag7144.xml" ContentType="application/vnd.openxmlformats-officedocument.presentationml.tags+xml"/>
  <Override PartName="/ppt/tags/tag15.xml" ContentType="application/vnd.openxmlformats-officedocument.presentationml.tags+xml"/>
  <Override PartName="/ppt/tags/tag316.xml" ContentType="application/vnd.openxmlformats-officedocument.presentationml.tags+xml"/>
  <Override PartName="/ppt/tags/tag2553.xml" ContentType="application/vnd.openxmlformats-officedocument.presentationml.tags+xml"/>
  <Override PartName="/ppt/tags/tag5538.xml" ContentType="application/vnd.openxmlformats-officedocument.presentationml.tags+xml"/>
  <Override PartName="/ppt/tags/tag8302.xml" ContentType="application/vnd.openxmlformats-officedocument.presentationml.tags+xml"/>
  <Override PartName="/ppt/tags/tag8778.xml" ContentType="application/vnd.openxmlformats-officedocument.presentationml.tags+xml"/>
  <Override PartName="/ppt/tags/tag2061.xml" ContentType="application/vnd.openxmlformats-officedocument.presentationml.tags+xml"/>
  <Override PartName="/ppt/tags/tag3711.xml" ContentType="application/vnd.openxmlformats-officedocument.presentationml.tags+xml"/>
  <Override PartName="/ppt/tags/tag5046.xml" ContentType="application/vnd.openxmlformats-officedocument.presentationml.tags+xml"/>
  <Override PartName="/ppt/tags/tag6951.xml" ContentType="application/vnd.openxmlformats-officedocument.presentationml.tags+xml"/>
  <Override PartName="/ppt/tags/tag8286.xml" ContentType="application/vnd.openxmlformats-officedocument.presentationml.tags+xml"/>
  <Override PartName="/ppt/tags/tag3695.xml" ContentType="application/vnd.openxmlformats-officedocument.presentationml.tags+xml"/>
  <Override PartName="/ppt/tags/tag6204.xml" ContentType="application/vnd.openxmlformats-officedocument.presentationml.tags+xml"/>
  <Override PartName="/ppt/slideLayouts/slideLayout1036.xml" ContentType="application/vnd.openxmlformats-officedocument.presentationml.slideLayout+xml"/>
  <Override PartName="/ppt/tags/tag9444.xml" ContentType="application/vnd.openxmlformats-officedocument.presentationml.tags+xml"/>
  <Override PartName="/customXml/itemProps153.xml" ContentType="application/vnd.openxmlformats-officedocument.customXmlProperties+xml"/>
  <Override PartName="/ppt/tags/tag1613.xml" ContentType="application/vnd.openxmlformats-officedocument.presentationml.tags+xml"/>
  <Override PartName="/ppt/tags/tag4853.xml" ContentType="application/vnd.openxmlformats-officedocument.presentationml.tags+xml"/>
  <Override PartName="/ppt/tags/tag6188.xml" ContentType="application/vnd.openxmlformats-officedocument.presentationml.tags+xml"/>
  <Override PartName="/ppt/slideLayouts/slideLayout987.xml" ContentType="application/vnd.openxmlformats-officedocument.presentationml.slideLayout+xml"/>
  <Override PartName="/ppt/tags/tag7838.xml" ContentType="application/vnd.openxmlformats-officedocument.presentationml.tags+xml"/>
  <Override PartName="/ppt/tags/tag773.xml" ContentType="application/vnd.openxmlformats-officedocument.presentationml.tags+xml"/>
  <Override PartName="/ppt/tags/tag1121.xml" ContentType="application/vnd.openxmlformats-officedocument.presentationml.tags+xml"/>
  <Override PartName="/ppt/tags/tag1597.xml" ContentType="application/vnd.openxmlformats-officedocument.presentationml.tags+xml"/>
  <Override PartName="/ppt/slideLayouts/slideLayout495.xml" ContentType="application/vnd.openxmlformats-officedocument.presentationml.slideLayout+xml"/>
  <Override PartName="/ppt/slideLayouts/slideLayout511.xml" ContentType="application/vnd.openxmlformats-officedocument.presentationml.slideLayout+xml"/>
  <Override PartName="/ppt/tags/tag4361.xml" ContentType="application/vnd.openxmlformats-officedocument.presentationml.tags+xml"/>
  <Override PartName="/ppt/tags/tag7346.xml" ContentType="application/vnd.openxmlformats-officedocument.presentationml.tags+xml"/>
  <Override PartName="/ppt/theme/theme1.xml" ContentType="application/vnd.openxmlformats-officedocument.theme+xml"/>
  <Override PartName="/ppt/tags/tag281.xml" ContentType="application/vnd.openxmlformats-officedocument.presentationml.tags+xml"/>
  <Override PartName="/ppt/tags/tag518.xml" ContentType="application/vnd.openxmlformats-officedocument.presentationml.tags+xml"/>
  <Override PartName="/ppt/tags/tag2755.xml" ContentType="application/vnd.openxmlformats-officedocument.presentationml.tags+xml"/>
  <Override PartName="/ppt/tags/tag4106.xml" ContentType="application/vnd.openxmlformats-officedocument.presentationml.tags+xml"/>
  <Override PartName="/ppt/tags/tag5995.xml" ContentType="application/vnd.openxmlformats-officedocument.presentationml.tags+xml"/>
  <Override PartName="/ppt/tags/tag8504.xml" ContentType="application/vnd.openxmlformats-officedocument.presentationml.tags+xml"/>
  <Override PartName="/ppt/tags/tag2263.xml" ContentType="application/vnd.openxmlformats-officedocument.presentationml.tags+xml"/>
  <Override PartName="/ppt/tags/tag3913.xml" ContentType="application/vnd.openxmlformats-officedocument.presentationml.tags+xml"/>
  <Override PartName="/ppt/tags/tag8012.xml" ContentType="application/vnd.openxmlformats-officedocument.presentationml.tags+xml"/>
  <Override PartName="/ppt/tags/tag8488.xml" ContentType="application/vnd.openxmlformats-officedocument.presentationml.tags+xml"/>
  <Override PartName="/ppt/notesSlides/notesSlide34.xml" ContentType="application/vnd.openxmlformats-officedocument.presentationml.notesSlide+xml"/>
  <Override PartName="/ppt/tags/tag2008.xml" ContentType="application/vnd.openxmlformats-officedocument.presentationml.tags+xml"/>
  <Override PartName="/ppt/tags/tag3421.xml" ContentType="application/vnd.openxmlformats-officedocument.presentationml.tags+xml"/>
  <Override PartName="/ppt/tags/tag3897.xml" ContentType="application/vnd.openxmlformats-officedocument.presentationml.tags+xml"/>
  <Override PartName="/ppt/tags/tag5248.xml" ContentType="application/vnd.openxmlformats-officedocument.presentationml.tags+xml"/>
  <Override PartName="/ppt/tags/tag6661.xml" ContentType="application/vnd.openxmlformats-officedocument.presentationml.tags+xml"/>
  <Override PartName="/ppt/tags/tag9646.xml" ContentType="application/vnd.openxmlformats-officedocument.presentationml.tags+xml"/>
  <Override PartName="/ppt/tags/tag6406.xml" ContentType="application/vnd.openxmlformats-officedocument.presentationml.tags+xml"/>
  <Override PartName="/ppt/tags/tag9154.xml" ContentType="application/vnd.openxmlformats-officedocument.presentationml.tags+xml"/>
  <Override PartName="/ppt/tags/tag1799.xml" ContentType="application/vnd.openxmlformats-officedocument.presentationml.tags+xml"/>
  <Override PartName="/ppt/tags/tag1815.xml" ContentType="application/vnd.openxmlformats-officedocument.presentationml.tags+xml"/>
  <Override PartName="/ppt/tags/tag4563.xml" ContentType="application/vnd.openxmlformats-officedocument.presentationml.tags+xml"/>
  <Override PartName="/ppt/slideLayouts/slideLayout713.xml" ContentType="application/vnd.openxmlformats-officedocument.presentationml.slideLayout+xml"/>
  <Override PartName="/ppt/theme/theme50.xml" ContentType="application/vnd.openxmlformats-officedocument.theme+xml"/>
  <Override PartName="/ppt/tags/tag483.xml" ContentType="application/vnd.openxmlformats-officedocument.presentationml.tags+xml"/>
  <Override PartName="/ppt/tags/tag975.xml" ContentType="application/vnd.openxmlformats-officedocument.presentationml.tags+xml"/>
  <Override PartName="/ppt/tags/tag1323.xml" ContentType="application/vnd.openxmlformats-officedocument.presentationml.tags+xml"/>
  <Override PartName="/ppt/slideLayouts/slideLayout221.xml" ContentType="application/vnd.openxmlformats-officedocument.presentationml.slideLayout+xml"/>
  <Override PartName="/ppt/tags/tag4071.xml" ContentType="application/vnd.openxmlformats-officedocument.presentationml.tags+xml"/>
  <Override PartName="/ppt/tags/tag4308.xml" ContentType="application/vnd.openxmlformats-officedocument.presentationml.tags+xml"/>
  <Override PartName="/ppt/slideLayouts/slideLayout697.xml" ContentType="application/vnd.openxmlformats-officedocument.presentationml.slideLayout+xml"/>
  <Override PartName="/ppt/tags/tag5721.xml" ContentType="application/vnd.openxmlformats-officedocument.presentationml.tags+xml"/>
  <Override PartName="/ppt/tags/tag7056.xml" ContentType="application/vnd.openxmlformats-officedocument.presentationml.tags+xml"/>
  <Override PartName="/ppt/tags/tag7548.xml" ContentType="application/vnd.openxmlformats-officedocument.presentationml.tags+xml"/>
  <Override PartName="/ppt/tags/tag8961.xml" ContentType="application/vnd.openxmlformats-officedocument.presentationml.tags+xml"/>
  <Override PartName="/ppt/tags/tag228.xml" ContentType="application/vnd.openxmlformats-officedocument.presentationml.tags+xml"/>
  <Override PartName="/ppt/tags/tag2465.xml" ContentType="application/vnd.openxmlformats-officedocument.presentationml.tags+xml"/>
  <Override PartName="/ppt/tags/tag2957.xml" ContentType="application/vnd.openxmlformats-officedocument.presentationml.tags+xml"/>
  <Override PartName="/ppt/tags/tag8706.xml" ContentType="application/vnd.openxmlformats-officedocument.presentationml.tags+xml"/>
  <Override PartName="/ppt/tags/tag6863.xml" ContentType="application/vnd.openxmlformats-officedocument.presentationml.tags+xml"/>
  <Override PartName="/ppt/tags/tag8198.xml" ContentType="application/vnd.openxmlformats-officedocument.presentationml.tags+xml"/>
  <Override PartName="/ppt/tags/tag8214.xml" ContentType="application/vnd.openxmlformats-officedocument.presentationml.tags+xml"/>
  <Override PartName="/ppt/tags/tag3131.xml" ContentType="application/vnd.openxmlformats-officedocument.presentationml.tags+xml"/>
  <Override PartName="/ppt/tags/tag3623.xml" ContentType="application/vnd.openxmlformats-officedocument.presentationml.tags+xml"/>
  <Override PartName="/ppt/tags/tag6371.xml" ContentType="application/vnd.openxmlformats-officedocument.presentationml.tags+xml"/>
  <Override PartName="/ppt/tags/tag6608.xml" ContentType="application/vnd.openxmlformats-officedocument.presentationml.tags+xml"/>
  <Override PartName="/ppt/tags/tag1780.xml" ContentType="application/vnd.openxmlformats-officedocument.presentationml.tags+xml"/>
  <Override PartName="/ppt/tags/tag4765.xml" ContentType="application/vnd.openxmlformats-officedocument.presentationml.tags+xml"/>
  <Override PartName="/ppt/tags/tag6116.xml" ContentType="application/vnd.openxmlformats-officedocument.presentationml.tags+xml"/>
  <Override PartName="/ppt/slideLayouts/slideLayout915.xml" ContentType="application/vnd.openxmlformats-officedocument.presentationml.slideLayout+xml"/>
  <Override PartName="/ppt/tags/tag9356.xml" ContentType="application/vnd.openxmlformats-officedocument.presentationml.tags+xml"/>
  <Override PartName="/ppt/tags/tag701.xml" ContentType="application/vnd.openxmlformats-officedocument.presentationml.tags+xml"/>
  <Override PartName="/ppt/tags/tag1525.xml" ContentType="application/vnd.openxmlformats-officedocument.presentationml.tags+xml"/>
  <Override PartName="/ppt/slideLayouts/slideLayout423.xml" ContentType="application/vnd.openxmlformats-officedocument.presentationml.slideLayout+xml"/>
  <Override PartName="/ppt/tags/tag4273.xml" ContentType="application/vnd.openxmlformats-officedocument.presentationml.tags+xml"/>
  <Override PartName="/ppt/slideLayouts/slideLayout899.xml" ContentType="application/vnd.openxmlformats-officedocument.presentationml.slideLayout+xml"/>
  <Override PartName="/ppt/tags/tag685.xml" ContentType="application/vnd.openxmlformats-officedocument.presentationml.tags+xml"/>
  <Override PartName="/ppt/tags/tag1033.xml" ContentType="application/vnd.openxmlformats-officedocument.presentationml.tags+xml"/>
  <Override PartName="/ppt/tags/tag4018.xml" ContentType="application/vnd.openxmlformats-officedocument.presentationml.tags+xml"/>
  <Override PartName="/ppt/tags/tag5431.xml" ContentType="application/vnd.openxmlformats-officedocument.presentationml.tags+xml"/>
  <Override PartName="/ppt/tags/tag5923.xml" ContentType="application/vnd.openxmlformats-officedocument.presentationml.tags+xml"/>
  <Override PartName="/ppt/tags/tag7258.xml" ContentType="application/vnd.openxmlformats-officedocument.presentationml.tags+xml"/>
  <Override PartName="/ppt/tags/tag8671.xml" ContentType="application/vnd.openxmlformats-officedocument.presentationml.tags+xml"/>
  <Override PartName="/ppt/tags/tag8908.xml" ContentType="application/vnd.openxmlformats-officedocument.presentationml.tags+xml"/>
  <Override PartName="/ppt/tags/tag193.xml" ContentType="application/vnd.openxmlformats-officedocument.presentationml.tags+xml"/>
  <Override PartName="/ppt/tags/tag2667.xml" ContentType="application/vnd.openxmlformats-officedocument.presentationml.tags+xml"/>
  <Override PartName="/ppt/tags/tag8416.xml" ContentType="application/vnd.openxmlformats-officedocument.presentationml.tags+xml"/>
  <Override PartName="/ppt/tags/tag2175.xml" ContentType="application/vnd.openxmlformats-officedocument.presentationml.tags+xml"/>
  <Override PartName="/ppt/tags/tag3825.xml" ContentType="application/vnd.openxmlformats-officedocument.presentationml.tags+xml"/>
  <Override PartName="/ppt/tags/tag6573.xml" ContentType="application/vnd.openxmlformats-officedocument.presentationml.tags+xml"/>
  <Override PartName="/customXml/itemProps3.xml" ContentType="application/vnd.openxmlformats-officedocument.customXmlProperties+xml"/>
  <Override PartName="/ppt/slideLayouts/slideLayout8.xml" ContentType="application/vnd.openxmlformats-officedocument.presentationml.slideLayout+xml"/>
  <Override PartName="/ppt/tags/tag1982.xml" ContentType="application/vnd.openxmlformats-officedocument.presentationml.tags+xml"/>
  <Override PartName="/ppt/tags/tag3333.xml" ContentType="application/vnd.openxmlformats-officedocument.presentationml.tags+xml"/>
  <Override PartName="/ppt/tags/tag6081.xml" ContentType="application/vnd.openxmlformats-officedocument.presentationml.tags+xml"/>
  <Override PartName="/ppt/tags/tag6318.xml" ContentType="application/vnd.openxmlformats-officedocument.presentationml.tags+xml"/>
  <Override PartName="/ppt/tags/tag9558.xml" ContentType="application/vnd.openxmlformats-officedocument.presentationml.tags+xml"/>
  <Override PartName="/ppt/tags/tag1490.xml" ContentType="application/vnd.openxmlformats-officedocument.presentationml.tags+xml"/>
  <Override PartName="/ppt/tags/tag1727.xml" ContentType="application/vnd.openxmlformats-officedocument.presentationml.tags+xml"/>
  <Override PartName="/ppt/slideLayouts/slideLayout625.xml" ContentType="application/vnd.openxmlformats-officedocument.presentationml.slideLayout+xml"/>
  <Override PartName="/ppt/tags/tag4967.xml" ContentType="application/vnd.openxmlformats-officedocument.presentationml.tags+xml"/>
  <Override PartName="/ppt/slideLayouts/slideLayout880.xml" ContentType="application/vnd.openxmlformats-officedocument.presentationml.slideLayout+xml"/>
  <Override PartName="/ppt/tags/tag7731.xml" ContentType="application/vnd.openxmlformats-officedocument.presentationml.tags+xml"/>
  <Override PartName="/ppt/tags/tag9066.xml" ContentType="application/vnd.openxmlformats-officedocument.presentationml.tags+xml"/>
  <Override PartName="/ppt/tags/tag411.xml" ContentType="application/vnd.openxmlformats-officedocument.presentationml.tags+xml"/>
  <Override PartName="/ppt/tags/tag887.xml" ContentType="application/vnd.openxmlformats-officedocument.presentationml.tags+xml"/>
  <Override PartName="/ppt/tags/tag903.xml" ContentType="application/vnd.openxmlformats-officedocument.presentationml.tags+xml"/>
  <Override PartName="/ppt/slideLayouts/slideLayout133.xml" ContentType="application/vnd.openxmlformats-officedocument.presentationml.slideLayout+xml"/>
  <Override PartName="/ppt/tags/tag1235.xml" ContentType="application/vnd.openxmlformats-officedocument.presentationml.tags+xml"/>
  <Override PartName="/ppt/tags/tag4475.xml" ContentType="application/vnd.openxmlformats-officedocument.presentationml.tags+xml"/>
  <Override PartName="/ppt/tags/tag8873.xml" ContentType="application/vnd.openxmlformats-officedocument.presentationml.tags+xml"/>
  <Override PartName="/ppt/tags/tag94.xml" ContentType="application/vnd.openxmlformats-officedocument.presentationml.tags+xml"/>
  <Override PartName="/ppt/tags/tag395.xml" ContentType="application/vnd.openxmlformats-officedocument.presentationml.tags+xml"/>
  <Override PartName="/ppt/tags/tag2869.xml" ContentType="application/vnd.openxmlformats-officedocument.presentationml.tags+xml"/>
  <Override PartName="/ppt/tags/tag5633.xml" ContentType="application/vnd.openxmlformats-officedocument.presentationml.tags+xml"/>
  <Override PartName="/ppt/tags/tag8381.xml" ContentType="application/vnd.openxmlformats-officedocument.presentationml.tags+xml"/>
  <Override PartName="/ppt/tags/tag8618.xml" ContentType="application/vnd.openxmlformats-officedocument.presentationml.tags+xml"/>
  <Override PartName="/ppt/tags/tag2377.xml" ContentType="application/vnd.openxmlformats-officedocument.presentationml.tags+xml"/>
  <Override PartName="/ppt/tags/tag3790.xml" ContentType="application/vnd.openxmlformats-officedocument.presentationml.tags+xml"/>
  <Override PartName="/ppt/tags/tag5141.xml" ContentType="application/vnd.openxmlformats-officedocument.presentationml.tags+xml"/>
  <Override PartName="/ppt/tags/tag8126.xml" ContentType="application/vnd.openxmlformats-officedocument.presentationml.tags+xml"/>
  <Override PartName="/ppt/tags/tag3535.xml" ContentType="application/vnd.openxmlformats-officedocument.presentationml.tags+xml"/>
  <Override PartName="/ppt/tags/tag6775.xml" ContentType="application/vnd.openxmlformats-officedocument.presentationml.tags+xml"/>
  <Override PartName="/ppt/slideLayouts/slideLayout1131.xml" ContentType="application/vnd.openxmlformats-officedocument.presentationml.slideLayout+xml"/>
  <Override PartName="/ppt/tags/tag3043.xml" ContentType="application/vnd.openxmlformats-officedocument.presentationml.tags+xml"/>
  <Override PartName="/ppt/tags/tag6283.xml" ContentType="application/vnd.openxmlformats-officedocument.presentationml.tags+xml"/>
  <Override PartName="/ppt/tags/tag7933.xml" ContentType="application/vnd.openxmlformats-officedocument.presentationml.tags+xml"/>
  <Override PartName="/ppt/tags/tag9268.xml" ContentType="application/vnd.openxmlformats-officedocument.presentationml.tags+xml"/>
  <Override PartName="/customXml/itemProps74.xml" ContentType="application/vnd.openxmlformats-officedocument.customXmlProperties+xml"/>
  <Override PartName="/ppt/tags/tag1437.xml" ContentType="application/vnd.openxmlformats-officedocument.presentationml.tags+xml"/>
  <Override PartName="/ppt/tags/tag1692.xml" ContentType="application/vnd.openxmlformats-officedocument.presentationml.tags+xml"/>
  <Override PartName="/ppt/tags/tag1929.xml" ContentType="application/vnd.openxmlformats-officedocument.presentationml.tags+xml"/>
  <Override PartName="/ppt/tags/tag4201.xml" ContentType="application/vnd.openxmlformats-officedocument.presentationml.tags+xml"/>
  <Override PartName="/ppt/slideLayouts/slideLayout590.xml" ContentType="application/vnd.openxmlformats-officedocument.presentationml.slideLayout+xml"/>
  <Override PartName="/ppt/tags/tag4677.xml" ContentType="application/vnd.openxmlformats-officedocument.presentationml.tags+xml"/>
  <Override PartName="/ppt/tags/tag6028.xml" ContentType="application/vnd.openxmlformats-officedocument.presentationml.tags+xml"/>
  <Override PartName="/ppt/slideLayouts/slideLayout827.xml" ContentType="application/vnd.openxmlformats-officedocument.presentationml.slideLayout+xml"/>
  <Override PartName="/ppt/tags/tag7441.xml" ContentType="application/vnd.openxmlformats-officedocument.presentationml.tags+xml"/>
  <Override PartName="/ppt/tags/tag597.xml" ContentType="application/vnd.openxmlformats-officedocument.presentationml.tags+xml"/>
  <Override PartName="/ppt/tags/tag613.xml" ContentType="application/vnd.openxmlformats-officedocument.presentationml.tags+xml"/>
  <Override PartName="/ppt/slideLayouts/slideLayout335.xml" ContentType="application/vnd.openxmlformats-officedocument.presentationml.slideLayout+xml"/>
  <Override PartName="/ppt/tags/tag2850.xml" ContentType="application/vnd.openxmlformats-officedocument.presentationml.tags+xml"/>
  <Override PartName="/ppt/tags/tag4185.xml" ContentType="application/vnd.openxmlformats-officedocument.presentationml.tags+xml"/>
  <Override PartName="/ppt/tags/tag5835.xml" ContentType="application/vnd.openxmlformats-officedocument.presentationml.tags+xml"/>
  <Override PartName="/ppt/slideMasters/slideMaster58.xml" ContentType="application/vnd.openxmlformats-officedocument.presentationml.slideMaster+xml"/>
  <Override PartName="/ppt/tags/tag121.xml" ContentType="application/vnd.openxmlformats-officedocument.presentationml.tags+xml"/>
  <Override PartName="/ppt/tags/tag2579.xml" ContentType="application/vnd.openxmlformats-officedocument.presentationml.tags+xml"/>
  <Override PartName="/ppt/tags/tag5343.xml" ContentType="application/vnd.openxmlformats-officedocument.presentationml.tags+xml"/>
  <Override PartName="/ppt/tags/tag8091.xml" ContentType="application/vnd.openxmlformats-officedocument.presentationml.tags+xml"/>
  <Override PartName="/ppt/tags/tag8583.xml" ContentType="application/vnd.openxmlformats-officedocument.presentationml.tags+xml"/>
  <Override PartName="/ppt/slides/slide53.xml" ContentType="application/vnd.openxmlformats-officedocument.presentationml.slide+xml"/>
  <Override PartName="/ppt/tags/tag2087.xml" ContentType="application/vnd.openxmlformats-officedocument.presentationml.tags+xml"/>
  <Override PartName="/ppt/tags/tag2103.xml" ContentType="application/vnd.openxmlformats-officedocument.presentationml.tags+xml"/>
  <Override PartName="/ppt/tags/tag3992.xml" ContentType="application/vnd.openxmlformats-officedocument.presentationml.tags+xml"/>
  <Override PartName="/ppt/tags/tag6501.xml" ContentType="application/vnd.openxmlformats-officedocument.presentationml.tags+xml"/>
  <Override PartName="/ppt/tags/tag6977.xml" ContentType="application/vnd.openxmlformats-officedocument.presentationml.tags+xml"/>
  <Override PartName="/ppt/tags/tag8328.xml" ContentType="application/vnd.openxmlformats-officedocument.presentationml.tags+xml"/>
  <Override PartName="/ppt/tags/tag9741.xml" ContentType="application/vnd.openxmlformats-officedocument.presentationml.tags+xml"/>
  <Override PartName="/ppt/slideLayouts/slideLayout52.xml" ContentType="application/vnd.openxmlformats-officedocument.presentationml.slideLayout+xml"/>
  <Override PartName="/ppt/tags/tag1910.xml" ContentType="application/vnd.openxmlformats-officedocument.presentationml.tags+xml"/>
  <Override PartName="/ppt/tags/tag3245.xml" ContentType="application/vnd.openxmlformats-officedocument.presentationml.tags+xml"/>
  <Override PartName="/ppt/tags/tag3737.xml" ContentType="application/vnd.openxmlformats-officedocument.presentationml.tags+xml"/>
  <Override PartName="/ppt/tags/tag6485.xml" ContentType="application/vnd.openxmlformats-officedocument.presentationml.tags+xml"/>
  <Override PartName="/customXml/itemProps179.xml" ContentType="application/vnd.openxmlformats-officedocument.customXmlProperties+xml"/>
  <Override PartName="/ppt/tags/tag1894.xml" ContentType="application/vnd.openxmlformats-officedocument.presentationml.tags+xml"/>
  <Override PartName="/ppt/tags/tag4879.xml" ContentType="application/vnd.openxmlformats-officedocument.presentationml.tags+xml"/>
  <Override PartName="/ppt/slideLayouts/slideLayout792.xml" ContentType="application/vnd.openxmlformats-officedocument.presentationml.slideLayout+xml"/>
  <Override PartName="/ppt/tags/tag7643.xml" ContentType="application/vnd.openxmlformats-officedocument.presentationml.tags+xml"/>
  <Override PartName="/ppt/tags/tag815.xml" ContentType="application/vnd.openxmlformats-officedocument.presentationml.tags+xml"/>
  <Override PartName="/ppt/tags/tag1639.xml" ContentType="application/vnd.openxmlformats-officedocument.presentationml.tags+xml"/>
  <Override PartName="/ppt/slideLayouts/slideLayout537.xml" ContentType="application/vnd.openxmlformats-officedocument.presentationml.slideLayout+xml"/>
  <Override PartName="/ppt/tags/tag4387.xml" ContentType="application/vnd.openxmlformats-officedocument.presentationml.tags+xml"/>
  <Override PartName="/ppt/tags/tag4403.xml" ContentType="application/vnd.openxmlformats-officedocument.presentationml.tags+xml"/>
  <Override PartName="/ppt/tags/tag7151.xml" ContentType="application/vnd.openxmlformats-officedocument.presentationml.tags+xml"/>
  <Override PartName="/ppt/tags/tag8801.xml" ContentType="application/vnd.openxmlformats-officedocument.presentationml.tags+xml"/>
  <Override PartName="/ppt/tags/tag22.xml" ContentType="application/vnd.openxmlformats-officedocument.presentationml.tags+xml"/>
  <Override PartName="/ppt/tags/tag323.xml" ContentType="application/vnd.openxmlformats-officedocument.presentationml.tags+xml"/>
  <Override PartName="/ppt/tags/tag799.xml" ContentType="application/vnd.openxmlformats-officedocument.presentationml.tags+xml"/>
  <Override PartName="/ppt/tags/tag1147.xml" ContentType="application/vnd.openxmlformats-officedocument.presentationml.tags+xml"/>
  <Override PartName="/ppt/tags/tag2560.xml" ContentType="application/vnd.openxmlformats-officedocument.presentationml.tags+xml"/>
  <Override PartName="/ppt/tags/tag5545.xml" ContentType="application/vnd.openxmlformats-officedocument.presentationml.tags+xml"/>
  <Override PartName="/ppt/tags/tag8785.xml" ContentType="application/vnd.openxmlformats-officedocument.presentationml.tags+xml"/>
  <Override PartName="/ppt/tags/tag2305.xml" ContentType="application/vnd.openxmlformats-officedocument.presentationml.tags+xml"/>
  <Override PartName="/ppt/tags/tag5053.xml" ContentType="application/vnd.openxmlformats-officedocument.presentationml.tags+xml"/>
  <Override PartName="/ppt/tags/tag8293.xml" ContentType="application/vnd.openxmlformats-officedocument.presentationml.tags+xml"/>
  <Override PartName="/ppt/tags/tag8.xml" ContentType="application/vnd.openxmlformats-officedocument.presentationml.tags+xml"/>
  <Override PartName="/ppt/tags/tag2289.xml" ContentType="application/vnd.openxmlformats-officedocument.presentationml.tags+xml"/>
  <Override PartName="/ppt/tags/tag3939.xml" ContentType="application/vnd.openxmlformats-officedocument.presentationml.tags+xml"/>
  <Override PartName="/ppt/tags/tag6211.xml" ContentType="application/vnd.openxmlformats-officedocument.presentationml.tags+xml"/>
  <Override PartName="/ppt/tags/tag6687.xml" ContentType="application/vnd.openxmlformats-officedocument.presentationml.tags+xml"/>
  <Override PartName="/ppt/tags/tag6703.xml" ContentType="application/vnd.openxmlformats-officedocument.presentationml.tags+xml"/>
  <Override PartName="/ppt/tags/tag8038.xml" ContentType="application/vnd.openxmlformats-officedocument.presentationml.tags+xml"/>
  <Override PartName="/ppt/tags/tag9451.xml" ContentType="application/vnd.openxmlformats-officedocument.presentationml.tags+xml"/>
  <Override PartName="/customXml/itemProps160.xml" ContentType="application/vnd.openxmlformats-officedocument.customXmlProperties+xml"/>
  <Override PartName="/ppt/tags/tag1620.xml" ContentType="application/vnd.openxmlformats-officedocument.presentationml.tags+xml"/>
  <Override PartName="/ppt/tags/tag3447.xml" ContentType="application/vnd.openxmlformats-officedocument.presentationml.tags+xml"/>
  <Override PartName="/ppt/tags/tag4860.xml" ContentType="application/vnd.openxmlformats-officedocument.presentationml.tags+xml"/>
  <Override PartName="/ppt/tags/tag6195.xml" ContentType="application/vnd.openxmlformats-officedocument.presentationml.tags+xml"/>
  <Override PartName="/ppt/slideLayouts/slideLayout994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tags/tag780.xml" ContentType="application/vnd.openxmlformats-officedocument.presentationml.tags+xml"/>
  <Override PartName="/ppt/tags/tag4605.xml" ContentType="application/vnd.openxmlformats-officedocument.presentationml.tags+xml"/>
  <Override PartName="/ppt/slideLayouts/slideLayout739.xml" ContentType="application/vnd.openxmlformats-officedocument.presentationml.slideLayout+xml"/>
  <Override PartName="/ppt/tags/tag7353.xml" ContentType="application/vnd.openxmlformats-officedocument.presentationml.tags+xml"/>
  <Override PartName="/ppt/tags/tag7845.xml" ContentType="application/vnd.openxmlformats-officedocument.presentationml.tags+xml"/>
  <Override PartName="/ppt/tags/tag525.xml" ContentType="application/vnd.openxmlformats-officedocument.presentationml.tags+xml"/>
  <Override PartName="/ppt/tags/tag1349.xml" ContentType="application/vnd.openxmlformats-officedocument.presentationml.tags+xml"/>
  <Override PartName="/ppt/slideLayouts/slideLayout247.xml" ContentType="application/vnd.openxmlformats-officedocument.presentationml.slideLayout+xml"/>
  <Override PartName="/ppt/tags/tag2762.xml" ContentType="application/vnd.openxmlformats-officedocument.presentationml.tags+xml"/>
  <Override PartName="/ppt/tags/tag4097.xml" ContentType="application/vnd.openxmlformats-officedocument.presentationml.tags+xml"/>
  <Override PartName="/ppt/tags/tag4113.xml" ContentType="application/vnd.openxmlformats-officedocument.presentationml.tags+xml"/>
  <Override PartName="/ppt/tags/tag4589.xml" ContentType="application/vnd.openxmlformats-officedocument.presentationml.tags+xml"/>
  <Override PartName="/ppt/tags/tag8987.xml" ContentType="application/vnd.openxmlformats-officedocument.presentationml.tags+xml"/>
  <Override PartName="/ppt/tags/tag2270.xml" ContentType="application/vnd.openxmlformats-officedocument.presentationml.tags+xml"/>
  <Override PartName="/ppt/tags/tag2507.xml" ContentType="application/vnd.openxmlformats-officedocument.presentationml.tags+xml"/>
  <Override PartName="/ppt/tags/tag5747.xml" ContentType="application/vnd.openxmlformats-officedocument.presentationml.tags+xml"/>
  <Override PartName="/ppt/tags/tag8495.xml" ContentType="application/vnd.openxmlformats-officedocument.presentationml.tags+xml"/>
  <Override PartName="/ppt/tags/tag8511.xml" ContentType="application/vnd.openxmlformats-officedocument.presentationml.tags+xml"/>
  <Override PartName="/ppt/notesSlides/notesSlide41.xml" ContentType="application/vnd.openxmlformats-officedocument.presentationml.notesSlide+xml"/>
  <Override PartName="/ppt/tags/tag2015.xml" ContentType="application/vnd.openxmlformats-officedocument.presentationml.tags+xml"/>
  <Override PartName="/ppt/tags/tag3920.xml" ContentType="application/vnd.openxmlformats-officedocument.presentationml.tags+xml"/>
  <Override PartName="/ppt/tags/tag5255.xml" ContentType="application/vnd.openxmlformats-officedocument.presentationml.tags+xml"/>
  <Override PartName="/ppt/tags/tag6905.xml" ContentType="application/vnd.openxmlformats-officedocument.presentationml.tags+xml"/>
  <Override PartName="/ppt/tags/tag9653.xml" ContentType="application/vnd.openxmlformats-officedocument.presentationml.tags+xml"/>
  <Override PartName="/ppt/tags/tag3649.xml" ContentType="application/vnd.openxmlformats-officedocument.presentationml.tags+xml"/>
  <Override PartName="/ppt/tags/tag6413.xml" ContentType="application/vnd.openxmlformats-officedocument.presentationml.tags+xml"/>
  <Override PartName="/ppt/tags/tag6889.xml" ContentType="application/vnd.openxmlformats-officedocument.presentationml.tags+xml"/>
  <Override PartName="/ppt/tags/tag9161.xml" ContentType="application/vnd.openxmlformats-officedocument.presentationml.tags+xml"/>
  <Override PartName="/ppt/notesSlides/notesSlide7.xml" ContentType="application/vnd.openxmlformats-officedocument.presentationml.notesSlide+xml"/>
  <Override PartName="/customXml/itemProps107.xml" ContentType="application/vnd.openxmlformats-officedocument.customXmlProperties+xml"/>
  <Override PartName="/ppt/tags/tag1822.xml" ContentType="application/vnd.openxmlformats-officedocument.presentationml.tags+xml"/>
  <Override PartName="/ppt/tags/tag3157.xml" ContentType="application/vnd.openxmlformats-officedocument.presentationml.tags+xml"/>
  <Override PartName="/ppt/tags/tag4570.xml" ContentType="application/vnd.openxmlformats-officedocument.presentationml.tags+xml"/>
  <Override PartName="/ppt/tags/tag4807.xml" ContentType="application/vnd.openxmlformats-officedocument.presentationml.tags+xml"/>
  <Override PartName="/ppt/slideLayouts/slideLayout720.xml" ContentType="application/vnd.openxmlformats-officedocument.presentationml.slideLayout+xml"/>
  <Override PartName="/ppt/tags/tag6397.xml" ContentType="application/vnd.openxmlformats-officedocument.presentationml.tags+xml"/>
  <Override PartName="/ppt/tags/tag982.xml" ContentType="application/vnd.openxmlformats-officedocument.presentationml.tags+xml"/>
  <Override PartName="/ppt/tags/tag1330.xml" ContentType="application/vnd.openxmlformats-officedocument.presentationml.tags+xml"/>
  <Override PartName="/ppt/tags/tag4315.xml" ContentType="application/vnd.openxmlformats-officedocument.presentationml.tags+xml"/>
  <Override PartName="/ppt/tags/tag7555.xml" ContentType="application/vnd.openxmlformats-officedocument.presentationml.tags+xml"/>
  <Override PartName="/ppt/tags/tag490.xml" ContentType="application/vnd.openxmlformats-officedocument.presentationml.tags+xml"/>
  <Override PartName="/ppt/tags/tag727.xml" ContentType="application/vnd.openxmlformats-officedocument.presentationml.tags+xml"/>
  <Override PartName="/ppt/tags/tag1059.xml" ContentType="application/vnd.openxmlformats-officedocument.presentationml.tags+xml"/>
  <Override PartName="/ppt/tags/tag2964.xml" ContentType="application/vnd.openxmlformats-officedocument.presentationml.tags+xml"/>
  <Override PartName="/ppt/slideLayouts/slideLayout449.xml" ContentType="application/vnd.openxmlformats-officedocument.presentationml.slideLayout+xml"/>
  <Override PartName="/ppt/tags/tag4299.xml" ContentType="application/vnd.openxmlformats-officedocument.presentationml.tags+xml"/>
  <Override PartName="/ppt/tags/tag5949.xml" ContentType="application/vnd.openxmlformats-officedocument.presentationml.tags+xml"/>
  <Override PartName="/ppt/tags/tag7063.xml" ContentType="application/vnd.openxmlformats-officedocument.presentationml.tags+xml"/>
  <Override PartName="/ppt/tags/tag8713.xml" ContentType="application/vnd.openxmlformats-officedocument.presentationml.tags+xml"/>
  <Override PartName="/ppt/tags/tag235.xml" ContentType="application/vnd.openxmlformats-officedocument.presentationml.tags+xml"/>
  <Override PartName="/ppt/tags/tag2217.xml" ContentType="application/vnd.openxmlformats-officedocument.presentationml.tags+xml"/>
  <Override PartName="/ppt/tags/tag2472.xml" ContentType="application/vnd.openxmlformats-officedocument.presentationml.tags+xml"/>
  <Override PartName="/ppt/tags/tag2709.xml" ContentType="application/vnd.openxmlformats-officedocument.presentationml.tags+xml"/>
  <Override PartName="/ppt/tags/tag5457.xml" ContentType="application/vnd.openxmlformats-officedocument.presentationml.tags+xml"/>
  <Override PartName="/ppt/tags/tag6870.xml" ContentType="application/vnd.openxmlformats-officedocument.presentationml.tags+xml"/>
  <Override PartName="/ppt/tags/tag8221.xml" ContentType="application/vnd.openxmlformats-officedocument.presentationml.tags+xml"/>
  <Override PartName="/ppt/tags/tag8697.xml" ContentType="application/vnd.openxmlformats-officedocument.presentationml.tags+xml"/>
  <Override PartName="/ppt/tags/tag3630.xml" ContentType="application/vnd.openxmlformats-officedocument.presentationml.tags+xml"/>
  <Override PartName="/ppt/tags/tag6615.xml" ContentType="application/vnd.openxmlformats-officedocument.presentationml.tags+xml"/>
  <Override PartName="/ppt/tags/tag3359.xml" ContentType="application/vnd.openxmlformats-officedocument.presentationml.tags+xml"/>
  <Override PartName="/ppt/tags/tag6123.xml" ContentType="application/vnd.openxmlformats-officedocument.presentationml.tags+xml"/>
  <Override PartName="/ppt/tags/tag6599.xml" ContentType="application/vnd.openxmlformats-officedocument.presentationml.tags+xml"/>
  <Override PartName="/ppt/slideLayouts/slideLayout922.xml" ContentType="application/vnd.openxmlformats-officedocument.presentationml.slideLayout+xml"/>
  <Override PartName="/ppt/tags/tag9363.xml" ContentType="application/vnd.openxmlformats-officedocument.presentationml.tags+xml"/>
  <Override PartName="/ppt/tags/tag1532.xml" ContentType="application/vnd.openxmlformats-officedocument.presentationml.tags+xml"/>
  <Override PartName="/ppt/slideLayouts/slideLayout430.xml" ContentType="application/vnd.openxmlformats-officedocument.presentationml.slideLayout+xml"/>
  <Override PartName="/ppt/tags/tag4280.xml" ContentType="application/vnd.openxmlformats-officedocument.presentationml.tags+xml"/>
  <Override PartName="/ppt/tags/tag4772.xml" ContentType="application/vnd.openxmlformats-officedocument.presentationml.tags+xml"/>
  <Override PartName="/ppt/tags/tag7757.xml" ContentType="application/vnd.openxmlformats-officedocument.presentationml.tags+xml"/>
  <Override PartName="/ppt/tags/tag9108.xml" ContentType="application/vnd.openxmlformats-officedocument.presentationml.tags+xml"/>
  <Override PartName="/ppt/tags/tag692.xml" ContentType="application/vnd.openxmlformats-officedocument.presentationml.tags+xml"/>
  <Override PartName="/ppt/tags/tag929.xml" ContentType="application/vnd.openxmlformats-officedocument.presentationml.tags+xml"/>
  <Override PartName="/ppt/tags/tag1040.xml" ContentType="application/vnd.openxmlformats-officedocument.presentationml.tags+xml"/>
  <Override PartName="/ppt/tags/tag4025.xml" ContentType="application/vnd.openxmlformats-officedocument.presentationml.tags+xml"/>
  <Override PartName="/ppt/tags/tag4517.xml" ContentType="application/vnd.openxmlformats-officedocument.presentationml.tags+xml"/>
  <Override PartName="/ppt/tags/tag5930.xml" ContentType="application/vnd.openxmlformats-officedocument.presentationml.tags+xml"/>
  <Override PartName="/ppt/tags/tag7265.xml" ContentType="application/vnd.openxmlformats-officedocument.presentationml.tags+xml"/>
  <Override PartName="/ppt/tags/tag8915.xml" ContentType="application/vnd.openxmlformats-officedocument.presentationml.tags+xml"/>
  <Override PartName="/ppt/tags/tag437.xml" ContentType="application/vnd.openxmlformats-officedocument.presentationml.tags+xml"/>
  <Override PartName="/ppt/slideLayouts/slideLayout159.xml" ContentType="application/vnd.openxmlformats-officedocument.presentationml.slideLayout+xml"/>
  <Override PartName="/ppt/tags/tag2674.xml" ContentType="application/vnd.openxmlformats-officedocument.presentationml.tags+xml"/>
  <Override PartName="/ppt/tags/tag5659.xml" ContentType="application/vnd.openxmlformats-officedocument.presentationml.tags+xml"/>
  <Override PartName="/ppt/tags/tag8423.xml" ContentType="application/vnd.openxmlformats-officedocument.presentationml.tags+xml"/>
  <Override PartName="/ppt/tags/tag8899.xml" ContentType="application/vnd.openxmlformats-officedocument.presentationml.tags+xml"/>
  <Override PartName="/ppt/tags/tag2182.xml" ContentType="application/vnd.openxmlformats-officedocument.presentationml.tags+xml"/>
  <Override PartName="/ppt/tags/tag2419.xml" ContentType="application/vnd.openxmlformats-officedocument.presentationml.tags+xml"/>
  <Override PartName="/ppt/tags/tag3832.xml" ContentType="application/vnd.openxmlformats-officedocument.presentationml.tags+xml"/>
  <Override PartName="/ppt/tags/tag5167.xml" ContentType="application/vnd.openxmlformats-officedocument.presentationml.tags+xml"/>
  <Override PartName="/ppt/tags/tag3340.xml" ContentType="application/vnd.openxmlformats-officedocument.presentationml.tags+xml"/>
  <Override PartName="/ppt/tags/tag6325.xml" ContentType="application/vnd.openxmlformats-officedocument.presentationml.tags+xml"/>
  <Override PartName="/ppt/tags/tag6580.xml" ContentType="application/vnd.openxmlformats-officedocument.presentationml.tags+xml"/>
  <Override PartName="/ppt/tags/tag6817.xml" ContentType="application/vnd.openxmlformats-officedocument.presentationml.tags+xml"/>
  <Override PartName="/ppt/slideLayouts/slideLayout1157.xml" ContentType="application/vnd.openxmlformats-officedocument.presentationml.slideLayout+xml"/>
  <Override PartName="/ppt/tags/tag9565.xml" ContentType="application/vnd.openxmlformats-officedocument.presentationml.tags+xml"/>
  <Override PartName="/ppt/tags/tag1734.xml" ContentType="application/vnd.openxmlformats-officedocument.presentationml.tags+xml"/>
  <Override PartName="/ppt/tags/tag4974.xml" ContentType="application/vnd.openxmlformats-officedocument.presentationml.tags+xml"/>
  <Override PartName="/ppt/tags/tag9073.xml" ContentType="application/vnd.openxmlformats-officedocument.presentationml.tags+xml"/>
  <Override PartName="/ppt/tags/tag894.xml" ContentType="application/vnd.openxmlformats-officedocument.presentationml.tags+xml"/>
  <Override PartName="/ppt/tags/tag910.xml" ContentType="application/vnd.openxmlformats-officedocument.presentationml.tags+xml"/>
  <Override PartName="/ppt/slideLayouts/slideLayout140.xml" ContentType="application/vnd.openxmlformats-officedocument.presentationml.slideLayout+xml"/>
  <Override PartName="/ppt/tags/tag1242.xml" ContentType="application/vnd.openxmlformats-officedocument.presentationml.tags+xml"/>
  <Override PartName="/ppt/tags/tag3069.xml" ContentType="application/vnd.openxmlformats-officedocument.presentationml.tags+xml"/>
  <Override PartName="/ppt/tags/tag4482.xml" ContentType="application/vnd.openxmlformats-officedocument.presentationml.tags+xml"/>
  <Override PartName="/ppt/tags/tag4719.xml" ContentType="application/vnd.openxmlformats-officedocument.presentationml.tags+xml"/>
  <Override PartName="/ppt/slideLayouts/slideLayout632.xml" ContentType="application/vnd.openxmlformats-officedocument.presentationml.slideLayout+xml"/>
  <Override PartName="/ppt/tags/tag7467.xml" ContentType="application/vnd.openxmlformats-officedocument.presentationml.tags+xml"/>
  <Override PartName="/ppt/tags/tag7959.xml" ContentType="application/vnd.openxmlformats-officedocument.presentationml.tags+xml"/>
  <Override PartName="/ppt/tags/tag639.xml" ContentType="application/vnd.openxmlformats-officedocument.presentationml.tags+xml"/>
  <Override PartName="/ppt/tags/tag2400.xml" ContentType="application/vnd.openxmlformats-officedocument.presentationml.tags+xml"/>
  <Override PartName="/ppt/tags/tag2876.xml" ContentType="application/vnd.openxmlformats-officedocument.presentationml.tags+xml"/>
  <Override PartName="/ppt/tags/tag4227.xml" ContentType="application/vnd.openxmlformats-officedocument.presentationml.tags+xml"/>
  <Override PartName="/ppt/tags/tag5640.xml" ContentType="application/vnd.openxmlformats-officedocument.presentationml.tags+xml"/>
  <Override PartName="/ppt/tags/tag8880.xml" ContentType="application/vnd.openxmlformats-officedocument.presentationml.tags+xml"/>
  <Override PartName="/ppt/tags/tag147.xml" ContentType="application/vnd.openxmlformats-officedocument.presentationml.tags+xml"/>
  <Override PartName="/ppt/tags/tag2384.xml" ContentType="application/vnd.openxmlformats-officedocument.presentationml.tags+xml"/>
  <Override PartName="/ppt/tags/tag8133.xml" ContentType="application/vnd.openxmlformats-officedocument.presentationml.tags+xml"/>
  <Override PartName="/ppt/tags/tag8625.xml" ContentType="application/vnd.openxmlformats-officedocument.presentationml.tags+xml"/>
  <Override PartName="/ppt/tags/tag2129.xml" ContentType="application/vnd.openxmlformats-officedocument.presentationml.tags+xml"/>
  <Override PartName="/ppt/tags/tag3542.xml" ContentType="application/vnd.openxmlformats-officedocument.presentationml.tags+xml"/>
  <Override PartName="/ppt/tags/tag5369.xml" ContentType="application/vnd.openxmlformats-officedocument.presentationml.tags+xml"/>
  <Override PartName="/ppt/tags/tag6782.xml" ContentType="application/vnd.openxmlformats-officedocument.presentationml.tags+xml"/>
  <Override PartName="/ppt/tags/tag9767.xml" ContentType="application/vnd.openxmlformats-officedocument.presentationml.tags+xml"/>
  <Override PartName="/ppt/slideLayouts/slideLayout78.xml" ContentType="application/vnd.openxmlformats-officedocument.presentationml.slideLayout+xml"/>
  <Override PartName="/ppt/tags/tag3050.xml" ContentType="application/vnd.openxmlformats-officedocument.presentationml.tags+xml"/>
  <Override PartName="/ppt/tags/tag6290.xml" ContentType="application/vnd.openxmlformats-officedocument.presentationml.tags+xml"/>
  <Override PartName="/ppt/tags/tag6527.xml" ContentType="application/vnd.openxmlformats-officedocument.presentationml.tags+xml"/>
  <Override PartName="/ppt/tags/tag7940.xml" ContentType="application/vnd.openxmlformats-officedocument.presentationml.tags+xml"/>
  <Override PartName="/ppt/tags/tag9275.xml" ContentType="application/vnd.openxmlformats-officedocument.presentationml.tags+xml"/>
  <Override PartName="/customXml/itemProps81.xml" ContentType="application/vnd.openxmlformats-officedocument.customXmlProperties+xml"/>
  <Override PartName="/ppt/tags/tag1936.xml" ContentType="application/vnd.openxmlformats-officedocument.presentationml.tags+xml"/>
  <Override PartName="/ppt/tags/tag4684.xml" ContentType="application/vnd.openxmlformats-officedocument.presentationml.tags+xml"/>
  <Override PartName="/ppt/tags/tag4700.xml" ContentType="application/vnd.openxmlformats-officedocument.presentationml.tags+xml"/>
  <Override PartName="/ppt/tags/tag6035.xml" ContentType="application/vnd.openxmlformats-officedocument.presentationml.tags+xml"/>
  <Override PartName="/ppt/slideLayouts/slideLayout834.xml" ContentType="application/vnd.openxmlformats-officedocument.presentationml.slideLayout+xml"/>
  <Override PartName="/ppt/tags/tag620.xml" ContentType="application/vnd.openxmlformats-officedocument.presentationml.tags+xml"/>
  <Override PartName="/ppt/tags/tag1444.xml" ContentType="application/vnd.openxmlformats-officedocument.presentationml.tags+xml"/>
  <Override PartName="/ppt/slideLayouts/slideLayout342.xml" ContentType="application/vnd.openxmlformats-officedocument.presentationml.slideLayout+xml"/>
  <Override PartName="/ppt/tags/tag4192.xml" ContentType="application/vnd.openxmlformats-officedocument.presentationml.tags+xml"/>
  <Override PartName="/ppt/tags/tag4429.xml" ContentType="application/vnd.openxmlformats-officedocument.presentationml.tags+xml"/>
  <Override PartName="/ppt/tags/tag5842.xml" ContentType="application/vnd.openxmlformats-officedocument.presentationml.tags+xml"/>
  <Override PartName="/ppt/tags/tag7669.xml" ContentType="application/vnd.openxmlformats-officedocument.presentationml.tags+xml"/>
  <Override PartName="/ppt/slideMasters/slideMaster65.xml" ContentType="application/vnd.openxmlformats-officedocument.presentationml.slideMaster+xml"/>
  <Override PartName="/ppt/tags/tag2586.xml" ContentType="application/vnd.openxmlformats-officedocument.presentationml.tags+xml"/>
  <Override PartName="/ppt/tags/tag2602.xml" ContentType="application/vnd.openxmlformats-officedocument.presentationml.tags+xml"/>
  <Override PartName="/ppt/tags/tag5350.xml" ContentType="application/vnd.openxmlformats-officedocument.presentationml.tags+xml"/>
  <Override PartName="/ppt/tags/tag7177.xml" ContentType="application/vnd.openxmlformats-officedocument.presentationml.tags+xml"/>
  <Override PartName="/ppt/tags/tag8590.xml" ContentType="application/vnd.openxmlformats-officedocument.presentationml.tags+xml"/>
  <Override PartName="/ppt/tags/tag8827.xml" ContentType="application/vnd.openxmlformats-officedocument.presentationml.tags+xml"/>
  <Override PartName="/ppt/slides/slide60.xml" ContentType="application/vnd.openxmlformats-officedocument.presentationml.slide+xml"/>
  <Override PartName="/ppt/tags/tag48.xml" ContentType="application/vnd.openxmlformats-officedocument.presentationml.tags+xml"/>
  <Override PartName="/ppt/tags/tag349.xml" ContentType="application/vnd.openxmlformats-officedocument.presentationml.tags+xml"/>
  <Override PartName="/ppt/tags/tag2094.xml" ContentType="application/vnd.openxmlformats-officedocument.presentationml.tags+xml"/>
  <Override PartName="/ppt/tags/tag2110.xml" ContentType="application/vnd.openxmlformats-officedocument.presentationml.tags+xml"/>
  <Override PartName="/ppt/tags/tag6984.xml" ContentType="application/vnd.openxmlformats-officedocument.presentationml.tags+xml"/>
  <Override PartName="/ppt/tags/tag8335.xml" ContentType="application/vnd.openxmlformats-officedocument.presentationml.tags+xml"/>
  <Override PartName="/ppt/tags/tag3744.xml" ContentType="application/vnd.openxmlformats-officedocument.presentationml.tags+xml"/>
  <Override PartName="/ppt/tags/tag5079.xml" ContentType="application/vnd.openxmlformats-officedocument.presentationml.tags+xml"/>
  <Override PartName="/ppt/tags/tag6492.xml" ContentType="application/vnd.openxmlformats-officedocument.presentationml.tags+xml"/>
  <Override PartName="/ppt/tags/tag6729.xml" ContentType="application/vnd.openxmlformats-officedocument.presentationml.tags+xml"/>
  <Override PartName="/customXml/itemProps186.xml" ContentType="application/vnd.openxmlformats-officedocument.customXmlProperties+xml"/>
  <Override PartName="/ppt/tags/tag3252.xml" ContentType="application/vnd.openxmlformats-officedocument.presentationml.tags+xml"/>
  <Override PartName="/ppt/tags/tag4902.xml" ContentType="application/vnd.openxmlformats-officedocument.presentationml.tags+xml"/>
  <Override PartName="/ppt/tags/tag6237.xml" ContentType="application/vnd.openxmlformats-officedocument.presentationml.tags+xml"/>
  <Override PartName="/ppt/tags/tag7650.xml" ContentType="application/vnd.openxmlformats-officedocument.presentationml.tags+xml"/>
  <Override PartName="/ppt/slideLayouts/slideLayout1069.xml" ContentType="application/vnd.openxmlformats-officedocument.presentationml.slideLayout+xml"/>
  <Override PartName="/ppt/tags/tag9001.xml" ContentType="application/vnd.openxmlformats-officedocument.presentationml.tags+xml"/>
  <Override PartName="/ppt/tags/tag9477.xml" ContentType="application/vnd.openxmlformats-officedocument.presentationml.tags+xml"/>
  <Override PartName="/ppt/tags/tag822.xml" ContentType="application/vnd.openxmlformats-officedocument.presentationml.tags+xml"/>
  <Override PartName="/ppt/tags/tag1646.xml" ContentType="application/vnd.openxmlformats-officedocument.presentationml.tags+xml"/>
  <Override PartName="/ppt/slideLayouts/slideLayout544.xml" ContentType="application/vnd.openxmlformats-officedocument.presentationml.slideLayout+xml"/>
  <Override PartName="/ppt/tags/tag4394.xml" ContentType="application/vnd.openxmlformats-officedocument.presentationml.tags+xml"/>
  <Override PartName="/ppt/tags/tag4410.xml" ContentType="application/vnd.openxmlformats-officedocument.presentationml.tags+xml"/>
  <Override PartName="/ppt/tags/tag4886.xml" ContentType="application/vnd.openxmlformats-officedocument.presentationml.tags+xml"/>
  <Override PartName="/customXml/itemProps28.xml" ContentType="application/vnd.openxmlformats-officedocument.customXmlProperties+xml"/>
  <Override PartName="/ppt/tags/tag330.xml" ContentType="application/vnd.openxmlformats-officedocument.presentationml.tags+xml"/>
  <Override PartName="/ppt/tags/tag1154.xml" ContentType="application/vnd.openxmlformats-officedocument.presentationml.tags+xml"/>
  <Override PartName="/ppt/tags/tag2804.xml" ContentType="application/vnd.openxmlformats-officedocument.presentationml.tags+xml"/>
  <Override PartName="/ppt/tags/tag4139.xml" ContentType="application/vnd.openxmlformats-officedocument.presentationml.tags+xml"/>
  <Override PartName="/ppt/tags/tag7379.xml" ContentType="application/vnd.openxmlformats-officedocument.presentationml.tags+xml"/>
  <Override PartName="/ppt/tags/tag8792.xml" ContentType="application/vnd.openxmlformats-officedocument.presentationml.tags+xml"/>
  <Override PartName="/ppt/tags/tag2312.xml" ContentType="application/vnd.openxmlformats-officedocument.presentationml.tags+xml"/>
  <Override PartName="/ppt/tags/tag2788.xml" ContentType="application/vnd.openxmlformats-officedocument.presentationml.tags+xml"/>
  <Override PartName="/ppt/tags/tag5060.xml" ContentType="application/vnd.openxmlformats-officedocument.presentationml.tags+xml"/>
  <Override PartName="/ppt/tags/tag5552.xml" ContentType="application/vnd.openxmlformats-officedocument.presentationml.tags+xml"/>
  <Override PartName="/ppt/tags/tag8537.xml" ContentType="application/vnd.openxmlformats-officedocument.presentationml.tags+xml"/>
  <Override PartName="/ppt/tags/tag2296.xml" ContentType="application/vnd.openxmlformats-officedocument.presentationml.tags+xml"/>
  <Override PartName="/ppt/tags/tag3946.xml" ContentType="application/vnd.openxmlformats-officedocument.presentationml.tags+xml"/>
  <Override PartName="/ppt/tags/tag6694.xml" ContentType="application/vnd.openxmlformats-officedocument.presentationml.tags+xml"/>
  <Override PartName="/ppt/tags/tag6710.xml" ContentType="application/vnd.openxmlformats-officedocument.presentationml.tags+xml"/>
  <Override PartName="/ppt/tags/tag8045.xml" ContentType="application/vnd.openxmlformats-officedocument.presentationml.tags+xml"/>
  <Override PartName="/ppt/notesSlides/notesSlide67.xml" ContentType="application/vnd.openxmlformats-officedocument.presentationml.notesSlide+xml"/>
  <Override PartName="/ppt/tags/tag3454.xml" ContentType="application/vnd.openxmlformats-officedocument.presentationml.tags+xml"/>
  <Override PartName="/ppt/tags/tag6439.xml" ContentType="application/vnd.openxmlformats-officedocument.presentationml.tags+xml"/>
  <Override PartName="/ppt/slideLayouts/slideLayout1050.xml" ContentType="application/vnd.openxmlformats-officedocument.presentationml.slideLayout+xml"/>
  <Override PartName="/ppt/tags/tag9203.xml" ContentType="application/vnd.openxmlformats-officedocument.presentationml.tags+xml"/>
  <Override PartName="/ppt/tags/tag9679.xml" ContentType="application/vnd.openxmlformats-officedocument.presentationml.tags+xml"/>
  <Override PartName="/ppt/tags/tag1848.xml" ContentType="application/vnd.openxmlformats-officedocument.presentationml.tags+xml"/>
  <Override PartName="/ppt/tags/tag4612.xml" ContentType="application/vnd.openxmlformats-officedocument.presentationml.tags+xml"/>
  <Override PartName="/ppt/tags/tag7852.xml" ContentType="application/vnd.openxmlformats-officedocument.presentationml.tags+xml"/>
  <Override PartName="/ppt/tags/tag9187.xml" ContentType="application/vnd.openxmlformats-officedocument.presentationml.tags+xml"/>
  <Override PartName="/ppt/tags/tag532.xml" ContentType="application/vnd.openxmlformats-officedocument.presentationml.tags+xml"/>
  <Override PartName="/ppt/tags/tag1356.xml" ContentType="application/vnd.openxmlformats-officedocument.presentationml.tags+xml"/>
  <Override PartName="/ppt/slideLayouts/slideLayout254.xml" ContentType="application/vnd.openxmlformats-officedocument.presentationml.slideLayout+xml"/>
  <Override PartName="/ppt/tags/tag4120.xml" ContentType="application/vnd.openxmlformats-officedocument.presentationml.tags+xml"/>
  <Override PartName="/ppt/tags/tag4596.xml" ContentType="application/vnd.openxmlformats-officedocument.presentationml.tags+xml"/>
  <Override PartName="/ppt/slideLayouts/slideLayout746.xml" ContentType="application/vnd.openxmlformats-officedocument.presentationml.slideLayout+xml"/>
  <Override PartName="/ppt/tags/tag7105.xml" ContentType="application/vnd.openxmlformats-officedocument.presentationml.tags+xml"/>
  <Override PartName="/ppt/tags/tag7360.xml" ContentType="application/vnd.openxmlformats-officedocument.presentationml.tags+xml"/>
  <Override PartName="/ppt/tags/tag2514.xml" ContentType="application/vnd.openxmlformats-officedocument.presentationml.tags+xml"/>
  <Override PartName="/ppt/tags/tag5754.xml" ContentType="application/vnd.openxmlformats-officedocument.presentationml.tags+xml"/>
  <Override PartName="/ppt/tags/tag7089.xml" ContentType="application/vnd.openxmlformats-officedocument.presentationml.tags+xml"/>
  <Override PartName="/ppt/tags/tag8994.xml" ContentType="application/vnd.openxmlformats-officedocument.presentationml.tags+xml"/>
  <Override PartName="/ppt/tags/tag2022.xml" ContentType="application/vnd.openxmlformats-officedocument.presentationml.tags+xml"/>
  <Override PartName="/ppt/tags/tag2498.xml" ContentType="application/vnd.openxmlformats-officedocument.presentationml.tags+xml"/>
  <Override PartName="/ppt/tags/tag5262.xml" ContentType="application/vnd.openxmlformats-officedocument.presentationml.tags+xml"/>
  <Override PartName="/ppt/tags/tag6912.xml" ContentType="application/vnd.openxmlformats-officedocument.presentationml.tags+xml"/>
  <Override PartName="/ppt/tags/tag8247.xml" ContentType="application/vnd.openxmlformats-officedocument.presentationml.tags+xml"/>
  <Override PartName="/ppt/tags/tag8739.xml" ContentType="application/vnd.openxmlformats-officedocument.presentationml.tags+xml"/>
  <Override PartName="/ppt/tags/tag3656.xml" ContentType="application/vnd.openxmlformats-officedocument.presentationml.tags+xml"/>
  <Override PartName="/ppt/tags/tag5007.xml" ContentType="application/vnd.openxmlformats-officedocument.presentationml.tags+xml"/>
  <Override PartName="/ppt/tags/tag6420.xml" ContentType="application/vnd.openxmlformats-officedocument.presentationml.tags+xml"/>
  <Override PartName="/ppt/tags/tag6896.xml" ContentType="application/vnd.openxmlformats-officedocument.presentationml.tags+xml"/>
  <Override PartName="/ppt/tags/tag9660.xml" ContentType="application/vnd.openxmlformats-officedocument.presentationml.tags+xml"/>
  <Override PartName="/customXml/itemProps114.xml" ContentType="application/vnd.openxmlformats-officedocument.customXmlProperties+xml"/>
  <Override PartName="/ppt/tags/tag3164.xml" ContentType="application/vnd.openxmlformats-officedocument.presentationml.tags+xml"/>
  <Override PartName="/ppt/tags/tag9389.xml" ContentType="application/vnd.openxmlformats-officedocument.presentationml.tags+xml"/>
  <Override PartName="/ppt/tags/tag9405.xml" ContentType="application/vnd.openxmlformats-officedocument.presentationml.tags+xml"/>
  <Override PartName="/ppt/tags/tag4322.xml" ContentType="application/vnd.openxmlformats-officedocument.presentationml.tags+xml"/>
  <Override PartName="/ppt/tags/tag4798.xml" ContentType="application/vnd.openxmlformats-officedocument.presentationml.tags+xml"/>
  <Override PartName="/ppt/tags/tag4814.xml" ContentType="application/vnd.openxmlformats-officedocument.presentationml.tags+xml"/>
  <Override PartName="/ppt/tags/tag6149.xml" ContentType="application/vnd.openxmlformats-officedocument.presentationml.tags+xml"/>
  <Override PartName="/ppt/slideLayouts/slideLayout948.xml" ContentType="application/vnd.openxmlformats-officedocument.presentationml.slideLayout+xml"/>
  <Override PartName="/ppt/tags/tag7562.xml" ContentType="application/vnd.openxmlformats-officedocument.presentationml.tags+xml"/>
  <Override PartName="/ppt/tags/tag734.xml" ContentType="application/vnd.openxmlformats-officedocument.presentationml.tags+xml"/>
  <Override PartName="/ppt/tags/tag1066.xml" ContentType="application/vnd.openxmlformats-officedocument.presentationml.tags+xml"/>
  <Override PartName="/ppt/tags/tag1558.xml" ContentType="application/vnd.openxmlformats-officedocument.presentationml.tags+xml"/>
  <Override PartName="/ppt/tags/tag2971.xml" ContentType="application/vnd.openxmlformats-officedocument.presentationml.tags+xml"/>
  <Override PartName="/ppt/slideLayouts/slideLayout456.xml" ContentType="application/vnd.openxmlformats-officedocument.presentationml.slideLayout+xml"/>
  <Override PartName="/ppt/tags/tag5956.xml" ContentType="application/vnd.openxmlformats-officedocument.presentationml.tags+xml"/>
  <Override PartName="/ppt/tags/tag7070.xml" ContentType="application/vnd.openxmlformats-officedocument.presentationml.tags+xml"/>
  <Override PartName="/ppt/tags/tag7307.xml" ContentType="application/vnd.openxmlformats-officedocument.presentationml.tags+xml"/>
  <Override PartName="/ppt/tags/tag8720.xml" ContentType="application/vnd.openxmlformats-officedocument.presentationml.tags+xml"/>
  <Override PartName="/ppt/tags/tag242.xml" ContentType="application/vnd.openxmlformats-officedocument.presentationml.tags+xml"/>
  <Override PartName="/ppt/tags/tag2716.xml" ContentType="application/vnd.openxmlformats-officedocument.presentationml.tags+xml"/>
  <Override PartName="/ppt/tags/tag5464.xml" ContentType="application/vnd.openxmlformats-officedocument.presentationml.tags+xml"/>
  <Override PartName="/ppt/tags/tag2224.xml" ContentType="application/vnd.openxmlformats-officedocument.presentationml.tags+xml"/>
  <Override PartName="/ppt/tags/tag5209.xml" ContentType="application/vnd.openxmlformats-officedocument.presentationml.tags+xml"/>
  <Override PartName="/ppt/tags/tag6622.xml" ContentType="application/vnd.openxmlformats-officedocument.presentationml.tags+xml"/>
  <Override PartName="/ppt/tags/tag8449.xml" ContentType="application/vnd.openxmlformats-officedocument.presentationml.tags+xml"/>
  <Override PartName="/ppt/tags/tag3366.xml" ContentType="application/vnd.openxmlformats-officedocument.presentationml.tags+xml"/>
  <Override PartName="/ppt/tags/tag3858.xml" ContentType="application/vnd.openxmlformats-officedocument.presentationml.tags+xml"/>
  <Override PartName="/ppt/tags/tag6130.xml" ContentType="application/vnd.openxmlformats-officedocument.presentationml.tags+xml"/>
  <Override PartName="/ppt/tags/tag9370.xml" ContentType="application/vnd.openxmlformats-officedocument.presentationml.tags+xml"/>
  <Override PartName="/ppt/tags/tag9607.xml" ContentType="application/vnd.openxmlformats-officedocument.presentationml.tags+xml"/>
  <Override PartName="/ppt/tags/tag7764.xml" ContentType="application/vnd.openxmlformats-officedocument.presentationml.tags+xml"/>
  <Override PartName="/ppt/tags/tag9099.xml" ContentType="application/vnd.openxmlformats-officedocument.presentationml.tags+xml"/>
  <Override PartName="/ppt/tags/tag9115.xml" ContentType="application/vnd.openxmlformats-officedocument.presentationml.tags+xml"/>
  <Override PartName="/ppt/tags/tag936.xml" ContentType="application/vnd.openxmlformats-officedocument.presentationml.tags+xml"/>
  <Override PartName="/ppt/theme/theme11.xml" ContentType="application/vnd.openxmlformats-officedocument.theme+xml"/>
  <Override PartName="/ppt/tags/tag4524.xml" ContentType="application/vnd.openxmlformats-officedocument.presentationml.tags+xml"/>
  <Override PartName="/ppt/slideLayouts/slideLayout658.xml" ContentType="application/vnd.openxmlformats-officedocument.presentationml.slideLayout+xml"/>
  <Override PartName="/ppt/tags/tag7272.xml" ContentType="application/vnd.openxmlformats-officedocument.presentationml.tags+xml"/>
  <Override PartName="/ppt/tags/tag7509.xml" ContentType="application/vnd.openxmlformats-officedocument.presentationml.tags+xml"/>
  <Override PartName="/ppt/tags/tag444.xml" ContentType="application/vnd.openxmlformats-officedocument.presentationml.tags+xml"/>
  <Override PartName="/ppt/slideLayouts/slideLayout166.xml" ContentType="application/vnd.openxmlformats-officedocument.presentationml.slideLayout+xml"/>
  <Override PartName="/ppt/tags/tag1268.xml" ContentType="application/vnd.openxmlformats-officedocument.presentationml.tags+xml"/>
  <Override PartName="/ppt/tags/tag2681.xml" ContentType="application/vnd.openxmlformats-officedocument.presentationml.tags+xml"/>
  <Override PartName="/ppt/tags/tag2918.xml" ContentType="application/vnd.openxmlformats-officedocument.presentationml.tags+xml"/>
  <Override PartName="/ppt/tags/tag4032.xml" ContentType="application/vnd.openxmlformats-officedocument.presentationml.tags+xml"/>
  <Override PartName="/ppt/tags/tag7017.xml" ContentType="application/vnd.openxmlformats-officedocument.presentationml.tags+xml"/>
  <Override PartName="/ppt/tags/tag8430.xml" ContentType="application/vnd.openxmlformats-officedocument.presentationml.tags+xml"/>
  <Override PartName="/ppt/tags/tag8922.xml" ContentType="application/vnd.openxmlformats-officedocument.presentationml.tags+xml"/>
  <Override PartName="/ppt/tags/tag2426.xml" ContentType="application/vnd.openxmlformats-officedocument.presentationml.tags+xml"/>
  <Override PartName="/ppt/tags/tag5174.xml" ContentType="application/vnd.openxmlformats-officedocument.presentationml.tags+xml"/>
  <Override PartName="/ppt/tags/tag5666.xml" ContentType="application/vnd.openxmlformats-officedocument.presentationml.tags+xml"/>
  <Override PartName="/ppt/tags/tag6824.xml" ContentType="application/vnd.openxmlformats-officedocument.presentationml.tags+xml"/>
  <Override PartName="/ppt/tags/tag8159.xml" ContentType="application/vnd.openxmlformats-officedocument.presentationml.tags+xml"/>
  <Override PartName="/ppt/tags/tag9572.xml" ContentType="application/vnd.openxmlformats-officedocument.presentationml.tags+xml"/>
  <Override PartName="/ppt/tags/tag9809.xml" ContentType="application/vnd.openxmlformats-officedocument.presentationml.tags+xml"/>
  <Override PartName="/ppt/tags/tag3568.xml" ContentType="application/vnd.openxmlformats-officedocument.presentationml.tags+xml"/>
  <Override PartName="/ppt/tags/tag4981.xml" ContentType="application/vnd.openxmlformats-officedocument.presentationml.tags+xml"/>
  <Override PartName="/ppt/tags/tag6332.xml" ContentType="application/vnd.openxmlformats-officedocument.presentationml.tags+xml"/>
  <Override PartName="/ppt/slideLayouts/slideLayout1164.xml" ContentType="application/vnd.openxmlformats-officedocument.presentationml.slideLayout+xml"/>
  <Override PartName="/ppt/tags/tag9080.xml" ContentType="application/vnd.openxmlformats-officedocument.presentationml.tags+xml"/>
  <Override PartName="/ppt/tags/tag9317.xml" ContentType="application/vnd.openxmlformats-officedocument.presentationml.tags+xml"/>
  <Override PartName="/ppt/tags/tag1741.xml" ContentType="application/vnd.openxmlformats-officedocument.presentationml.tags+xml"/>
  <Override PartName="/ppt/tags/tag3076.xml" ContentType="application/vnd.openxmlformats-officedocument.presentationml.tags+xml"/>
  <Override PartName="/ppt/tags/tag4726.xml" ContentType="application/vnd.openxmlformats-officedocument.presentationml.tags+xml"/>
  <Override PartName="/ppt/tags/tag7474.xml" ContentType="application/vnd.openxmlformats-officedocument.presentationml.tags+xml"/>
  <Override PartName="/ppt/tags/tag7966.xml" ContentType="application/vnd.openxmlformats-officedocument.presentationml.tags+xml"/>
  <Override PartName="/ppt/tags/tag646.xml" ContentType="application/vnd.openxmlformats-officedocument.presentationml.tags+xml"/>
  <Override PartName="/ppt/slideLayouts/slideLayout368.xml" ContentType="application/vnd.openxmlformats-officedocument.presentationml.slideLayout+xml"/>
  <Override PartName="/ppt/tags/tag2883.xml" ContentType="application/vnd.openxmlformats-officedocument.presentationml.tags+xml"/>
  <Override PartName="/ppt/tags/tag4234.xml" ContentType="application/vnd.openxmlformats-officedocument.presentationml.tags+xml"/>
  <Override PartName="/ppt/tags/tag7219.xml" ContentType="application/vnd.openxmlformats-officedocument.presentationml.tags+xml"/>
  <Override PartName="/ppt/tags/tag154.xml" ContentType="application/vnd.openxmlformats-officedocument.presentationml.tags+xml"/>
  <Override PartName="/ppt/tags/tag2391.xml" ContentType="application/vnd.openxmlformats-officedocument.presentationml.tags+xml"/>
  <Override PartName="/ppt/tags/tag2628.xml" ContentType="application/vnd.openxmlformats-officedocument.presentationml.tags+xml"/>
  <Override PartName="/ppt/tags/tag5868.xml" ContentType="application/vnd.openxmlformats-officedocument.presentationml.tags+xml"/>
  <Override PartName="/ppt/tags/tag8632.xml" ContentType="application/vnd.openxmlformats-officedocument.presentationml.tags+xml"/>
  <Override PartName="/ppt/tags/tag2136.xml" ContentType="application/vnd.openxmlformats-officedocument.presentationml.tags+xml"/>
  <Override PartName="/ppt/tags/tag5376.xml" ContentType="application/vnd.openxmlformats-officedocument.presentationml.tags+xml"/>
  <Override PartName="/ppt/tags/tag8140.xml" ContentType="application/vnd.openxmlformats-officedocument.presentationml.tags+xml"/>
  <Override PartName="/ppt/slideLayouts/slideLayout85.xml" ContentType="application/vnd.openxmlformats-officedocument.presentationml.slideLayout+xml"/>
  <Override PartName="/ppt/tags/tag6534.xml" ContentType="application/vnd.openxmlformats-officedocument.presentationml.tags+xml"/>
  <Override PartName="/ppt/tags/tag9282.xml" ContentType="application/vnd.openxmlformats-officedocument.presentationml.tags+xml"/>
  <Override PartName="/ppt/tags/tag9774.xml" ContentType="application/vnd.openxmlformats-officedocument.presentationml.tags+xml"/>
  <Override PartName="/ppt/tags/tag1943.xml" ContentType="application/vnd.openxmlformats-officedocument.presentationml.tags+xml"/>
  <Override PartName="/ppt/tags/tag3278.xml" ContentType="application/vnd.openxmlformats-officedocument.presentationml.tags+xml"/>
  <Override PartName="/ppt/tags/tag4691.xml" ContentType="application/vnd.openxmlformats-officedocument.presentationml.tags+xml"/>
  <Override PartName="/ppt/tags/tag6042.xml" ContentType="application/vnd.openxmlformats-officedocument.presentationml.tags+xml"/>
  <Override PartName="/ppt/slideLayouts/slideLayout841.xml" ContentType="application/vnd.openxmlformats-officedocument.presentationml.slideLayout+xml"/>
  <Override PartName="/ppt/tags/tag9027.xml" ContentType="application/vnd.openxmlformats-officedocument.presentationml.tags+xml"/>
  <Override PartName="/ppt/tags/tag9519.xml" ContentType="application/vnd.openxmlformats-officedocument.presentationml.tags+xml"/>
  <Override PartName="/ppt/tags/tag1451.xml" ContentType="application/vnd.openxmlformats-officedocument.presentationml.tags+xml"/>
  <Override PartName="/ppt/tags/tag4436.xml" ContentType="application/vnd.openxmlformats-officedocument.presentationml.tags+xml"/>
  <Override PartName="/ppt/tags/tag4928.xml" ContentType="application/vnd.openxmlformats-officedocument.presentationml.tags+xml"/>
  <Override PartName="/ppt/tags/tag7200.xml" ContentType="application/vnd.openxmlformats-officedocument.presentationml.tags+xml"/>
  <Override PartName="/ppt/tags/tag7676.xml" ContentType="application/vnd.openxmlformats-officedocument.presentationml.tags+xml"/>
  <Override PartName="/ppt/tags/tag848.xml" ContentType="application/vnd.openxmlformats-officedocument.presentationml.tags+xml"/>
  <Override PartName="/ppt/tags/tag7184.xml" ContentType="application/vnd.openxmlformats-officedocument.presentationml.tags+xml"/>
  <Override PartName="/ppt/tags/tag8834.xml" ContentType="application/vnd.openxmlformats-officedocument.presentationml.tags+xml"/>
  <Override PartName="/ppt/tags/tag55.xml" ContentType="application/vnd.openxmlformats-officedocument.presentationml.tags+xml"/>
  <Override PartName="/ppt/tags/tag356.xml" ContentType="application/vnd.openxmlformats-officedocument.presentationml.tags+xml"/>
  <Override PartName="/ppt/tags/tag2593.xml" ContentType="application/vnd.openxmlformats-officedocument.presentationml.tags+xml"/>
  <Override PartName="/ppt/tags/tag5102.xml" ContentType="application/vnd.openxmlformats-officedocument.presentationml.tags+xml"/>
  <Override PartName="/ppt/tags/tag5578.xml" ContentType="application/vnd.openxmlformats-officedocument.presentationml.tags+xml"/>
  <Override PartName="/ppt/tags/tag6991.xml" ContentType="application/vnd.openxmlformats-officedocument.presentationml.tags+xml"/>
  <Override PartName="/ppt/tags/tag8342.xml" ContentType="application/vnd.openxmlformats-officedocument.presentationml.tags+xml"/>
  <Override PartName="/ppt/tags/tag2338.xml" ContentType="application/vnd.openxmlformats-officedocument.presentationml.tags+xml"/>
  <Override PartName="/ppt/tags/tag3751.xml" ContentType="application/vnd.openxmlformats-officedocument.presentationml.tags+xml"/>
  <Override PartName="/ppt/tags/tag5086.xml" ContentType="application/vnd.openxmlformats-officedocument.presentationml.tags+xml"/>
  <Override PartName="/ppt/tags/tag6736.xml" ContentType="application/vnd.openxmlformats-officedocument.presentationml.tags+xml"/>
  <Override PartName="/ppt/tags/tag9500.xml" ContentType="application/vnd.openxmlformats-officedocument.presentationml.tags+xml"/>
  <Override PartName="/customXml/itemProps193.xml" ContentType="application/vnd.openxmlformats-officedocument.customXmlProperties+xml"/>
  <Override PartName="/ppt/tags/tag6244.xml" ContentType="application/vnd.openxmlformats-officedocument.presentationml.tags+xml"/>
  <Override PartName="/ppt/slideLayouts/slideLayout1076.xml" ContentType="application/vnd.openxmlformats-officedocument.presentationml.slideLayout+xml"/>
  <Override PartName="/ppt/tags/tag9484.xml" ContentType="application/vnd.openxmlformats-officedocument.presentationml.tags+xml"/>
  <Override PartName="/ppt/slides/slide8.xml" ContentType="application/vnd.openxmlformats-officedocument.presentationml.slide+xml"/>
  <Override PartName="/ppt/tags/tag1653.xml" ContentType="application/vnd.openxmlformats-officedocument.presentationml.tags+xml"/>
  <Override PartName="/ppt/tags/tag3004.xml" ContentType="application/vnd.openxmlformats-officedocument.presentationml.tags+xml"/>
  <Override PartName="/ppt/slideLayouts/slideLayout551.xml" ContentType="application/vnd.openxmlformats-officedocument.presentationml.slideLayout+xml"/>
  <Override PartName="/ppt/tags/tag4893.xml" ContentType="application/vnd.openxmlformats-officedocument.presentationml.tags+xml"/>
  <Override PartName="/ppt/tags/tag7402.xml" ContentType="application/vnd.openxmlformats-officedocument.presentationml.tags+xml"/>
  <Override PartName="/ppt/tags/tag7878.xml" ContentType="application/vnd.openxmlformats-officedocument.presentationml.tags+xml"/>
  <Override PartName="/ppt/tags/tag9229.xml" ContentType="application/vnd.openxmlformats-officedocument.presentationml.tags+xml"/>
  <Override PartName="/customXml/itemProps35.xml" ContentType="application/vnd.openxmlformats-officedocument.customXmlProperties+xml"/>
  <Override PartName="/ppt/tags/tag1161.xml" ContentType="application/vnd.openxmlformats-officedocument.presentationml.tags+xml"/>
  <Override PartName="/ppt/tags/tag2811.xml" ContentType="application/vnd.openxmlformats-officedocument.presentationml.tags+xml"/>
  <Override PartName="/ppt/tags/tag4638.xml" ContentType="application/vnd.openxmlformats-officedocument.presentationml.tags+xml"/>
  <Override PartName="/ppt/tags/tag7386.xml" ContentType="application/vnd.openxmlformats-officedocument.presentationml.tags+xml"/>
  <Override PartName="/ppt/tags/tag558.xml" ContentType="application/vnd.openxmlformats-officedocument.presentationml.tags+xml"/>
  <Override PartName="/ppt/tags/tag2795.xml" ContentType="application/vnd.openxmlformats-officedocument.presentationml.tags+xml"/>
  <Override PartName="/ppt/tags/tag4146.xml" ContentType="application/vnd.openxmlformats-officedocument.presentationml.tags+xml"/>
  <Override PartName="/ppt/tags/tag8544.xml" ContentType="application/vnd.openxmlformats-officedocument.presentationml.tags+xml"/>
  <Override PartName="/ppt/slideMasters/slideMaster19.xml" ContentType="application/vnd.openxmlformats-officedocument.presentationml.slideMaster+xml"/>
  <Override PartName="/ppt/tags/tag3953.xml" ContentType="application/vnd.openxmlformats-officedocument.presentationml.tags+xml"/>
  <Override PartName="/ppt/tags/tag5288.xml" ContentType="application/vnd.openxmlformats-officedocument.presentationml.tags+xml"/>
  <Override PartName="/ppt/tags/tag5304.xml" ContentType="application/vnd.openxmlformats-officedocument.presentationml.tags+xml"/>
  <Override PartName="/ppt/tags/tag8052.xml" ContentType="application/vnd.openxmlformats-officedocument.presentationml.tags+xml"/>
  <Override PartName="/ppt/slides/slide14.xml" ContentType="application/vnd.openxmlformats-officedocument.presentationml.slide+xml"/>
  <Override PartName="/ppt/slideLayouts/slideLayout13.xml" ContentType="application/vnd.openxmlformats-officedocument.presentationml.slideLayout+xml"/>
  <Override PartName="/ppt/tags/tag2048.xml" ContentType="application/vnd.openxmlformats-officedocument.presentationml.tags+xml"/>
  <Override PartName="/ppt/tags/tag3461.xml" ContentType="application/vnd.openxmlformats-officedocument.presentationml.tags+xml"/>
  <Override PartName="/ppt/tags/tag6938.xml" ContentType="application/vnd.openxmlformats-officedocument.presentationml.tags+xml"/>
  <Override PartName="/ppt/tags/tag9210.xml" ContentType="application/vnd.openxmlformats-officedocument.presentationml.tags+xml"/>
  <Override PartName="/ppt/tags/tag9686.xml" ContentType="application/vnd.openxmlformats-officedocument.presentationml.tags+xml"/>
  <Override PartName="/ppt/tags/tag9702.xml" ContentType="application/vnd.openxmlformats-officedocument.presentationml.tags+xml"/>
  <Override PartName="/ppt/tags/tag3206.xml" ContentType="application/vnd.openxmlformats-officedocument.presentationml.tags+xml"/>
  <Override PartName="/ppt/tags/tag6446.xml" ContentType="application/vnd.openxmlformats-officedocument.presentationml.tags+xml"/>
  <Override PartName="/ppt/tags/tag9194.xml" ContentType="application/vnd.openxmlformats-officedocument.presentationml.tags+xml"/>
  <Override PartName="/ppt/tags/tag1363.xml" ContentType="application/vnd.openxmlformats-officedocument.presentationml.tags+xml"/>
  <Override PartName="/ppt/tags/tag1855.xml" ContentType="application/vnd.openxmlformats-officedocument.presentationml.tags+xml"/>
  <Override PartName="/ppt/slideLayouts/slideLayout753.xml" ContentType="application/vnd.openxmlformats-officedocument.presentationml.slideLayout+xml"/>
  <Override PartName="/ppt/tags/tag7588.xml" ContentType="application/vnd.openxmlformats-officedocument.presentationml.tags+xml"/>
  <Override PartName="/ppt/tags/tag7604.xml" ContentType="application/vnd.openxmlformats-officedocument.presentationml.tags+xml"/>
  <Override PartName="/ppt/tags/tag1108.xml" ContentType="application/vnd.openxmlformats-officedocument.presentationml.tags+xml"/>
  <Override PartName="/ppt/slideLayouts/slideLayout261.xml" ContentType="application/vnd.openxmlformats-officedocument.presentationml.slideLayout+xml"/>
  <Override PartName="/ppt/tags/tag2997.xml" ContentType="application/vnd.openxmlformats-officedocument.presentationml.tags+xml"/>
  <Override PartName="/ppt/tags/tag4348.xml" ContentType="application/vnd.openxmlformats-officedocument.presentationml.tags+xml"/>
  <Override PartName="/ppt/tags/tag5761.xml" ContentType="application/vnd.openxmlformats-officedocument.presentationml.tags+xml"/>
  <Override PartName="/ppt/tags/tag7096.xml" ContentType="application/vnd.openxmlformats-officedocument.presentationml.tags+xml"/>
  <Override PartName="/ppt/tags/tag7112.xml" ContentType="application/vnd.openxmlformats-officedocument.presentationml.tags+xml"/>
  <Override PartName="/ppt/tags/tag268.xml" ContentType="application/vnd.openxmlformats-officedocument.presentationml.tags+xml"/>
  <Override PartName="/ppt/tags/tag2521.xml" ContentType="application/vnd.openxmlformats-officedocument.presentationml.tags+xml"/>
  <Override PartName="/ppt/tags/tag5506.xml" ContentType="application/vnd.openxmlformats-officedocument.presentationml.tags+xml"/>
  <Override PartName="/ppt/tags/tag8254.xml" ContentType="application/vnd.openxmlformats-officedocument.presentationml.tags+xml"/>
  <Override PartName="/ppt/tags/tag8746.xml" ContentType="application/vnd.openxmlformats-officedocument.presentationml.tags+xml"/>
  <Override PartName="/ppt/tags/tag3663.xml" ContentType="application/vnd.openxmlformats-officedocument.presentationml.tags+xml"/>
  <Override PartName="/ppt/tags/tag5014.xml" ContentType="application/vnd.openxmlformats-officedocument.presentationml.tags+xml"/>
  <Override PartName="/customXml/itemProps121.xml" ContentType="application/vnd.openxmlformats-officedocument.customXmlProperties+xml"/>
  <Override PartName="/ppt/tags/tag3171.xml" ContentType="application/vnd.openxmlformats-officedocument.presentationml.tags+xml"/>
  <Override PartName="/ppt/tags/tag3408.xml" ContentType="application/vnd.openxmlformats-officedocument.presentationml.tags+xml"/>
  <Override PartName="/ppt/tags/tag6648.xml" ContentType="application/vnd.openxmlformats-officedocument.presentationml.tags+xml"/>
  <Override PartName="/ppt/slideLayouts/slideLayout1004.xml" ContentType="application/vnd.openxmlformats-officedocument.presentationml.slideLayout+xml"/>
  <Override PartName="/ppt/tags/tag9396.xml" ContentType="application/vnd.openxmlformats-officedocument.presentationml.tags+xml"/>
  <Override PartName="/ppt/tags/tag9412.xml" ContentType="application/vnd.openxmlformats-officedocument.presentationml.tags+xml"/>
  <Override PartName="/ppt/tags/tag4821.xml" ContentType="application/vnd.openxmlformats-officedocument.presentationml.tags+xml"/>
  <Override PartName="/ppt/tags/tag6156.xml" ContentType="application/vnd.openxmlformats-officedocument.presentationml.tags+xml"/>
  <Override PartName="/ppt/slideLayouts/slideLayout955.xml" ContentType="application/vnd.openxmlformats-officedocument.presentationml.slideLayout+xml"/>
  <Override PartName="/ppt/tags/tag7806.xml" ContentType="application/vnd.openxmlformats-officedocument.presentationml.tags+xml"/>
  <Override PartName="/ppt/tags/tag741.xml" ContentType="application/vnd.openxmlformats-officedocument.presentationml.tags+xml"/>
  <Override PartName="/ppt/tags/tag1565.xml" ContentType="application/vnd.openxmlformats-officedocument.presentationml.tags+xml"/>
  <Override PartName="/ppt/slideLayouts/slideLayout463.xml" ContentType="application/vnd.openxmlformats-officedocument.presentationml.slideLayout+xml"/>
  <Override PartName="/ppt/theme/theme37.xml" ContentType="application/vnd.openxmlformats-officedocument.theme+xml"/>
  <Override PartName="/ppt/tags/tag7314.xml" ContentType="application/vnd.openxmlformats-officedocument.presentationml.tags+xml"/>
  <Override PartName="/ppt/tags/tag1073.xml" ContentType="application/vnd.openxmlformats-officedocument.presentationml.tags+xml"/>
  <Override PartName="/ppt/slideLayouts/slideLayout208.xml" ContentType="application/vnd.openxmlformats-officedocument.presentationml.slideLayout+xml"/>
  <Override PartName="/ppt/tags/tag2723.xml" ContentType="application/vnd.openxmlformats-officedocument.presentationml.tags+xml"/>
  <Override PartName="/ppt/tags/tag4058.xml" ContentType="application/vnd.openxmlformats-officedocument.presentationml.tags+xml"/>
  <Override PartName="/ppt/tags/tag5471.xml" ContentType="application/vnd.openxmlformats-officedocument.presentationml.tags+xml"/>
  <Override PartName="/ppt/tags/tag5963.xml" ContentType="application/vnd.openxmlformats-officedocument.presentationml.tags+xml"/>
  <Override PartName="/ppt/tags/tag7298.xml" ContentType="application/vnd.openxmlformats-officedocument.presentationml.tags+xml"/>
  <Override PartName="/ppt/tags/tag8948.xml" ContentType="application/vnd.openxmlformats-officedocument.presentationml.tags+xml"/>
  <Override PartName="/ppt/tags/tag2231.xml" ContentType="application/vnd.openxmlformats-officedocument.presentationml.tags+xml"/>
  <Override PartName="/ppt/tags/tag5216.xml" ContentType="application/vnd.openxmlformats-officedocument.presentationml.tags+xml"/>
  <Override PartName="/ppt/tags/tag5708.xml" ContentType="application/vnd.openxmlformats-officedocument.presentationml.tags+xml"/>
  <Override PartName="/ppt/tags/tag8456.xml" ContentType="application/vnd.openxmlformats-officedocument.presentationml.tags+xml"/>
  <Override PartName="/ppt/tags/tag3865.xml" ContentType="application/vnd.openxmlformats-officedocument.presentationml.tags+xml"/>
  <Override PartName="/ppt/tags/tag9614.xml" ContentType="application/vnd.openxmlformats-officedocument.presentationml.tags+xml"/>
  <Override PartName="/ppt/tags/tag3373.xml" ContentType="application/vnd.openxmlformats-officedocument.presentationml.tags+xml"/>
  <Override PartName="/ppt/tags/tag6358.xml" ContentType="application/vnd.openxmlformats-officedocument.presentationml.tags+xml"/>
  <Override PartName="/ppt/tags/tag7771.xml" ContentType="application/vnd.openxmlformats-officedocument.presentationml.tags+xml"/>
  <Override PartName="/ppt/tags/tag9122.xml" ContentType="application/vnd.openxmlformats-officedocument.presentationml.tags+xml"/>
  <Override PartName="/ppt/tags/tag9598.xml" ContentType="application/vnd.openxmlformats-officedocument.presentationml.tags+xml"/>
  <Override PartName="/ppt/tags/tag11163.xml" ContentType="application/vnd.openxmlformats-officedocument.presentationml.tags+xml"/>
  <Override PartName="/ppt/tags/tag943.xml" ContentType="application/vnd.openxmlformats-officedocument.presentationml.tags+xml"/>
  <Override PartName="/ppt/tags/tag1767.xml" ContentType="application/vnd.openxmlformats-officedocument.presentationml.tags+xml"/>
  <Override PartName="/ppt/tags/tag3118.xml" ContentType="application/vnd.openxmlformats-officedocument.presentationml.tags+xml"/>
  <Override PartName="/ppt/tags/tag4531.xml" ContentType="application/vnd.openxmlformats-officedocument.presentationml.tags+xml"/>
  <Override PartName="/ppt/slideLayouts/slideLayout665.xml" ContentType="application/vnd.openxmlformats-officedocument.presentationml.slideLayout+xml"/>
  <Override PartName="/ppt/tags/tag7516.xml" ContentType="application/vnd.openxmlformats-officedocument.presentationml.tags+xml"/>
  <Override PartName="/ppt/tags/tag451.xml" ContentType="application/vnd.openxmlformats-officedocument.presentationml.tags+xml"/>
  <Override PartName="/ppt/slideLayouts/slideLayout173.xml" ContentType="application/vnd.openxmlformats-officedocument.presentationml.slideLayout+xml"/>
  <Override PartName="/ppt/tags/tag1275.xml" ContentType="application/vnd.openxmlformats-officedocument.presentationml.tags+xml"/>
  <Override PartName="/ppt/tags/tag2925.xml" ContentType="application/vnd.openxmlformats-officedocument.presentationml.tags+xml"/>
  <Override PartName="/ppt/tags/tag7024.xml" ContentType="application/vnd.openxmlformats-officedocument.presentationml.tags+xml"/>
  <Override PartName="/ppt/tags/tag2433.xml" ContentType="application/vnd.openxmlformats-officedocument.presentationml.tags+xml"/>
  <Override PartName="/ppt/tags/tag5673.xml" ContentType="application/vnd.openxmlformats-officedocument.presentationml.tags+xml"/>
  <Override PartName="/ppt/tags/tag8658.xml" ContentType="application/vnd.openxmlformats-officedocument.presentationml.tags+xml"/>
  <Override PartName="/ppt/tags/tag5181.xml" ContentType="application/vnd.openxmlformats-officedocument.presentationml.tags+xml"/>
  <Override PartName="/ppt/tags/tag5418.xml" ContentType="application/vnd.openxmlformats-officedocument.presentationml.tags+xml"/>
  <Override PartName="/ppt/tags/tag6831.xml" ContentType="application/vnd.openxmlformats-officedocument.presentationml.tags+xml"/>
  <Override PartName="/ppt/tags/tag8166.xml" ContentType="application/vnd.openxmlformats-officedocument.presentationml.tags+xml"/>
  <Override PartName="/ppt/tags/tag3575.xml" ContentType="application/vnd.openxmlformats-officedocument.presentationml.tags+xml"/>
  <Override PartName="/ppt/slideLayouts/slideLayout1171.xml" ContentType="application/vnd.openxmlformats-officedocument.presentationml.slideLayout+xml"/>
  <Override PartName="/ppt/tags/tag9324.xml" ContentType="application/vnd.openxmlformats-officedocument.presentationml.tags+xml"/>
  <Override PartName="/ppt/tags/tag9816.xml" ContentType="application/vnd.openxmlformats-officedocument.presentationml.tags+xml"/>
  <Override PartName="/ppt/tags/tag3083.xml" ContentType="application/vnd.openxmlformats-officedocument.presentationml.tags+xml"/>
  <Override PartName="/ppt/tags/tag4733.xml" ContentType="application/vnd.openxmlformats-officedocument.presentationml.tags+xml"/>
  <Override PartName="/ppt/tags/tag6068.xml" ContentType="application/vnd.openxmlformats-officedocument.presentationml.tags+xml"/>
  <Override PartName="/ppt/tags/tag7973.xml" ContentType="application/vnd.openxmlformats-officedocument.presentationml.tags+xml"/>
  <Override PartName="/ppt/tags/tag1477.xml" ContentType="application/vnd.openxmlformats-officedocument.presentationml.tags+xml"/>
  <Override PartName="/ppt/tags/tag1969.xml" ContentType="application/vnd.openxmlformats-officedocument.presentationml.tags+xml"/>
  <Override PartName="/ppt/tags/tag4241.xml" ContentType="application/vnd.openxmlformats-officedocument.presentationml.tags+xml"/>
  <Override PartName="/ppt/slideLayouts/slideLayout867.xml" ContentType="application/vnd.openxmlformats-officedocument.presentationml.slideLayout+xml"/>
  <Override PartName="/ppt/tags/tag7481.xml" ContentType="application/vnd.openxmlformats-officedocument.presentationml.tags+xml"/>
  <Override PartName="/ppt/tags/tag7718.xml" ContentType="application/vnd.openxmlformats-officedocument.presentationml.tags+xml"/>
  <Override PartName="/ppt/tags/tag161.xml" ContentType="application/vnd.openxmlformats-officedocument.presentationml.tags+xml"/>
  <Override PartName="/ppt/tags/tag653.xml" ContentType="application/vnd.openxmlformats-officedocument.presentationml.tags+xml"/>
  <Override PartName="/ppt/tags/tag1001.xml" ContentType="application/vnd.openxmlformats-officedocument.presentationml.tags+xml"/>
  <Override PartName="/ppt/slideLayouts/slideLayout375.xml" ContentType="application/vnd.openxmlformats-officedocument.presentationml.slideLayout+xml"/>
  <Override PartName="/ppt/tags/tag2890.xml" ContentType="application/vnd.openxmlformats-officedocument.presentationml.tags+xml"/>
  <Override PartName="/ppt/tags/tag5875.xml" ContentType="application/vnd.openxmlformats-officedocument.presentationml.tags+xml"/>
  <Override PartName="/ppt/tags/tag7226.xml" ContentType="application/vnd.openxmlformats-officedocument.presentationml.tags+xml"/>
  <Override PartName="/ppt/tags/tag2143.xml" ContentType="application/vnd.openxmlformats-officedocument.presentationml.tags+xml"/>
  <Override PartName="/ppt/tags/tag2635.xml" ContentType="application/vnd.openxmlformats-officedocument.presentationml.tags+xml"/>
  <Override PartName="/ppt/tags/tag5383.xml" ContentType="application/vnd.openxmlformats-officedocument.presentationml.tags+xml"/>
  <Override PartName="/ppt/tags/tag8368.xml" ContentType="application/vnd.openxmlformats-officedocument.presentationml.tags+xml"/>
  <Override PartName="/ppt/tags/tag3777.xml" ContentType="application/vnd.openxmlformats-officedocument.presentationml.tags+xml"/>
  <Override PartName="/ppt/tags/tag5128.xml" ContentType="application/vnd.openxmlformats-officedocument.presentationml.tags+xml"/>
  <Override PartName="/ppt/tags/tag6541.xml" ContentType="application/vnd.openxmlformats-officedocument.presentationml.tags+xml"/>
  <Override PartName="/ppt/tags/tag9781.xml" ContentType="application/vnd.openxmlformats-officedocument.presentationml.tags+xml"/>
  <Override PartName="/ppt/slideLayouts/slideLayout92.xml" ContentType="application/vnd.openxmlformats-officedocument.presentationml.slideLayout+xml"/>
  <Override PartName="/ppt/tags/tag1950.xml" ContentType="application/vnd.openxmlformats-officedocument.presentationml.tags+xml"/>
  <Override PartName="/ppt/tags/tag3285.xml" ContentType="application/vnd.openxmlformats-officedocument.presentationml.tags+xml"/>
  <Override PartName="/ppt/tags/tag3301.xml" ContentType="application/vnd.openxmlformats-officedocument.presentationml.tags+xml"/>
  <Override PartName="/ppt/slideLayouts/slideLayout1118.xml" ContentType="application/vnd.openxmlformats-officedocument.presentationml.slideLayout+xml"/>
  <Override PartName="/ppt/tags/tag9526.xml" ContentType="application/vnd.openxmlformats-officedocument.presentationml.tags+xml"/>
  <Override PartName="/ppt/tags/tag4443.xml" ContentType="application/vnd.openxmlformats-officedocument.presentationml.tags+xml"/>
  <Override PartName="/ppt/tags/tag4935.xml" ContentType="application/vnd.openxmlformats-officedocument.presentationml.tags+xml"/>
  <Override PartName="/ppt/tags/tag7683.xml" ContentType="application/vnd.openxmlformats-officedocument.presentationml.tags+xml"/>
  <Override PartName="/ppt/tags/tag9034.xml" ContentType="application/vnd.openxmlformats-officedocument.presentationml.tags+xml"/>
  <Override PartName="/ppt/slideLayouts/slideLayout101.xml" ContentType="application/vnd.openxmlformats-officedocument.presentationml.slideLayout+xml"/>
  <Override PartName="/ppt/tags/tag855.xml" ContentType="application/vnd.openxmlformats-officedocument.presentationml.tags+xml"/>
  <Override PartName="/ppt/tags/tag1203.xml" ContentType="application/vnd.openxmlformats-officedocument.presentationml.tags+xml"/>
  <Override PartName="/ppt/tags/tag1679.xml" ContentType="application/vnd.openxmlformats-officedocument.presentationml.tags+xml"/>
  <Override PartName="/ppt/slideLayouts/slideLayout577.xml" ContentType="application/vnd.openxmlformats-officedocument.presentationml.slideLayout+xml"/>
  <Override PartName="/ppt/tags/tag7191.xml" ContentType="application/vnd.openxmlformats-officedocument.presentationml.tags+xml"/>
  <Override PartName="/ppt/tags/tag7428.xml" ContentType="application/vnd.openxmlformats-officedocument.presentationml.tags+xml"/>
  <Override PartName="/ppt/tags/tag8841.xml" ContentType="application/vnd.openxmlformats-officedocument.presentationml.tags+xml"/>
  <Override PartName="/ppt/tags/tag62.xml" ContentType="application/vnd.openxmlformats-officedocument.presentationml.tags+xml"/>
  <Override PartName="/ppt/tags/tag363.xml" ContentType="application/vnd.openxmlformats-officedocument.presentationml.tags+xml"/>
  <Override PartName="/ppt/tags/tag1187.xml" ContentType="application/vnd.openxmlformats-officedocument.presentationml.tags+xml"/>
  <Override PartName="/ppt/tags/tag2837.xml" ContentType="application/vnd.openxmlformats-officedocument.presentationml.tags+xml"/>
  <Override PartName="/ppt/tags/tag5585.xml" ContentType="application/vnd.openxmlformats-officedocument.presentationml.tags+xml"/>
  <Override PartName="/ppt/tags/tag5601.xml" ContentType="application/vnd.openxmlformats-officedocument.presentationml.tags+xml"/>
  <Override PartName="/ppt/tags/tag108.xml" ContentType="application/vnd.openxmlformats-officedocument.presentationml.tags+xml"/>
  <Override PartName="/ppt/tags/tag2345.xml" ContentType="application/vnd.openxmlformats-officedocument.presentationml.tags+xml"/>
  <Override PartName="/ppt/tags/tag5093.xml" ContentType="application/vnd.openxmlformats-officedocument.presentationml.tags+xml"/>
  <Override PartName="/ppt/tags/tag3503.xml" ContentType="application/vnd.openxmlformats-officedocument.presentationml.tags+xml"/>
  <Override PartName="/ppt/tags/tag3979.xml" ContentType="application/vnd.openxmlformats-officedocument.presentationml.tags+xml"/>
  <Override PartName="/ppt/tags/tag6251.xml" ContentType="application/vnd.openxmlformats-officedocument.presentationml.tags+xml"/>
  <Override PartName="/ppt/tags/tag6743.xml" ContentType="application/vnd.openxmlformats-officedocument.presentationml.tags+xml"/>
  <Override PartName="/ppt/tags/tag8078.xml" ContentType="application/vnd.openxmlformats-officedocument.presentationml.tags+xml"/>
  <Override PartName="/ppt/slideLayouts/slideLayout1083.xml" ContentType="application/vnd.openxmlformats-officedocument.presentationml.slideLayout+xml"/>
  <Override PartName="/ppt/tags/tag9491.xml" ContentType="application/vnd.openxmlformats-officedocument.presentationml.tags+xml"/>
  <Override PartName="/ppt/tags/tag9728.xml" ContentType="application/vnd.openxmlformats-officedocument.presentationml.tags+xml"/>
  <Override PartName="/ppt/slideLayouts/slideLayout39.xml" ContentType="application/vnd.openxmlformats-officedocument.presentationml.slideLayout+xml"/>
  <Override PartName="/ppt/tags/tag1660.xml" ContentType="application/vnd.openxmlformats-officedocument.presentationml.tags+xml"/>
  <Override PartName="/ppt/tags/tag3011.xml" ContentType="application/vnd.openxmlformats-officedocument.presentationml.tags+xml"/>
  <Override PartName="/ppt/tags/tag3487.xml" ContentType="application/vnd.openxmlformats-officedocument.presentationml.tags+xml"/>
  <Override PartName="/ppt/tags/tag7885.xml" ContentType="application/vnd.openxmlformats-officedocument.presentationml.tags+xml"/>
  <Override PartName="/ppt/tags/tag7901.xml" ContentType="application/vnd.openxmlformats-officedocument.presentationml.tags+xml"/>
  <Override PartName="/ppt/tags/tag9236.xml" ContentType="application/vnd.openxmlformats-officedocument.presentationml.tags+xml"/>
  <Override PartName="/customXml/itemProps42.xml" ContentType="application/vnd.openxmlformats-officedocument.customXmlProperties+xml"/>
  <Override PartName="/ppt/tags/tag1405.xml" ContentType="application/vnd.openxmlformats-officedocument.presentationml.tags+xml"/>
  <Override PartName="/ppt/slideLayouts/slideLayout303.xml" ContentType="application/vnd.openxmlformats-officedocument.presentationml.slideLayout+xml"/>
  <Override PartName="/ppt/tags/tag4645.xml" ContentType="application/vnd.openxmlformats-officedocument.presentationml.tags+xml"/>
  <Override PartName="/ppt/slideLayouts/slideLayout779.xml" ContentType="application/vnd.openxmlformats-officedocument.presentationml.slideLayout+xml"/>
  <Override PartName="/ppt/tags/tag7393.xml" ContentType="application/vnd.openxmlformats-officedocument.presentationml.tags+xml"/>
  <Override PartName="/ppt/tags/tag565.xml" ContentType="application/vnd.openxmlformats-officedocument.presentationml.tags+xml"/>
  <Override PartName="/ppt/tags/tag1389.xml" ContentType="application/vnd.openxmlformats-officedocument.presentationml.tags+xml"/>
  <Override PartName="/ppt/slideLayouts/slideLayout287.xml" ContentType="application/vnd.openxmlformats-officedocument.presentationml.slideLayout+xml"/>
  <Override PartName="/ppt/tags/tag4153.xml" ContentType="application/vnd.openxmlformats-officedocument.presentationml.tags+xml"/>
  <Override PartName="/ppt/tags/tag5803.xml" ContentType="application/vnd.openxmlformats-officedocument.presentationml.tags+xml"/>
  <Override PartName="/ppt/tags/tag7138.xml" ContentType="application/vnd.openxmlformats-officedocument.presentationml.tags+xml"/>
  <Override PartName="/ppt/tags/tag8551.xml" ContentType="application/vnd.openxmlformats-officedocument.presentationml.tags+xml"/>
  <Override PartName="/ppt/slideMasters/slideMaster26.xml" ContentType="application/vnd.openxmlformats-officedocument.presentationml.slideMaster+xml"/>
  <Override PartName="/ppt/tags/tag2547.xml" ContentType="application/vnd.openxmlformats-officedocument.presentationml.tags+xml"/>
  <Override PartName="/ppt/tags/tag3960.xml" ContentType="application/vnd.openxmlformats-officedocument.presentationml.tags+xml"/>
  <Override PartName="/ppt/tags/tag5311.xml" ContentType="application/vnd.openxmlformats-officedocument.presentationml.tags+xml"/>
  <Override PartName="/ppt/tags/tag5787.xml" ContentType="application/vnd.openxmlformats-officedocument.presentationml.tags+xml"/>
  <Override PartName="/ppt/slides/slide21.xml" ContentType="application/vnd.openxmlformats-officedocument.presentationml.slide+xml"/>
  <Override PartName="/ppt/slideLayouts/slideLayout20.xml" ContentType="application/vnd.openxmlformats-officedocument.presentationml.slideLayout+xml"/>
  <Override PartName="/ppt/tags/tag2055.xml" ContentType="application/vnd.openxmlformats-officedocument.presentationml.tags+xml"/>
  <Override PartName="/ppt/tags/tag3705.xml" ContentType="application/vnd.openxmlformats-officedocument.presentationml.tags+xml"/>
  <Override PartName="/ppt/tags/tag5295.xml" ContentType="application/vnd.openxmlformats-officedocument.presentationml.tags+xml"/>
  <Override PartName="/ppt/tags/tag6945.xml" ContentType="application/vnd.openxmlformats-officedocument.presentationml.tags+xml"/>
  <Override PartName="/ppt/tags/tag9693.xml" ContentType="application/vnd.openxmlformats-officedocument.presentationml.tags+xml"/>
  <Override PartName="/ppt/tags/tag3213.xml" ContentType="application/vnd.openxmlformats-officedocument.presentationml.tags+xml"/>
  <Override PartName="/ppt/tags/tag3689.xml" ContentType="application/vnd.openxmlformats-officedocument.presentationml.tags+xml"/>
  <Override PartName="/ppt/tags/tag6453.xml" ContentType="application/vnd.openxmlformats-officedocument.presentationml.tags+xml"/>
  <Override PartName="/ppt/tags/tag9438.xml" ContentType="application/vnd.openxmlformats-officedocument.presentationml.tags+xml"/>
  <Override PartName="/customXml/itemProps147.xml" ContentType="application/vnd.openxmlformats-officedocument.customXmlProperties+xml"/>
  <Override PartName="/ppt/tags/tag1862.xml" ContentType="application/vnd.openxmlformats-officedocument.presentationml.tags+xml"/>
  <Override PartName="/ppt/tags/tag3197.xml" ContentType="application/vnd.openxmlformats-officedocument.presentationml.tags+xml"/>
  <Override PartName="/ppt/tags/tag4847.xml" ContentType="application/vnd.openxmlformats-officedocument.presentationml.tags+xml"/>
  <Override PartName="/ppt/slideLayouts/slideLayout760.xml" ContentType="application/vnd.openxmlformats-officedocument.presentationml.slideLayout+xml"/>
  <Override PartName="/ppt/tags/tag7611.xml" ContentType="application/vnd.openxmlformats-officedocument.presentationml.tags+xml"/>
  <Override PartName="/ppt/tags/tag1115.xml" ContentType="application/vnd.openxmlformats-officedocument.presentationml.tags+xml"/>
  <Override PartName="/ppt/tags/tag1370.xml" ContentType="application/vnd.openxmlformats-officedocument.presentationml.tags+xml"/>
  <Override PartName="/ppt/tags/tag1607.xml" ContentType="application/vnd.openxmlformats-officedocument.presentationml.tags+xml"/>
  <Override PartName="/ppt/slideLayouts/slideLayout505.xml" ContentType="application/vnd.openxmlformats-officedocument.presentationml.slideLayout+xml"/>
  <Override PartName="/ppt/tags/tag4355.xml" ContentType="application/vnd.openxmlformats-officedocument.presentationml.tags+xml"/>
  <Override PartName="/ppt/tags/tag7595.xml" ContentType="application/vnd.openxmlformats-officedocument.presentationml.tags+xml"/>
  <Override PartName="/ppt/tags/tag275.xml" ContentType="application/vnd.openxmlformats-officedocument.presentationml.tags+xml"/>
  <Override PartName="/ppt/tags/tag767.xml" ContentType="application/vnd.openxmlformats-officedocument.presentationml.tags+xml"/>
  <Override PartName="/ppt/tags/tag1099.xml" ContentType="application/vnd.openxmlformats-officedocument.presentationml.tags+xml"/>
  <Override PartName="/ppt/slideLayouts/slideLayout489.xml" ContentType="application/vnd.openxmlformats-officedocument.presentationml.slideLayout+xml"/>
  <Override PartName="/ppt/tags/tag5513.xml" ContentType="application/vnd.openxmlformats-officedocument.presentationml.tags+xml"/>
  <Override PartName="/ppt/tags/tag5989.xml" ContentType="application/vnd.openxmlformats-officedocument.presentationml.tags+xml"/>
  <Override PartName="/ppt/tags/tag8753.xml" ContentType="application/vnd.openxmlformats-officedocument.presentationml.tags+xml"/>
  <Override PartName="/ppt/tags/tag2257.xml" ContentType="application/vnd.openxmlformats-officedocument.presentationml.tags+xml"/>
  <Override PartName="/ppt/tags/tag2749.xml" ContentType="application/vnd.openxmlformats-officedocument.presentationml.tags+xml"/>
  <Override PartName="/ppt/tags/tag5021.xml" ContentType="application/vnd.openxmlformats-officedocument.presentationml.tags+xml"/>
  <Override PartName="/ppt/tags/tag5497.xml" ContentType="application/vnd.openxmlformats-officedocument.presentationml.tags+xml"/>
  <Override PartName="/ppt/tags/tag8261.xml" ContentType="application/vnd.openxmlformats-officedocument.presentationml.tags+xml"/>
  <Override PartName="/ppt/tags/tag3670.xml" ContentType="application/vnd.openxmlformats-officedocument.presentationml.tags+xml"/>
  <Override PartName="/ppt/tags/tag3907.xml" ContentType="application/vnd.openxmlformats-officedocument.presentationml.tags+xml"/>
  <Override PartName="/ppt/tags/tag6655.xml" ContentType="application/vnd.openxmlformats-officedocument.presentationml.tags+xml"/>
  <Override PartName="/ppt/slideLayouts/slideLayout1011.xml" ContentType="application/vnd.openxmlformats-officedocument.presentationml.slideLayout+xml"/>
  <Override PartName="/ppt/tags/tag8006.xml" ContentType="application/vnd.openxmlformats-officedocument.presentationml.tags+xml"/>
  <Override PartName="/ppt/notesSlides/notesSlide28.xml" ContentType="application/vnd.openxmlformats-officedocument.presentationml.notesSlide+xml"/>
  <Override PartName="/ppt/tags/tag3399.xml" ContentType="application/vnd.openxmlformats-officedocument.presentationml.tags+xml"/>
  <Override PartName="/ppt/tags/tag3415.xml" ContentType="application/vnd.openxmlformats-officedocument.presentationml.tags+xml"/>
  <Override PartName="/ppt/tags/tag6163.xml" ContentType="application/vnd.openxmlformats-officedocument.presentationml.tags+xml"/>
  <Override PartName="/ppt/slideLayouts/slideLayout962.xml" ContentType="application/vnd.openxmlformats-officedocument.presentationml.slideLayout+xml"/>
  <Override PartName="/ppt/tags/tag7813.xml" ContentType="application/vnd.openxmlformats-officedocument.presentationml.tags+xml"/>
  <Override PartName="/ppt/tags/tag9148.xml" ContentType="application/vnd.openxmlformats-officedocument.presentationml.tags+xml"/>
  <Override PartName="/ppt/tags/tag1572.xml" ContentType="application/vnd.openxmlformats-officedocument.presentationml.tags+xml"/>
  <Override PartName="/ppt/tags/tag1809.xml" ContentType="application/vnd.openxmlformats-officedocument.presentationml.tags+xml"/>
  <Override PartName="/ppt/slideLayouts/slideLayout470.xml" ContentType="application/vnd.openxmlformats-officedocument.presentationml.slideLayout+xml"/>
  <Override PartName="/ppt/tags/tag4557.xml" ContentType="application/vnd.openxmlformats-officedocument.presentationml.tags+xml"/>
  <Override PartName="/ppt/slideLayouts/slideLayout707.xml" ContentType="application/vnd.openxmlformats-officedocument.presentationml.slideLayout+xml"/>
  <Override PartName="/ppt/theme/theme44.xml" ContentType="application/vnd.openxmlformats-officedocument.theme+xml"/>
  <Override PartName="/ppt/tags/tag7321.xml" ContentType="application/vnd.openxmlformats-officedocument.presentationml.tags+xml"/>
  <Override PartName="/ppt/tags/tag7797.xml" ContentType="application/vnd.openxmlformats-officedocument.presentationml.tags+xml"/>
  <Override PartName="/ppt/tags/tag969.xml" ContentType="application/vnd.openxmlformats-officedocument.presentationml.tags+xml"/>
  <Override PartName="/ppt/tags/tag1080.xml" ContentType="application/vnd.openxmlformats-officedocument.presentationml.tags+xml"/>
  <Override PartName="/ppt/tags/tag1317.xml" ContentType="application/vnd.openxmlformats-officedocument.presentationml.tags+xml"/>
  <Override PartName="/ppt/slideLayouts/slideLayout215.xml" ContentType="application/vnd.openxmlformats-officedocument.presentationml.slideLayout+xml"/>
  <Override PartName="/ppt/tags/tag2730.xml" ContentType="application/vnd.openxmlformats-officedocument.presentationml.tags+xml"/>
  <Override PartName="/ppt/tags/tag4065.xml" ContentType="application/vnd.openxmlformats-officedocument.presentationml.tags+xml"/>
  <Override PartName="/ppt/tags/tag5970.xml" ContentType="application/vnd.openxmlformats-officedocument.presentationml.tags+xml"/>
  <Override PartName="/ppt/tags/tag8955.xml" ContentType="application/vnd.openxmlformats-officedocument.presentationml.tags+xml"/>
  <Override PartName="/ppt/tags/tag477.xml" ContentType="application/vnd.openxmlformats-officedocument.presentationml.tags+xml"/>
  <Override PartName="/ppt/slideLayouts/slideLayout199.xml" ContentType="application/vnd.openxmlformats-officedocument.presentationml.slideLayout+xml"/>
  <Override PartName="/ppt/tags/tag5223.xml" ContentType="application/vnd.openxmlformats-officedocument.presentationml.tags+xml"/>
  <Override PartName="/ppt/tags/tag5699.xml" ContentType="application/vnd.openxmlformats-officedocument.presentationml.tags+xml"/>
  <Override PartName="/ppt/tags/tag5715.xml" ContentType="application/vnd.openxmlformats-officedocument.presentationml.tags+xml"/>
  <Override PartName="/ppt/tags/tag8463.xml" ContentType="application/vnd.openxmlformats-officedocument.presentationml.tags+xml"/>
  <Override PartName="/ppt/tags/tag2459.xml" ContentType="application/vnd.openxmlformats-officedocument.presentationml.tags+xml"/>
  <Override PartName="/ppt/tags/tag3872.xml" ContentType="application/vnd.openxmlformats-officedocument.presentationml.tags+xml"/>
  <Override PartName="/ppt/tags/tag8208.xml" ContentType="application/vnd.openxmlformats-officedocument.presentationml.tags+xml"/>
  <Override PartName="/ppt/tags/tag9621.xml" ContentType="application/vnd.openxmlformats-officedocument.presentationml.tags+xml"/>
  <Override PartName="/ppt/tags/tag3380.xml" ContentType="application/vnd.openxmlformats-officedocument.presentationml.tags+xml"/>
  <Override PartName="/ppt/tags/tag3617.xml" ContentType="application/vnd.openxmlformats-officedocument.presentationml.tags+xml"/>
  <Override PartName="/ppt/tags/tag6365.xml" ContentType="application/vnd.openxmlformats-officedocument.presentationml.tags+xml"/>
  <Override PartName="/ppt/tags/tag6857.xml" ContentType="application/vnd.openxmlformats-officedocument.presentationml.tags+xml"/>
  <Override PartName="/ppt/tags/tag1774.xml" ContentType="application/vnd.openxmlformats-officedocument.presentationml.tags+xml"/>
  <Override PartName="/ppt/tags/tag3125.xml" ContentType="application/vnd.openxmlformats-officedocument.presentationml.tags+xml"/>
  <Override PartName="/ppt/slideLayouts/slideLayout672.xml" ContentType="application/vnd.openxmlformats-officedocument.presentationml.slideLayout+xml"/>
  <Override PartName="/ppt/tags/tag7999.xml" ContentType="application/vnd.openxmlformats-officedocument.presentationml.tags+xml"/>
  <Override PartName="/ppt/tags/tag950.xml" ContentType="application/vnd.openxmlformats-officedocument.presentationml.tags+xml"/>
  <Override PartName="/ppt/slideLayouts/slideLayout180.xml" ContentType="application/vnd.openxmlformats-officedocument.presentationml.slideLayout+xml"/>
  <Override PartName="/ppt/tags/tag1282.xml" ContentType="application/vnd.openxmlformats-officedocument.presentationml.tags+xml"/>
  <Override PartName="/ppt/tags/tag1519.xml" ContentType="application/vnd.openxmlformats-officedocument.presentationml.tags+xml"/>
  <Override PartName="/ppt/slideLayouts/slideLayout417.xml" ContentType="application/vnd.openxmlformats-officedocument.presentationml.slideLayout+xml"/>
  <Override PartName="/ppt/tags/tag4759.xml" ContentType="application/vnd.openxmlformats-officedocument.presentationml.tags+xml"/>
  <Override PartName="/ppt/slideLayouts/slideLayout909.xml" ContentType="application/vnd.openxmlformats-officedocument.presentationml.slideLayout+xml"/>
  <Override PartName="/ppt/tags/tag7031.xml" ContentType="application/vnd.openxmlformats-officedocument.presentationml.tags+xml"/>
  <Override PartName="/ppt/tags/tag7523.xml" ContentType="application/vnd.openxmlformats-officedocument.presentationml.tags+xml"/>
  <Override PartName="/ppt/tags/tag203.xml" ContentType="application/vnd.openxmlformats-officedocument.presentationml.tags+xml"/>
  <Override PartName="/ppt/tags/tag679.xml" ContentType="application/vnd.openxmlformats-officedocument.presentationml.tags+xml"/>
  <Override PartName="/ppt/tags/tag1027.xml" ContentType="application/vnd.openxmlformats-officedocument.presentationml.tags+xml"/>
  <Override PartName="/ppt/tags/tag2440.xml" ContentType="application/vnd.openxmlformats-officedocument.presentationml.tags+xml"/>
  <Override PartName="/ppt/tags/tag2932.xml" ContentType="application/vnd.openxmlformats-officedocument.presentationml.tags+xml"/>
  <Override PartName="/ppt/tags/tag4267.xml" ContentType="application/vnd.openxmlformats-officedocument.presentationml.tags+xml"/>
  <Override PartName="/ppt/tags/tag5680.xml" ContentType="application/vnd.openxmlformats-officedocument.presentationml.tags+xml"/>
  <Override PartName="/ppt/tags/tag5917.xml" ContentType="application/vnd.openxmlformats-officedocument.presentationml.tags+xml"/>
  <Override PartName="/ppt/tags/tag8665.xml" ContentType="application/vnd.openxmlformats-officedocument.presentationml.tags+xml"/>
  <Override PartName="/ppt/tags/tag187.xml" ContentType="application/vnd.openxmlformats-officedocument.presentationml.tags+xml"/>
  <Override PartName="/ppt/tags/tag5425.xml" ContentType="application/vnd.openxmlformats-officedocument.presentationml.tags+xml"/>
  <Override PartName="/ppt/tags/tag8173.xml" ContentType="application/vnd.openxmlformats-officedocument.presentationml.tags+xml"/>
  <Override PartName="/ppt/tags/tag2169.xml" ContentType="application/vnd.openxmlformats-officedocument.presentationml.tags+xml"/>
  <Override PartName="/ppt/tags/tag3582.xml" ContentType="application/vnd.openxmlformats-officedocument.presentationml.tags+xml"/>
  <Override PartName="/ppt/tags/tag3819.xml" ContentType="application/vnd.openxmlformats-officedocument.presentationml.tags+xml"/>
  <Override PartName="/ppt/tags/tag9331.xml" ContentType="application/vnd.openxmlformats-officedocument.presentationml.tags+xml"/>
  <Override PartName="/ppt/tags/tag9823.xml" ContentType="application/vnd.openxmlformats-officedocument.presentationml.tags+xml"/>
  <Override PartName="/ppt/tags/tag3090.xml" ContentType="application/vnd.openxmlformats-officedocument.presentationml.tags+xml"/>
  <Override PartName="/ppt/tags/tag3327.xml" ContentType="application/vnd.openxmlformats-officedocument.presentationml.tags+xml"/>
  <Override PartName="/ppt/tags/tag4740.xml" ContentType="application/vnd.openxmlformats-officedocument.presentationml.tags+xml"/>
  <Override PartName="/ppt/tags/tag6567.xml" ContentType="application/vnd.openxmlformats-officedocument.presentationml.tags+xml"/>
  <Override PartName="/ppt/tags/tag7980.xml" ContentType="application/vnd.openxmlformats-officedocument.presentationml.tags+xml"/>
  <Override PartName="/ppt/tags/tag1484.xml" ContentType="application/vnd.openxmlformats-officedocument.presentationml.tags+xml"/>
  <Override PartName="/ppt/tags/tag1500.xml" ContentType="application/vnd.openxmlformats-officedocument.presentationml.tags+xml"/>
  <Override PartName="/ppt/tags/tag1976.xml" ContentType="application/vnd.openxmlformats-officedocument.presentationml.tags+xml"/>
  <Override PartName="/ppt/tags/tag6075.xml" ContentType="application/vnd.openxmlformats-officedocument.presentationml.tags+xml"/>
  <Override PartName="/ppt/slideLayouts/slideLayout874.xml" ContentType="application/vnd.openxmlformats-officedocument.presentationml.slideLayout+xml"/>
  <Override PartName="/ppt/tags/tag7725.xml" ContentType="application/vnd.openxmlformats-officedocument.presentationml.tags+xml"/>
  <Override PartName="/ppt/tags/tag660.xml" ContentType="application/vnd.openxmlformats-officedocument.presentationml.tags+xml"/>
  <Override PartName="/ppt/tags/tag1229.xml" ContentType="application/vnd.openxmlformats-officedocument.presentationml.tags+xml"/>
  <Override PartName="/ppt/slideLayouts/slideLayout382.xml" ContentType="application/vnd.openxmlformats-officedocument.presentationml.slideLayout+xml"/>
  <Override PartName="/ppt/tags/tag4469.xml" ContentType="application/vnd.openxmlformats-officedocument.presentationml.tags+xml"/>
  <Override PartName="/ppt/slideLayouts/slideLayout619.xml" ContentType="application/vnd.openxmlformats-officedocument.presentationml.slideLayout+xml"/>
  <Override PartName="/ppt/tags/tag5882.xml" ContentType="application/vnd.openxmlformats-officedocument.presentationml.tags+xml"/>
  <Override PartName="/ppt/tags/tag7233.xml" ContentType="application/vnd.openxmlformats-officedocument.presentationml.tags+xml"/>
  <Override PartName="/ppt/tags/tag389.xml" ContentType="application/vnd.openxmlformats-officedocument.presentationml.tags+xml"/>
  <Override PartName="/ppt/tags/tag405.xml" ContentType="application/vnd.openxmlformats-officedocument.presentationml.tags+xml"/>
  <Override PartName="/ppt/slideLayouts/slideLayout127.xml" ContentType="application/vnd.openxmlformats-officedocument.presentationml.slideLayout+xml"/>
  <Override PartName="/ppt/tags/tag2642.xml" ContentType="application/vnd.openxmlformats-officedocument.presentationml.tags+xml"/>
  <Override PartName="/ppt/tags/tag5390.xml" ContentType="application/vnd.openxmlformats-officedocument.presentationml.tags+xml"/>
  <Override PartName="/ppt/tags/tag5627.xml" ContentType="application/vnd.openxmlformats-officedocument.presentationml.tags+xml"/>
  <Override PartName="/ppt/tags/tag8867.xml" ContentType="application/vnd.openxmlformats-officedocument.presentationml.tags+xml"/>
  <Override PartName="/ppt/tags/tag88.xml" ContentType="application/vnd.openxmlformats-officedocument.presentationml.tags+xml"/>
  <Override PartName="/ppt/tags/tag2150.xml" ContentType="application/vnd.openxmlformats-officedocument.presentationml.tags+xml"/>
  <Override PartName="/ppt/tags/tag3800.xml" ContentType="application/vnd.openxmlformats-officedocument.presentationml.tags+xml"/>
  <Override PartName="/ppt/tags/tag5135.xml" ContentType="application/vnd.openxmlformats-officedocument.presentationml.tags+xml"/>
  <Override PartName="/ppt/tags/tag8375.xml" ContentType="application/vnd.openxmlformats-officedocument.presentationml.tags+xml"/>
  <Override PartName="/ppt/tags/tag3292.xml" ContentType="application/vnd.openxmlformats-officedocument.presentationml.tags+xml"/>
  <Override PartName="/ppt/tags/tag3784.xml" ContentType="application/vnd.openxmlformats-officedocument.presentationml.tags+xml"/>
  <Override PartName="/ppt/tags/tag6769.xml" ContentType="application/vnd.openxmlformats-officedocument.presentationml.tags+xml"/>
  <Override PartName="/ppt/slideLayouts/slideLayout1125.xml" ContentType="application/vnd.openxmlformats-officedocument.presentationml.slideLayout+xml"/>
  <Override PartName="/ppt/tags/tag9533.xml" ContentType="application/vnd.openxmlformats-officedocument.presentationml.tags+xml"/>
  <Override PartName="/ppt/tags/tag1702.xml" ContentType="application/vnd.openxmlformats-officedocument.presentationml.tags+xml"/>
  <Override PartName="/ppt/tags/tag3037.xml" ContentType="application/vnd.openxmlformats-officedocument.presentationml.tags+xml"/>
  <Override PartName="/ppt/tags/tag3529.xml" ContentType="application/vnd.openxmlformats-officedocument.presentationml.tags+xml"/>
  <Override PartName="/ppt/slideLayouts/slideLayout600.xml" ContentType="application/vnd.openxmlformats-officedocument.presentationml.slideLayout+xml"/>
  <Override PartName="/ppt/tags/tag4942.xml" ContentType="application/vnd.openxmlformats-officedocument.presentationml.tags+xml"/>
  <Override PartName="/ppt/tags/tag6277.xml" ContentType="application/vnd.openxmlformats-officedocument.presentationml.tags+xml"/>
  <Override PartName="/ppt/tags/tag7690.xml" ContentType="application/vnd.openxmlformats-officedocument.presentationml.tags+xml"/>
  <Override PartName="/ppt/tags/tag7927.xml" ContentType="application/vnd.openxmlformats-officedocument.presentationml.tags+xml"/>
  <Override PartName="/ppt/tags/tag9041.xml" ContentType="application/vnd.openxmlformats-officedocument.presentationml.tags+xml"/>
  <Override PartName="/ppt/tags/tag862.xml" ContentType="application/vnd.openxmlformats-officedocument.presentationml.tags+xml"/>
  <Override PartName="/ppt/tags/tag1210.xml" ContentType="application/vnd.openxmlformats-officedocument.presentationml.tags+xml"/>
  <Override PartName="/ppt/tags/tag1686.xml" ContentType="application/vnd.openxmlformats-officedocument.presentationml.tags+xml"/>
  <Override PartName="/ppt/slideLayouts/slideLayout584.xml" ContentType="application/vnd.openxmlformats-officedocument.presentationml.slideLayout+xml"/>
  <Override PartName="/ppt/tags/tag4450.xml" ContentType="application/vnd.openxmlformats-officedocument.presentationml.tags+xml"/>
  <Override PartName="/ppt/tags/tag7435.xml" ContentType="application/vnd.openxmlformats-officedocument.presentationml.tags+xml"/>
  <Override PartName="/customXml/itemProps68.xml" ContentType="application/vnd.openxmlformats-officedocument.customXmlProperties+xml"/>
  <Override PartName="/ppt/tags/tag370.xml" ContentType="application/vnd.openxmlformats-officedocument.presentationml.tags+xml"/>
  <Override PartName="/ppt/tags/tag607.xml" ContentType="application/vnd.openxmlformats-officedocument.presentationml.tags+xml"/>
  <Override PartName="/ppt/tags/tag1194.xml" ContentType="application/vnd.openxmlformats-officedocument.presentationml.tags+xml"/>
  <Override PartName="/ppt/slideLayouts/slideLayout329.xml" ContentType="application/vnd.openxmlformats-officedocument.presentationml.slideLayout+xml"/>
  <Override PartName="/ppt/tags/tag2844.xml" ContentType="application/vnd.openxmlformats-officedocument.presentationml.tags+xml"/>
  <Override PartName="/ppt/tags/tag4179.xml" ContentType="application/vnd.openxmlformats-officedocument.presentationml.tags+xml"/>
  <Override PartName="/ppt/tags/tag5592.xml" ContentType="application/vnd.openxmlformats-officedocument.presentationml.tags+xml"/>
  <Override PartName="/ppt/tags/tag115.xml" ContentType="application/vnd.openxmlformats-officedocument.presentationml.tags+xml"/>
  <Override PartName="/ppt/tags/tag2352.xml" ContentType="application/vnd.openxmlformats-officedocument.presentationml.tags+xml"/>
  <Override PartName="/ppt/tags/tag5337.xml" ContentType="application/vnd.openxmlformats-officedocument.presentationml.tags+xml"/>
  <Override PartName="/ppt/tags/tag5829.xml" ContentType="application/vnd.openxmlformats-officedocument.presentationml.tags+xml"/>
  <Override PartName="/ppt/tags/tag8101.xml" ContentType="application/vnd.openxmlformats-officedocument.presentationml.tags+xml"/>
  <Override PartName="/ppt/tags/tag8577.xml" ContentType="application/vnd.openxmlformats-officedocument.presentationml.tags+xml"/>
  <Override PartName="/ppt/slides/slide47.xml" ContentType="application/vnd.openxmlformats-officedocument.presentationml.slide+xml"/>
  <Override PartName="/ppt/tags/tag3510.xml" ContentType="application/vnd.openxmlformats-officedocument.presentationml.tags+xml"/>
  <Override PartName="/ppt/tags/tag3986.xml" ContentType="application/vnd.openxmlformats-officedocument.presentationml.tags+xml"/>
  <Override PartName="/ppt/tags/tag6750.xml" ContentType="application/vnd.openxmlformats-officedocument.presentationml.tags+xml"/>
  <Override PartName="/ppt/tags/tag8085.xml" ContentType="application/vnd.openxmlformats-officedocument.presentationml.tags+xml"/>
  <Override PartName="/ppt/tags/tag9735.xml" ContentType="application/vnd.openxmlformats-officedocument.presentationml.tags+xml"/>
  <Override PartName="/ppt/slideLayouts/slideLayout46.xml" ContentType="application/vnd.openxmlformats-officedocument.presentationml.slideLayout+xml"/>
  <Override PartName="/ppt/tags/tag3494.xml" ContentType="application/vnd.openxmlformats-officedocument.presentationml.tags+xml"/>
  <Override PartName="/ppt/tags/tag6003.xml" ContentType="application/vnd.openxmlformats-officedocument.presentationml.tags+xml"/>
  <Override PartName="/ppt/tags/tag6479.xml" ContentType="application/vnd.openxmlformats-officedocument.presentationml.tags+xml"/>
  <Override PartName="/ppt/slideLayouts/slideLayout1090.xml" ContentType="application/vnd.openxmlformats-officedocument.presentationml.slideLayout+xml"/>
  <Override PartName="/ppt/tags/tag9243.xml" ContentType="application/vnd.openxmlformats-officedocument.presentationml.tags+xml"/>
  <Override PartName="/ppt/tags/tag1412.xml" ContentType="application/vnd.openxmlformats-officedocument.presentationml.tags+xml"/>
  <Override PartName="/ppt/tags/tag1888.xml" ContentType="application/vnd.openxmlformats-officedocument.presentationml.tags+xml"/>
  <Override PartName="/ppt/tags/tag1904.xml" ContentType="application/vnd.openxmlformats-officedocument.presentationml.tags+xml"/>
  <Override PartName="/ppt/tags/tag3239.xml" ContentType="application/vnd.openxmlformats-officedocument.presentationml.tags+xml"/>
  <Override PartName="/ppt/tags/tag4652.xml" ContentType="application/vnd.openxmlformats-officedocument.presentationml.tags+xml"/>
  <Override PartName="/ppt/slideLayouts/slideLayout786.xml" ContentType="application/vnd.openxmlformats-officedocument.presentationml.slideLayout+xml"/>
  <Override PartName="/ppt/slideLayouts/slideLayout802.xml" ContentType="application/vnd.openxmlformats-officedocument.presentationml.slideLayout+xml"/>
  <Override PartName="/ppt/tags/tag7892.xml" ContentType="application/vnd.openxmlformats-officedocument.presentationml.tags+xml"/>
  <Override PartName="/ppt/tags/tag572.xml" ContentType="application/vnd.openxmlformats-officedocument.presentationml.tags+xml"/>
  <Override PartName="/ppt/tags/tag1396.xml" ContentType="application/vnd.openxmlformats-officedocument.presentationml.tags+xml"/>
  <Override PartName="/ppt/slideLayouts/slideLayout294.xml" ContentType="application/vnd.openxmlformats-officedocument.presentationml.slideLayout+xml"/>
  <Override PartName="/ppt/slideLayouts/slideLayout310.xml" ContentType="application/vnd.openxmlformats-officedocument.presentationml.slideLayout+xml"/>
  <Override PartName="/ppt/tags/tag4160.xml" ContentType="application/vnd.openxmlformats-officedocument.presentationml.tags+xml"/>
  <Override PartName="/ppt/tags/tag5810.xml" ContentType="application/vnd.openxmlformats-officedocument.presentationml.tags+xml"/>
  <Override PartName="/ppt/tags/tag7145.xml" ContentType="application/vnd.openxmlformats-officedocument.presentationml.tags+xml"/>
  <Override PartName="/ppt/tags/tag7637.xml" ContentType="application/vnd.openxmlformats-officedocument.presentationml.tags+xml"/>
  <Override PartName="/ppt/slideMasters/slideMaster33.xml" ContentType="application/vnd.openxmlformats-officedocument.presentationml.slideMaster+xml"/>
  <Override PartName="/ppt/tags/tag16.xml" ContentType="application/vnd.openxmlformats-officedocument.presentationml.tags+xml"/>
  <Override PartName="/ppt/tags/tag317.xml" ContentType="application/vnd.openxmlformats-officedocument.presentationml.tags+xml"/>
  <Override PartName="/ppt/tags/tag809.xml" ContentType="application/vnd.openxmlformats-officedocument.presentationml.tags+xml"/>
  <Override PartName="/ppt/tags/tag2554.xml" ContentType="application/vnd.openxmlformats-officedocument.presentationml.tags+xml"/>
  <Override PartName="/ppt/tags/tag5794.xml" ContentType="application/vnd.openxmlformats-officedocument.presentationml.tags+xml"/>
  <Override PartName="/ppt/tags/tag8779.xml" ContentType="application/vnd.openxmlformats-officedocument.presentationml.tags+xml"/>
  <Override PartName="/ppt/tags/tag2062.xml" ContentType="application/vnd.openxmlformats-officedocument.presentationml.tags+xml"/>
  <Override PartName="/ppt/tags/tag5539.xml" ContentType="application/vnd.openxmlformats-officedocument.presentationml.tags+xml"/>
  <Override PartName="/ppt/tags/tag6952.xml" ContentType="application/vnd.openxmlformats-officedocument.presentationml.tags+xml"/>
  <Override PartName="/ppt/tags/tag8287.xml" ContentType="application/vnd.openxmlformats-officedocument.presentationml.tags+xml"/>
  <Override PartName="/ppt/tags/tag8303.xml" ContentType="application/vnd.openxmlformats-officedocument.presentationml.tags+xml"/>
  <Override PartName="/ppt/tags/tag3220.xml" ContentType="application/vnd.openxmlformats-officedocument.presentationml.tags+xml"/>
  <Override PartName="/ppt/tags/tag3696.xml" ContentType="application/vnd.openxmlformats-officedocument.presentationml.tags+xml"/>
  <Override PartName="/ppt/tags/tag3712.xml" ContentType="application/vnd.openxmlformats-officedocument.presentationml.tags+xml"/>
  <Override PartName="/ppt/tags/tag5047.xml" ContentType="application/vnd.openxmlformats-officedocument.presentationml.tags+xml"/>
  <Override PartName="/ppt/tags/tag6460.xml" ContentType="application/vnd.openxmlformats-officedocument.presentationml.tags+xml"/>
  <Override PartName="/ppt/tags/tag9445.xml" ContentType="application/vnd.openxmlformats-officedocument.presentationml.tags+xml"/>
  <Override PartName="/customXml/itemProps154.xml" ContentType="application/vnd.openxmlformats-officedocument.customXmlProperties+xml"/>
  <Override PartName="/ppt/tags/tag4854.xml" ContentType="application/vnd.openxmlformats-officedocument.presentationml.tags+xml"/>
  <Override PartName="/ppt/tags/tag6205.xml" ContentType="application/vnd.openxmlformats-officedocument.presentationml.tags+xml"/>
  <Override PartName="/ppt/slideLayouts/slideLayout1037.xml" ContentType="application/vnd.openxmlformats-officedocument.presentationml.slideLayout+xml"/>
  <Override PartName="/ppt/tags/tag1598.xml" ContentType="application/vnd.openxmlformats-officedocument.presentationml.tags+xml"/>
  <Override PartName="/ppt/tags/tag1614.xml" ContentType="application/vnd.openxmlformats-officedocument.presentationml.tags+xml"/>
  <Override PartName="/ppt/slideLayouts/slideLayout512.xml" ContentType="application/vnd.openxmlformats-officedocument.presentationml.slideLayout+xml"/>
  <Override PartName="/ppt/tags/tag4362.xml" ContentType="application/vnd.openxmlformats-officedocument.presentationml.tags+xml"/>
  <Override PartName="/ppt/tags/tag6189.xml" ContentType="application/vnd.openxmlformats-officedocument.presentationml.tags+xml"/>
  <Override PartName="/ppt/slideLayouts/slideLayout988.xml" ContentType="application/vnd.openxmlformats-officedocument.presentationml.slideLayout+xml"/>
  <Override PartName="/ppt/tags/tag7839.xml" ContentType="application/vnd.openxmlformats-officedocument.presentationml.tags+xml"/>
  <Override PartName="/ppt/theme/theme2.xml" ContentType="application/vnd.openxmlformats-officedocument.theme+xml"/>
  <Override PartName="/ppt/tags/tag774.xml" ContentType="application/vnd.openxmlformats-officedocument.presentationml.tags+xml"/>
  <Override PartName="/ppt/tags/tag1122.xml" ContentType="application/vnd.openxmlformats-officedocument.presentationml.tags+xml"/>
  <Override PartName="/ppt/slideLayouts/slideLayout496.xml" ContentType="application/vnd.openxmlformats-officedocument.presentationml.slideLayout+xml"/>
  <Override PartName="/ppt/tags/tag4107.xml" ContentType="application/vnd.openxmlformats-officedocument.presentationml.tags+xml"/>
  <Override PartName="/ppt/tags/tag5520.xml" ContentType="application/vnd.openxmlformats-officedocument.presentationml.tags+xml"/>
  <Override PartName="/ppt/tags/tag5996.xml" ContentType="application/vnd.openxmlformats-officedocument.presentationml.tags+xml"/>
  <Override PartName="/ppt/tags/tag7347.xml" ContentType="application/vnd.openxmlformats-officedocument.presentationml.tags+xml"/>
  <Override PartName="/ppt/tags/tag8760.xml" ContentType="application/vnd.openxmlformats-officedocument.presentationml.tags+xml"/>
  <Override PartName="/ppt/tags/tag282.xml" ContentType="application/vnd.openxmlformats-officedocument.presentationml.tags+xml"/>
  <Override PartName="/ppt/tags/tag519.xml" ContentType="application/vnd.openxmlformats-officedocument.presentationml.tags+xml"/>
  <Override PartName="/ppt/tags/tag2264.xml" ContentType="application/vnd.openxmlformats-officedocument.presentationml.tags+xml"/>
  <Override PartName="/ppt/tags/tag2756.xml" ContentType="application/vnd.openxmlformats-officedocument.presentationml.tags+xml"/>
  <Override PartName="/ppt/tags/tag8505.xml" ContentType="application/vnd.openxmlformats-officedocument.presentationml.tags+xml"/>
  <Override PartName="/ppt/tags/tag2009.xml" ContentType="application/vnd.openxmlformats-officedocument.presentationml.tags+xml"/>
  <Override PartName="/ppt/tags/tag3914.xml" ContentType="application/vnd.openxmlformats-officedocument.presentationml.tags+xml"/>
  <Override PartName="/ppt/tags/tag5249.xml" ContentType="application/vnd.openxmlformats-officedocument.presentationml.tags+xml"/>
  <Override PartName="/ppt/tags/tag6662.xml" ContentType="application/vnd.openxmlformats-officedocument.presentationml.tags+xml"/>
  <Override PartName="/ppt/tags/tag8013.xml" ContentType="application/vnd.openxmlformats-officedocument.presentationml.tags+xml"/>
  <Override PartName="/ppt/tags/tag8489.xml" ContentType="application/vnd.openxmlformats-officedocument.presentationml.tags+xml"/>
  <Override PartName="/ppt/notesSlides/notesSlide35.xml" ContentType="application/vnd.openxmlformats-officedocument.presentationml.notesSlide+xml"/>
  <Override PartName="/ppt/tags/tag3422.xml" ContentType="application/vnd.openxmlformats-officedocument.presentationml.tags+xml"/>
  <Override PartName="/ppt/tags/tag3898.xml" ContentType="application/vnd.openxmlformats-officedocument.presentationml.tags+xml"/>
  <Override PartName="/ppt/tags/tag6170.xml" ContentType="application/vnd.openxmlformats-officedocument.presentationml.tags+xml"/>
  <Override PartName="/ppt/tags/tag6407.xml" ContentType="application/vnd.openxmlformats-officedocument.presentationml.tags+xml"/>
  <Override PartName="/ppt/tags/tag9647.xml" ContentType="application/vnd.openxmlformats-officedocument.presentationml.tags+xml"/>
  <Override PartName="/ppt/tags/tag1816.xml" ContentType="application/vnd.openxmlformats-officedocument.presentationml.tags+xml"/>
  <Override PartName="/ppt/slideLayouts/slideLayout714.xml" ContentType="application/vnd.openxmlformats-officedocument.presentationml.slideLayout+xml"/>
  <Override PartName="/ppt/tags/tag7820.xml" ContentType="application/vnd.openxmlformats-officedocument.presentationml.tags+xml"/>
  <Override PartName="/ppt/tags/tag9155.xml" ContentType="application/vnd.openxmlformats-officedocument.presentationml.tags+xml"/>
  <Override PartName="/ppt/tags/tag500.xml" ContentType="application/vnd.openxmlformats-officedocument.presentationml.tags+xml"/>
  <Override PartName="/ppt/tags/tag976.xml" ContentType="application/vnd.openxmlformats-officedocument.presentationml.tags+xml"/>
  <Override PartName="/ppt/tags/tag1324.xml" ContentType="application/vnd.openxmlformats-officedocument.presentationml.tags+xml"/>
  <Override PartName="/ppt/slideLayouts/slideLayout222.xml" ContentType="application/vnd.openxmlformats-officedocument.presentationml.slideLayout+xml"/>
  <Override PartName="/ppt/tags/tag4072.xml" ContentType="application/vnd.openxmlformats-officedocument.presentationml.tags+xml"/>
  <Override PartName="/ppt/tags/tag4564.xml" ContentType="application/vnd.openxmlformats-officedocument.presentationml.tags+xml"/>
  <Override PartName="/ppt/slideLayouts/slideLayout698.xml" ContentType="application/vnd.openxmlformats-officedocument.presentationml.slideLayout+xml"/>
  <Override PartName="/ppt/theme/theme51.xml" ContentType="application/vnd.openxmlformats-officedocument.theme+xml"/>
  <Override PartName="/ppt/tags/tag7549.xml" ContentType="application/vnd.openxmlformats-officedocument.presentationml.tags+xml"/>
  <Override PartName="/ppt/tags/tag8962.xml" ContentType="application/vnd.openxmlformats-officedocument.presentationml.tags+xml"/>
  <Override PartName="/ppt/tags/tag484.xml" ContentType="application/vnd.openxmlformats-officedocument.presentationml.tags+xml"/>
  <Override PartName="/ppt/tags/tag2958.xml" ContentType="application/vnd.openxmlformats-officedocument.presentationml.tags+xml"/>
  <Override PartName="/ppt/tags/tag4309.xml" ContentType="application/vnd.openxmlformats-officedocument.presentationml.tags+xml"/>
  <Override PartName="/ppt/tags/tag5722.xml" ContentType="application/vnd.openxmlformats-officedocument.presentationml.tags+xml"/>
  <Override PartName="/ppt/tags/tag7057.xml" ContentType="application/vnd.openxmlformats-officedocument.presentationml.tags+xml"/>
  <Override PartName="/ppt/tags/tag8470.xml" ContentType="application/vnd.openxmlformats-officedocument.presentationml.tags+xml"/>
  <Override PartName="/ppt/tags/tag8707.xml" ContentType="application/vnd.openxmlformats-officedocument.presentationml.tags+xml"/>
  <Override PartName="/ppt/tags/tag229.xml" ContentType="application/vnd.openxmlformats-officedocument.presentationml.tags+xml"/>
  <Override PartName="/ppt/tags/tag2466.xml" ContentType="application/vnd.openxmlformats-officedocument.presentationml.tags+xml"/>
  <Override PartName="/ppt/tags/tag5230.xml" ContentType="application/vnd.openxmlformats-officedocument.presentationml.tags+xml"/>
  <Override PartName="/ppt/tags/tag8215.xml" ContentType="application/vnd.openxmlformats-officedocument.presentationml.tags+xml"/>
  <Override PartName="/ppt/tags/tag3624.xml" ContentType="application/vnd.openxmlformats-officedocument.presentationml.tags+xml"/>
  <Override PartName="/ppt/tags/tag6372.xml" ContentType="application/vnd.openxmlformats-officedocument.presentationml.tags+xml"/>
  <Override PartName="/ppt/tags/tag6864.xml" ContentType="application/vnd.openxmlformats-officedocument.presentationml.tags+xml"/>
  <Override PartName="/ppt/tags/tag8199.xml" ContentType="application/vnd.openxmlformats-officedocument.presentationml.tags+xml"/>
  <Override PartName="/ppt/tags/tag1781.xml" ContentType="application/vnd.openxmlformats-officedocument.presentationml.tags+xml"/>
  <Override PartName="/ppt/tags/tag3132.xml" ContentType="application/vnd.openxmlformats-officedocument.presentationml.tags+xml"/>
  <Override PartName="/ppt/tags/tag6117.xml" ContentType="application/vnd.openxmlformats-officedocument.presentationml.tags+xml"/>
  <Override PartName="/ppt/tags/tag6609.xml" ContentType="application/vnd.openxmlformats-officedocument.presentationml.tags+xml"/>
  <Override PartName="/ppt/tags/tag9357.xml" ContentType="application/vnd.openxmlformats-officedocument.presentationml.tags+xml"/>
  <Override PartName="/ppt/tags/tag1526.xml" ContentType="application/vnd.openxmlformats-officedocument.presentationml.tags+xml"/>
  <Override PartName="/ppt/tags/tag4766.xml" ContentType="application/vnd.openxmlformats-officedocument.presentationml.tags+xml"/>
  <Override PartName="/ppt/slideLayouts/slideLayout916.xml" ContentType="application/vnd.openxmlformats-officedocument.presentationml.slideLayout+xml"/>
  <Override PartName="/ppt/tags/tag7530.xml" ContentType="application/vnd.openxmlformats-officedocument.presentationml.tags+xml"/>
  <Override PartName="/ppt/tags/tag210.xml" ContentType="application/vnd.openxmlformats-officedocument.presentationml.tags+xml"/>
  <Override PartName="/ppt/tags/tag686.xml" ContentType="application/vnd.openxmlformats-officedocument.presentationml.tags+xml"/>
  <Override PartName="/ppt/tags/tag702.xml" ContentType="application/vnd.openxmlformats-officedocument.presentationml.tags+xml"/>
  <Override PartName="/ppt/tags/tag1034.xml" ContentType="application/vnd.openxmlformats-officedocument.presentationml.tags+xml"/>
  <Override PartName="/ppt/slideLayouts/slideLayout424.xml" ContentType="application/vnd.openxmlformats-officedocument.presentationml.slideLayout+xml"/>
  <Override PartName="/ppt/tags/tag4274.xml" ContentType="application/vnd.openxmlformats-officedocument.presentationml.tags+xml"/>
  <Override PartName="/ppt/tags/tag5924.xml" ContentType="application/vnd.openxmlformats-officedocument.presentationml.tags+xml"/>
  <Override PartName="/ppt/tags/tag7259.xml" ContentType="application/vnd.openxmlformats-officedocument.presentationml.tags+xml"/>
  <Override PartName="/ppt/tags/tag194.xml" ContentType="application/vnd.openxmlformats-officedocument.presentationml.tags+xml"/>
  <Override PartName="/ppt/tags/tag2668.xml" ContentType="application/vnd.openxmlformats-officedocument.presentationml.tags+xml"/>
  <Override PartName="/ppt/tags/tag4019.xml" ContentType="application/vnd.openxmlformats-officedocument.presentationml.tags+xml"/>
  <Override PartName="/ppt/tags/tag5432.xml" ContentType="application/vnd.openxmlformats-officedocument.presentationml.tags+xml"/>
  <Override PartName="/ppt/tags/tag8180.xml" ContentType="application/vnd.openxmlformats-officedocument.presentationml.tags+xml"/>
  <Override PartName="/ppt/tags/tag8672.xml" ContentType="application/vnd.openxmlformats-officedocument.presentationml.tags+xml"/>
  <Override PartName="/ppt/tags/tag8909.xml" ContentType="application/vnd.openxmlformats-officedocument.presentationml.tags+xml"/>
  <Override PartName="/ppt/tags/tag2176.xml" ContentType="application/vnd.openxmlformats-officedocument.presentationml.tags+xml"/>
  <Override PartName="/ppt/tags/tag8417.xml" ContentType="application/vnd.openxmlformats-officedocument.presentationml.tags+xml"/>
  <Override PartName="/ppt/tags/tag9830.xml" ContentType="application/vnd.openxmlformats-officedocument.presentationml.tags+xml"/>
  <Override PartName="/customXml/itemProps4.xml" ContentType="application/vnd.openxmlformats-officedocument.customXmlProperties+xml"/>
  <Override PartName="/ppt/slideLayouts/slideLayout9.xml" ContentType="application/vnd.openxmlformats-officedocument.presentationml.slideLayout+xml"/>
  <Override PartName="/ppt/tags/tag3334.xml" ContentType="application/vnd.openxmlformats-officedocument.presentationml.tags+xml"/>
  <Override PartName="/ppt/tags/tag3826.xml" ContentType="application/vnd.openxmlformats-officedocument.presentationml.tags+xml"/>
  <Override PartName="/ppt/tags/tag6574.xml" ContentType="application/vnd.openxmlformats-officedocument.presentationml.tags+xml"/>
  <Override PartName="/ppt/tags/tag9559.xml" ContentType="application/vnd.openxmlformats-officedocument.presentationml.tags+xml"/>
  <Override PartName="/ppt/tags/tag1983.xml" ContentType="application/vnd.openxmlformats-officedocument.presentationml.tags+xml"/>
  <Override PartName="/ppt/tags/tag4968.xml" ContentType="application/vnd.openxmlformats-officedocument.presentationml.tags+xml"/>
  <Override PartName="/ppt/tags/tag6082.xml" ContentType="application/vnd.openxmlformats-officedocument.presentationml.tags+xml"/>
  <Override PartName="/ppt/tags/tag6319.xml" ContentType="application/vnd.openxmlformats-officedocument.presentationml.tags+xml"/>
  <Override PartName="/ppt/slideLayouts/slideLayout881.xml" ContentType="application/vnd.openxmlformats-officedocument.presentationml.slideLayout+xml"/>
  <Override PartName="/ppt/tags/tag7732.xml" ContentType="application/vnd.openxmlformats-officedocument.presentationml.tags+xml"/>
  <Override PartName="/ppt/tags/tag9067.xml" ContentType="application/vnd.openxmlformats-officedocument.presentationml.tags+xml"/>
  <Override PartName="/ppt/tags/tag904.xml" ContentType="application/vnd.openxmlformats-officedocument.presentationml.tags+xml"/>
  <Override PartName="/ppt/tags/tag1491.xml" ContentType="application/vnd.openxmlformats-officedocument.presentationml.tags+xml"/>
  <Override PartName="/ppt/tags/tag1728.xml" ContentType="application/vnd.openxmlformats-officedocument.presentationml.tags+xml"/>
  <Override PartName="/ppt/tags/tag4000.xml" ContentType="application/vnd.openxmlformats-officedocument.presentationml.tags+xml"/>
  <Override PartName="/ppt/tags/tag4476.xml" ContentType="application/vnd.openxmlformats-officedocument.presentationml.tags+xml"/>
  <Override PartName="/ppt/slideLayouts/slideLayout626.xml" ContentType="application/vnd.openxmlformats-officedocument.presentationml.slideLayout+xml"/>
  <Override PartName="/ppt/tags/tag7240.xml" ContentType="application/vnd.openxmlformats-officedocument.presentationml.tags+xml"/>
  <Override PartName="/ppt/tags/tag412.xml" ContentType="application/vnd.openxmlformats-officedocument.presentationml.tags+xml"/>
  <Override PartName="/ppt/tags/tag888.xml" ContentType="application/vnd.openxmlformats-officedocument.presentationml.tags+xml"/>
  <Override PartName="/ppt/slideLayouts/slideLayout134.xml" ContentType="application/vnd.openxmlformats-officedocument.presentationml.slideLayout+xml"/>
  <Override PartName="/ppt/tags/tag1236.xml" ContentType="application/vnd.openxmlformats-officedocument.presentationml.tags+xml"/>
  <Override PartName="/ppt/tags/tag5634.xml" ContentType="application/vnd.openxmlformats-officedocument.presentationml.tags+xml"/>
  <Override PartName="/ppt/tags/tag8874.xml" ContentType="application/vnd.openxmlformats-officedocument.presentationml.tags+xml"/>
  <Override PartName="/ppt/tags/tag95.xml" ContentType="application/vnd.openxmlformats-officedocument.presentationml.tags+xml"/>
  <Override PartName="/ppt/tags/tag396.xml" ContentType="application/vnd.openxmlformats-officedocument.presentationml.tags+xml"/>
  <Override PartName="/ppt/tags/tag2378.xml" ContentType="application/vnd.openxmlformats-officedocument.presentationml.tags+xml"/>
  <Override PartName="/ppt/tags/tag5142.xml" ContentType="application/vnd.openxmlformats-officedocument.presentationml.tags+xml"/>
  <Override PartName="/ppt/tags/tag8382.xml" ContentType="application/vnd.openxmlformats-officedocument.presentationml.tags+xml"/>
  <Override PartName="/ppt/tags/tag8619.xml" ContentType="application/vnd.openxmlformats-officedocument.presentationml.tags+xml"/>
  <Override PartName="/ppt/tags/tag3791.xml" ContentType="application/vnd.openxmlformats-officedocument.presentationml.tags+xml"/>
  <Override PartName="/ppt/tags/tag6300.xml" ContentType="application/vnd.openxmlformats-officedocument.presentationml.tags+xml"/>
  <Override PartName="/ppt/tags/tag6776.xml" ContentType="application/vnd.openxmlformats-officedocument.presentationml.tags+xml"/>
  <Override PartName="/ppt/tags/tag8127.xml" ContentType="application/vnd.openxmlformats-officedocument.presentationml.tags+xml"/>
  <Override PartName="/ppt/slideLayouts/slideLayout1132.xml" ContentType="application/vnd.openxmlformats-officedocument.presentationml.slideLayout+xml"/>
  <Override PartName="/ppt/tags/tag9540.xml" ContentType="application/vnd.openxmlformats-officedocument.presentationml.tags+xml"/>
  <Override PartName="/ppt/tags/tag3044.xml" ContentType="application/vnd.openxmlformats-officedocument.presentationml.tags+xml"/>
  <Override PartName="/ppt/tags/tag3536.xml" ContentType="application/vnd.openxmlformats-officedocument.presentationml.tags+xml"/>
  <Override PartName="/ppt/tags/tag6284.xml" ContentType="application/vnd.openxmlformats-officedocument.presentationml.tags+xml"/>
  <Override PartName="/ppt/tags/tag1693.xml" ContentType="application/vnd.openxmlformats-officedocument.presentationml.tags+xml"/>
  <Override PartName="/ppt/slideLayouts/slideLayout591.xml" ContentType="application/vnd.openxmlformats-officedocument.presentationml.slideLayout+xml"/>
  <Override PartName="/ppt/tags/tag6029.xml" ContentType="application/vnd.openxmlformats-officedocument.presentationml.tags+xml"/>
  <Override PartName="/ppt/slideLayouts/slideLayout828.xml" ContentType="application/vnd.openxmlformats-officedocument.presentationml.slideLayout+xml"/>
  <Override PartName="/ppt/tags/tag7442.xml" ContentType="application/vnd.openxmlformats-officedocument.presentationml.tags+xml"/>
  <Override PartName="/ppt/tags/tag7934.xml" ContentType="application/vnd.openxmlformats-officedocument.presentationml.tags+xml"/>
  <Override PartName="/ppt/tags/tag9269.xml" ContentType="application/vnd.openxmlformats-officedocument.presentationml.tags+xml"/>
  <Override PartName="/customXml/itemProps75.xml" ContentType="application/vnd.openxmlformats-officedocument.customXmlProperties+xml"/>
  <Override PartName="/ppt/tags/tag614.xml" ContentType="application/vnd.openxmlformats-officedocument.presentationml.tags+xml"/>
  <Override PartName="/ppt/tags/tag1438.xml" ContentType="application/vnd.openxmlformats-officedocument.presentationml.tags+xml"/>
  <Override PartName="/ppt/slideLayouts/slideLayout336.xml" ContentType="application/vnd.openxmlformats-officedocument.presentationml.slideLayout+xml"/>
  <Override PartName="/ppt/tags/tag2851.xml" ContentType="application/vnd.openxmlformats-officedocument.presentationml.tags+xml"/>
  <Override PartName="/ppt/tags/tag4186.xml" ContentType="application/vnd.openxmlformats-officedocument.presentationml.tags+xml"/>
  <Override PartName="/ppt/tags/tag4202.xml" ContentType="application/vnd.openxmlformats-officedocument.presentationml.tags+xml"/>
  <Override PartName="/ppt/tags/tag4678.xml" ContentType="application/vnd.openxmlformats-officedocument.presentationml.tags+xml"/>
  <Override PartName="/ppt/tags/tag122.xml" ContentType="application/vnd.openxmlformats-officedocument.presentationml.tags+xml"/>
  <Override PartName="/ppt/tags/tag598.xml" ContentType="application/vnd.openxmlformats-officedocument.presentationml.tags+xml"/>
  <Override PartName="/ppt/tags/tag5836.xml" ContentType="application/vnd.openxmlformats-officedocument.presentationml.tags+xml"/>
  <Override PartName="/ppt/tags/tag8584.xml" ContentType="application/vnd.openxmlformats-officedocument.presentationml.tags+xml"/>
  <Override PartName="/ppt/tags/tag8600.xml" ContentType="application/vnd.openxmlformats-officedocument.presentationml.tags+xml"/>
  <Override PartName="/ppt/slideMasters/slideMaster59.xml" ContentType="application/vnd.openxmlformats-officedocument.presentationml.slideMaster+xml"/>
  <Override PartName="/ppt/slides/slide54.xml" ContentType="application/vnd.openxmlformats-officedocument.presentationml.slide+xml"/>
  <Override PartName="/ppt/tags/tag2104.xml" ContentType="application/vnd.openxmlformats-officedocument.presentationml.tags+xml"/>
  <Override PartName="/ppt/tags/tag3993.xml" ContentType="application/vnd.openxmlformats-officedocument.presentationml.tags+xml"/>
  <Override PartName="/ppt/tags/tag5344.xml" ContentType="application/vnd.openxmlformats-officedocument.presentationml.tags+xml"/>
  <Override PartName="/ppt/tags/tag8092.xml" ContentType="application/vnd.openxmlformats-officedocument.presentationml.tags+xml"/>
  <Override PartName="/ppt/tags/tag8329.xml" ContentType="application/vnd.openxmlformats-officedocument.presentationml.tags+xml"/>
  <Override PartName="/ppt/tags/tag9742.xml" ContentType="application/vnd.openxmlformats-officedocument.presentationml.tags+xml"/>
  <Override PartName="/ppt/slideLayouts/slideLayout53.xml" ContentType="application/vnd.openxmlformats-officedocument.presentationml.slideLayout+xml"/>
  <Override PartName="/ppt/tags/tag2088.xml" ContentType="application/vnd.openxmlformats-officedocument.presentationml.tags+xml"/>
  <Override PartName="/ppt/tags/tag3738.xml" ContentType="application/vnd.openxmlformats-officedocument.presentationml.tags+xml"/>
  <Override PartName="/ppt/tags/tag6486.xml" ContentType="application/vnd.openxmlformats-officedocument.presentationml.tags+xml"/>
  <Override PartName="/ppt/tags/tag6502.xml" ContentType="application/vnd.openxmlformats-officedocument.presentationml.tags+xml"/>
  <Override PartName="/ppt/tags/tag6978.xml" ContentType="application/vnd.openxmlformats-officedocument.presentationml.tags+xml"/>
  <Override PartName="/ppt/tags/tag9250.xml" ContentType="application/vnd.openxmlformats-officedocument.presentationml.tags+xml"/>
  <Override PartName="/ppt/tags/tag1895.xml" ContentType="application/vnd.openxmlformats-officedocument.presentationml.tags+xml"/>
  <Override PartName="/ppt/tags/tag1911.xml" ContentType="application/vnd.openxmlformats-officedocument.presentationml.tags+xml"/>
  <Override PartName="/ppt/tags/tag3246.xml" ContentType="application/vnd.openxmlformats-officedocument.presentationml.tags+xml"/>
  <Override PartName="/ppt/tags/tag6010.xml" ContentType="application/vnd.openxmlformats-officedocument.presentationml.tags+xml"/>
  <Override PartName="/ppt/tags/tag4404.xml" ContentType="application/vnd.openxmlformats-officedocument.presentationml.tags+xml"/>
  <Override PartName="/ppt/slideLayouts/slideLayout793.xml" ContentType="application/vnd.openxmlformats-officedocument.presentationml.slideLayout+xml"/>
  <Override PartName="/ppt/tags/tag7152.xml" ContentType="application/vnd.openxmlformats-officedocument.presentationml.tags+xml"/>
  <Override PartName="/ppt/tags/tag7644.xml" ContentType="application/vnd.openxmlformats-officedocument.presentationml.tags+xml"/>
  <Override PartName="/ppt/slideMasters/slideMaster40.xml" ContentType="application/vnd.openxmlformats-officedocument.presentationml.slideMaster+xml"/>
  <Override PartName="/ppt/tags/tag324.xml" ContentType="application/vnd.openxmlformats-officedocument.presentationml.tags+xml"/>
  <Override PartName="/ppt/tags/tag816.xml" ContentType="application/vnd.openxmlformats-officedocument.presentationml.tags+xml"/>
  <Override PartName="/ppt/tags/tag1148.xml" ContentType="application/vnd.openxmlformats-officedocument.presentationml.tags+xml"/>
  <Override PartName="/ppt/tags/tag2561.xml" ContentType="application/vnd.openxmlformats-officedocument.presentationml.tags+xml"/>
  <Override PartName="/ppt/slideLayouts/slideLayout538.xml" ContentType="application/vnd.openxmlformats-officedocument.presentationml.slideLayout+xml"/>
  <Override PartName="/ppt/tags/tag4388.xml" ContentType="application/vnd.openxmlformats-officedocument.presentationml.tags+xml"/>
  <Override PartName="/ppt/tags/tag8802.xml" ContentType="application/vnd.openxmlformats-officedocument.presentationml.tags+xml"/>
  <Override PartName="/ppt/tags/tag23.xml" ContentType="application/vnd.openxmlformats-officedocument.presentationml.tags+xml"/>
  <Override PartName="/ppt/tags/tag2306.xml" ContentType="application/vnd.openxmlformats-officedocument.presentationml.tags+xml"/>
  <Override PartName="/ppt/tags/tag5546.xml" ContentType="application/vnd.openxmlformats-officedocument.presentationml.tags+xml"/>
  <Override PartName="/ppt/tags/tag8294.xml" ContentType="application/vnd.openxmlformats-officedocument.presentationml.tags+xml"/>
  <Override PartName="/ppt/tags/tag8310.xml" ContentType="application/vnd.openxmlformats-officedocument.presentationml.tags+xml"/>
  <Override PartName="/ppt/tags/tag8786.xml" ContentType="application/vnd.openxmlformats-officedocument.presentationml.tags+xml"/>
  <Override PartName="/ppt/tags/tag9.xml" ContentType="application/vnd.openxmlformats-officedocument.presentationml.tags+xml"/>
  <Override PartName="/ppt/tags/tag5054.xml" ContentType="application/vnd.openxmlformats-officedocument.presentationml.tags+xml"/>
  <Override PartName="/ppt/tags/tag6704.xml" ContentType="application/vnd.openxmlformats-officedocument.presentationml.tags+xml"/>
  <Override PartName="/ppt/tags/tag8039.xml" ContentType="application/vnd.openxmlformats-officedocument.presentationml.tags+xml"/>
  <Override PartName="/customXml/itemProps161.xml" ContentType="application/vnd.openxmlformats-officedocument.customXmlProperties+xml"/>
  <Override PartName="/ppt/tags/tag3448.xml" ContentType="application/vnd.openxmlformats-officedocument.presentationml.tags+xml"/>
  <Override PartName="/ppt/tags/tag6212.xml" ContentType="application/vnd.openxmlformats-officedocument.presentationml.tags+xml"/>
  <Override PartName="/ppt/tags/tag6688.xml" ContentType="application/vnd.openxmlformats-officedocument.presentationml.tags+xml"/>
  <Override PartName="/ppt/slideLayouts/slideLayout1044.xml" ContentType="application/vnd.openxmlformats-officedocument.presentationml.slideLayout+xml"/>
  <Override PartName="/ppt/tags/tag9452.xml" ContentType="application/vnd.openxmlformats-officedocument.presentationml.tags+xml"/>
  <Override PartName="/ppt/tags/tag1621.xml" ContentType="application/vnd.openxmlformats-officedocument.presentationml.tags+xml"/>
  <Override PartName="/ppt/tags/tag4861.xml" ContentType="application/vnd.openxmlformats-officedocument.presentationml.tags+xml"/>
  <Override PartName="/ppt/tags/tag6196.xml" ContentType="application/vnd.openxmlformats-officedocument.presentationml.tags+xml"/>
  <Override PartName="/ppt/slideLayouts/slideLayout995.xml" ContentType="application/vnd.openxmlformats-officedocument.presentationml.slideLayout+xml"/>
  <Override PartName="/ppt/tags/tag7846.xml" ContentType="application/vnd.openxmlformats-officedocument.presentationml.tags+xml"/>
  <Override PartName="/ppt/tags/tag781.xml" ContentType="application/vnd.openxmlformats-officedocument.presentationml.tags+xml"/>
  <Override PartName="/ppt/tags/tag4114.xml" ContentType="application/vnd.openxmlformats-officedocument.presentationml.tags+xml"/>
  <Override PartName="/ppt/tags/tag4606.xml" ContentType="application/vnd.openxmlformats-officedocument.presentationml.tags+xml"/>
  <Override PartName="/ppt/tags/tag7354.xml" ContentType="application/vnd.openxmlformats-officedocument.presentationml.tags+xml"/>
  <Override PartName="/ppt/tags/tag526.xml" ContentType="application/vnd.openxmlformats-officedocument.presentationml.tags+xml"/>
  <Override PartName="/ppt/slideLayouts/slideLayout248.xml" ContentType="application/vnd.openxmlformats-officedocument.presentationml.slideLayout+xml"/>
  <Override PartName="/ppt/tags/tag2763.xml" ContentType="application/vnd.openxmlformats-officedocument.presentationml.tags+xml"/>
  <Override PartName="/ppt/tags/tag4098.xml" ContentType="application/vnd.openxmlformats-officedocument.presentationml.tags+xml"/>
  <Override PartName="/ppt/tags/tag5748.xml" ContentType="application/vnd.openxmlformats-officedocument.presentationml.tags+xml"/>
  <Override PartName="/ppt/tags/tag8512.xml" ContentType="application/vnd.openxmlformats-officedocument.presentationml.tags+xml"/>
  <Override PartName="/ppt/tags/tag8988.xml" ContentType="application/vnd.openxmlformats-officedocument.presentationml.tags+xml"/>
  <Override PartName="/ppt/tags/tag2271.xml" ContentType="application/vnd.openxmlformats-officedocument.presentationml.tags+xml"/>
  <Override PartName="/ppt/tags/tag2508.xml" ContentType="application/vnd.openxmlformats-officedocument.presentationml.tags+xml"/>
  <Override PartName="/ppt/tags/tag3921.xml" ContentType="application/vnd.openxmlformats-officedocument.presentationml.tags+xml"/>
  <Override PartName="/ppt/tags/tag5256.xml" ContentType="application/vnd.openxmlformats-officedocument.presentationml.tags+xml"/>
  <Override PartName="/ppt/tags/tag8020.xml" ContentType="application/vnd.openxmlformats-officedocument.presentationml.tags+xml"/>
  <Override PartName="/ppt/tags/tag8496.xml" ContentType="application/vnd.openxmlformats-officedocument.presentationml.tags+xml"/>
  <Override PartName="/ppt/notesSlides/notesSlide42.xml" ContentType="application/vnd.openxmlformats-officedocument.presentationml.notesSlide+xml"/>
  <Override PartName="/ppt/tags/tag2016.xml" ContentType="application/vnd.openxmlformats-officedocument.presentationml.tags+xml"/>
  <Override PartName="/ppt/tags/tag6414.xml" ContentType="application/vnd.openxmlformats-officedocument.presentationml.tags+xml"/>
  <Override PartName="/ppt/tags/tag6906.xml" ContentType="application/vnd.openxmlformats-officedocument.presentationml.tags+xml"/>
  <Override PartName="/ppt/notesSlides/notesSlide8.xml" ContentType="application/vnd.openxmlformats-officedocument.presentationml.notesSlide+xml"/>
  <Override PartName="/ppt/tags/tag9654.xml" ContentType="application/vnd.openxmlformats-officedocument.presentationml.tags+xml"/>
  <Override PartName="/ppt/tags/tag1823.xml" ContentType="application/vnd.openxmlformats-officedocument.presentationml.tags+xml"/>
  <Override PartName="/ppt/tags/tag3158.xml" ContentType="application/vnd.openxmlformats-officedocument.presentationml.tags+xml"/>
  <Override PartName="/ppt/tags/tag6398.xml" ContentType="application/vnd.openxmlformats-officedocument.presentationml.tags+xml"/>
  <Override PartName="/ppt/tags/tag9162.xml" ContentType="application/vnd.openxmlformats-officedocument.presentationml.tags+xml"/>
  <Override PartName="/customXml/itemProps108.xml" ContentType="application/vnd.openxmlformats-officedocument.customXmlProperties+xml"/>
  <Override PartName="/ppt/tags/tag983.xml" ContentType="application/vnd.openxmlformats-officedocument.presentationml.tags+xml"/>
  <Override PartName="/ppt/tags/tag1331.xml" ContentType="application/vnd.openxmlformats-officedocument.presentationml.tags+xml"/>
  <Override PartName="/ppt/tags/tag4571.xml" ContentType="application/vnd.openxmlformats-officedocument.presentationml.tags+xml"/>
  <Override PartName="/ppt/tags/tag4808.xml" ContentType="application/vnd.openxmlformats-officedocument.presentationml.tags+xml"/>
  <Override PartName="/ppt/slideLayouts/slideLayout721.xml" ContentType="application/vnd.openxmlformats-officedocument.presentationml.slideLayout+xml"/>
  <Override PartName="/ppt/tags/tag7556.xml" ContentType="application/vnd.openxmlformats-officedocument.presentationml.tags+xml"/>
  <Override PartName="/ppt/tags/tag491.xml" ContentType="application/vnd.openxmlformats-officedocument.presentationml.tags+xml"/>
  <Override PartName="/ppt/tags/tag728.xml" ContentType="application/vnd.openxmlformats-officedocument.presentationml.tags+xml"/>
  <Override PartName="/ppt/tags/tag2965.xml" ContentType="application/vnd.openxmlformats-officedocument.presentationml.tags+xml"/>
  <Override PartName="/ppt/tags/tag4316.xml" ContentType="application/vnd.openxmlformats-officedocument.presentationml.tags+xml"/>
  <Override PartName="/ppt/tags/tag7064.xml" ContentType="application/vnd.openxmlformats-officedocument.presentationml.tags+xml"/>
  <Override PartName="/ppt/tags/tag236.xml" ContentType="application/vnd.openxmlformats-officedocument.presentationml.tags+xml"/>
  <Override PartName="/ppt/tags/tag2473.xml" ContentType="application/vnd.openxmlformats-officedocument.presentationml.tags+xml"/>
  <Override PartName="/ppt/tags/tag8222.xml" ContentType="application/vnd.openxmlformats-officedocument.presentationml.tags+xml"/>
  <Override PartName="/ppt/tags/tag8698.xml" ContentType="application/vnd.openxmlformats-officedocument.presentationml.tags+xml"/>
  <Override PartName="/ppt/tags/tag8714.xml" ContentType="application/vnd.openxmlformats-officedocument.presentationml.tags+xml"/>
  <Override PartName="/ppt/tags/tag2218.xml" ContentType="application/vnd.openxmlformats-officedocument.presentationml.tags+xml"/>
  <Override PartName="/ppt/tags/tag3631.xml" ContentType="application/vnd.openxmlformats-officedocument.presentationml.tags+xml"/>
  <Override PartName="/ppt/tags/tag5458.xml" ContentType="application/vnd.openxmlformats-officedocument.presentationml.tags+xml"/>
  <Override PartName="/ppt/tags/tag6871.xml" ContentType="application/vnd.openxmlformats-officedocument.presentationml.tags+xml"/>
  <Override PartName="/ppt/tags/tag6616.xml" ContentType="application/vnd.openxmlformats-officedocument.presentationml.tags+xml"/>
  <Override PartName="/ppt/tags/tag9364.xml" ContentType="application/vnd.openxmlformats-officedocument.presentationml.tags+xml"/>
  <Override PartName="/ppt/tags/tag4773.xml" ContentType="application/vnd.openxmlformats-officedocument.presentationml.tags+xml"/>
  <Override PartName="/ppt/tags/tag6124.xml" ContentType="application/vnd.openxmlformats-officedocument.presentationml.tags+xml"/>
  <Override PartName="/ppt/slideLayouts/slideLayout923.xml" ContentType="application/vnd.openxmlformats-officedocument.presentationml.slideLayout+xml"/>
  <Override PartName="/ppt/tags/tag9109.xml" ContentType="application/vnd.openxmlformats-officedocument.presentationml.tags+xml"/>
  <Override PartName="/ppt/tags/tag693.xml" ContentType="application/vnd.openxmlformats-officedocument.presentationml.tags+xml"/>
  <Override PartName="/ppt/tags/tag1041.xml" ContentType="application/vnd.openxmlformats-officedocument.presentationml.tags+xml"/>
  <Override PartName="/ppt/tags/tag1533.xml" ContentType="application/vnd.openxmlformats-officedocument.presentationml.tags+xml"/>
  <Override PartName="/ppt/slideLayouts/slideLayout431.xml" ContentType="application/vnd.openxmlformats-officedocument.presentationml.slideLayout+xml"/>
  <Override PartName="/ppt/tags/tag4281.xml" ContentType="application/vnd.openxmlformats-officedocument.presentationml.tags+xml"/>
  <Override PartName="/ppt/tags/tag4518.xml" ContentType="application/vnd.openxmlformats-officedocument.presentationml.tags+xml"/>
  <Override PartName="/ppt/tags/tag5931.xml" ContentType="application/vnd.openxmlformats-officedocument.presentationml.tags+xml"/>
  <Override PartName="/ppt/tags/tag7266.xml" ContentType="application/vnd.openxmlformats-officedocument.presentationml.tags+xml"/>
  <Override PartName="/ppt/tags/tag7758.xml" ContentType="application/vnd.openxmlformats-officedocument.presentationml.tags+xml"/>
  <Override PartName="/ppt/tags/tag438.xml" ContentType="application/vnd.openxmlformats-officedocument.presentationml.tags+xml"/>
  <Override PartName="/ppt/tags/tag2675.xml" ContentType="application/vnd.openxmlformats-officedocument.presentationml.tags+xml"/>
  <Override PartName="/ppt/tags/tag4026.xml" ContentType="application/vnd.openxmlformats-officedocument.presentationml.tags+xml"/>
  <Override PartName="/ppt/tags/tag8916.xml" ContentType="application/vnd.openxmlformats-officedocument.presentationml.tags+xml"/>
  <Override PartName="/ppt/tags/tag2183.xml" ContentType="application/vnd.openxmlformats-officedocument.presentationml.tags+xml"/>
  <Override PartName="/ppt/tags/tag8424.xml" ContentType="application/vnd.openxmlformats-officedocument.presentationml.tags+xml"/>
  <Override PartName="/ppt/tags/tag3341.xml" ContentType="application/vnd.openxmlformats-officedocument.presentationml.tags+xml"/>
  <Override PartName="/ppt/tags/tag3833.xml" ContentType="application/vnd.openxmlformats-officedocument.presentationml.tags+xml"/>
  <Override PartName="/ppt/tags/tag5168.xml" ContentType="application/vnd.openxmlformats-officedocument.presentationml.tags+xml"/>
  <Override PartName="/ppt/tags/tag6581.xml" ContentType="application/vnd.openxmlformats-officedocument.presentationml.tags+xml"/>
  <Override PartName="/ppt/tags/tag6818.xml" ContentType="application/vnd.openxmlformats-officedocument.presentationml.tags+xml"/>
  <Override PartName="/ppt/tags/tag1990.xml" ContentType="application/vnd.openxmlformats-officedocument.presentationml.tags+xml"/>
  <Override PartName="/ppt/tags/tag6326.xml" ContentType="application/vnd.openxmlformats-officedocument.presentationml.tags+xml"/>
  <Override PartName="/ppt/slideLayouts/slideLayout1158.xml" ContentType="application/vnd.openxmlformats-officedocument.presentationml.slideLayout+xml"/>
  <Override PartName="/ppt/tags/tag9074.xml" ContentType="application/vnd.openxmlformats-officedocument.presentationml.tags+xml"/>
  <Override PartName="/ppt/tags/tag9566.xml" ContentType="application/vnd.openxmlformats-officedocument.presentationml.tags+xml"/>
  <Override PartName="/ppt/tags/tag911.xml" ContentType="application/vnd.openxmlformats-officedocument.presentationml.tags+xml"/>
  <Override PartName="/ppt/tags/tag1735.xml" ContentType="application/vnd.openxmlformats-officedocument.presentationml.tags+xml"/>
  <Override PartName="/ppt/tags/tag4483.xml" ContentType="application/vnd.openxmlformats-officedocument.presentationml.tags+xml"/>
  <Override PartName="/ppt/slideLayouts/slideLayout633.xml" ContentType="application/vnd.openxmlformats-officedocument.presentationml.slideLayout+xml"/>
  <Override PartName="/ppt/tags/tag4975.xml" ContentType="application/vnd.openxmlformats-officedocument.presentationml.tags+xml"/>
  <Override PartName="/ppt/tags/tag895.xml" ContentType="application/vnd.openxmlformats-officedocument.presentationml.tags+xml"/>
  <Override PartName="/ppt/slideLayouts/slideLayout141.xml" ContentType="application/vnd.openxmlformats-officedocument.presentationml.slideLayout+xml"/>
  <Override PartName="/ppt/tags/tag1243.xml" ContentType="application/vnd.openxmlformats-officedocument.presentationml.tags+xml"/>
  <Override PartName="/ppt/tags/tag4228.xml" ContentType="application/vnd.openxmlformats-officedocument.presentationml.tags+xml"/>
  <Override PartName="/ppt/tags/tag7468.xml" ContentType="application/vnd.openxmlformats-officedocument.presentationml.tags+xml"/>
  <Override PartName="/ppt/tags/tag8881.xml" ContentType="application/vnd.openxmlformats-officedocument.presentationml.tags+xml"/>
  <Override PartName="/ppt/tags/tag2401.xml" ContentType="application/vnd.openxmlformats-officedocument.presentationml.tags+xml"/>
  <Override PartName="/ppt/tags/tag2877.xml" ContentType="application/vnd.openxmlformats-officedocument.presentationml.tags+xml"/>
  <Override PartName="/ppt/tags/tag5641.xml" ContentType="application/vnd.openxmlformats-officedocument.presentationml.tags+xml"/>
  <Override PartName="/ppt/tags/tag8626.xml" ContentType="application/vnd.openxmlformats-officedocument.presentationml.tags+xml"/>
  <Override PartName="/ppt/tags/tag148.xml" ContentType="application/vnd.openxmlformats-officedocument.presentationml.tags+xml"/>
  <Override PartName="/ppt/tags/tag2385.xml" ContentType="application/vnd.openxmlformats-officedocument.presentationml.tags+xml"/>
  <Override PartName="/ppt/tags/tag6783.xml" ContentType="application/vnd.openxmlformats-officedocument.presentationml.tags+xml"/>
  <Override PartName="/ppt/tags/tag8134.xml" ContentType="application/vnd.openxmlformats-officedocument.presentationml.tags+xml"/>
  <Override PartName="/ppt/tags/tag3543.xml" ContentType="application/vnd.openxmlformats-officedocument.presentationml.tags+xml"/>
  <Override PartName="/ppt/tags/tag6291.xml" ContentType="application/vnd.openxmlformats-officedocument.presentationml.tags+xml"/>
  <Override PartName="/ppt/tags/tag6528.xml" ContentType="application/vnd.openxmlformats-officedocument.presentationml.tags+xml"/>
  <Override PartName="/ppt/tags/tag9768.xml" ContentType="application/vnd.openxmlformats-officedocument.presentationml.tags+xml"/>
  <Override PartName="/ppt/slideLayouts/slideLayout79.xml" ContentType="application/vnd.openxmlformats-officedocument.presentationml.slideLayout+xml"/>
  <Override PartName="/ppt/tags/tag1937.xml" ContentType="application/vnd.openxmlformats-officedocument.presentationml.tags+xml"/>
  <Override PartName="/ppt/tags/tag3051.xml" ContentType="application/vnd.openxmlformats-officedocument.presentationml.tags+xml"/>
  <Override PartName="/ppt/tags/tag4701.xml" ContentType="application/vnd.openxmlformats-officedocument.presentationml.tags+xml"/>
  <Override PartName="/ppt/tags/tag6036.xml" ContentType="application/vnd.openxmlformats-officedocument.presentationml.tags+xml"/>
  <Override PartName="/ppt/tags/tag7941.xml" ContentType="application/vnd.openxmlformats-officedocument.presentationml.tags+xml"/>
  <Override PartName="/ppt/tags/tag9276.xml" ContentType="application/vnd.openxmlformats-officedocument.presentationml.tags+xml"/>
  <Override PartName="/customXml/itemProps82.xml" ContentType="application/vnd.openxmlformats-officedocument.customXmlProperties+xml"/>
  <Override PartName="/ppt/tags/tag621.xml" ContentType="application/vnd.openxmlformats-officedocument.presentationml.tags+xml"/>
  <Override PartName="/ppt/tags/tag1445.xml" ContentType="application/vnd.openxmlformats-officedocument.presentationml.tags+xml"/>
  <Override PartName="/ppt/slideLayouts/slideLayout343.xml" ContentType="application/vnd.openxmlformats-officedocument.presentationml.slideLayout+xml"/>
  <Override PartName="/ppt/tags/tag4685.xml" ContentType="application/vnd.openxmlformats-officedocument.presentationml.tags+xml"/>
  <Override PartName="/ppt/slideLayouts/slideLayout835.xml" ContentType="application/vnd.openxmlformats-officedocument.presentationml.slideLayout+xml"/>
  <Override PartName="/ppt/tags/tag2603.xml" ContentType="application/vnd.openxmlformats-officedocument.presentationml.tags+xml"/>
  <Override PartName="/ppt/tags/tag4193.xml" ContentType="application/vnd.openxmlformats-officedocument.presentationml.tags+xml"/>
  <Override PartName="/ppt/tags/tag5843.xml" ContentType="application/vnd.openxmlformats-officedocument.presentationml.tags+xml"/>
  <Override PartName="/ppt/tags/tag7178.xml" ContentType="application/vnd.openxmlformats-officedocument.presentationml.tags+xml"/>
  <Override PartName="/ppt/tags/tag8591.xml" ContentType="application/vnd.openxmlformats-officedocument.presentationml.tags+xml"/>
  <Override PartName="/ppt/tags/tag8828.xml" ContentType="application/vnd.openxmlformats-officedocument.presentationml.tags+xml"/>
  <Override PartName="/ppt/slideMasters/slideMaster66.xml" ContentType="application/vnd.openxmlformats-officedocument.presentationml.slideMaster+xml"/>
  <Override PartName="/ppt/tags/tag49.xml" ContentType="application/vnd.openxmlformats-officedocument.presentationml.tags+xml"/>
  <Override PartName="/ppt/tags/tag2111.xml" ContentType="application/vnd.openxmlformats-officedocument.presentationml.tags+xml"/>
  <Override PartName="/ppt/tags/tag2587.xml" ContentType="application/vnd.openxmlformats-officedocument.presentationml.tags+xml"/>
  <Override PartName="/ppt/tags/tag5351.xml" ContentType="application/vnd.openxmlformats-officedocument.presentationml.tags+xml"/>
  <Override PartName="/ppt/tags/tag8336.xml" ContentType="application/vnd.openxmlformats-officedocument.presentationml.tags+xml"/>
  <Override PartName="/ppt/slides/slide61.xml" ContentType="application/vnd.openxmlformats-officedocument.presentationml.slide+xml"/>
  <Override PartName="/ppt/slideLayouts/slideLayout60.xml" ContentType="application/vnd.openxmlformats-officedocument.presentationml.slideLayout+xml"/>
  <Override PartName="/ppt/tags/tag2095.xml" ContentType="application/vnd.openxmlformats-officedocument.presentationml.tags+xml"/>
  <Override PartName="/ppt/tags/tag3745.xml" ContentType="application/vnd.openxmlformats-officedocument.presentationml.tags+xml"/>
  <Override PartName="/ppt/tags/tag6985.xml" ContentType="application/vnd.openxmlformats-officedocument.presentationml.tags+xml"/>
  <Override PartName="/ppt/tableStyles.xml" ContentType="application/vnd.openxmlformats-officedocument.presentationml.tableStyles+xml"/>
  <Override PartName="/ppt/tags/tag3253.xml" ContentType="application/vnd.openxmlformats-officedocument.presentationml.tags+xml"/>
  <Override PartName="/ppt/tags/tag4903.xml" ContentType="application/vnd.openxmlformats-officedocument.presentationml.tags+xml"/>
  <Override PartName="/ppt/tags/tag6493.xml" ContentType="application/vnd.openxmlformats-officedocument.presentationml.tags+xml"/>
  <Override PartName="/ppt/tags/tag9002.xml" ContentType="application/vnd.openxmlformats-officedocument.presentationml.tags+xml"/>
  <Override PartName="/ppt/tags/tag9478.xml" ContentType="application/vnd.openxmlformats-officedocument.presentationml.tags+xml"/>
  <Override PartName="/customXml/itemProps187.xml" ContentType="application/vnd.openxmlformats-officedocument.customXmlProperties+xml"/>
  <Override PartName="/ppt/tags/tag4411.xml" ContentType="application/vnd.openxmlformats-officedocument.presentationml.tags+xml"/>
  <Override PartName="/ppt/tags/tag4887.xml" ContentType="application/vnd.openxmlformats-officedocument.presentationml.tags+xml"/>
  <Override PartName="/ppt/tags/tag6238.xml" ContentType="application/vnd.openxmlformats-officedocument.presentationml.tags+xml"/>
  <Override PartName="/ppt/tags/tag7651.xml" ContentType="application/vnd.openxmlformats-officedocument.presentationml.tags+xml"/>
  <Override PartName="/customXml/itemProps29.xml" ContentType="application/vnd.openxmlformats-officedocument.customXmlProperties+xml"/>
  <Override PartName="/ppt/tags/tag823.xml" ContentType="application/vnd.openxmlformats-officedocument.presentationml.tags+xml"/>
  <Override PartName="/ppt/tags/tag1155.xml" ContentType="application/vnd.openxmlformats-officedocument.presentationml.tags+xml"/>
  <Override PartName="/ppt/tags/tag1647.xml" ContentType="application/vnd.openxmlformats-officedocument.presentationml.tags+xml"/>
  <Override PartName="/ppt/slideLayouts/slideLayout545.xml" ContentType="application/vnd.openxmlformats-officedocument.presentationml.slideLayout+xml"/>
  <Override PartName="/ppt/tags/tag4395.xml" ContentType="application/vnd.openxmlformats-officedocument.presentationml.tags+xml"/>
  <Override PartName="/ppt/tags/tag30.xml" ContentType="application/vnd.openxmlformats-officedocument.presentationml.tags+xml"/>
  <Override PartName="/ppt/tags/tag331.xml" ContentType="application/vnd.openxmlformats-officedocument.presentationml.tags+xml"/>
  <Override PartName="/ppt/tags/tag2789.xml" ContentType="application/vnd.openxmlformats-officedocument.presentationml.tags+xml"/>
  <Override PartName="/ppt/tags/tag2805.xml" ContentType="application/vnd.openxmlformats-officedocument.presentationml.tags+xml"/>
  <Override PartName="/ppt/tags/tag5553.xml" ContentType="application/vnd.openxmlformats-officedocument.presentationml.tags+xml"/>
  <Override PartName="/ppt/tags/tag8793.xml" ContentType="application/vnd.openxmlformats-officedocument.presentationml.tags+xml"/>
  <Override PartName="/ppt/tags/tag2297.xml" ContentType="application/vnd.openxmlformats-officedocument.presentationml.tags+xml"/>
  <Override PartName="/ppt/tags/tag2313.xml" ContentType="application/vnd.openxmlformats-officedocument.presentationml.tags+xml"/>
  <Override PartName="/ppt/tags/tag5061.xml" ContentType="application/vnd.openxmlformats-officedocument.presentationml.tags+xml"/>
  <Override PartName="/ppt/tags/tag6711.xml" ContentType="application/vnd.openxmlformats-officedocument.presentationml.tags+xml"/>
  <Override PartName="/ppt/tags/tag8046.xml" ContentType="application/vnd.openxmlformats-officedocument.presentationml.tags+xml"/>
  <Override PartName="/ppt/tags/tag8538.xml" ContentType="application/vnd.openxmlformats-officedocument.presentationml.tags+xml"/>
  <Override PartName="/ppt/tags/tag3455.xml" ContentType="application/vnd.openxmlformats-officedocument.presentationml.tags+xml"/>
  <Override PartName="/ppt/tags/tag3947.xml" ContentType="application/vnd.openxmlformats-officedocument.presentationml.tags+xml"/>
  <Override PartName="/ppt/tags/tag6695.xml" ContentType="application/vnd.openxmlformats-officedocument.presentationml.tags+xml"/>
  <Override PartName="/ppt/slideLayouts/slideLayout1051.xml" ContentType="application/vnd.openxmlformats-officedocument.presentationml.slideLayout+xml"/>
  <Override PartName="/ppt/tags/tag7853.xml" ContentType="application/vnd.openxmlformats-officedocument.presentationml.tags+xml"/>
  <Override PartName="/ppt/tags/tag9188.xml" ContentType="application/vnd.openxmlformats-officedocument.presentationml.tags+xml"/>
  <Override PartName="/ppt/tags/tag9204.xml" ContentType="application/vnd.openxmlformats-officedocument.presentationml.tags+xml"/>
  <Override PartName="/customXml/itemProps10.xml" ContentType="application/vnd.openxmlformats-officedocument.customXmlProperties+xml"/>
  <Override PartName="/ppt/tags/tag1849.xml" ContentType="application/vnd.openxmlformats-officedocument.presentationml.tags+xml"/>
  <Override PartName="/ppt/tags/tag4121.xml" ContentType="application/vnd.openxmlformats-officedocument.presentationml.tags+xml"/>
  <Override PartName="/ppt/tags/tag4597.xml" ContentType="application/vnd.openxmlformats-officedocument.presentationml.tags+xml"/>
  <Override PartName="/ppt/tags/tag4613.xml" ContentType="application/vnd.openxmlformats-officedocument.presentationml.tags+xml"/>
  <Override PartName="/ppt/slideLayouts/slideLayout747.xml" ContentType="application/vnd.openxmlformats-officedocument.presentationml.slideLayout+xml"/>
  <Override PartName="/ppt/tags/tag7361.xml" ContentType="application/vnd.openxmlformats-officedocument.presentationml.tags+xml"/>
  <Override PartName="/ppt/tags/tag533.xml" ContentType="application/vnd.openxmlformats-officedocument.presentationml.tags+xml"/>
  <Override PartName="/ppt/tags/tag1357.xml" ContentType="application/vnd.openxmlformats-officedocument.presentationml.tags+xml"/>
  <Override PartName="/ppt/slideLayouts/slideLayout255.xml" ContentType="application/vnd.openxmlformats-officedocument.presentationml.slideLayout+xml"/>
  <Override PartName="/ppt/tags/tag2770.xml" ContentType="application/vnd.openxmlformats-officedocument.presentationml.tags+xml"/>
  <Override PartName="/ppt/tags/tag7106.xml" ContentType="application/vnd.openxmlformats-officedocument.presentationml.tags+xml"/>
  <Override PartName="/ppt/tags/tag8995.xml" ContentType="application/vnd.openxmlformats-officedocument.presentationml.tags+xml"/>
  <Override PartName="/ppt/tags/tag2515.xml" ContentType="application/vnd.openxmlformats-officedocument.presentationml.tags+xml"/>
  <Override PartName="/ppt/tags/tag5263.xml" ContentType="application/vnd.openxmlformats-officedocument.presentationml.tags+xml"/>
  <Override PartName="/ppt/tags/tag5755.xml" ContentType="application/vnd.openxmlformats-officedocument.presentationml.tags+xml"/>
  <Override PartName="/ppt/tags/tag2023.xml" ContentType="application/vnd.openxmlformats-officedocument.presentationml.tags+xml"/>
  <Override PartName="/ppt/tags/tag2499.xml" ContentType="application/vnd.openxmlformats-officedocument.presentationml.tags+xml"/>
  <Override PartName="/ppt/tags/tag5008.xml" ContentType="application/vnd.openxmlformats-officedocument.presentationml.tags+xml"/>
  <Override PartName="/ppt/tags/tag6897.xml" ContentType="application/vnd.openxmlformats-officedocument.presentationml.tags+xml"/>
  <Override PartName="/ppt/tags/tag6913.xml" ContentType="application/vnd.openxmlformats-officedocument.presentationml.tags+xml"/>
  <Override PartName="/ppt/tags/tag8248.xml" ContentType="application/vnd.openxmlformats-officedocument.presentationml.tags+xml"/>
  <Override PartName="/ppt/tags/tag9661.xml" ContentType="application/vnd.openxmlformats-officedocument.presentationml.tags+xml"/>
  <Override PartName="/ppt/tags/tag3657.xml" ContentType="application/vnd.openxmlformats-officedocument.presentationml.tags+xml"/>
  <Override PartName="/ppt/tags/tag6421.xml" ContentType="application/vnd.openxmlformats-officedocument.presentationml.tags+xml"/>
  <Override PartName="/ppt/tags/tag9406.xml" ContentType="application/vnd.openxmlformats-officedocument.presentationml.tags+xml"/>
  <Override PartName="/customXml/itemProps115.xml" ContentType="application/vnd.openxmlformats-officedocument.customXmlProperties+xml"/>
  <Override PartName="/ppt/tags/tag990.xml" ContentType="application/vnd.openxmlformats-officedocument.presentationml.tags+xml"/>
  <Override PartName="/ppt/tags/tag1830.xml" ContentType="application/vnd.openxmlformats-officedocument.presentationml.tags+xml"/>
  <Override PartName="/ppt/tags/tag3165.xml" ContentType="application/vnd.openxmlformats-officedocument.presentationml.tags+xml"/>
  <Override PartName="/ppt/tags/tag4815.xml" ContentType="application/vnd.openxmlformats-officedocument.presentationml.tags+xml"/>
  <Override PartName="/ppt/tags/tag7563.xml" ContentType="application/vnd.openxmlformats-officedocument.presentationml.tags+xml"/>
  <Override PartName="/ppt/tags/tag735.xml" ContentType="application/vnd.openxmlformats-officedocument.presentationml.tags+xml"/>
  <Override PartName="/ppt/tags/tag1559.xml" ContentType="application/vnd.openxmlformats-officedocument.presentationml.tags+xml"/>
  <Override PartName="/ppt/tags/tag2972.xml" ContentType="application/vnd.openxmlformats-officedocument.presentationml.tags+xml"/>
  <Override PartName="/ppt/slideLayouts/slideLayout457.xml" ContentType="application/vnd.openxmlformats-officedocument.presentationml.slideLayout+xml"/>
  <Override PartName="/ppt/tags/tag4323.xml" ContentType="application/vnd.openxmlformats-officedocument.presentationml.tags+xml"/>
  <Override PartName="/ppt/tags/tag4799.xml" ContentType="application/vnd.openxmlformats-officedocument.presentationml.tags+xml"/>
  <Override PartName="/ppt/tags/tag7071.xml" ContentType="application/vnd.openxmlformats-officedocument.presentationml.tags+xml"/>
  <Override PartName="/ppt/slideLayouts/slideLayout949.xml" ContentType="application/vnd.openxmlformats-officedocument.presentationml.slideLayout+xml"/>
  <Override PartName="/ppt/tags/tag7308.xml" ContentType="application/vnd.openxmlformats-officedocument.presentationml.tags+xml"/>
  <Override PartName="/ppt/tags/tag243.xml" ContentType="application/vnd.openxmlformats-officedocument.presentationml.tags+xml"/>
  <Override PartName="/ppt/tags/tag1067.xml" ContentType="application/vnd.openxmlformats-officedocument.presentationml.tags+xml"/>
  <Override PartName="/ppt/tags/tag2480.xml" ContentType="application/vnd.openxmlformats-officedocument.presentationml.tags+xml"/>
  <Override PartName="/ppt/tags/tag2717.xml" ContentType="application/vnd.openxmlformats-officedocument.presentationml.tags+xml"/>
  <Override PartName="/ppt/tags/tag5957.xml" ContentType="application/vnd.openxmlformats-officedocument.presentationml.tags+xml"/>
  <Override PartName="/ppt/tags/tag8721.xml" ContentType="application/vnd.openxmlformats-officedocument.presentationml.tags+xml"/>
  <Override PartName="/ppt/tags/tag2225.xml" ContentType="application/vnd.openxmlformats-officedocument.presentationml.tags+xml"/>
  <Override PartName="/ppt/tags/tag5465.xml" ContentType="application/vnd.openxmlformats-officedocument.presentationml.tags+xml"/>
  <Override PartName="/ppt/tags/tag3859.xml" ContentType="application/vnd.openxmlformats-officedocument.presentationml.tags+xml"/>
  <Override PartName="/ppt/tags/tag6623.xml" ContentType="application/vnd.openxmlformats-officedocument.presentationml.tags+xml"/>
  <Override PartName="/ppt/tags/tag9371.xml" ContentType="application/vnd.openxmlformats-officedocument.presentationml.tags+xml"/>
  <Override PartName="/ppt/tags/tag3367.xml" ContentType="application/vnd.openxmlformats-officedocument.presentationml.tags+xml"/>
  <Override PartName="/ppt/tags/tag4780.xml" ContentType="application/vnd.openxmlformats-officedocument.presentationml.tags+xml"/>
  <Override PartName="/ppt/tags/tag6131.xml" ContentType="application/vnd.openxmlformats-officedocument.presentationml.tags+xml"/>
  <Override PartName="/ppt/slideLayouts/slideLayout930.xml" ContentType="application/vnd.openxmlformats-officedocument.presentationml.slideLayout+xml"/>
  <Override PartName="/ppt/tags/tag9116.xml" ContentType="application/vnd.openxmlformats-officedocument.presentationml.tags+xml"/>
  <Override PartName="/ppt/tags/tag9608.xml" ContentType="application/vnd.openxmlformats-officedocument.presentationml.tags+xml"/>
  <Override PartName="/ppt/theme/theme12.xml" ContentType="application/vnd.openxmlformats-officedocument.theme+xml"/>
  <Override PartName="/ppt/tags/tag1540.xml" ContentType="application/vnd.openxmlformats-officedocument.presentationml.tags+xml"/>
  <Override PartName="/ppt/tags/tag4525.xml" ContentType="application/vnd.openxmlformats-officedocument.presentationml.tags+xml"/>
  <Override PartName="/ppt/tags/tag7765.xml" ContentType="application/vnd.openxmlformats-officedocument.presentationml.tags+xml"/>
  <Override PartName="/ppt/tags/tag937.xml" ContentType="application/vnd.openxmlformats-officedocument.presentationml.tags+xml"/>
  <Override PartName="/ppt/tags/tag1269.xml" ContentType="application/vnd.openxmlformats-officedocument.presentationml.tags+xml"/>
  <Override PartName="/ppt/tags/tag4033.xml" ContentType="application/vnd.openxmlformats-officedocument.presentationml.tags+xml"/>
  <Override PartName="/ppt/slideLayouts/slideLayout659.xml" ContentType="application/vnd.openxmlformats-officedocument.presentationml.slideLayout+xml"/>
  <Override PartName="/ppt/tags/tag7273.xml" ContentType="application/vnd.openxmlformats-officedocument.presentationml.tags+xml"/>
  <Override PartName="/ppt/tags/tag8923.xml" ContentType="application/vnd.openxmlformats-officedocument.presentationml.tags+xml"/>
  <Override PartName="/ppt/tags/tag445.xml" ContentType="application/vnd.openxmlformats-officedocument.presentationml.tags+xml"/>
  <Override PartName="/ppt/slideLayouts/slideLayout167.xml" ContentType="application/vnd.openxmlformats-officedocument.presentationml.slideLayout+xml"/>
  <Override PartName="/ppt/tags/tag2190.xml" ContentType="application/vnd.openxmlformats-officedocument.presentationml.tags+xml"/>
  <Override PartName="/ppt/tags/tag2682.xml" ContentType="application/vnd.openxmlformats-officedocument.presentationml.tags+xml"/>
  <Override PartName="/ppt/tags/tag2919.xml" ContentType="application/vnd.openxmlformats-officedocument.presentationml.tags+xml"/>
  <Override PartName="/ppt/tags/tag5667.xml" ContentType="application/vnd.openxmlformats-officedocument.presentationml.tags+xml"/>
  <Override PartName="/ppt/tags/tag7018.xml" ContentType="application/vnd.openxmlformats-officedocument.presentationml.tags+xml"/>
  <Override PartName="/ppt/tags/tag8431.xml" ContentType="application/vnd.openxmlformats-officedocument.presentationml.tags+xml"/>
  <Override PartName="/ppt/tags/tag2427.xml" ContentType="application/vnd.openxmlformats-officedocument.presentationml.tags+xml"/>
  <Override PartName="/ppt/tags/tag3840.xml" ContentType="application/vnd.openxmlformats-officedocument.presentationml.tags+xml"/>
  <Override PartName="/ppt/tags/tag5175.xml" ContentType="application/vnd.openxmlformats-officedocument.presentationml.tags+xml"/>
  <Override PartName="/ppt/tags/tag6825.xml" ContentType="application/vnd.openxmlformats-officedocument.presentationml.tags+xml"/>
  <Override PartName="/ppt/tags/tag3569.xml" ContentType="application/vnd.openxmlformats-officedocument.presentationml.tags+xml"/>
  <Override PartName="/ppt/tags/tag6333.xml" ContentType="application/vnd.openxmlformats-officedocument.presentationml.tags+xml"/>
  <Override PartName="/ppt/slideLayouts/slideLayout1165.xml" ContentType="application/vnd.openxmlformats-officedocument.presentationml.slideLayout+xml"/>
  <Override PartName="/ppt/tags/tag9573.xml" ContentType="application/vnd.openxmlformats-officedocument.presentationml.tags+xml"/>
  <Override PartName="/ppt/tags/tag1742.xml" ContentType="application/vnd.openxmlformats-officedocument.presentationml.tags+xml"/>
  <Override PartName="/ppt/tags/tag3077.xml" ContentType="application/vnd.openxmlformats-officedocument.presentationml.tags+xml"/>
  <Override PartName="/ppt/tags/tag4490.xml" ContentType="application/vnd.openxmlformats-officedocument.presentationml.tags+xml"/>
  <Override PartName="/ppt/slideLayouts/slideLayout640.xml" ContentType="application/vnd.openxmlformats-officedocument.presentationml.slideLayout+xml"/>
  <Override PartName="/ppt/tags/tag4982.xml" ContentType="application/vnd.openxmlformats-officedocument.presentationml.tags+xml"/>
  <Override PartName="/ppt/tags/tag7967.xml" ContentType="application/vnd.openxmlformats-officedocument.presentationml.tags+xml"/>
  <Override PartName="/ppt/tags/tag9081.xml" ContentType="application/vnd.openxmlformats-officedocument.presentationml.tags+xml"/>
  <Override PartName="/ppt/tags/tag9318.xml" ContentType="application/vnd.openxmlformats-officedocument.presentationml.tags+xml"/>
  <Override PartName="/ppt/tags/tag1250.xml" ContentType="application/vnd.openxmlformats-officedocument.presentationml.tags+xml"/>
  <Override PartName="/ppt/tags/tag2900.xml" ContentType="application/vnd.openxmlformats-officedocument.presentationml.tags+xml"/>
  <Override PartName="/ppt/tags/tag4235.xml" ContentType="application/vnd.openxmlformats-officedocument.presentationml.tags+xml"/>
  <Override PartName="/ppt/tags/tag4727.xml" ContentType="application/vnd.openxmlformats-officedocument.presentationml.tags+xml"/>
  <Override PartName="/ppt/tags/tag7475.xml" ContentType="application/vnd.openxmlformats-officedocument.presentationml.tags+xml"/>
  <Override PartName="/ppt/tags/tag647.xml" ContentType="application/vnd.openxmlformats-officedocument.presentationml.tags+xml"/>
  <Override PartName="/ppt/slideLayouts/slideLayout369.xml" ContentType="application/vnd.openxmlformats-officedocument.presentationml.slideLayout+xml"/>
  <Override PartName="/ppt/tags/tag2884.xml" ContentType="application/vnd.openxmlformats-officedocument.presentationml.tags+xml"/>
  <Override PartName="/ppt/tags/tag8633.xml" ContentType="application/vnd.openxmlformats-officedocument.presentationml.tags+xml"/>
  <Override PartName="/ppt/tags/tag155.xml" ContentType="application/vnd.openxmlformats-officedocument.presentationml.tags+xml"/>
  <Override PartName="/ppt/tags/tag2392.xml" ContentType="application/vnd.openxmlformats-officedocument.presentationml.tags+xml"/>
  <Override PartName="/ppt/tags/tag2629.xml" ContentType="application/vnd.openxmlformats-officedocument.presentationml.tags+xml"/>
  <Override PartName="/ppt/tags/tag5377.xml" ContentType="application/vnd.openxmlformats-officedocument.presentationml.tags+xml"/>
  <Override PartName="/ppt/tags/tag5869.xml" ContentType="application/vnd.openxmlformats-officedocument.presentationml.tags+xml"/>
  <Override PartName="/ppt/tags/tag8141.xml" ContentType="application/vnd.openxmlformats-officedocument.presentationml.tags+xml"/>
  <Override PartName="/ppt/tags/tag2137.xml" ContentType="application/vnd.openxmlformats-officedocument.presentationml.tags+xml"/>
  <Override PartName="/ppt/tags/tag3550.xml" ContentType="application/vnd.openxmlformats-officedocument.presentationml.tags+xml"/>
  <Override PartName="/ppt/tags/tag6790.xml" ContentType="application/vnd.openxmlformats-officedocument.presentationml.tags+xml"/>
  <Override PartName="/ppt/tags/tag9775.xml" ContentType="application/vnd.openxmlformats-officedocument.presentationml.tags+xml"/>
  <Override PartName="/ppt/slideLayouts/slideLayout86.xml" ContentType="application/vnd.openxmlformats-officedocument.presentationml.slideLayout+xml"/>
  <Override PartName="/ppt/tags/tag6043.xml" ContentType="application/vnd.openxmlformats-officedocument.presentationml.tags+xml"/>
  <Override PartName="/ppt/tags/tag6535.xml" ContentType="application/vnd.openxmlformats-officedocument.presentationml.tags+xml"/>
  <Override PartName="/ppt/tags/tag9283.xml" ContentType="application/vnd.openxmlformats-officedocument.presentationml.tags+xml"/>
  <Override PartName="/ppt/tags/tag1452.xml" ContentType="application/vnd.openxmlformats-officedocument.presentationml.tags+xml"/>
  <Override PartName="/ppt/tags/tag1944.xml" ContentType="application/vnd.openxmlformats-officedocument.presentationml.tags+xml"/>
  <Override PartName="/ppt/slideLayouts/slideLayout350.xml" ContentType="application/vnd.openxmlformats-officedocument.presentationml.slideLayout+xml"/>
  <Override PartName="/ppt/tags/tag3279.xml" ContentType="application/vnd.openxmlformats-officedocument.presentationml.tags+xml"/>
  <Override PartName="/ppt/tags/tag4692.xml" ContentType="application/vnd.openxmlformats-officedocument.presentationml.tags+xml"/>
  <Override PartName="/ppt/tags/tag4929.xml" ContentType="application/vnd.openxmlformats-officedocument.presentationml.tags+xml"/>
  <Override PartName="/ppt/slideLayouts/slideLayout842.xml" ContentType="application/vnd.openxmlformats-officedocument.presentationml.slideLayout+xml"/>
  <Override PartName="/ppt/tags/tag7677.xml" ContentType="application/vnd.openxmlformats-officedocument.presentationml.tags+xml"/>
  <Override PartName="/ppt/tags/tag9028.xml" ContentType="application/vnd.openxmlformats-officedocument.presentationml.tags+xml"/>
  <Override PartName="/ppt/tags/tag849.xml" ContentType="application/vnd.openxmlformats-officedocument.presentationml.tags+xml"/>
  <Override PartName="/ppt/tags/tag4437.xml" ContentType="application/vnd.openxmlformats-officedocument.presentationml.tags+xml"/>
  <Override PartName="/ppt/tags/tag5850.xml" ContentType="application/vnd.openxmlformats-officedocument.presentationml.tags+xml"/>
  <Override PartName="/ppt/tags/tag7185.xml" ContentType="application/vnd.openxmlformats-officedocument.presentationml.tags+xml"/>
  <Override PartName="/ppt/tags/tag7201.xml" ContentType="application/vnd.openxmlformats-officedocument.presentationml.tags+xml"/>
  <Override PartName="/ppt/tags/tag56.xml" ContentType="application/vnd.openxmlformats-officedocument.presentationml.tags+xml"/>
  <Override PartName="/ppt/tags/tag357.xml" ContentType="application/vnd.openxmlformats-officedocument.presentationml.tags+xml"/>
  <Override PartName="/ppt/tags/tag2594.xml" ContentType="application/vnd.openxmlformats-officedocument.presentationml.tags+xml"/>
  <Override PartName="/ppt/tags/tag2610.xml" ContentType="application/vnd.openxmlformats-officedocument.presentationml.tags+xml"/>
  <Override PartName="/ppt/tags/tag8343.xml" ContentType="application/vnd.openxmlformats-officedocument.presentationml.tags+xml"/>
  <Override PartName="/ppt/tags/tag8835.xml" ContentType="application/vnd.openxmlformats-officedocument.presentationml.tags+xml"/>
  <Override PartName="/ppt/tags/tag2339.xml" ContentType="application/vnd.openxmlformats-officedocument.presentationml.tags+xml"/>
  <Override PartName="/ppt/tags/tag3752.xml" ContentType="application/vnd.openxmlformats-officedocument.presentationml.tags+xml"/>
  <Override PartName="/ppt/tags/tag5087.xml" ContentType="application/vnd.openxmlformats-officedocument.presentationml.tags+xml"/>
  <Override PartName="/ppt/tags/tag5103.xml" ContentType="application/vnd.openxmlformats-officedocument.presentationml.tags+xml"/>
  <Override PartName="/ppt/tags/tag5579.xml" ContentType="application/vnd.openxmlformats-officedocument.presentationml.tags+xml"/>
  <Override PartName="/ppt/tags/tag6992.xml" ContentType="application/vnd.openxmlformats-officedocument.presentationml.tags+xml"/>
  <Override PartName="/ppt/tags/tag3260.xml" ContentType="application/vnd.openxmlformats-officedocument.presentationml.tags+xml"/>
  <Override PartName="/ppt/tags/tag6737.xml" ContentType="application/vnd.openxmlformats-officedocument.presentationml.tags+xml"/>
  <Override PartName="/ppt/tags/tag9485.xml" ContentType="application/vnd.openxmlformats-officedocument.presentationml.tags+xml"/>
  <Override PartName="/ppt/tags/tag9501.xml" ContentType="application/vnd.openxmlformats-officedocument.presentationml.tags+xml"/>
  <Override PartName="/customXml/itemProps194.xml" ContentType="application/vnd.openxmlformats-officedocument.customXmlProperties+xml"/>
  <Override PartName="/ppt/tags/tag3005.xml" ContentType="application/vnd.openxmlformats-officedocument.presentationml.tags+xml"/>
  <Override PartName="/ppt/tags/tag4894.xml" ContentType="application/vnd.openxmlformats-officedocument.presentationml.tags+xml"/>
  <Override PartName="/ppt/tags/tag4910.xml" ContentType="application/vnd.openxmlformats-officedocument.presentationml.tags+xml"/>
  <Override PartName="/ppt/tags/tag6245.xml" ContentType="application/vnd.openxmlformats-officedocument.presentationml.tags+xml"/>
  <Override PartName="/ppt/slideLayouts/slideLayout1077.xml" ContentType="application/vnd.openxmlformats-officedocument.presentationml.slideLayout+xml"/>
  <Override PartName="/customXml/itemProps36.xml" ContentType="application/vnd.openxmlformats-officedocument.customXmlProperties+xml"/>
  <Override PartName="/ppt/slides/slide9.xml" ContentType="application/vnd.openxmlformats-officedocument.presentationml.slide+xml"/>
  <Override PartName="/ppt/tags/tag830.xml" ContentType="application/vnd.openxmlformats-officedocument.presentationml.tags+xml"/>
  <Override PartName="/ppt/tags/tag1162.xml" ContentType="application/vnd.openxmlformats-officedocument.presentationml.tags+xml"/>
  <Override PartName="/ppt/tags/tag1654.xml" ContentType="application/vnd.openxmlformats-officedocument.presentationml.tags+xml"/>
  <Override PartName="/ppt/slideLayouts/slideLayout552.xml" ContentType="application/vnd.openxmlformats-officedocument.presentationml.slideLayout+xml"/>
  <Override PartName="/ppt/tags/tag4639.xml" ContentType="application/vnd.openxmlformats-officedocument.presentationml.tags+xml"/>
  <Override PartName="/ppt/tags/tag7403.xml" ContentType="application/vnd.openxmlformats-officedocument.presentationml.tags+xml"/>
  <Override PartName="/ppt/tags/tag7879.xml" ContentType="application/vnd.openxmlformats-officedocument.presentationml.tags+xml"/>
  <Override PartName="/ppt/tags/tag2812.xml" ContentType="application/vnd.openxmlformats-officedocument.presentationml.tags+xml"/>
  <Override PartName="/ppt/tags/tag4147.xml" ContentType="application/vnd.openxmlformats-officedocument.presentationml.tags+xml"/>
  <Override PartName="/ppt/tags/tag5560.xml" ContentType="application/vnd.openxmlformats-officedocument.presentationml.tags+xml"/>
  <Override PartName="/ppt/tags/tag7387.xml" ContentType="application/vnd.openxmlformats-officedocument.presentationml.tags+xml"/>
  <Override PartName="/ppt/tags/tag559.xml" ContentType="application/vnd.openxmlformats-officedocument.presentationml.tags+xml"/>
  <Override PartName="/ppt/tags/tag2320.xml" ContentType="application/vnd.openxmlformats-officedocument.presentationml.tags+xml"/>
  <Override PartName="/ppt/tags/tag2796.xml" ContentType="application/vnd.openxmlformats-officedocument.presentationml.tags+xml"/>
  <Override PartName="/ppt/tags/tag5305.xml" ContentType="application/vnd.openxmlformats-officedocument.presentationml.tags+xml"/>
  <Override PartName="/ppt/tags/tag8545.xml" ContentType="application/vnd.openxmlformats-officedocument.presentationml.tags+xml"/>
  <Override PartName="/ppt/slides/slide15.xml" ContentType="application/vnd.openxmlformats-officedocument.presentationml.slide+xml"/>
  <Override PartName="/ppt/tags/tag2049.xml" ContentType="application/vnd.openxmlformats-officedocument.presentationml.tags+xml"/>
  <Override PartName="/ppt/tags/tag3954.xml" ContentType="application/vnd.openxmlformats-officedocument.presentationml.tags+xml"/>
  <Override PartName="/ppt/tags/tag5289.xml" ContentType="application/vnd.openxmlformats-officedocument.presentationml.tags+xml"/>
  <Override PartName="/ppt/tags/tag6939.xml" ContentType="application/vnd.openxmlformats-officedocument.presentationml.tags+xml"/>
  <Override PartName="/ppt/tags/tag8053.xml" ContentType="application/vnd.openxmlformats-officedocument.presentationml.tags+xml"/>
  <Override PartName="/ppt/tags/tag9703.xml" ContentType="application/vnd.openxmlformats-officedocument.presentationml.tags+xml"/>
  <Override PartName="/ppt/slideLayouts/slideLayout14.xml" ContentType="application/vnd.openxmlformats-officedocument.presentationml.slideLayout+xml"/>
  <Override PartName="/ppt/tags/tag3462.xml" ContentType="application/vnd.openxmlformats-officedocument.presentationml.tags+xml"/>
  <Override PartName="/ppt/tags/tag6447.xml" ContentType="application/vnd.openxmlformats-officedocument.presentationml.tags+xml"/>
  <Override PartName="/ppt/tags/tag7860.xml" ContentType="application/vnd.openxmlformats-officedocument.presentationml.tags+xml"/>
  <Override PartName="/ppt/tags/tag9195.xml" ContentType="application/vnd.openxmlformats-officedocument.presentationml.tags+xml"/>
  <Override PartName="/ppt/tags/tag9211.xml" ContentType="application/vnd.openxmlformats-officedocument.presentationml.tags+xml"/>
  <Override PartName="/ppt/tags/tag9687.xml" ContentType="application/vnd.openxmlformats-officedocument.presentationml.tags+xml"/>
  <Override PartName="/ppt/tags/tag1856.xml" ContentType="application/vnd.openxmlformats-officedocument.presentationml.tags+xml"/>
  <Override PartName="/ppt/tags/tag3207.xml" ContentType="application/vnd.openxmlformats-officedocument.presentationml.tags+xml"/>
  <Override PartName="/ppt/tags/tag4620.xml" ContentType="application/vnd.openxmlformats-officedocument.presentationml.tags+xml"/>
  <Override PartName="/ppt/slideLayouts/slideLayout754.xml" ContentType="application/vnd.openxmlformats-officedocument.presentationml.slideLayout+xml"/>
  <Override PartName="/ppt/tags/tag7605.xml" ContentType="application/vnd.openxmlformats-officedocument.presentationml.tags+xml"/>
  <Override PartName="/ppt/tags/tag540.xml" ContentType="application/vnd.openxmlformats-officedocument.presentationml.tags+xml"/>
  <Override PartName="/ppt/tags/tag1364.xml" ContentType="application/vnd.openxmlformats-officedocument.presentationml.tags+xml"/>
  <Override PartName="/ppt/slideLayouts/slideLayout262.xml" ContentType="application/vnd.openxmlformats-officedocument.presentationml.slideLayout+xml"/>
  <Override PartName="/ppt/tags/tag4349.xml" ContentType="application/vnd.openxmlformats-officedocument.presentationml.tags+xml"/>
  <Override PartName="/ppt/tags/tag7113.xml" ContentType="application/vnd.openxmlformats-officedocument.presentationml.tags+xml"/>
  <Override PartName="/ppt/tags/tag7589.xml" ContentType="application/vnd.openxmlformats-officedocument.presentationml.tags+xml"/>
  <Override PartName="/ppt/tags/tag1109.xml" ContentType="application/vnd.openxmlformats-officedocument.presentationml.tags+xml"/>
  <Override PartName="/ppt/tags/tag2522.xml" ContentType="application/vnd.openxmlformats-officedocument.presentationml.tags+xml"/>
  <Override PartName="/ppt/tags/tag2998.xml" ContentType="application/vnd.openxmlformats-officedocument.presentationml.tags+xml"/>
  <Override PartName="/ppt/tags/tag5270.xml" ContentType="application/vnd.openxmlformats-officedocument.presentationml.tags+xml"/>
  <Override PartName="/ppt/tags/tag5762.xml" ContentType="application/vnd.openxmlformats-officedocument.presentationml.tags+xml"/>
  <Override PartName="/ppt/tags/tag7097.xml" ContentType="application/vnd.openxmlformats-officedocument.presentationml.tags+xml"/>
  <Override PartName="/ppt/tags/tag8747.xml" ContentType="application/vnd.openxmlformats-officedocument.presentationml.tags+xml"/>
  <Override PartName="/ppt/tags/tag269.xml" ContentType="application/vnd.openxmlformats-officedocument.presentationml.tags+xml"/>
  <Override PartName="/ppt/tags/tag2030.xml" ContentType="application/vnd.openxmlformats-officedocument.presentationml.tags+xml"/>
  <Override PartName="/ppt/tags/tag5015.xml" ContentType="application/vnd.openxmlformats-officedocument.presentationml.tags+xml"/>
  <Override PartName="/ppt/tags/tag5507.xml" ContentType="application/vnd.openxmlformats-officedocument.presentationml.tags+xml"/>
  <Override PartName="/ppt/tags/tag6920.xml" ContentType="application/vnd.openxmlformats-officedocument.presentationml.tags+xml"/>
  <Override PartName="/ppt/tags/tag8255.xml" ContentType="application/vnd.openxmlformats-officedocument.presentationml.tags+xml"/>
  <Override PartName="/ppt/tags/tag3664.xml" ContentType="application/vnd.openxmlformats-officedocument.presentationml.tags+xml"/>
  <Override PartName="/ppt/tags/tag9413.xml" ContentType="application/vnd.openxmlformats-officedocument.presentationml.tags+xml"/>
  <Override PartName="/customXml/itemProps122.xml" ContentType="application/vnd.openxmlformats-officedocument.customXmlProperties+xml"/>
  <Override PartName="/ppt/slideMasters/slideMaster1.xml" ContentType="application/vnd.openxmlformats-officedocument.presentationml.slideMaster+xml"/>
  <Override PartName="/ppt/tags/tag3172.xml" ContentType="application/vnd.openxmlformats-officedocument.presentationml.tags+xml"/>
  <Override PartName="/ppt/tags/tag3409.xml" ContentType="application/vnd.openxmlformats-officedocument.presentationml.tags+xml"/>
  <Override PartName="/ppt/tags/tag4822.xml" ContentType="application/vnd.openxmlformats-officedocument.presentationml.tags+xml"/>
  <Override PartName="/ppt/tags/tag6157.xml" ContentType="application/vnd.openxmlformats-officedocument.presentationml.tags+xml"/>
  <Override PartName="/ppt/tags/tag6649.xml" ContentType="application/vnd.openxmlformats-officedocument.presentationml.tags+xml"/>
  <Override PartName="/ppt/slideLayouts/slideLayout1005.xml" ContentType="application/vnd.openxmlformats-officedocument.presentationml.slideLayout+xml"/>
  <Override PartName="/ppt/tags/tag9397.xml" ContentType="application/vnd.openxmlformats-officedocument.presentationml.tags+xml"/>
  <Override PartName="/ppt/tags/tag1566.xml" ContentType="application/vnd.openxmlformats-officedocument.presentationml.tags+xml"/>
  <Override PartName="/ppt/slideLayouts/slideLayout464.xml" ContentType="application/vnd.openxmlformats-officedocument.presentationml.slideLayout+xml"/>
  <Override PartName="/ppt/tags/tag4330.xml" ContentType="application/vnd.openxmlformats-officedocument.presentationml.tags+xml"/>
  <Override PartName="/ppt/slideLayouts/slideLayout956.xml" ContentType="application/vnd.openxmlformats-officedocument.presentationml.slideLayout+xml"/>
  <Override PartName="/ppt/tags/tag7570.xml" ContentType="application/vnd.openxmlformats-officedocument.presentationml.tags+xml"/>
  <Override PartName="/ppt/tags/tag7807.xml" ContentType="application/vnd.openxmlformats-officedocument.presentationml.tags+xml"/>
  <Override PartName="/ppt/tags/tag250.xml" ContentType="application/vnd.openxmlformats-officedocument.presentationml.tags+xml"/>
  <Override PartName="/ppt/tags/tag742.xml" ContentType="application/vnd.openxmlformats-officedocument.presentationml.tags+xml"/>
  <Override PartName="/ppt/tags/tag1074.xml" ContentType="application/vnd.openxmlformats-officedocument.presentationml.tags+xml"/>
  <Override PartName="/ppt/slideLayouts/slideLayout209.xml" ContentType="application/vnd.openxmlformats-officedocument.presentationml.slideLayout+xml"/>
  <Override PartName="/ppt/theme/theme38.xml" ContentType="application/vnd.openxmlformats-officedocument.theme+xml"/>
  <Override PartName="/ppt/tags/tag5964.xml" ContentType="application/vnd.openxmlformats-officedocument.presentationml.tags+xml"/>
  <Override PartName="/ppt/tags/tag7299.xml" ContentType="application/vnd.openxmlformats-officedocument.presentationml.tags+xml"/>
  <Override PartName="/ppt/tags/tag7315.xml" ContentType="application/vnd.openxmlformats-officedocument.presentationml.tags+xml"/>
  <Override PartName="/ppt/tags/tag2232.xml" ContentType="application/vnd.openxmlformats-officedocument.presentationml.tags+xml"/>
  <Override PartName="/ppt/tags/tag2724.xml" ContentType="application/vnd.openxmlformats-officedocument.presentationml.tags+xml"/>
  <Override PartName="/ppt/tags/tag4059.xml" ContentType="application/vnd.openxmlformats-officedocument.presentationml.tags+xml"/>
  <Override PartName="/ppt/tags/tag5472.xml" ContentType="application/vnd.openxmlformats-officedocument.presentationml.tags+xml"/>
  <Override PartName="/ppt/tags/tag5709.xml" ContentType="application/vnd.openxmlformats-officedocument.presentationml.tags+xml"/>
  <Override PartName="/ppt/tags/tag8457.xml" ContentType="application/vnd.openxmlformats-officedocument.presentationml.tags+xml"/>
  <Override PartName="/ppt/tags/tag8949.xml" ContentType="application/vnd.openxmlformats-officedocument.presentationml.tags+xml"/>
  <Override PartName="/ppt/tags/tag3866.xml" ContentType="application/vnd.openxmlformats-officedocument.presentationml.tags+xml"/>
  <Override PartName="/ppt/tags/tag5217.xml" ContentType="application/vnd.openxmlformats-officedocument.presentationml.tags+xml"/>
  <Override PartName="/ppt/tags/tag6630.xml" ContentType="application/vnd.openxmlformats-officedocument.presentationml.tags+xml"/>
  <Override PartName="/ppt/tags/tag3374.xml" ContentType="application/vnd.openxmlformats-officedocument.presentationml.tags+xml"/>
  <Override PartName="/ppt/tags/tag9123.xml" ContentType="application/vnd.openxmlformats-officedocument.presentationml.tags+xml"/>
  <Override PartName="/ppt/tags/tag9599.xml" ContentType="application/vnd.openxmlformats-officedocument.presentationml.tags+xml"/>
  <Override PartName="/ppt/tags/tag9615.xml" ContentType="application/vnd.openxmlformats-officedocument.presentationml.tags+xml"/>
  <Override PartName="/ppt/tags/tag3119.xml" ContentType="application/vnd.openxmlformats-officedocument.presentationml.tags+xml"/>
  <Override PartName="/ppt/tags/tag4532.xml" ContentType="application/vnd.openxmlformats-officedocument.presentationml.tags+xml"/>
  <Override PartName="/ppt/tags/tag6359.xml" ContentType="application/vnd.openxmlformats-officedocument.presentationml.tags+xml"/>
  <Override PartName="/ppt/tags/tag7772.xml" ContentType="application/vnd.openxmlformats-officedocument.presentationml.tags+xml"/>
  <Override PartName="/ppt/tags/tag944.xml" ContentType="application/vnd.openxmlformats-officedocument.presentationml.tags+xml"/>
  <Override PartName="/ppt/tags/tag1276.xml" ContentType="application/vnd.openxmlformats-officedocument.presentationml.tags+xml"/>
  <Override PartName="/ppt/tags/tag1768.xml" ContentType="application/vnd.openxmlformats-officedocument.presentationml.tags+xml"/>
  <Override PartName="/ppt/tags/tag4040.xml" ContentType="application/vnd.openxmlformats-officedocument.presentationml.tags+xml"/>
  <Override PartName="/ppt/slideLayouts/slideLayout666.xml" ContentType="application/vnd.openxmlformats-officedocument.presentationml.slideLayout+xml"/>
  <Override PartName="/ppt/tags/tag7280.xml" ContentType="application/vnd.openxmlformats-officedocument.presentationml.tags+xml"/>
  <Override PartName="/ppt/tags/tag7517.xml" ContentType="application/vnd.openxmlformats-officedocument.presentationml.tags+xml"/>
  <Override PartName="/ppt/tags/tag8930.xml" ContentType="application/vnd.openxmlformats-officedocument.presentationml.tags+xml"/>
  <Override PartName="/ppt/tags/tag452.xml" ContentType="application/vnd.openxmlformats-officedocument.presentationml.tags+xml"/>
  <Override PartName="/ppt/slideLayouts/slideLayout174.xml" ContentType="application/vnd.openxmlformats-officedocument.presentationml.slideLayout+xml"/>
  <Override PartName="/ppt/tags/tag2926.xml" ContentType="application/vnd.openxmlformats-officedocument.presentationml.tags+xml"/>
  <Override PartName="/ppt/tags/tag5674.xml" ContentType="application/vnd.openxmlformats-officedocument.presentationml.tags+xml"/>
  <Override PartName="/ppt/tags/tag7025.xml" ContentType="application/vnd.openxmlformats-officedocument.presentationml.tags+xml"/>
  <Override PartName="/ppt/tags/tag2434.xml" ContentType="application/vnd.openxmlformats-officedocument.presentationml.tags+xml"/>
  <Override PartName="/ppt/tags/tag5182.xml" ContentType="application/vnd.openxmlformats-officedocument.presentationml.tags+xml"/>
  <Override PartName="/ppt/tags/tag5419.xml" ContentType="application/vnd.openxmlformats-officedocument.presentationml.tags+xml"/>
  <Override PartName="/ppt/tags/tag8659.xml" ContentType="application/vnd.openxmlformats-officedocument.presentationml.tags+xml"/>
  <Override PartName="/ppt/tags/tag6340.xml" ContentType="application/vnd.openxmlformats-officedocument.presentationml.tags+xml"/>
  <Override PartName="/ppt/tags/tag6832.xml" ContentType="application/vnd.openxmlformats-officedocument.presentationml.tags+xml"/>
  <Override PartName="/ppt/tags/tag8167.xml" ContentType="application/vnd.openxmlformats-officedocument.presentationml.tags+xml"/>
  <Override PartName="/ppt/slideLayouts/slideLayout1172.xml" ContentType="application/vnd.openxmlformats-officedocument.presentationml.slideLayout+xml"/>
  <Override PartName="/ppt/tags/tag9580.xml" ContentType="application/vnd.openxmlformats-officedocument.presentationml.tags+xml"/>
  <Override PartName="/ppt/tags/tag9817.xml" ContentType="application/vnd.openxmlformats-officedocument.presentationml.tags+xml"/>
  <Override PartName="/ppt/tags/tag3084.xml" ContentType="application/vnd.openxmlformats-officedocument.presentationml.tags+xml"/>
  <Override PartName="/ppt/tags/tag3100.xml" ContentType="application/vnd.openxmlformats-officedocument.presentationml.tags+xml"/>
  <Override PartName="/ppt/tags/tag3576.xml" ContentType="application/vnd.openxmlformats-officedocument.presentationml.tags+xml"/>
  <Override PartName="/ppt/tags/tag7974.xml" ContentType="application/vnd.openxmlformats-officedocument.presentationml.tags+xml"/>
  <Override PartName="/ppt/tags/tag9325.xml" ContentType="application/vnd.openxmlformats-officedocument.presentationml.tags+xml"/>
  <Override PartName="/ppt/tags/tag4734.xml" ContentType="application/vnd.openxmlformats-officedocument.presentationml.tags+xml"/>
  <Override PartName="/ppt/tags/tag6069.xml" ContentType="application/vnd.openxmlformats-officedocument.presentationml.tags+xml"/>
  <Override PartName="/ppt/slideLayouts/slideLayout868.xml" ContentType="application/vnd.openxmlformats-officedocument.presentationml.slideLayout+xml"/>
  <Override PartName="/ppt/tags/tag7482.xml" ContentType="application/vnd.openxmlformats-officedocument.presentationml.tags+xml"/>
  <Override PartName="/ppt/tags/tag7719.xml" ContentType="application/vnd.openxmlformats-officedocument.presentationml.tags+xml"/>
  <Override PartName="/ppt/tags/tag654.xml" ContentType="application/vnd.openxmlformats-officedocument.presentationml.tags+xml"/>
  <Override PartName="/ppt/tags/tag1002.xml" ContentType="application/vnd.openxmlformats-officedocument.presentationml.tags+xml"/>
  <Override PartName="/ppt/tags/tag1478.xml" ContentType="application/vnd.openxmlformats-officedocument.presentationml.tags+xml"/>
  <Override PartName="/ppt/slideLayouts/slideLayout376.xml" ContentType="application/vnd.openxmlformats-officedocument.presentationml.slideLayout+xml"/>
  <Override PartName="/ppt/tags/tag2891.xml" ContentType="application/vnd.openxmlformats-officedocument.presentationml.tags+xml"/>
  <Override PartName="/ppt/tags/tag4242.xml" ContentType="application/vnd.openxmlformats-officedocument.presentationml.tags+xml"/>
  <Override PartName="/ppt/tags/tag7227.xml" ContentType="application/vnd.openxmlformats-officedocument.presentationml.tags+xml"/>
  <Override PartName="/ppt/tags/tag8640.xml" ContentType="application/vnd.openxmlformats-officedocument.presentationml.tags+xml"/>
  <Override PartName="/ppt/tags/tag162.xml" ContentType="application/vnd.openxmlformats-officedocument.presentationml.tags+xml"/>
  <Override PartName="/ppt/tags/tag2636.xml" ContentType="application/vnd.openxmlformats-officedocument.presentationml.tags+xml"/>
  <Override PartName="/ppt/tags/tag5384.xml" ContentType="application/vnd.openxmlformats-officedocument.presentationml.tags+xml"/>
  <Override PartName="/ppt/tags/tag5400.xml" ContentType="application/vnd.openxmlformats-officedocument.presentationml.tags+xml"/>
  <Override PartName="/ppt/tags/tag5876.xml" ContentType="application/vnd.openxmlformats-officedocument.presentationml.tags+xml"/>
  <Override PartName="/ppt/tags/tag2144.xml" ContentType="application/vnd.openxmlformats-officedocument.presentationml.tags+xml"/>
  <Override PartName="/ppt/tags/tag5129.xml" ContentType="application/vnd.openxmlformats-officedocument.presentationml.tags+xml"/>
  <Override PartName="/ppt/tags/tag8369.xml" ContentType="application/vnd.openxmlformats-officedocument.presentationml.tags+xml"/>
  <Override PartName="/ppt/tags/tag9782.xml" ContentType="application/vnd.openxmlformats-officedocument.presentationml.tags+xml"/>
  <Override PartName="/ppt/slideLayouts/slideLayout93.xml" ContentType="application/vnd.openxmlformats-officedocument.presentationml.slideLayout+xml"/>
  <Override PartName="/ppt/tags/tag3302.xml" ContentType="application/vnd.openxmlformats-officedocument.presentationml.tags+xml"/>
  <Override PartName="/ppt/tags/tag3778.xml" ContentType="application/vnd.openxmlformats-officedocument.presentationml.tags+xml"/>
  <Override PartName="/ppt/tags/tag6050.xml" ContentType="application/vnd.openxmlformats-officedocument.presentationml.tags+xml"/>
  <Override PartName="/ppt/tags/tag6542.xml" ContentType="application/vnd.openxmlformats-officedocument.presentationml.tags+xml"/>
  <Override PartName="/ppt/tags/tag9290.xml" ContentType="application/vnd.openxmlformats-officedocument.presentationml.tags+xml"/>
  <Override PartName="/ppt/tags/tag9527.xml" ContentType="application/vnd.openxmlformats-officedocument.presentationml.tags+xml"/>
  <Override PartName="/ppt/tags/tag1951.xml" ContentType="application/vnd.openxmlformats-officedocument.presentationml.tags+xml"/>
  <Override PartName="/ppt/tags/tag3286.xml" ContentType="application/vnd.openxmlformats-officedocument.presentationml.tags+xml"/>
  <Override PartName="/ppt/tags/tag4936.xml" ContentType="application/vnd.openxmlformats-officedocument.presentationml.tags+xml"/>
  <Override PartName="/ppt/tags/tag7700.xml" ContentType="application/vnd.openxmlformats-officedocument.presentationml.tags+xml"/>
  <Override PartName="/ppt/slideLayouts/slideLayout1119.xml" ContentType="application/vnd.openxmlformats-officedocument.presentationml.slideLayout+xml"/>
  <Override PartName="/ppt/tags/tag9035.xml" ContentType="application/vnd.openxmlformats-officedocument.presentationml.tags+xml"/>
  <Override PartName="/ppt/tags/tag1204.xml" ContentType="application/vnd.openxmlformats-officedocument.presentationml.tags+xml"/>
  <Override PartName="/ppt/slideLayouts/slideLayout578.xml" ContentType="application/vnd.openxmlformats-officedocument.presentationml.slideLayout+xml"/>
  <Override PartName="/ppt/tags/tag4444.xml" ContentType="application/vnd.openxmlformats-officedocument.presentationml.tags+xml"/>
  <Override PartName="/ppt/tags/tag7192.xml" ContentType="application/vnd.openxmlformats-officedocument.presentationml.tags+xml"/>
  <Override PartName="/ppt/tags/tag7684.xml" ContentType="application/vnd.openxmlformats-officedocument.presentationml.tags+xml"/>
  <Override PartName="/ppt/tags/tag63.xml" ContentType="application/vnd.openxmlformats-officedocument.presentationml.tags+xml"/>
  <Override PartName="/ppt/tags/tag364.xml" ContentType="application/vnd.openxmlformats-officedocument.presentationml.tags+xml"/>
  <Override PartName="/ppt/slideLayouts/slideLayout102.xml" ContentType="application/vnd.openxmlformats-officedocument.presentationml.slideLayout+xml"/>
  <Override PartName="/ppt/tags/tag856.xml" ContentType="application/vnd.openxmlformats-officedocument.presentationml.tags+xml"/>
  <Override PartName="/ppt/tags/tag1188.xml" ContentType="application/vnd.openxmlformats-officedocument.presentationml.tags+xml"/>
  <Override PartName="/ppt/tags/tag2838.xml" ContentType="application/vnd.openxmlformats-officedocument.presentationml.tags+xml"/>
  <Override PartName="/ppt/tags/tag5602.xml" ContentType="application/vnd.openxmlformats-officedocument.presentationml.tags+xml"/>
  <Override PartName="/ppt/tags/tag7429.xml" ContentType="application/vnd.openxmlformats-officedocument.presentationml.tags+xml"/>
  <Override PartName="/ppt/tags/tag8842.xml" ContentType="application/vnd.openxmlformats-officedocument.presentationml.tags+xml"/>
  <Override PartName="/ppt/tags/tag109.xml" ContentType="application/vnd.openxmlformats-officedocument.presentationml.tags+xml"/>
  <Override PartName="/ppt/tags/tag2346.xml" ContentType="application/vnd.openxmlformats-officedocument.presentationml.tags+xml"/>
  <Override PartName="/ppt/tags/tag5110.xml" ContentType="application/vnd.openxmlformats-officedocument.presentationml.tags+xml"/>
  <Override PartName="/ppt/tags/tag5586.xml" ContentType="application/vnd.openxmlformats-officedocument.presentationml.tags+xml"/>
  <Override PartName="/ppt/tags/tag8350.xml" ContentType="application/vnd.openxmlformats-officedocument.presentationml.tags+xml"/>
  <Override PartName="/ppt/tags/tag5094.xml" ContentType="application/vnd.openxmlformats-officedocument.presentationml.tags+xml"/>
  <Override PartName="/ppt/tags/tag6744.xml" ContentType="application/vnd.openxmlformats-officedocument.presentationml.tags+xml"/>
  <Override PartName="/ppt/tags/tag8079.xml" ContentType="application/vnd.openxmlformats-officedocument.presentationml.tags+xml"/>
  <Override PartName="/ppt/slideLayouts/slideLayout1100.xml" ContentType="application/vnd.openxmlformats-officedocument.presentationml.slideLayout+xml"/>
  <Override PartName="/ppt/tags/tag9492.xml" ContentType="application/vnd.openxmlformats-officedocument.presentationml.tags+xml"/>
  <Override PartName="/ppt/tags/tag3012.xml" ContentType="application/vnd.openxmlformats-officedocument.presentationml.tags+xml"/>
  <Override PartName="/ppt/tags/tag3488.xml" ContentType="application/vnd.openxmlformats-officedocument.presentationml.tags+xml"/>
  <Override PartName="/ppt/tags/tag3504.xml" ContentType="application/vnd.openxmlformats-officedocument.presentationml.tags+xml"/>
  <Override PartName="/ppt/tags/tag6252.xml" ContentType="application/vnd.openxmlformats-officedocument.presentationml.tags+xml"/>
  <Override PartName="/ppt/tags/tag7902.xml" ContentType="application/vnd.openxmlformats-officedocument.presentationml.tags+xml"/>
  <Override PartName="/ppt/slideLayouts/slideLayout1084.xml" ContentType="application/vnd.openxmlformats-officedocument.presentationml.slideLayout+xml"/>
  <Override PartName="/ppt/tags/tag9237.xml" ContentType="application/vnd.openxmlformats-officedocument.presentationml.tags+xml"/>
  <Override PartName="/ppt/tags/tag9729.xml" ContentType="application/vnd.openxmlformats-officedocument.presentationml.tags+xml"/>
  <Override PartName="/ppt/tags/tag1661.xml" ContentType="application/vnd.openxmlformats-officedocument.presentationml.tags+xml"/>
  <Override PartName="/ppt/tags/tag4646.xml" ContentType="application/vnd.openxmlformats-officedocument.presentationml.tags+xml"/>
  <Override PartName="/ppt/tags/tag7410.xml" ContentType="application/vnd.openxmlformats-officedocument.presentationml.tags+xml"/>
  <Override PartName="/ppt/tags/tag7886.xml" ContentType="application/vnd.openxmlformats-officedocument.presentationml.tags+xml"/>
  <Override PartName="/customXml/itemProps43.xml" ContentType="application/vnd.openxmlformats-officedocument.customXmlProperties+xml"/>
  <Override PartName="/ppt/tags/tag1406.xml" ContentType="application/vnd.openxmlformats-officedocument.presentationml.tags+xml"/>
  <Override PartName="/ppt/slideLayouts/slideLayout304.xml" ContentType="application/vnd.openxmlformats-officedocument.presentationml.slideLayout+xml"/>
  <Override PartName="/ppt/tags/tag4154.xml" ContentType="application/vnd.openxmlformats-officedocument.presentationml.tags+xml"/>
  <Override PartName="/ppt/tags/tag7394.xml" ContentType="application/vnd.openxmlformats-officedocument.presentationml.tags+xml"/>
  <Override PartName="/ppt/slideMasters/slideMaster27.xml" ContentType="application/vnd.openxmlformats-officedocument.presentationml.slideMaster+xml"/>
  <Override PartName="/ppt/tags/tag566.xml" ContentType="application/vnd.openxmlformats-officedocument.presentationml.tags+xml"/>
  <Override PartName="/ppt/slideLayouts/slideLayout288.xml" ContentType="application/vnd.openxmlformats-officedocument.presentationml.slideLayout+xml"/>
  <Override PartName="/ppt/tags/tag5312.xml" ContentType="application/vnd.openxmlformats-officedocument.presentationml.tags+xml"/>
  <Override PartName="/ppt/tags/tag5788.xml" ContentType="application/vnd.openxmlformats-officedocument.presentationml.tags+xml"/>
  <Override PartName="/ppt/tags/tag5804.xml" ContentType="application/vnd.openxmlformats-officedocument.presentationml.tags+xml"/>
  <Override PartName="/ppt/tags/tag7139.xml" ContentType="application/vnd.openxmlformats-officedocument.presentationml.tags+xml"/>
  <Override PartName="/ppt/tags/tag8552.xml" ContentType="application/vnd.openxmlformats-officedocument.presentationml.tags+xml"/>
  <Override PartName="/ppt/slides/slide22.xml" ContentType="application/vnd.openxmlformats-officedocument.presentationml.slide+xml"/>
  <Override PartName="/ppt/tags/tag2056.xml" ContentType="application/vnd.openxmlformats-officedocument.presentationml.tags+xml"/>
  <Override PartName="/ppt/tags/tag2548.xml" ContentType="application/vnd.openxmlformats-officedocument.presentationml.tags+xml"/>
  <Override PartName="/ppt/tags/tag3961.xml" ContentType="application/vnd.openxmlformats-officedocument.presentationml.tags+xml"/>
  <Override PartName="/ppt/tags/tag5296.xml" ContentType="application/vnd.openxmlformats-officedocument.presentationml.tags+xml"/>
  <Override PartName="/ppt/tags/tag6946.xml" ContentType="application/vnd.openxmlformats-officedocument.presentationml.tags+xml"/>
  <Override PartName="/ppt/tags/tag8060.xml" ContentType="application/vnd.openxmlformats-officedocument.presentationml.tags+xml"/>
  <Override PartName="/ppt/tags/tag9710.xml" ContentType="application/vnd.openxmlformats-officedocument.presentationml.tags+xml"/>
  <Override PartName="/ppt/slideLayouts/slideLayout21.xml" ContentType="application/vnd.openxmlformats-officedocument.presentationml.slideLayout+xml"/>
  <Override PartName="/ppt/tags/tag3706.xml" ContentType="application/vnd.openxmlformats-officedocument.presentationml.tags+xml"/>
  <Override PartName="/ppt/tags/tag6454.xml" ContentType="application/vnd.openxmlformats-officedocument.presentationml.tags+xml"/>
  <Override PartName="/ppt/tags/tag9694.xml" ContentType="application/vnd.openxmlformats-officedocument.presentationml.tags+xml"/>
  <Override PartName="/ppt/tags/tag1863.xml" ContentType="application/vnd.openxmlformats-officedocument.presentationml.tags+xml"/>
  <Override PartName="/ppt/tags/tag3198.xml" ContentType="application/vnd.openxmlformats-officedocument.presentationml.tags+xml"/>
  <Override PartName="/ppt/tags/tag3214.xml" ContentType="application/vnd.openxmlformats-officedocument.presentationml.tags+xml"/>
  <Override PartName="/ppt/slideLayouts/slideLayout761.xml" ContentType="application/vnd.openxmlformats-officedocument.presentationml.slideLayout+xml"/>
  <Override PartName="/ppt/tags/tag9439.xml" ContentType="application/vnd.openxmlformats-officedocument.presentationml.tags+xml"/>
  <Override PartName="/customXml/itemProps148.xml" ContentType="application/vnd.openxmlformats-officedocument.customXmlProperties+xml"/>
  <Override PartName="/ppt/tags/tag1371.xml" ContentType="application/vnd.openxmlformats-officedocument.presentationml.tags+xml"/>
  <Override PartName="/ppt/tags/tag1608.xml" ContentType="application/vnd.openxmlformats-officedocument.presentationml.tags+xml"/>
  <Override PartName="/ppt/slideLayouts/slideLayout506.xml" ContentType="application/vnd.openxmlformats-officedocument.presentationml.slideLayout+xml"/>
  <Override PartName="/ppt/tags/tag4848.xml" ContentType="application/vnd.openxmlformats-officedocument.presentationml.tags+xml"/>
  <Override PartName="/ppt/tags/tag7120.xml" ContentType="application/vnd.openxmlformats-officedocument.presentationml.tags+xml"/>
  <Override PartName="/ppt/tags/tag7596.xml" ContentType="application/vnd.openxmlformats-officedocument.presentationml.tags+xml"/>
  <Override PartName="/ppt/tags/tag7612.xml" ContentType="application/vnd.openxmlformats-officedocument.presentationml.tags+xml"/>
  <Override PartName="/ppt/tags/tag768.xml" ContentType="application/vnd.openxmlformats-officedocument.presentationml.tags+xml"/>
  <Override PartName="/ppt/tags/tag1116.xml" ContentType="application/vnd.openxmlformats-officedocument.presentationml.tags+xml"/>
  <Override PartName="/ppt/tags/tag4356.xml" ContentType="application/vnd.openxmlformats-officedocument.presentationml.tags+xml"/>
  <Override PartName="/ppt/tags/tag8754.xml" ContentType="application/vnd.openxmlformats-officedocument.presentationml.tags+xml"/>
  <Override PartName="/ppt/tags/tag276.xml" ContentType="application/vnd.openxmlformats-officedocument.presentationml.tags+xml"/>
  <Override PartName="/ppt/tags/tag5498.xml" ContentType="application/vnd.openxmlformats-officedocument.presentationml.tags+xml"/>
  <Override PartName="/ppt/tags/tag5514.xml" ContentType="application/vnd.openxmlformats-officedocument.presentationml.tags+xml"/>
  <Override PartName="/ppt/tags/tag8262.xml" ContentType="application/vnd.openxmlformats-officedocument.presentationml.tags+xml"/>
  <Override PartName="/ppt/tags/tag2258.xml" ContentType="application/vnd.openxmlformats-officedocument.presentationml.tags+xml"/>
  <Override PartName="/ppt/tags/tag3671.xml" ContentType="application/vnd.openxmlformats-officedocument.presentationml.tags+xml"/>
  <Override PartName="/ppt/tags/tag3908.xml" ContentType="application/vnd.openxmlformats-officedocument.presentationml.tags+xml"/>
  <Override PartName="/ppt/tags/tag5022.xml" ContentType="application/vnd.openxmlformats-officedocument.presentationml.tags+xml"/>
  <Override PartName="/ppt/tags/tag8007.xml" ContentType="application/vnd.openxmlformats-officedocument.presentationml.tags+xml"/>
  <Override PartName="/ppt/tags/tag9420.xml" ContentType="application/vnd.openxmlformats-officedocument.presentationml.tags+xml"/>
  <Override PartName="/ppt/notesSlides/notesSlide29.xml" ContentType="application/vnd.openxmlformats-officedocument.presentationml.notesSlide+xml"/>
  <Override PartName="/ppt/tags/tag3416.xml" ContentType="application/vnd.openxmlformats-officedocument.presentationml.tags+xml"/>
  <Override PartName="/ppt/tags/tag6164.xml" ContentType="application/vnd.openxmlformats-officedocument.presentationml.tags+xml"/>
  <Override PartName="/ppt/tags/tag6656.xml" ContentType="application/vnd.openxmlformats-officedocument.presentationml.tags+xml"/>
  <Override PartName="/ppt/slideLayouts/slideLayout1012.xml" ContentType="application/vnd.openxmlformats-officedocument.presentationml.slideLayout+xml"/>
  <Override PartName="/ppt/tags/tag1573.xml" ContentType="application/vnd.openxmlformats-officedocument.presentationml.tags+xml"/>
  <Override PartName="/ppt/slideLayouts/slideLayout963.xml" ContentType="application/vnd.openxmlformats-officedocument.presentationml.slideLayout+xml"/>
  <Override PartName="/ppt/tags/tag7814.xml" ContentType="application/vnd.openxmlformats-officedocument.presentationml.tags+xml"/>
  <Override PartName="/ppt/tags/tag9149.xml" ContentType="application/vnd.openxmlformats-officedocument.presentationml.tags+xml"/>
  <Override PartName="/ppt/tags/tag11206.xml" ContentType="application/vnd.openxmlformats-officedocument.presentationml.tags+xml"/>
  <Override PartName="/ppt/tags/tag1081.xml" ContentType="application/vnd.openxmlformats-officedocument.presentationml.tags+xml"/>
  <Override PartName="/ppt/tags/tag1318.xml" ContentType="application/vnd.openxmlformats-officedocument.presentationml.tags+xml"/>
  <Override PartName="/ppt/slideLayouts/slideLayout471.xml" ContentType="application/vnd.openxmlformats-officedocument.presentationml.slideLayout+xml"/>
  <Override PartName="/ppt/tags/tag4558.xml" ContentType="application/vnd.openxmlformats-officedocument.presentationml.tags+xml"/>
  <Override PartName="/ppt/slideLayouts/slideLayout708.xml" ContentType="application/vnd.openxmlformats-officedocument.presentationml.slideLayout+xml"/>
  <Override PartName="/ppt/tags/tag5971.xml" ContentType="application/vnd.openxmlformats-officedocument.presentationml.tags+xml"/>
  <Override PartName="/ppt/theme/theme45.xml" ContentType="application/vnd.openxmlformats-officedocument.theme+xml"/>
  <Override PartName="/ppt/tags/tag7322.xml" ContentType="application/vnd.openxmlformats-officedocument.presentationml.tags+xml"/>
  <Override PartName="/ppt/tags/tag7798.xml" ContentType="application/vnd.openxmlformats-officedocument.presentationml.tags+xml"/>
  <Override PartName="/ppt/tags/tag478.xml" ContentType="application/vnd.openxmlformats-officedocument.presentationml.tags+xml"/>
  <Override PartName="/ppt/slideLayouts/slideLayout216.xml" ContentType="application/vnd.openxmlformats-officedocument.presentationml.slideLayout+xml"/>
  <Override PartName="/ppt/tags/tag2731.xml" ContentType="application/vnd.openxmlformats-officedocument.presentationml.tags+xml"/>
  <Override PartName="/ppt/tags/tag4066.xml" ContentType="application/vnd.openxmlformats-officedocument.presentationml.tags+xml"/>
  <Override PartName="/ppt/tags/tag5716.xml" ContentType="application/vnd.openxmlformats-officedocument.presentationml.tags+xml"/>
  <Override PartName="/ppt/tags/tag8956.xml" ContentType="application/vnd.openxmlformats-officedocument.presentationml.tags+xml"/>
  <Override PartName="/ppt/tags/tag5224.xml" ContentType="application/vnd.openxmlformats-officedocument.presentationml.tags+xml"/>
  <Override PartName="/ppt/tags/tag8464.xml" ContentType="application/vnd.openxmlformats-officedocument.presentationml.tags+xml"/>
  <Override PartName="/ppt/notesSlides/notesSlide10.xml" ContentType="application/vnd.openxmlformats-officedocument.presentationml.notesSlide+xml"/>
  <Override PartName="/ppt/tags/tag3381.xml" ContentType="application/vnd.openxmlformats-officedocument.presentationml.tags+xml"/>
  <Override PartName="/ppt/tags/tag3618.xml" ContentType="application/vnd.openxmlformats-officedocument.presentationml.tags+xml"/>
  <Override PartName="/ppt/tags/tag3873.xml" ContentType="application/vnd.openxmlformats-officedocument.presentationml.tags+xml"/>
  <Override PartName="/ppt/tags/tag6858.xml" ContentType="application/vnd.openxmlformats-officedocument.presentationml.tags+xml"/>
  <Override PartName="/ppt/tags/tag8209.xml" ContentType="application/vnd.openxmlformats-officedocument.presentationml.tags+xml"/>
  <Override PartName="/ppt/tags/tag9622.xml" ContentType="application/vnd.openxmlformats-officedocument.presentationml.tags+xml"/>
  <Override PartName="/ppt/tags/tag3126.xml" ContentType="application/vnd.openxmlformats-officedocument.presentationml.tags+xml"/>
  <Override PartName="/ppt/tags/tag6366.xml" ContentType="application/vnd.openxmlformats-officedocument.presentationml.tags+xml"/>
  <Override PartName="/ppt/tags/tag9130.xml" ContentType="application/vnd.openxmlformats-officedocument.presentationml.tags+xml"/>
  <Override PartName="/ppt/tags/tag951.xml" ContentType="application/vnd.openxmlformats-officedocument.presentationml.tags+xml"/>
  <Override PartName="/ppt/tags/tag1775.xml" ContentType="application/vnd.openxmlformats-officedocument.presentationml.tags+xml"/>
  <Override PartName="/ppt/slideLayouts/slideLayout673.xml" ContentType="application/vnd.openxmlformats-officedocument.presentationml.slideLayout+xml"/>
  <Override PartName="/ppt/tags/tag7524.xml" ContentType="application/vnd.openxmlformats-officedocument.presentationml.tags+xml"/>
  <Override PartName="/ppt/tags/tag1283.xml" ContentType="application/vnd.openxmlformats-officedocument.presentationml.tags+xml"/>
  <Override PartName="/ppt/slideLayouts/slideLayout181.xml" ContentType="application/vnd.openxmlformats-officedocument.presentationml.slideLayout+xml"/>
  <Override PartName="/ppt/tags/tag2933.xml" ContentType="application/vnd.openxmlformats-officedocument.presentationml.tags+xml"/>
  <Override PartName="/ppt/slideLayouts/slideLayout418.xml" ContentType="application/vnd.openxmlformats-officedocument.presentationml.slideLayout+xml"/>
  <Override PartName="/ppt/tags/tag4268.xml" ContentType="application/vnd.openxmlformats-officedocument.presentationml.tags+xml"/>
  <Override PartName="/ppt/tags/tag5681.xml" ContentType="application/vnd.openxmlformats-officedocument.presentationml.tags+xml"/>
  <Override PartName="/ppt/tags/tag7032.xml" ContentType="application/vnd.openxmlformats-officedocument.presentationml.tags+xml"/>
  <Override PartName="/ppt/tags/tag188.xml" ContentType="application/vnd.openxmlformats-officedocument.presentationml.tags+xml"/>
  <Override PartName="/ppt/tags/tag204.xml" ContentType="application/vnd.openxmlformats-officedocument.presentationml.tags+xml"/>
  <Override PartName="/ppt/tags/tag1028.xml" ContentType="application/vnd.openxmlformats-officedocument.presentationml.tags+xml"/>
  <Override PartName="/ppt/tags/tag2441.xml" ContentType="application/vnd.openxmlformats-officedocument.presentationml.tags+xml"/>
  <Override PartName="/ppt/tags/tag5426.xml" ContentType="application/vnd.openxmlformats-officedocument.presentationml.tags+xml"/>
  <Override PartName="/ppt/tags/tag5918.xml" ContentType="application/vnd.openxmlformats-officedocument.presentationml.tags+xml"/>
  <Override PartName="/ppt/tags/tag8666.xml" ContentType="application/vnd.openxmlformats-officedocument.presentationml.tags+xml"/>
  <Override PartName="/ppt/tags/tag8174.xml" ContentType="application/vnd.openxmlformats-officedocument.presentationml.tags+xml"/>
  <Override PartName="/ppt/tags/tag9824.xml" ContentType="application/vnd.openxmlformats-officedocument.presentationml.tags+xml"/>
  <Override PartName="/ppt/tags/tag3583.xml" ContentType="application/vnd.openxmlformats-officedocument.presentationml.tags+xml"/>
  <Override PartName="/ppt/tags/tag6568.xml" ContentType="application/vnd.openxmlformats-officedocument.presentationml.tags+xml"/>
  <Override PartName="/ppt/tags/tag9332.xml" ContentType="application/vnd.openxmlformats-officedocument.presentationml.tags+xml"/>
  <Override PartName="/ppt/tags/tag1501.xml" ContentType="application/vnd.openxmlformats-officedocument.presentationml.tags+xml"/>
  <Override PartName="/ppt/tags/tag1977.xml" ContentType="application/vnd.openxmlformats-officedocument.presentationml.tags+xml"/>
  <Override PartName="/ppt/tags/tag3091.xml" ContentType="application/vnd.openxmlformats-officedocument.presentationml.tags+xml"/>
  <Override PartName="/ppt/tags/tag3328.xml" ContentType="application/vnd.openxmlformats-officedocument.presentationml.tags+xml"/>
  <Override PartName="/ppt/tags/tag4741.xml" ContentType="application/vnd.openxmlformats-officedocument.presentationml.tags+xml"/>
  <Override PartName="/ppt/tags/tag6076.xml" ContentType="application/vnd.openxmlformats-officedocument.presentationml.tags+xml"/>
  <Override PartName="/ppt/slideLayouts/slideLayout875.xml" ContentType="application/vnd.openxmlformats-officedocument.presentationml.slideLayout+xml"/>
  <Override PartName="/ppt/tags/tag7726.xml" ContentType="application/vnd.openxmlformats-officedocument.presentationml.tags+xml"/>
  <Override PartName="/ppt/tags/tag7981.xml" ContentType="application/vnd.openxmlformats-officedocument.presentationml.tags+xml"/>
  <Override PartName="/ppt/tags/tag661.xml" ContentType="application/vnd.openxmlformats-officedocument.presentationml.tags+xml"/>
  <Override PartName="/ppt/tags/tag1485.xml" ContentType="application/vnd.openxmlformats-officedocument.presentationml.tags+xml"/>
  <Override PartName="/ppt/slideLayouts/slideLayout383.xml" ContentType="application/vnd.openxmlformats-officedocument.presentationml.slideLayout+xml"/>
  <Override PartName="/ppt/tags/tag7234.xml" ContentType="application/vnd.openxmlformats-officedocument.presentationml.tags+xml"/>
  <Override PartName="/ppt/tags/tag11118.xml" ContentType="application/vnd.openxmlformats-officedocument.presentationml.tags+xml"/>
  <Override PartName="/ppt/tags/tag406.xml" ContentType="application/vnd.openxmlformats-officedocument.presentationml.tags+xml"/>
  <Override PartName="/ppt/slideLayouts/slideLayout128.xml" ContentType="application/vnd.openxmlformats-officedocument.presentationml.slideLayout+xml"/>
  <Override PartName="/ppt/tags/tag2643.xml" ContentType="application/vnd.openxmlformats-officedocument.presentationml.tags+xml"/>
  <Override PartName="/ppt/tags/tag5883.xml" ContentType="application/vnd.openxmlformats-officedocument.presentationml.tags+xml"/>
  <Override PartName="/ppt/tags/tag8868.xml" ContentType="application/vnd.openxmlformats-officedocument.presentationml.tags+xml"/>
  <Override PartName="/ppt/tags/tag89.xml" ContentType="application/vnd.openxmlformats-officedocument.presentationml.tags+xml"/>
  <Override PartName="/ppt/tags/tag2151.xml" ContentType="application/vnd.openxmlformats-officedocument.presentationml.tags+xml"/>
  <Override PartName="/ppt/tags/tag3801.xml" ContentType="application/vnd.openxmlformats-officedocument.presentationml.tags+xml"/>
  <Override PartName="/ppt/tags/tag5391.xml" ContentType="application/vnd.openxmlformats-officedocument.presentationml.tags+xml"/>
  <Override PartName="/ppt/tags/tag5628.xml" ContentType="application/vnd.openxmlformats-officedocument.presentationml.tags+xml"/>
  <Override PartName="/ppt/tags/tag8376.xml" ContentType="application/vnd.openxmlformats-officedocument.presentationml.tags+xml"/>
  <Override PartName="/ppt/tags/tag3785.xml" ContentType="application/vnd.openxmlformats-officedocument.presentationml.tags+xml"/>
  <Override PartName="/ppt/tags/tag5136.xml" ContentType="application/vnd.openxmlformats-officedocument.presentationml.tags+xml"/>
  <Override PartName="/ppt/tags/tag9534.xml" ContentType="application/vnd.openxmlformats-officedocument.presentationml.tags+xml"/>
  <Override PartName="/ppt/tags/tag3293.xml" ContentType="application/vnd.openxmlformats-officedocument.presentationml.tags+xml"/>
  <Override PartName="/ppt/tags/tag4943.xml" ContentType="application/vnd.openxmlformats-officedocument.presentationml.tags+xml"/>
  <Override PartName="/ppt/tags/tag6278.xml" ContentType="application/vnd.openxmlformats-officedocument.presentationml.tags+xml"/>
  <Override PartName="/ppt/slideLayouts/slideLayout1126.xml" ContentType="application/vnd.openxmlformats-officedocument.presentationml.slideLayout+xml"/>
  <Override PartName="/ppt/tags/tag9042.xml" ContentType="application/vnd.openxmlformats-officedocument.presentationml.tags+xml"/>
  <Override PartName="/ppt/tags/tag1687.xml" ContentType="application/vnd.openxmlformats-officedocument.presentationml.tags+xml"/>
  <Override PartName="/ppt/tags/tag1703.xml" ContentType="application/vnd.openxmlformats-officedocument.presentationml.tags+xml"/>
  <Override PartName="/ppt/tags/tag3038.xml" ContentType="application/vnd.openxmlformats-officedocument.presentationml.tags+xml"/>
  <Override PartName="/ppt/tags/tag4451.xml" ContentType="application/vnd.openxmlformats-officedocument.presentationml.tags+xml"/>
  <Override PartName="/ppt/slideLayouts/slideLayout601.xml" ContentType="application/vnd.openxmlformats-officedocument.presentationml.slideLayout+xml"/>
  <Override PartName="/ppt/tags/tag7691.xml" ContentType="application/vnd.openxmlformats-officedocument.presentationml.tags+xml"/>
  <Override PartName="/ppt/tags/tag7928.xml" ContentType="application/vnd.openxmlformats-officedocument.presentationml.tags+xml"/>
  <Override PartName="/customXml/itemProps69.xml" ContentType="application/vnd.openxmlformats-officedocument.customXmlProperties+xml"/>
  <Override PartName="/ppt/tags/tag371.xml" ContentType="application/vnd.openxmlformats-officedocument.presentationml.tags+xml"/>
  <Override PartName="/ppt/tags/tag863.xml" ContentType="application/vnd.openxmlformats-officedocument.presentationml.tags+xml"/>
  <Override PartName="/ppt/tags/tag1195.xml" ContentType="application/vnd.openxmlformats-officedocument.presentationml.tags+xml"/>
  <Override PartName="/ppt/tags/tag1211.xml" ContentType="application/vnd.openxmlformats-officedocument.presentationml.tags+xml"/>
  <Override PartName="/ppt/slideLayouts/slideLayout585.xml" ContentType="application/vnd.openxmlformats-officedocument.presentationml.slideLayout+xml"/>
  <Override PartName="/ppt/tags/tag7436.xml" ContentType="application/vnd.openxmlformats-officedocument.presentationml.tags+xml"/>
  <Override PartName="/ppt/tags/tag70.xml" ContentType="application/vnd.openxmlformats-officedocument.presentationml.tags+xml"/>
  <Override PartName="/ppt/tags/tag116.xml" ContentType="application/vnd.openxmlformats-officedocument.presentationml.tags+xml"/>
  <Override PartName="/ppt/tags/tag608.xml" ContentType="application/vnd.openxmlformats-officedocument.presentationml.tags+xml"/>
  <Override PartName="/ppt/tags/tag2353.xml" ContentType="application/vnd.openxmlformats-officedocument.presentationml.tags+xml"/>
  <Override PartName="/ppt/tags/tag2845.xml" ContentType="application/vnd.openxmlformats-officedocument.presentationml.tags+xml"/>
  <Override PartName="/ppt/tags/tag5593.xml" ContentType="application/vnd.openxmlformats-officedocument.presentationml.tags+xml"/>
  <Override PartName="/ppt/tags/tag5338.xml" ContentType="application/vnd.openxmlformats-officedocument.presentationml.tags+xml"/>
  <Override PartName="/ppt/tags/tag6751.xml" ContentType="application/vnd.openxmlformats-officedocument.presentationml.tags+xml"/>
  <Override PartName="/ppt/tags/tag8086.xml" ContentType="application/vnd.openxmlformats-officedocument.presentationml.tags+xml"/>
  <Override PartName="/ppt/tags/tag8102.xml" ContentType="application/vnd.openxmlformats-officedocument.presentationml.tags+xml"/>
  <Override PartName="/ppt/tags/tag8578.xml" ContentType="application/vnd.openxmlformats-officedocument.presentationml.tags+xml"/>
  <Override PartName="/ppt/slides/slide48.xml" ContentType="application/vnd.openxmlformats-officedocument.presentationml.slide+xml"/>
  <Override PartName="/ppt/tags/tag3495.xml" ContentType="application/vnd.openxmlformats-officedocument.presentationml.tags+xml"/>
  <Override PartName="/ppt/tags/tag3511.xml" ContentType="application/vnd.openxmlformats-officedocument.presentationml.tags+xml"/>
  <Override PartName="/ppt/tags/tag3987.xml" ContentType="application/vnd.openxmlformats-officedocument.presentationml.tags+xml"/>
  <Override PartName="/ppt/slideLayouts/slideLayout1091.xml" ContentType="application/vnd.openxmlformats-officedocument.presentationml.slideLayout+xml"/>
  <Override PartName="/ppt/tags/tag9736.xml" ContentType="application/vnd.openxmlformats-officedocument.presentationml.tags+xml"/>
  <Override PartName="/ppt/slideLayouts/slideLayout47.xml" ContentType="application/vnd.openxmlformats-officedocument.presentationml.slideLayout+xml"/>
  <Override PartName="/ppt/tags/tag1905.xml" ContentType="application/vnd.openxmlformats-officedocument.presentationml.tags+xml"/>
  <Override PartName="/ppt/tags/tag6004.xml" ContentType="application/vnd.openxmlformats-officedocument.presentationml.tags+xml"/>
  <Override PartName="/ppt/slideLayouts/slideLayout803.xml" ContentType="application/vnd.openxmlformats-officedocument.presentationml.slideLayout+xml"/>
  <Override PartName="/ppt/tags/tag7893.xml" ContentType="application/vnd.openxmlformats-officedocument.presentationml.tags+xml"/>
  <Override PartName="/ppt/tags/tag9244.xml" ContentType="application/vnd.openxmlformats-officedocument.presentationml.tags+xml"/>
  <Override PartName="/customXml/itemProps50.xml" ContentType="application/vnd.openxmlformats-officedocument.customXmlProperties+xml"/>
  <Override PartName="/ppt/tags/tag1413.xml" ContentType="application/vnd.openxmlformats-officedocument.presentationml.tags+xml"/>
  <Override PartName="/ppt/tags/tag1889.xml" ContentType="application/vnd.openxmlformats-officedocument.presentationml.tags+xml"/>
  <Override PartName="/ppt/slideLayouts/slideLayout311.xml" ContentType="application/vnd.openxmlformats-officedocument.presentationml.slideLayout+xml"/>
  <Override PartName="/ppt/tags/tag4161.xml" ContentType="application/vnd.openxmlformats-officedocument.presentationml.tags+xml"/>
  <Override PartName="/ppt/tags/tag4653.xml" ContentType="application/vnd.openxmlformats-officedocument.presentationml.tags+xml"/>
  <Override PartName="/ppt/slideLayouts/slideLayout787.xml" ContentType="application/vnd.openxmlformats-officedocument.presentationml.slideLayout+xml"/>
  <Override PartName="/ppt/tags/tag7638.xml" ContentType="application/vnd.openxmlformats-officedocument.presentationml.tags+xml"/>
  <Override PartName="/ppt/slideMasters/slideMaster34.xml" ContentType="application/vnd.openxmlformats-officedocument.presentationml.slideMaster+xml"/>
  <Override PartName="/ppt/tags/tag573.xml" ContentType="application/vnd.openxmlformats-officedocument.presentationml.tags+xml"/>
  <Override PartName="/ppt/tags/tag1397.xml" ContentType="application/vnd.openxmlformats-officedocument.presentationml.tags+xml"/>
  <Override PartName="/ppt/slideLayouts/slideLayout295.xml" ContentType="application/vnd.openxmlformats-officedocument.presentationml.slideLayout+xml"/>
  <Override PartName="/ppt/tags/tag5795.xml" ContentType="application/vnd.openxmlformats-officedocument.presentationml.tags+xml"/>
  <Override PartName="/ppt/tags/tag5811.xml" ContentType="application/vnd.openxmlformats-officedocument.presentationml.tags+xml"/>
  <Override PartName="/ppt/tags/tag7146.xml" ContentType="application/vnd.openxmlformats-officedocument.presentationml.tags+xml"/>
  <Override PartName="/ppt/tags/tag17.xml" ContentType="application/vnd.openxmlformats-officedocument.presentationml.tags+xml"/>
  <Override PartName="/ppt/tags/tag318.xml" ContentType="application/vnd.openxmlformats-officedocument.presentationml.tags+xml"/>
  <Override PartName="/ppt/tags/tag2555.xml" ContentType="application/vnd.openxmlformats-officedocument.presentationml.tags+xml"/>
  <Override PartName="/ppt/tags/tag8304.xml" ContentType="application/vnd.openxmlformats-officedocument.presentationml.tags+xml"/>
  <Override PartName="/ppt/tags/tag2063.xml" ContentType="application/vnd.openxmlformats-officedocument.presentationml.tags+xml"/>
  <Override PartName="/ppt/tags/tag3713.xml" ContentType="application/vnd.openxmlformats-officedocument.presentationml.tags+xml"/>
  <Override PartName="/ppt/tags/tag5048.xml" ContentType="application/vnd.openxmlformats-officedocument.presentationml.tags+xml"/>
  <Override PartName="/ppt/tags/tag6461.xml" ContentType="application/vnd.openxmlformats-officedocument.presentationml.tags+xml"/>
  <Override PartName="/ppt/tags/tag6953.xml" ContentType="application/vnd.openxmlformats-officedocument.presentationml.tags+xml"/>
  <Override PartName="/ppt/tags/tag8288.xml" ContentType="application/vnd.openxmlformats-officedocument.presentationml.tags+xml"/>
  <Override PartName="/ppt/tags/tag1870.xml" ContentType="application/vnd.openxmlformats-officedocument.presentationml.tags+xml"/>
  <Override PartName="/ppt/tags/tag3221.xml" ContentType="application/vnd.openxmlformats-officedocument.presentationml.tags+xml"/>
  <Override PartName="/ppt/tags/tag3697.xml" ContentType="application/vnd.openxmlformats-officedocument.presentationml.tags+xml"/>
  <Override PartName="/ppt/tags/tag6206.xml" ContentType="application/vnd.openxmlformats-officedocument.presentationml.tags+xml"/>
  <Override PartName="/ppt/slideLayouts/slideLayout1038.xml" ContentType="application/vnd.openxmlformats-officedocument.presentationml.slideLayout+xml"/>
  <Override PartName="/ppt/tags/tag9446.xml" ContentType="application/vnd.openxmlformats-officedocument.presentationml.tags+xml"/>
  <Override PartName="/customXml/itemProps155.xml" ContentType="application/vnd.openxmlformats-officedocument.customXmlProperties+xml"/>
  <Override PartName="/ppt/tags/tag1615.xml" ContentType="application/vnd.openxmlformats-officedocument.presentationml.tags+xml"/>
  <Override PartName="/ppt/tags/tag4855.xml" ContentType="application/vnd.openxmlformats-officedocument.presentationml.tags+xml"/>
  <Override PartName="/ppt/slideLayouts/slideLayout989.xml" ContentType="application/vnd.openxmlformats-officedocument.presentationml.slideLayout+xml"/>
  <Override PartName="/ppt/tags/tag775.xml" ContentType="application/vnd.openxmlformats-officedocument.presentationml.tags+xml"/>
  <Override PartName="/ppt/tags/tag1123.xml" ContentType="application/vnd.openxmlformats-officedocument.presentationml.tags+xml"/>
  <Override PartName="/ppt/tags/tag1599.xml" ContentType="application/vnd.openxmlformats-officedocument.presentationml.tags+xml"/>
  <Override PartName="/ppt/slideLayouts/slideLayout497.xml" ContentType="application/vnd.openxmlformats-officedocument.presentationml.slideLayout+xml"/>
  <Override PartName="/ppt/slideLayouts/slideLayout513.xml" ContentType="application/vnd.openxmlformats-officedocument.presentationml.slideLayout+xml"/>
  <Override PartName="/ppt/tags/tag4363.xml" ContentType="application/vnd.openxmlformats-officedocument.presentationml.tags+xml"/>
  <Override PartName="/ppt/tags/tag7348.xml" ContentType="application/vnd.openxmlformats-officedocument.presentationml.tags+xml"/>
  <Override PartName="/ppt/theme/theme3.xml" ContentType="application/vnd.openxmlformats-officedocument.theme+xml"/>
  <Override PartName="/ppt/tags/tag283.xml" ContentType="application/vnd.openxmlformats-officedocument.presentationml.tags+xml"/>
  <Override PartName="/ppt/tags/tag2757.xml" ContentType="application/vnd.openxmlformats-officedocument.presentationml.tags+xml"/>
  <Override PartName="/ppt/tags/tag4108.xml" ContentType="application/vnd.openxmlformats-officedocument.presentationml.tags+xml"/>
  <Override PartName="/ppt/tags/tag5521.xml" ContentType="application/vnd.openxmlformats-officedocument.presentationml.tags+xml"/>
  <Override PartName="/ppt/tags/tag5997.xml" ContentType="application/vnd.openxmlformats-officedocument.presentationml.tags+xml"/>
  <Override PartName="/ppt/tags/tag8506.xml" ContentType="application/vnd.openxmlformats-officedocument.presentationml.tags+xml"/>
  <Override PartName="/ppt/tags/tag8761.xml" ContentType="application/vnd.openxmlformats-officedocument.presentationml.tags+xml"/>
  <Override PartName="/ppt/tags/tag2265.xml" ContentType="application/vnd.openxmlformats-officedocument.presentationml.tags+xml"/>
  <Override PartName="/ppt/tags/tag3915.xml" ContentType="application/vnd.openxmlformats-officedocument.presentationml.tags+xml"/>
  <Override PartName="/ppt/tags/tag8014.xml" ContentType="application/vnd.openxmlformats-officedocument.presentationml.tags+xml"/>
  <Override PartName="/ppt/notesSlides/notesSlide36.xml" ContentType="application/vnd.openxmlformats-officedocument.presentationml.notesSlide+xml"/>
  <Override PartName="/ppt/tags/tag3423.xml" ContentType="application/vnd.openxmlformats-officedocument.presentationml.tags+xml"/>
  <Override PartName="/ppt/tags/tag3899.xml" ContentType="application/vnd.openxmlformats-officedocument.presentationml.tags+xml"/>
  <Override PartName="/ppt/tags/tag6663.xml" ContentType="application/vnd.openxmlformats-officedocument.presentationml.tags+xml"/>
  <Override PartName="/ppt/tags/tag9648.xml" ContentType="application/vnd.openxmlformats-officedocument.presentationml.tags+xml"/>
  <Override PartName="/ppt/tags/tag6171.xml" ContentType="application/vnd.openxmlformats-officedocument.presentationml.tags+xml"/>
  <Override PartName="/ppt/tags/tag6408.xml" ContentType="application/vnd.openxmlformats-officedocument.presentationml.tags+xml"/>
  <Override PartName="/ppt/slideLayouts/slideLayout970.xml" ContentType="application/vnd.openxmlformats-officedocument.presentationml.slideLayout+xml"/>
  <Override PartName="/ppt/tags/tag7821.xml" ContentType="application/vnd.openxmlformats-officedocument.presentationml.tags+xml"/>
  <Override PartName="/ppt/tags/tag9156.xml" ContentType="application/vnd.openxmlformats-officedocument.presentationml.tags+xml"/>
  <Override PartName="/ppt/tags/tag1580.xml" ContentType="application/vnd.openxmlformats-officedocument.presentationml.tags+xml"/>
  <Override PartName="/ppt/tags/tag1817.xml" ContentType="application/vnd.openxmlformats-officedocument.presentationml.tags+xml"/>
  <Override PartName="/ppt/tags/tag4565.xml" ContentType="application/vnd.openxmlformats-officedocument.presentationml.tags+xml"/>
  <Override PartName="/ppt/slideLayouts/slideLayout715.xml" ContentType="application/vnd.openxmlformats-officedocument.presentationml.slideLayout+xml"/>
  <Override PartName="/ppt/theme/theme52.xml" ContentType="application/vnd.openxmlformats-officedocument.theme+xml"/>
  <Override PartName="/ppt/tags/tag11197.xml" ContentType="application/vnd.openxmlformats-officedocument.presentationml.tags+xml"/>
  <Override PartName="/ppt/tags/tag485.xml" ContentType="application/vnd.openxmlformats-officedocument.presentationml.tags+xml"/>
  <Override PartName="/ppt/tags/tag501.xml" ContentType="application/vnd.openxmlformats-officedocument.presentationml.tags+xml"/>
  <Override PartName="/ppt/tags/tag977.xml" ContentType="application/vnd.openxmlformats-officedocument.presentationml.tags+xml"/>
  <Override PartName="/ppt/tags/tag1325.xml" ContentType="application/vnd.openxmlformats-officedocument.presentationml.tags+xml"/>
  <Override PartName="/ppt/slideLayouts/slideLayout223.xml" ContentType="application/vnd.openxmlformats-officedocument.presentationml.slideLayout+xml"/>
  <Override PartName="/ppt/tags/tag4073.xml" ContentType="application/vnd.openxmlformats-officedocument.presentationml.tags+xml"/>
  <Override PartName="/ppt/slideLayouts/slideLayout699.xml" ContentType="application/vnd.openxmlformats-officedocument.presentationml.slideLayout+xml"/>
  <Override PartName="/ppt/tags/tag5723.xml" ContentType="application/vnd.openxmlformats-officedocument.presentationml.tags+xml"/>
  <Override PartName="/ppt/tags/tag7058.xml" ContentType="application/vnd.openxmlformats-officedocument.presentationml.tags+xml"/>
  <Override PartName="/ppt/tags/tag8963.xml" ContentType="application/vnd.openxmlformats-officedocument.presentationml.tags+xml"/>
  <Override PartName="/ppt/tags/tag2467.xml" ContentType="application/vnd.openxmlformats-officedocument.presentationml.tags+xml"/>
  <Override PartName="/ppt/tags/tag2959.xml" ContentType="application/vnd.openxmlformats-officedocument.presentationml.tags+xml"/>
  <Override PartName="/ppt/tags/tag5231.xml" ContentType="application/vnd.openxmlformats-officedocument.presentationml.tags+xml"/>
  <Override PartName="/ppt/tags/tag8471.xml" ContentType="application/vnd.openxmlformats-officedocument.presentationml.tags+xml"/>
  <Override PartName="/ppt/tags/tag8708.xml" ContentType="application/vnd.openxmlformats-officedocument.presentationml.tags+xml"/>
  <Override PartName="/ppt/tags/tag3880.xml" ContentType="application/vnd.openxmlformats-officedocument.presentationml.tags+xml"/>
  <Override PartName="/ppt/tags/tag6865.xml" ContentType="application/vnd.openxmlformats-officedocument.presentationml.tags+xml"/>
  <Override PartName="/ppt/tags/tag8216.xml" ContentType="application/vnd.openxmlformats-officedocument.presentationml.tags+xml"/>
  <Override PartName="/ppt/tags/tag3133.xml" ContentType="application/vnd.openxmlformats-officedocument.presentationml.tags+xml"/>
  <Override PartName="/ppt/tags/tag3625.xml" ContentType="application/vnd.openxmlformats-officedocument.presentationml.tags+xml"/>
  <Override PartName="/ppt/tags/tag6373.xml" ContentType="application/vnd.openxmlformats-officedocument.presentationml.tags+xml"/>
  <Override PartName="/ppt/tags/tag1782.xml" ContentType="application/vnd.openxmlformats-officedocument.presentationml.tags+xml"/>
  <Override PartName="/ppt/slideLayouts/slideLayout680.xml" ContentType="application/vnd.openxmlformats-officedocument.presentationml.slideLayout+xml"/>
  <Override PartName="/ppt/tags/tag6118.xml" ContentType="application/vnd.openxmlformats-officedocument.presentationml.tags+xml"/>
  <Override PartName="/ppt/slideLayouts/slideLayout917.xml" ContentType="application/vnd.openxmlformats-officedocument.presentationml.slideLayout+xml"/>
  <Override PartName="/ppt/tags/tag7531.xml" ContentType="application/vnd.openxmlformats-officedocument.presentationml.tags+xml"/>
  <Override PartName="/ppt/tags/tag9358.xml" ContentType="application/vnd.openxmlformats-officedocument.presentationml.tags+xml"/>
  <Override PartName="/ppt/tags/tag703.xml" ContentType="application/vnd.openxmlformats-officedocument.presentationml.tags+xml"/>
  <Override PartName="/ppt/tags/tag1290.xml" ContentType="application/vnd.openxmlformats-officedocument.presentationml.tags+xml"/>
  <Override PartName="/ppt/tags/tag1527.xml" ContentType="application/vnd.openxmlformats-officedocument.presentationml.tags+xml"/>
  <Override PartName="/ppt/tags/tag2940.xml" ContentType="application/vnd.openxmlformats-officedocument.presentationml.tags+xml"/>
  <Override PartName="/ppt/slideLayouts/slideLayout425.xml" ContentType="application/vnd.openxmlformats-officedocument.presentationml.slideLayout+xml"/>
  <Override PartName="/ppt/tags/tag4275.xml" ContentType="application/vnd.openxmlformats-officedocument.presentationml.tags+xml"/>
  <Override PartName="/ppt/tags/tag4767.xml" ContentType="application/vnd.openxmlformats-officedocument.presentationml.tags+xml"/>
  <Override PartName="/ppt/tags/tag211.xml" ContentType="application/vnd.openxmlformats-officedocument.presentationml.tags+xml"/>
  <Override PartName="/ppt/tags/tag687.xml" ContentType="application/vnd.openxmlformats-officedocument.presentationml.tags+xml"/>
  <Override PartName="/ppt/tags/tag1035.xml" ContentType="application/vnd.openxmlformats-officedocument.presentationml.tags+xml"/>
  <Override PartName="/ppt/tags/tag5925.xml" ContentType="application/vnd.openxmlformats-officedocument.presentationml.tags+xml"/>
  <Override PartName="/ppt/tags/tag8673.xml" ContentType="application/vnd.openxmlformats-officedocument.presentationml.tags+xml"/>
  <Override PartName="/ppt/tags/tag195.xml" ContentType="application/vnd.openxmlformats-officedocument.presentationml.tags+xml"/>
  <Override PartName="/ppt/tags/tag2669.xml" ContentType="application/vnd.openxmlformats-officedocument.presentationml.tags+xml"/>
  <Override PartName="/ppt/tags/tag5433.xml" ContentType="application/vnd.openxmlformats-officedocument.presentationml.tags+xml"/>
  <Override PartName="/ppt/tags/tag8181.xml" ContentType="application/vnd.openxmlformats-officedocument.presentationml.tags+xml"/>
  <Override PartName="/ppt/tags/tag8418.xml" ContentType="application/vnd.openxmlformats-officedocument.presentationml.tags+xml"/>
  <Override PartName="/ppt/tags/tag9831.xml" ContentType="application/vnd.openxmlformats-officedocument.presentationml.tags+xml"/>
  <Override PartName="/ppt/tags/tag2177.xml" ContentType="application/vnd.openxmlformats-officedocument.presentationml.tags+xml"/>
  <Override PartName="/ppt/tags/tag3590.xml" ContentType="application/vnd.openxmlformats-officedocument.presentationml.tags+xml"/>
  <Override PartName="/ppt/tags/tag3827.xml" ContentType="application/vnd.openxmlformats-officedocument.presentationml.tags+xml"/>
  <Override PartName="/ppt/tags/tag6575.xml" ContentType="application/vnd.openxmlformats-officedocument.presentationml.tags+xml"/>
  <Override PartName="/customXml/itemProps5.xml" ContentType="application/vnd.openxmlformats-officedocument.customXmlProperties+xml"/>
  <Override PartName="/ppt/tags/tag1984.xml" ContentType="application/vnd.openxmlformats-officedocument.presentationml.tags+xml"/>
  <Override PartName="/ppt/tags/tag3335.xml" ContentType="application/vnd.openxmlformats-officedocument.presentationml.tags+xml"/>
  <Override PartName="/ppt/tags/tag6083.xml" ContentType="application/vnd.openxmlformats-officedocument.presentationml.tags+xml"/>
  <Override PartName="/ppt/tags/tag1492.xml" ContentType="application/vnd.openxmlformats-officedocument.presentationml.tags+xml"/>
  <Override PartName="/ppt/tags/tag1729.xml" ContentType="application/vnd.openxmlformats-officedocument.presentationml.tags+xml"/>
  <Override PartName="/ppt/slideLayouts/slideLayout390.xml" ContentType="application/vnd.openxmlformats-officedocument.presentationml.slideLayout+xml"/>
  <Override PartName="/ppt/tags/tag4969.xml" ContentType="application/vnd.openxmlformats-officedocument.presentationml.tags+xml"/>
  <Override PartName="/ppt/slideLayouts/slideLayout882.xml" ContentType="application/vnd.openxmlformats-officedocument.presentationml.slideLayout+xml"/>
  <Override PartName="/ppt/tags/tag7241.xml" ContentType="application/vnd.openxmlformats-officedocument.presentationml.tags+xml"/>
  <Override PartName="/ppt/tags/tag7733.xml" ContentType="application/vnd.openxmlformats-officedocument.presentationml.tags+xml"/>
  <Override PartName="/ppt/tags/tag9068.xml" ContentType="application/vnd.openxmlformats-officedocument.presentationml.tags+xml"/>
  <Override PartName="/ppt/tags/tag413.xml" ContentType="application/vnd.openxmlformats-officedocument.presentationml.tags+xml"/>
  <Override PartName="/ppt/tags/tag889.xml" ContentType="application/vnd.openxmlformats-officedocument.presentationml.tags+xml"/>
  <Override PartName="/ppt/tags/tag905.xml" ContentType="application/vnd.openxmlformats-officedocument.presentationml.tags+xml"/>
  <Override PartName="/ppt/slideLayouts/slideLayout135.xml" ContentType="application/vnd.openxmlformats-officedocument.presentationml.slideLayout+xml"/>
  <Override PartName="/ppt/tags/tag1237.xml" ContentType="application/vnd.openxmlformats-officedocument.presentationml.tags+xml"/>
  <Override PartName="/ppt/tags/tag2650.xml" ContentType="application/vnd.openxmlformats-officedocument.presentationml.tags+xml"/>
  <Override PartName="/ppt/tags/tag4001.xml" ContentType="application/vnd.openxmlformats-officedocument.presentationml.tags+xml"/>
  <Override PartName="/ppt/tags/tag4477.xml" ContentType="application/vnd.openxmlformats-officedocument.presentationml.tags+xml"/>
  <Override PartName="/ppt/slideLayouts/slideLayout627.xml" ContentType="application/vnd.openxmlformats-officedocument.presentationml.slideLayout+xml"/>
  <Override PartName="/ppt/tags/tag5890.xml" ContentType="application/vnd.openxmlformats-officedocument.presentationml.tags+xml"/>
  <Override PartName="/ppt/tags/tag96.xml" ContentType="application/vnd.openxmlformats-officedocument.presentationml.tags+xml"/>
  <Override PartName="/ppt/tags/tag397.xml" ContentType="application/vnd.openxmlformats-officedocument.presentationml.tags+xml"/>
  <Override PartName="/ppt/tags/tag5635.xml" ContentType="application/vnd.openxmlformats-officedocument.presentationml.tags+xml"/>
  <Override PartName="/ppt/tags/tag8383.xml" ContentType="application/vnd.openxmlformats-officedocument.presentationml.tags+xml"/>
  <Override PartName="/ppt/tags/tag8875.xml" ContentType="application/vnd.openxmlformats-officedocument.presentationml.tags+xml"/>
  <Override PartName="/ppt/tags/tag2379.xml" ContentType="application/vnd.openxmlformats-officedocument.presentationml.tags+xml"/>
  <Override PartName="/ppt/tags/tag3792.xml" ContentType="application/vnd.openxmlformats-officedocument.presentationml.tags+xml"/>
  <Override PartName="/ppt/tags/tag5143.xml" ContentType="application/vnd.openxmlformats-officedocument.presentationml.tags+xml"/>
  <Override PartName="/ppt/tags/tag8128.xml" ContentType="application/vnd.openxmlformats-officedocument.presentationml.tags+xml"/>
  <Override PartName="/ppt/tags/tag3537.xml" ContentType="application/vnd.openxmlformats-officedocument.presentationml.tags+xml"/>
  <Override PartName="/ppt/tags/tag4950.xml" ContentType="application/vnd.openxmlformats-officedocument.presentationml.tags+xml"/>
  <Override PartName="/ppt/tags/tag6301.xml" ContentType="application/vnd.openxmlformats-officedocument.presentationml.tags+xml"/>
  <Override PartName="/ppt/tags/tag6777.xml" ContentType="application/vnd.openxmlformats-officedocument.presentationml.tags+xml"/>
  <Override PartName="/ppt/slideLayouts/slideLayout1133.xml" ContentType="application/vnd.openxmlformats-officedocument.presentationml.slideLayout+xml"/>
  <Override PartName="/ppt/tags/tag9541.xml" ContentType="application/vnd.openxmlformats-officedocument.presentationml.tags+xml"/>
  <Override PartName="/ppt/tags/tag1710.xml" ContentType="application/vnd.openxmlformats-officedocument.presentationml.tags+xml"/>
  <Override PartName="/ppt/tags/tag3045.xml" ContentType="application/vnd.openxmlformats-officedocument.presentationml.tags+xml"/>
  <Override PartName="/ppt/tags/tag6285.xml" ContentType="application/vnd.openxmlformats-officedocument.presentationml.tags+xml"/>
  <Override PartName="/ppt/tags/tag7935.xml" ContentType="application/vnd.openxmlformats-officedocument.presentationml.tags+xml"/>
  <Override PartName="/customXml/itemProps76.xml" ContentType="application/vnd.openxmlformats-officedocument.customXmlProperties+xml"/>
  <Override PartName="/ppt/tags/tag870.xml" ContentType="application/vnd.openxmlformats-officedocument.presentationml.tags+xml"/>
  <Override PartName="/ppt/tags/tag1694.xml" ContentType="application/vnd.openxmlformats-officedocument.presentationml.tags+xml"/>
  <Override PartName="/ppt/tags/tag4203.xml" ContentType="application/vnd.openxmlformats-officedocument.presentationml.tags+xml"/>
  <Override PartName="/ppt/slideLayouts/slideLayout592.xml" ContentType="application/vnd.openxmlformats-officedocument.presentationml.slideLayout+xml"/>
  <Override PartName="/ppt/tags/tag4679.xml" ContentType="application/vnd.openxmlformats-officedocument.presentationml.tags+xml"/>
  <Override PartName="/ppt/slideLayouts/slideLayout829.xml" ContentType="application/vnd.openxmlformats-officedocument.presentationml.slideLayout+xml"/>
  <Override PartName="/ppt/tags/tag7443.xml" ContentType="application/vnd.openxmlformats-officedocument.presentationml.tags+xml"/>
  <Override PartName="/ppt/tags/tag599.xml" ContentType="application/vnd.openxmlformats-officedocument.presentationml.tags+xml"/>
  <Override PartName="/ppt/tags/tag615.xml" ContentType="application/vnd.openxmlformats-officedocument.presentationml.tags+xml"/>
  <Override PartName="/ppt/tags/tag1439.xml" ContentType="application/vnd.openxmlformats-officedocument.presentationml.tags+xml"/>
  <Override PartName="/ppt/slideLayouts/slideLayout337.xml" ContentType="application/vnd.openxmlformats-officedocument.presentationml.slideLayout+xml"/>
  <Override PartName="/ppt/tags/tag2852.xml" ContentType="application/vnd.openxmlformats-officedocument.presentationml.tags+xml"/>
  <Override PartName="/ppt/tags/tag4187.xml" ContentType="application/vnd.openxmlformats-officedocument.presentationml.tags+xml"/>
  <Override PartName="/ppt/tags/tag5837.xml" ContentType="application/vnd.openxmlformats-officedocument.presentationml.tags+xml"/>
  <Override PartName="/ppt/tags/tag8601.xml" ContentType="application/vnd.openxmlformats-officedocument.presentationml.tags+xml"/>
  <Override PartName="/ppt/tags/tag123.xml" ContentType="application/vnd.openxmlformats-officedocument.presentationml.tags+xml"/>
  <Override PartName="/ppt/tags/tag2360.xml" ContentType="application/vnd.openxmlformats-officedocument.presentationml.tags+xml"/>
  <Override PartName="/ppt/tags/tag5345.xml" ContentType="application/vnd.openxmlformats-officedocument.presentationml.tags+xml"/>
  <Override PartName="/ppt/tags/tag8093.xml" ContentType="application/vnd.openxmlformats-officedocument.presentationml.tags+xml"/>
  <Override PartName="/ppt/tags/tag8585.xml" ContentType="application/vnd.openxmlformats-officedocument.presentationml.tags+xml"/>
  <Override PartName="/ppt/slides/slide55.xml" ContentType="application/vnd.openxmlformats-officedocument.presentationml.slide+xml"/>
  <Override PartName="/ppt/tags/tag2089.xml" ContentType="application/vnd.openxmlformats-officedocument.presentationml.tags+xml"/>
  <Override PartName="/ppt/tags/tag2105.xml" ContentType="application/vnd.openxmlformats-officedocument.presentationml.tags+xml"/>
  <Override PartName="/ppt/tags/tag3994.xml" ContentType="application/vnd.openxmlformats-officedocument.presentationml.tags+xml"/>
  <Override PartName="/ppt/tags/tag6503.xml" ContentType="application/vnd.openxmlformats-officedocument.presentationml.tags+xml"/>
  <Override PartName="/ppt/tags/tag6979.xml" ContentType="application/vnd.openxmlformats-officedocument.presentationml.tags+xml"/>
  <Override PartName="/ppt/tags/tag9743.xml" ContentType="application/vnd.openxmlformats-officedocument.presentationml.tags+xml"/>
  <Override PartName="/ppt/slideLayouts/slideLayout54.xml" ContentType="application/vnd.openxmlformats-officedocument.presentationml.slideLayout+xml"/>
  <Override PartName="/ppt/tags/tag1912.xml" ContentType="application/vnd.openxmlformats-officedocument.presentationml.tags+xml"/>
  <Override PartName="/ppt/tags/tag3247.xml" ContentType="application/vnd.openxmlformats-officedocument.presentationml.tags+xml"/>
  <Override PartName="/ppt/tags/tag3739.xml" ContentType="application/vnd.openxmlformats-officedocument.presentationml.tags+xml"/>
  <Override PartName="/ppt/tags/tag6011.xml" ContentType="application/vnd.openxmlformats-officedocument.presentationml.tags+xml"/>
  <Override PartName="/ppt/tags/tag6487.xml" ContentType="application/vnd.openxmlformats-officedocument.presentationml.tags+xml"/>
  <Override PartName="/ppt/tags/tag9251.xml" ContentType="application/vnd.openxmlformats-officedocument.presentationml.tags+xml"/>
  <Override PartName="/ppt/presentation.xml" ContentType="application/vnd.openxmlformats-officedocument.presentationml.presentation.main+xml"/>
  <Override PartName="/ppt/tags/tag1420.xml" ContentType="application/vnd.openxmlformats-officedocument.presentationml.tags+xml"/>
  <Override PartName="/ppt/tags/tag1896.xml" ContentType="application/vnd.openxmlformats-officedocument.presentationml.tags+xml"/>
  <Override PartName="/ppt/tags/tag4660.xml" ContentType="application/vnd.openxmlformats-officedocument.presentationml.tags+xml"/>
  <Override PartName="/ppt/slideLayouts/slideLayout794.xml" ContentType="application/vnd.openxmlformats-officedocument.presentationml.slideLayout+xml"/>
  <Override PartName="/ppt/slideLayouts/slideLayout810.xml" ContentType="application/vnd.openxmlformats-officedocument.presentationml.slideLayout+xml"/>
  <Override PartName="/ppt/tags/tag7645.xml" ContentType="application/vnd.openxmlformats-officedocument.presentationml.tags+xml"/>
  <Override PartName="/ppt/tags/tag580.xml" ContentType="application/vnd.openxmlformats-officedocument.presentationml.tags+xml"/>
  <Override PartName="/ppt/tags/tag817.xml" ContentType="application/vnd.openxmlformats-officedocument.presentationml.tags+xml"/>
  <Override PartName="/ppt/slideLayouts/slideLayout539.xml" ContentType="application/vnd.openxmlformats-officedocument.presentationml.slideLayout+xml"/>
  <Override PartName="/ppt/tags/tag4389.xml" ContentType="application/vnd.openxmlformats-officedocument.presentationml.tags+xml"/>
  <Override PartName="/ppt/tags/tag4405.xml" ContentType="application/vnd.openxmlformats-officedocument.presentationml.tags+xml"/>
  <Override PartName="/ppt/tags/tag7153.xml" ContentType="application/vnd.openxmlformats-officedocument.presentationml.tags+xml"/>
  <Override PartName="/ppt/tags/tag8803.xml" ContentType="application/vnd.openxmlformats-officedocument.presentationml.tags+xml"/>
  <Override PartName="/ppt/slideMasters/slideMaster41.xml" ContentType="application/vnd.openxmlformats-officedocument.presentationml.slideMaster+xml"/>
  <Override PartName="/ppt/tags/tag24.xml" ContentType="application/vnd.openxmlformats-officedocument.presentationml.tags+xml"/>
  <Override PartName="/ppt/tags/tag325.xml" ContentType="application/vnd.openxmlformats-officedocument.presentationml.tags+xml"/>
  <Override PartName="/ppt/tags/tag1149.xml" ContentType="application/vnd.openxmlformats-officedocument.presentationml.tags+xml"/>
  <Override PartName="/ppt/tags/tag2562.xml" ContentType="application/vnd.openxmlformats-officedocument.presentationml.tags+xml"/>
  <Override PartName="/ppt/tags/tag8311.xml" ContentType="application/vnd.openxmlformats-officedocument.presentationml.tags+xml"/>
  <Override PartName="/ppt/tags/tag8787.xml" ContentType="application/vnd.openxmlformats-officedocument.presentationml.tags+xml"/>
  <Override PartName="/ppt/tags/tag2070.xml" ContentType="application/vnd.openxmlformats-officedocument.presentationml.tags+xml"/>
  <Override PartName="/ppt/tags/tag2307.xml" ContentType="application/vnd.openxmlformats-officedocument.presentationml.tags+xml"/>
  <Override PartName="/ppt/tags/tag3720.xml" ContentType="application/vnd.openxmlformats-officedocument.presentationml.tags+xml"/>
  <Override PartName="/ppt/tags/tag5055.xml" ContentType="application/vnd.openxmlformats-officedocument.presentationml.tags+xml"/>
  <Override PartName="/ppt/tags/tag5547.xml" ContentType="application/vnd.openxmlformats-officedocument.presentationml.tags+xml"/>
  <Override PartName="/ppt/tags/tag6960.xml" ContentType="application/vnd.openxmlformats-officedocument.presentationml.tags+xml"/>
  <Override PartName="/ppt/tags/tag8295.xml" ContentType="application/vnd.openxmlformats-officedocument.presentationml.tags+xml"/>
  <Override PartName="/ppt/tags/tag6689.xml" ContentType="application/vnd.openxmlformats-officedocument.presentationml.tags+xml"/>
  <Override PartName="/ppt/tags/tag6705.xml" ContentType="application/vnd.openxmlformats-officedocument.presentationml.tags+xml"/>
  <Override PartName="/ppt/tags/tag9453.xml" ContentType="application/vnd.openxmlformats-officedocument.presentationml.tags+xml"/>
  <Override PartName="/customXml/itemProps162.xml" ContentType="application/vnd.openxmlformats-officedocument.customXmlProperties+xml"/>
  <Override PartName="/ppt/tags/tag3449.xml" ContentType="application/vnd.openxmlformats-officedocument.presentationml.tags+xml"/>
  <Override PartName="/ppt/tags/tag4862.xml" ContentType="application/vnd.openxmlformats-officedocument.presentationml.tags+xml"/>
  <Override PartName="/ppt/tags/tag6197.xml" ContentType="application/vnd.openxmlformats-officedocument.presentationml.tags+xml"/>
  <Override PartName="/ppt/tags/tag6213.xml" ContentType="application/vnd.openxmlformats-officedocument.presentationml.tags+xml"/>
  <Override PartName="/ppt/slideLayouts/slideLayout1045.xml" ContentType="application/vnd.openxmlformats-officedocument.presentationml.slideLayout+xml"/>
  <Override PartName="/ppt/tags/tag782.xml" ContentType="application/vnd.openxmlformats-officedocument.presentationml.tags+xml"/>
  <Override PartName="/ppt/tags/tag1130.xml" ContentType="application/vnd.openxmlformats-officedocument.presentationml.tags+xml"/>
  <Override PartName="/ppt/tags/tag1622.xml" ContentType="application/vnd.openxmlformats-officedocument.presentationml.tags+xml"/>
  <Override PartName="/ppt/slideLayouts/slideLayout520.xml" ContentType="application/vnd.openxmlformats-officedocument.presentationml.slideLayout+xml"/>
  <Override PartName="/ppt/tags/tag4370.xml" ContentType="application/vnd.openxmlformats-officedocument.presentationml.tags+xml"/>
  <Override PartName="/ppt/tags/tag4607.xml" ContentType="application/vnd.openxmlformats-officedocument.presentationml.tags+xml"/>
  <Override PartName="/ppt/tags/tag7355.xml" ContentType="application/vnd.openxmlformats-officedocument.presentationml.tags+xml"/>
  <Override PartName="/ppt/slideLayouts/slideLayout996.xml" ContentType="application/vnd.openxmlformats-officedocument.presentationml.slideLayout+xml"/>
  <Override PartName="/ppt/tags/tag7847.xml" ContentType="application/vnd.openxmlformats-officedocument.presentationml.tags+xml"/>
  <Override PartName="/ppt/tags/tag290.xml" ContentType="application/vnd.openxmlformats-officedocument.presentationml.tags+xml"/>
  <Override PartName="/ppt/tags/tag527.xml" ContentType="application/vnd.openxmlformats-officedocument.presentationml.tags+xml"/>
  <Override PartName="/ppt/slideLayouts/slideLayout249.xml" ContentType="application/vnd.openxmlformats-officedocument.presentationml.slideLayout+xml"/>
  <Override PartName="/ppt/tags/tag2764.xml" ContentType="application/vnd.openxmlformats-officedocument.presentationml.tags+xml"/>
  <Override PartName="/ppt/tags/tag4099.xml" ContentType="application/vnd.openxmlformats-officedocument.presentationml.tags+xml"/>
  <Override PartName="/ppt/tags/tag4115.xml" ContentType="application/vnd.openxmlformats-officedocument.presentationml.tags+xml"/>
  <Override PartName="/ppt/tags/tag8989.xml" ContentType="application/vnd.openxmlformats-officedocument.presentationml.tags+xml"/>
  <Override PartName="/ppt/tags/tag2272.xml" ContentType="application/vnd.openxmlformats-officedocument.presentationml.tags+xml"/>
  <Override PartName="/ppt/tags/tag2509.xml" ContentType="application/vnd.openxmlformats-officedocument.presentationml.tags+xml"/>
  <Override PartName="/ppt/tags/tag5749.xml" ContentType="application/vnd.openxmlformats-officedocument.presentationml.tags+xml"/>
  <Override PartName="/ppt/tags/tag8021.xml" ContentType="application/vnd.openxmlformats-officedocument.presentationml.tags+xml"/>
  <Override PartName="/ppt/tags/tag8497.xml" ContentType="application/vnd.openxmlformats-officedocument.presentationml.tags+xml"/>
  <Override PartName="/ppt/tags/tag8513.xml" ContentType="application/vnd.openxmlformats-officedocument.presentationml.tags+xml"/>
  <Override PartName="/ppt/notesSlides/notesSlide43.xml" ContentType="application/vnd.openxmlformats-officedocument.presentationml.notesSlide+xml"/>
  <Override PartName="/ppt/tags/tag2017.xml" ContentType="application/vnd.openxmlformats-officedocument.presentationml.tags+xml"/>
  <Override PartName="/ppt/tags/tag3430.xml" ContentType="application/vnd.openxmlformats-officedocument.presentationml.tags+xml"/>
  <Override PartName="/ppt/tags/tag3922.xml" ContentType="application/vnd.openxmlformats-officedocument.presentationml.tags+xml"/>
  <Override PartName="/ppt/tags/tag5257.xml" ContentType="application/vnd.openxmlformats-officedocument.presentationml.tags+xml"/>
  <Override PartName="/ppt/tags/tag6670.xml" ContentType="application/vnd.openxmlformats-officedocument.presentationml.tags+xml"/>
  <Override PartName="/ppt/tags/tag6907.xml" ContentType="application/vnd.openxmlformats-officedocument.presentationml.tags+xml"/>
  <Override PartName="/ppt/tags/tag6415.xml" ContentType="application/vnd.openxmlformats-officedocument.presentationml.tags+xml"/>
  <Override PartName="/ppt/tags/tag9163.xml" ContentType="application/vnd.openxmlformats-officedocument.presentationml.tags+xml"/>
  <Override PartName="/ppt/notesSlides/notesSlide9.xml" ContentType="application/vnd.openxmlformats-officedocument.presentationml.notesSlide+xml"/>
  <Override PartName="/ppt/tags/tag9655.xml" ContentType="application/vnd.openxmlformats-officedocument.presentationml.tags+xml"/>
  <Override PartName="/customXml/itemProps109.xml" ContentType="application/vnd.openxmlformats-officedocument.customXmlProperties+xml"/>
  <Override PartName="/ppt/tags/tag1824.xml" ContentType="application/vnd.openxmlformats-officedocument.presentationml.tags+xml"/>
  <Override PartName="/ppt/tags/tag3159.xml" ContentType="application/vnd.openxmlformats-officedocument.presentationml.tags+xml"/>
  <Override PartName="/ppt/tags/tag4572.xml" ContentType="application/vnd.openxmlformats-officedocument.presentationml.tags+xml"/>
  <Override PartName="/ppt/tags/tag4809.xml" ContentType="application/vnd.openxmlformats-officedocument.presentationml.tags+xml"/>
  <Override PartName="/ppt/slideLayouts/slideLayout722.xml" ContentType="application/vnd.openxmlformats-officedocument.presentationml.slideLayout+xml"/>
  <Override PartName="/ppt/tags/tag6399.xml" ContentType="application/vnd.openxmlformats-officedocument.presentationml.tags+xml"/>
  <Override PartName="/ppt/tags/tag984.xml" ContentType="application/vnd.openxmlformats-officedocument.presentationml.tags+xml"/>
  <Override PartName="/ppt/tags/tag1332.xml" ContentType="application/vnd.openxmlformats-officedocument.presentationml.tags+xml"/>
  <Override PartName="/ppt/slideLayouts/slideLayout230.xml" ContentType="application/vnd.openxmlformats-officedocument.presentationml.slideLayout+xml"/>
  <Override PartName="/ppt/tags/tag4080.xml" ContentType="application/vnd.openxmlformats-officedocument.presentationml.tags+xml"/>
  <Override PartName="/ppt/tags/tag4317.xml" ContentType="application/vnd.openxmlformats-officedocument.presentationml.tags+xml"/>
  <Override PartName="/ppt/tags/tag7557.xml" ContentType="application/vnd.openxmlformats-officedocument.presentationml.tags+xml"/>
  <Override PartName="/ppt/tags/tag8970.xml" ContentType="application/vnd.openxmlformats-officedocument.presentationml.tags+xml"/>
  <Override PartName="/ppt/tags/tag492.xml" ContentType="application/vnd.openxmlformats-officedocument.presentationml.tags+xml"/>
  <Override PartName="/ppt/tags/tag729.xml" ContentType="application/vnd.openxmlformats-officedocument.presentationml.tags+xml"/>
  <Override PartName="/ppt/tags/tag2966.xml" ContentType="application/vnd.openxmlformats-officedocument.presentationml.tags+xml"/>
  <Override PartName="/ppt/tags/tag5730.xml" ContentType="application/vnd.openxmlformats-officedocument.presentationml.tags+xml"/>
  <Override PartName="/ppt/tags/tag7065.xml" ContentType="application/vnd.openxmlformats-officedocument.presentationml.tags+xml"/>
  <Override PartName="/ppt/tags/tag8715.xml" ContentType="application/vnd.openxmlformats-officedocument.presentationml.tags+xml"/>
  <Override PartName="/ppt/tags/tag237.xml" ContentType="application/vnd.openxmlformats-officedocument.presentationml.tags+xml"/>
  <Override PartName="/ppt/tags/tag2474.xml" ContentType="application/vnd.openxmlformats-officedocument.presentationml.tags+xml"/>
  <Override PartName="/ppt/tags/tag5459.xml" ContentType="application/vnd.openxmlformats-officedocument.presentationml.tags+xml"/>
  <Override PartName="/ppt/tags/tag6872.xml" ContentType="application/vnd.openxmlformats-officedocument.presentationml.tags+xml"/>
  <Override PartName="/ppt/tags/tag8223.xml" ContentType="application/vnd.openxmlformats-officedocument.presentationml.tags+xml"/>
  <Override PartName="/ppt/tags/tag8699.xml" ContentType="application/vnd.openxmlformats-officedocument.presentationml.tags+xml"/>
  <Override PartName="/ppt/tags/tag2219.xml" ContentType="application/vnd.openxmlformats-officedocument.presentationml.tags+xml"/>
  <Override PartName="/ppt/tags/tag3632.xml" ContentType="application/vnd.openxmlformats-officedocument.presentationml.tags+xml"/>
  <Override PartName="/ppt/tags/tag6380.xml" ContentType="application/vnd.openxmlformats-officedocument.presentationml.tags+xml"/>
  <Override PartName="/ppt/tags/tag6617.xml" ContentType="application/vnd.openxmlformats-officedocument.presentationml.tags+xml"/>
  <Override PartName="/ppt/tags/tag3140.xml" ContentType="application/vnd.openxmlformats-officedocument.presentationml.tags+xml"/>
  <Override PartName="/ppt/tags/tag6125.xml" ContentType="application/vnd.openxmlformats-officedocument.presentationml.tags+xml"/>
  <Override PartName="/ppt/slideLayouts/slideLayout924.xml" ContentType="application/vnd.openxmlformats-officedocument.presentationml.slideLayout+xml"/>
  <Override PartName="/ppt/tags/tag9365.xml" ContentType="application/vnd.openxmlformats-officedocument.presentationml.tags+xml"/>
  <Override PartName="/ppt/tags/tag710.xml" ContentType="application/vnd.openxmlformats-officedocument.presentationml.tags+xml"/>
  <Override PartName="/ppt/tags/tag1534.xml" ContentType="application/vnd.openxmlformats-officedocument.presentationml.tags+xml"/>
  <Override PartName="/ppt/slideLayouts/slideLayout432.xml" ContentType="application/vnd.openxmlformats-officedocument.presentationml.slideLayout+xml"/>
  <Override PartName="/ppt/tags/tag4282.xml" ContentType="application/vnd.openxmlformats-officedocument.presentationml.tags+xml"/>
  <Override PartName="/ppt/tags/tag4774.xml" ContentType="application/vnd.openxmlformats-officedocument.presentationml.tags+xml"/>
  <Override PartName="/ppt/tags/tag7759.xml" ContentType="application/vnd.openxmlformats-officedocument.presentationml.tags+xml"/>
  <Override PartName="/ppt/tags/tag694.xml" ContentType="application/vnd.openxmlformats-officedocument.presentationml.tags+xml"/>
  <Override PartName="/ppt/tags/tag1042.xml" ContentType="application/vnd.openxmlformats-officedocument.presentationml.tags+xml"/>
  <Override PartName="/ppt/tags/tag4027.xml" ContentType="application/vnd.openxmlformats-officedocument.presentationml.tags+xml"/>
  <Override PartName="/ppt/tags/tag4519.xml" ContentType="application/vnd.openxmlformats-officedocument.presentationml.tags+xml"/>
  <Override PartName="/ppt/tags/tag5932.xml" ContentType="application/vnd.openxmlformats-officedocument.presentationml.tags+xml"/>
  <Override PartName="/ppt/tags/tag7267.xml" ContentType="application/vnd.openxmlformats-officedocument.presentationml.tags+xml"/>
  <Override PartName="/ppt/tags/tag8680.xml" ContentType="application/vnd.openxmlformats-officedocument.presentationml.tags+xml"/>
  <Override PartName="/ppt/tags/tag8917.xml" ContentType="application/vnd.openxmlformats-officedocument.presentationml.tags+xml"/>
  <Override PartName="/ppt/tags/tag439.xml" ContentType="application/vnd.openxmlformats-officedocument.presentationml.tags+xml"/>
  <Override PartName="/ppt/tags/tag2200.xml" ContentType="application/vnd.openxmlformats-officedocument.presentationml.tags+xml"/>
  <Override PartName="/ppt/tags/tag2676.xml" ContentType="application/vnd.openxmlformats-officedocument.presentationml.tags+xml"/>
  <Override PartName="/ppt/tags/tag5440.xml" ContentType="application/vnd.openxmlformats-officedocument.presentationml.tags+xml"/>
  <Override PartName="/ppt/tags/tag8425.xml" ContentType="application/vnd.openxmlformats-officedocument.presentationml.tags+xml"/>
  <Override PartName="/ppt/tags/tag2184.xml" ContentType="application/vnd.openxmlformats-officedocument.presentationml.tags+xml"/>
  <Override PartName="/ppt/tags/tag3834.xml" ContentType="application/vnd.openxmlformats-officedocument.presentationml.tags+xml"/>
  <Override PartName="/ppt/tags/tag5169.xml" ContentType="application/vnd.openxmlformats-officedocument.presentationml.tags+xml"/>
  <Override PartName="/ppt/tags/tag3342.xml" ContentType="application/vnd.openxmlformats-officedocument.presentationml.tags+xml"/>
  <Override PartName="/ppt/tags/tag6090.xml" ContentType="application/vnd.openxmlformats-officedocument.presentationml.tags+xml"/>
  <Override PartName="/ppt/tags/tag6582.xml" ContentType="application/vnd.openxmlformats-officedocument.presentationml.tags+xml"/>
  <Override PartName="/ppt/tags/tag6819.xml" ContentType="application/vnd.openxmlformats-officedocument.presentationml.tags+xml"/>
  <Override PartName="/ppt/tags/tag9567.xml" ContentType="application/vnd.openxmlformats-officedocument.presentationml.tags+xml"/>
  <Override PartName="/ppt/tags/tag1736.xml" ContentType="application/vnd.openxmlformats-officedocument.presentationml.tags+xml"/>
  <Override PartName="/ppt/tags/tag1991.xml" ContentType="application/vnd.openxmlformats-officedocument.presentationml.tags+xml"/>
  <Override PartName="/ppt/tags/tag4500.xml" ContentType="application/vnd.openxmlformats-officedocument.presentationml.tags+xml"/>
  <Override PartName="/ppt/tags/tag4976.xml" ContentType="application/vnd.openxmlformats-officedocument.presentationml.tags+xml"/>
  <Override PartName="/ppt/tags/tag6327.xml" ContentType="application/vnd.openxmlformats-officedocument.presentationml.tags+xml"/>
  <Override PartName="/ppt/tags/tag7740.xml" ContentType="application/vnd.openxmlformats-officedocument.presentationml.tags+xml"/>
  <Override PartName="/ppt/slideLayouts/slideLayout1159.xml" ContentType="application/vnd.openxmlformats-officedocument.presentationml.slideLayout+xml"/>
  <Override PartName="/ppt/tags/tag9075.xml" ContentType="application/vnd.openxmlformats-officedocument.presentationml.tags+xml"/>
  <Override PartName="/ppt/tags/tag896.xml" ContentType="application/vnd.openxmlformats-officedocument.presentationml.tags+xml"/>
  <Override PartName="/ppt/tags/tag912.xml" ContentType="application/vnd.openxmlformats-officedocument.presentationml.tags+xml"/>
  <Override PartName="/ppt/slideLayouts/slideLayout142.xml" ContentType="application/vnd.openxmlformats-officedocument.presentationml.slideLayout+xml"/>
  <Override PartName="/ppt/tags/tag1244.xml" ContentType="application/vnd.openxmlformats-officedocument.presentationml.tags+xml"/>
  <Override PartName="/ppt/tags/tag4484.xml" ContentType="application/vnd.openxmlformats-officedocument.presentationml.tags+xml"/>
  <Override PartName="/ppt/slideLayouts/slideLayout634.xml" ContentType="application/vnd.openxmlformats-officedocument.presentationml.slideLayout+xml"/>
  <Override PartName="/ppt/tags/tag7469.xml" ContentType="application/vnd.openxmlformats-officedocument.presentationml.tags+xml"/>
  <Override PartName="/ppt/tags/tag420.xml" ContentType="application/vnd.openxmlformats-officedocument.presentationml.tags+xml"/>
  <Override PartName="/ppt/tags/tag2878.xml" ContentType="application/vnd.openxmlformats-officedocument.presentationml.tags+xml"/>
  <Override PartName="/ppt/tags/tag4229.xml" ContentType="application/vnd.openxmlformats-officedocument.presentationml.tags+xml"/>
  <Override PartName="/ppt/tags/tag5642.xml" ContentType="application/vnd.openxmlformats-officedocument.presentationml.tags+xml"/>
  <Override PartName="/ppt/tags/tag8390.xml" ContentType="application/vnd.openxmlformats-officedocument.presentationml.tags+xml"/>
  <Override PartName="/ppt/tags/tag8882.xml" ContentType="application/vnd.openxmlformats-officedocument.presentationml.tags+xml"/>
  <Override PartName="/ppt/tags/tag149.xml" ContentType="application/vnd.openxmlformats-officedocument.presentationml.tags+xml"/>
  <Override PartName="/ppt/tags/tag2386.xml" ContentType="application/vnd.openxmlformats-officedocument.presentationml.tags+xml"/>
  <Override PartName="/ppt/tags/tag2402.xml" ContentType="application/vnd.openxmlformats-officedocument.presentationml.tags+xml"/>
  <Override PartName="/ppt/tags/tag5150.xml" ContentType="application/vnd.openxmlformats-officedocument.presentationml.tags+xml"/>
  <Override PartName="/ppt/tags/tag6800.xml" ContentType="application/vnd.openxmlformats-officedocument.presentationml.tags+xml"/>
  <Override PartName="/ppt/tags/tag8135.xml" ContentType="application/vnd.openxmlformats-officedocument.presentationml.tags+xml"/>
  <Override PartName="/ppt/tags/tag8627.xml" ContentType="application/vnd.openxmlformats-officedocument.presentationml.tags+xml"/>
  <Override PartName="/ppt/tags/tag3544.xml" ContentType="application/vnd.openxmlformats-officedocument.presentationml.tags+xml"/>
  <Override PartName="/ppt/tags/tag6784.xml" ContentType="application/vnd.openxmlformats-officedocument.presentationml.tags+xml"/>
  <Override PartName="/ppt/slideLayouts/slideLayout1140.xml" ContentType="application/vnd.openxmlformats-officedocument.presentationml.slideLayout+xml"/>
  <Override PartName="/ppt/tags/tag9769.xml" ContentType="application/vnd.openxmlformats-officedocument.presentationml.tags+xml"/>
  <Override PartName="/ppt/tags/tag3052.xml" ContentType="application/vnd.openxmlformats-officedocument.presentationml.tags+xml"/>
  <Override PartName="/ppt/tags/tag6292.xml" ContentType="application/vnd.openxmlformats-officedocument.presentationml.tags+xml"/>
  <Override PartName="/ppt/tags/tag6529.xml" ContentType="application/vnd.openxmlformats-officedocument.presentationml.tags+xml"/>
  <Override PartName="/ppt/tags/tag7942.xml" ContentType="application/vnd.openxmlformats-officedocument.presentationml.tags+xml"/>
  <Override PartName="/ppt/tags/tag9277.xml" ContentType="application/vnd.openxmlformats-officedocument.presentationml.tags+xml"/>
  <Override PartName="/customXml/itemProps83.xml" ContentType="application/vnd.openxmlformats-officedocument.customXmlProperties+xml"/>
  <Override PartName="/ppt/tags/tag1938.xml" ContentType="application/vnd.openxmlformats-officedocument.presentationml.tags+xml"/>
  <Override PartName="/ppt/tags/tag4210.xml" ContentType="application/vnd.openxmlformats-officedocument.presentationml.tags+xml"/>
  <Override PartName="/ppt/tags/tag4686.xml" ContentType="application/vnd.openxmlformats-officedocument.presentationml.tags+xml"/>
  <Override PartName="/ppt/tags/tag4702.xml" ContentType="application/vnd.openxmlformats-officedocument.presentationml.tags+xml"/>
  <Override PartName="/ppt/tags/tag6037.xml" ContentType="application/vnd.openxmlformats-officedocument.presentationml.tags+xml"/>
  <Override PartName="/ppt/slideLayouts/slideLayout836.xml" ContentType="application/vnd.openxmlformats-officedocument.presentationml.slideLayout+xml"/>
  <Override PartName="/ppt/tags/tag7450.xml" ContentType="application/vnd.openxmlformats-officedocument.presentationml.tags+xml"/>
  <Override PartName="/ppt/tags/tag622.xml" ContentType="application/vnd.openxmlformats-officedocument.presentationml.tags+xml"/>
  <Override PartName="/ppt/tags/tag1446.xml" ContentType="application/vnd.openxmlformats-officedocument.presentationml.tags+xml"/>
  <Override PartName="/ppt/slideLayouts/slideLayout344.xml" ContentType="application/vnd.openxmlformats-officedocument.presentationml.slideLayout+xml"/>
  <Override PartName="/ppt/tags/tag4194.xml" ContentType="application/vnd.openxmlformats-officedocument.presentationml.tags+xml"/>
  <Override PartName="/ppt/tags/tag5844.xml" ContentType="application/vnd.openxmlformats-officedocument.presentationml.tags+xml"/>
  <Override PartName="/ppt/tags/tag130.xml" ContentType="application/vnd.openxmlformats-officedocument.presentationml.tags+xml"/>
  <Override PartName="/ppt/tags/tag2604.xml" ContentType="application/vnd.openxmlformats-officedocument.presentationml.tags+xml"/>
  <Override PartName="/ppt/tags/tag5352.xml" ContentType="application/vnd.openxmlformats-officedocument.presentationml.tags+xml"/>
  <Override PartName="/ppt/tags/tag7179.xml" ContentType="application/vnd.openxmlformats-officedocument.presentationml.tags+xml"/>
  <Override PartName="/ppt/tags/tag8592.xml" ContentType="application/vnd.openxmlformats-officedocument.presentationml.tags+xml"/>
  <Override PartName="/ppt/tags/tag8829.xml" ContentType="application/vnd.openxmlformats-officedocument.presentationml.tags+xml"/>
  <Override PartName="/ppt/slides/slide62.xml" ContentType="application/vnd.openxmlformats-officedocument.presentationml.slide+xml"/>
  <Override PartName="/ppt/tags/tag2096.xml" ContentType="application/vnd.openxmlformats-officedocument.presentationml.tags+xml"/>
  <Override PartName="/ppt/tags/tag2112.xml" ContentType="application/vnd.openxmlformats-officedocument.presentationml.tags+xml"/>
  <Override PartName="/ppt/tags/tag2588.xml" ContentType="application/vnd.openxmlformats-officedocument.presentationml.tags+xml"/>
  <Override PartName="/ppt/tags/tag6986.xml" ContentType="application/vnd.openxmlformats-officedocument.presentationml.tags+xml"/>
  <Override PartName="/ppt/tags/tag8337.xml" ContentType="application/vnd.openxmlformats-officedocument.presentationml.tags+xml"/>
  <Override PartName="/ppt/tags/tag9750.xml" ContentType="application/vnd.openxmlformats-officedocument.presentationml.tags+xml"/>
  <Override PartName="/ppt/slideLayouts/slideLayout61.xml" ContentType="application/vnd.openxmlformats-officedocument.presentationml.slideLayout+xml"/>
  <Override PartName="/ppt/tags/tag3746.xml" ContentType="application/vnd.openxmlformats-officedocument.presentationml.tags+xml"/>
  <Override PartName="/ppt/tags/tag6494.xml" ContentType="application/vnd.openxmlformats-officedocument.presentationml.tags+xml"/>
  <Override PartName="/ppt/tags/tag6510.xml" ContentType="application/vnd.openxmlformats-officedocument.presentationml.tags+xml"/>
  <Override PartName="/customXml/itemProps188.xml" ContentType="application/vnd.openxmlformats-officedocument.customXmlProperties+xml"/>
  <Override PartName="/ppt/tags/tag3254.xml" ContentType="application/vnd.openxmlformats-officedocument.presentationml.tags+xml"/>
  <Override PartName="/ppt/tags/tag4904.xml" ContentType="application/vnd.openxmlformats-officedocument.presentationml.tags+xml"/>
  <Override PartName="/ppt/tags/tag6239.xml" ContentType="application/vnd.openxmlformats-officedocument.presentationml.tags+xml"/>
  <Override PartName="/ppt/tags/tag7652.xml" ContentType="application/vnd.openxmlformats-officedocument.presentationml.tags+xml"/>
  <Override PartName="/ppt/tags/tag9003.xml" ContentType="application/vnd.openxmlformats-officedocument.presentationml.tags+xml"/>
  <Override PartName="/ppt/tags/tag9479.xml" ContentType="application/vnd.openxmlformats-officedocument.presentationml.tags+xml"/>
  <Override PartName="/ppt/tags/tag824.xml" ContentType="application/vnd.openxmlformats-officedocument.presentationml.tags+xml"/>
  <Override PartName="/ppt/tags/tag1648.xml" ContentType="application/vnd.openxmlformats-officedocument.presentationml.tags+xml"/>
  <Override PartName="/ppt/slideLayouts/slideLayout546.xml" ContentType="application/vnd.openxmlformats-officedocument.presentationml.slideLayout+xml"/>
  <Override PartName="/ppt/tags/tag4396.xml" ContentType="application/vnd.openxmlformats-officedocument.presentationml.tags+xml"/>
  <Override PartName="/ppt/tags/tag4412.xml" ContentType="application/vnd.openxmlformats-officedocument.presentationml.tags+xml"/>
  <Override PartName="/ppt/tags/tag4888.xml" ContentType="application/vnd.openxmlformats-officedocument.presentationml.tags+xml"/>
  <Override PartName="/ppt/tags/tag7160.xml" ContentType="application/vnd.openxmlformats-officedocument.presentationml.tags+xml"/>
  <Override PartName="/ppt/tags/tag31.xml" ContentType="application/vnd.openxmlformats-officedocument.presentationml.tags+xml"/>
  <Override PartName="/ppt/tags/tag332.xml" ContentType="application/vnd.openxmlformats-officedocument.presentationml.tags+xml"/>
  <Override PartName="/ppt/tags/tag1156.xml" ContentType="application/vnd.openxmlformats-officedocument.presentationml.tags+xml"/>
  <Override PartName="/ppt/tags/tag2806.xml" ContentType="application/vnd.openxmlformats-officedocument.presentationml.tags+xml"/>
  <Override PartName="/ppt/tags/tag8794.xml" ContentType="application/vnd.openxmlformats-officedocument.presentationml.tags+xml"/>
  <Override PartName="/ppt/tags/tag8810.xml" ContentType="application/vnd.openxmlformats-officedocument.presentationml.tags+xml"/>
  <Override PartName="/ppt/tags/tag2314.xml" ContentType="application/vnd.openxmlformats-officedocument.presentationml.tags+xml"/>
  <Override PartName="/ppt/tags/tag5062.xml" ContentType="application/vnd.openxmlformats-officedocument.presentationml.tags+xml"/>
  <Override PartName="/ppt/tags/tag5554.xml" ContentType="application/vnd.openxmlformats-officedocument.presentationml.tags+xml"/>
  <Override PartName="/ppt/tags/tag8539.xml" ContentType="application/vnd.openxmlformats-officedocument.presentationml.tags+xml"/>
  <Override PartName="/ppt/tags/tag2298.xml" ContentType="application/vnd.openxmlformats-officedocument.presentationml.tags+xml"/>
  <Override PartName="/ppt/tags/tag3948.xml" ContentType="application/vnd.openxmlformats-officedocument.presentationml.tags+xml"/>
  <Override PartName="/ppt/tags/tag6712.xml" ContentType="application/vnd.openxmlformats-officedocument.presentationml.tags+xml"/>
  <Override PartName="/ppt/tags/tag8047.xml" ContentType="application/vnd.openxmlformats-officedocument.presentationml.tags+xml"/>
  <Override PartName="/ppt/tags/tag9460.xml" ContentType="application/vnd.openxmlformats-officedocument.presentationml.tags+xml"/>
  <Override PartName="/ppt/tags/tag3456.xml" ContentType="application/vnd.openxmlformats-officedocument.presentationml.tags+xml"/>
  <Override PartName="/ppt/tags/tag6220.xml" ContentType="application/vnd.openxmlformats-officedocument.presentationml.tags+xml"/>
  <Override PartName="/ppt/tags/tag6696.xml" ContentType="application/vnd.openxmlformats-officedocument.presentationml.tags+xml"/>
  <Override PartName="/ppt/slideLayouts/slideLayout1052.xml" ContentType="application/vnd.openxmlformats-officedocument.presentationml.slideLayout+xml"/>
  <Override PartName="/ppt/tags/tag9205.xml" ContentType="application/vnd.openxmlformats-officedocument.presentationml.tags+xml"/>
  <Override PartName="/customXml/itemProps11.xml" ContentType="application/vnd.openxmlformats-officedocument.customXmlProperties+xml"/>
  <Override PartName="/ppt/tags/tag4614.xml" ContentType="application/vnd.openxmlformats-officedocument.presentationml.tags+xml"/>
  <Override PartName="/ppt/tags/tag7854.xml" ContentType="application/vnd.openxmlformats-officedocument.presentationml.tags+xml"/>
  <Override PartName="/ppt/tags/tag9189.xml" ContentType="application/vnd.openxmlformats-officedocument.presentationml.tags+xml"/>
  <Override PartName="/ppt/tags/tag1358.xml" ContentType="application/vnd.openxmlformats-officedocument.presentationml.tags+xml"/>
  <Override PartName="/ppt/slideLayouts/slideLayout256.xml" ContentType="application/vnd.openxmlformats-officedocument.presentationml.slideLayout+xml"/>
  <Override PartName="/ppt/tags/tag4122.xml" ContentType="application/vnd.openxmlformats-officedocument.presentationml.tags+xml"/>
  <Override PartName="/ppt/tags/tag4598.xml" ContentType="application/vnd.openxmlformats-officedocument.presentationml.tags+xml"/>
  <Override PartName="/ppt/slideLayouts/slideLayout748.xml" ContentType="application/vnd.openxmlformats-officedocument.presentationml.slideLayout+xml"/>
  <Override PartName="/ppt/tags/tag7362.xml" ContentType="application/vnd.openxmlformats-officedocument.presentationml.tags+xml"/>
  <Override PartName="/ppt/tags/tag534.xml" ContentType="application/vnd.openxmlformats-officedocument.presentationml.tags+xml"/>
  <Override PartName="/ppt/tags/tag2516.xml" ContentType="application/vnd.openxmlformats-officedocument.presentationml.tags+xml"/>
  <Override PartName="/ppt/tags/tag2771.xml" ContentType="application/vnd.openxmlformats-officedocument.presentationml.tags+xml"/>
  <Override PartName="/ppt/tags/tag5756.xml" ContentType="application/vnd.openxmlformats-officedocument.presentationml.tags+xml"/>
  <Override PartName="/ppt/tags/tag7107.xml" ContentType="application/vnd.openxmlformats-officedocument.presentationml.tags+xml"/>
  <Override PartName="/ppt/tags/tag8520.xml" ContentType="application/vnd.openxmlformats-officedocument.presentationml.tags+xml"/>
  <Override PartName="/ppt/tags/tag8996.xml" ContentType="application/vnd.openxmlformats-officedocument.presentationml.tags+xml"/>
  <Override PartName="/ppt/tags/tag2024.xml" ContentType="application/vnd.openxmlformats-officedocument.presentationml.tags+xml"/>
  <Override PartName="/ppt/tags/tag5264.xml" ContentType="application/vnd.openxmlformats-officedocument.presentationml.tags+xml"/>
  <Override PartName="/ppt/tags/tag6914.xml" ContentType="application/vnd.openxmlformats-officedocument.presentationml.tags+xml"/>
  <Override PartName="/ppt/tags/tag8249.xml" ContentType="application/vnd.openxmlformats-officedocument.presentationml.tags+xml"/>
  <Override PartName="/ppt/notesSlides/notesSlide50.xml" ContentType="application/vnd.openxmlformats-officedocument.presentationml.notesSlide+xml"/>
  <Override PartName="/ppt/tags/tag3658.xml" ContentType="application/vnd.openxmlformats-officedocument.presentationml.tags+xml"/>
  <Override PartName="/ppt/tags/tag5009.xml" ContentType="application/vnd.openxmlformats-officedocument.presentationml.tags+xml"/>
  <Override PartName="/ppt/tags/tag6422.xml" ContentType="application/vnd.openxmlformats-officedocument.presentationml.tags+xml"/>
  <Override PartName="/ppt/tags/tag6898.xml" ContentType="application/vnd.openxmlformats-officedocument.presentationml.tags+xml"/>
  <Override PartName="/ppt/tags/tag9170.xml" ContentType="application/vnd.openxmlformats-officedocument.presentationml.tags+xml"/>
  <Override PartName="/ppt/tags/tag9662.xml" ContentType="application/vnd.openxmlformats-officedocument.presentationml.tags+xml"/>
  <Override PartName="/customXml/itemProps116.xml" ContentType="application/vnd.openxmlformats-officedocument.customXmlProperties+xml"/>
  <Override PartName="/ppt/tags/tag1831.xml" ContentType="application/vnd.openxmlformats-officedocument.presentationml.tags+xml"/>
  <Override PartName="/ppt/tags/tag3166.xml" ContentType="application/vnd.openxmlformats-officedocument.presentationml.tags+xml"/>
  <Override PartName="/ppt/tags/tag9407.xml" ContentType="application/vnd.openxmlformats-officedocument.presentationml.tags+xml"/>
  <Override PartName="/ppt/tags/tag991.xml" ContentType="application/vnd.openxmlformats-officedocument.presentationml.tags+xml"/>
  <Override PartName="/ppt/tags/tag4324.xml" ContentType="application/vnd.openxmlformats-officedocument.presentationml.tags+xml"/>
  <Override PartName="/ppt/tags/tag4816.xml" ContentType="application/vnd.openxmlformats-officedocument.presentationml.tags+xml"/>
  <Override PartName="/ppt/tags/tag7564.xml" ContentType="application/vnd.openxmlformats-officedocument.presentationml.tags+xml"/>
  <Override PartName="/ppt/tags/tag736.xml" ContentType="application/vnd.openxmlformats-officedocument.presentationml.tags+xml"/>
  <Override PartName="/ppt/tags/tag1068.xml" ContentType="application/vnd.openxmlformats-officedocument.presentationml.tags+xml"/>
  <Override PartName="/ppt/tags/tag2973.xml" ContentType="application/vnd.openxmlformats-officedocument.presentationml.tags+xml"/>
  <Override PartName="/ppt/slideLayouts/slideLayout458.xml" ContentType="application/vnd.openxmlformats-officedocument.presentationml.slideLayout+xml"/>
  <Override PartName="/ppt/tags/tag5958.xml" ContentType="application/vnd.openxmlformats-officedocument.presentationml.tags+xml"/>
  <Override PartName="/ppt/tags/tag7072.xml" ContentType="application/vnd.openxmlformats-officedocument.presentationml.tags+xml"/>
  <Override PartName="/ppt/tags/tag7309.xml" ContentType="application/vnd.openxmlformats-officedocument.presentationml.tags+xml"/>
  <Override PartName="/ppt/tags/tag8722.xml" ContentType="application/vnd.openxmlformats-officedocument.presentationml.tags+xml"/>
  <Override PartName="/ppt/tags/tag244.xml" ContentType="application/vnd.openxmlformats-officedocument.presentationml.tags+xml"/>
  <Override PartName="/ppt/tags/tag2481.xml" ContentType="application/vnd.openxmlformats-officedocument.presentationml.tags+xml"/>
  <Override PartName="/ppt/tags/tag2718.xml" ContentType="application/vnd.openxmlformats-officedocument.presentationml.tags+xml"/>
  <Override PartName="/ppt/tags/tag5466.xml" ContentType="application/vnd.openxmlformats-officedocument.presentationml.tags+xml"/>
  <Override PartName="/ppt/tags/tag8230.xml" ContentType="application/vnd.openxmlformats-officedocument.presentationml.tags+xml"/>
  <Default Extension="jpeg" ContentType="image/jpeg"/>
  <Override PartName="/ppt/tags/tag2226.xml" ContentType="application/vnd.openxmlformats-officedocument.presentationml.tags+xml"/>
  <Override PartName="/ppt/tags/tag6624.xml" ContentType="application/vnd.openxmlformats-officedocument.presentationml.tags+xml"/>
  <Override PartName="/ppt/tags/tag6132.xml" ContentType="application/vnd.openxmlformats-officedocument.presentationml.tags+xml"/>
  <Override PartName="/ppt/tags/tag9372.xml" ContentType="application/vnd.openxmlformats-officedocument.presentationml.tags+xml"/>
  <Override PartName="/ppt/tags/tag9609.xml" ContentType="application/vnd.openxmlformats-officedocument.presentationml.tags+xml"/>
  <Override PartName="/ppt/tags/tag1541.xml" ContentType="application/vnd.openxmlformats-officedocument.presentationml.tags+xml"/>
  <Override PartName="/ppt/tags/tag3368.xml" ContentType="application/vnd.openxmlformats-officedocument.presentationml.tags+xml"/>
  <Override PartName="/ppt/tags/tag4781.xml" ContentType="application/vnd.openxmlformats-officedocument.presentationml.tags+xml"/>
  <Override PartName="/ppt/slideLayouts/slideLayout931.xml" ContentType="application/vnd.openxmlformats-officedocument.presentationml.slideLayout+xml"/>
  <Override PartName="/ppt/tags/tag7766.xml" ContentType="application/vnd.openxmlformats-officedocument.presentationml.tags+xml"/>
  <Override PartName="/ppt/tags/tag9117.xml" ContentType="application/vnd.openxmlformats-officedocument.presentationml.tags+xml"/>
  <Override PartName="/ppt/tags/tag938.xml" ContentType="application/vnd.openxmlformats-officedocument.presentationml.tags+xml"/>
  <Override PartName="/ppt/theme/theme13.xml" ContentType="application/vnd.openxmlformats-officedocument.theme+xml"/>
  <Override PartName="/ppt/tags/tag4526.xml" ContentType="application/vnd.openxmlformats-officedocument.presentationml.tags+xml"/>
  <Override PartName="/ppt/tags/tag7274.xml" ContentType="application/vnd.openxmlformats-officedocument.presentationml.tags+xml"/>
  <Override PartName="/ppt/tags/tag446.xml" ContentType="application/vnd.openxmlformats-officedocument.presentationml.tags+xml"/>
  <Override PartName="/ppt/slideLayouts/slideLayout168.xml" ContentType="application/vnd.openxmlformats-officedocument.presentationml.slideLayout+xml"/>
  <Override PartName="/ppt/tags/tag2683.xml" ContentType="application/vnd.openxmlformats-officedocument.presentationml.tags+xml"/>
  <Override PartName="/ppt/tags/tag4034.xml" ContentType="application/vnd.openxmlformats-officedocument.presentationml.tags+xml"/>
  <Override PartName="/ppt/tags/tag7019.xml" ContentType="application/vnd.openxmlformats-officedocument.presentationml.tags+xml"/>
  <Override PartName="/ppt/tags/tag8432.xml" ContentType="application/vnd.openxmlformats-officedocument.presentationml.tags+xml"/>
  <Override PartName="/ppt/tags/tag8924.xml" ContentType="application/vnd.openxmlformats-officedocument.presentationml.tags+xml"/>
  <Override PartName="/ppt/tags/tag2191.xml" ContentType="application/vnd.openxmlformats-officedocument.presentationml.tags+xml"/>
  <Override PartName="/ppt/tags/tag2428.xml" ContentType="application/vnd.openxmlformats-officedocument.presentationml.tags+xml"/>
  <Override PartName="/ppt/tags/tag3841.xml" ContentType="application/vnd.openxmlformats-officedocument.presentationml.tags+xml"/>
  <Override PartName="/ppt/tags/tag5176.xml" ContentType="application/vnd.openxmlformats-officedocument.presentationml.tags+xml"/>
  <Override PartName="/ppt/tags/tag5668.xml" ContentType="application/vnd.openxmlformats-officedocument.presentationml.tags+xml"/>
  <Override PartName="/ppt/tags/tag6826.xml" ContentType="application/vnd.openxmlformats-officedocument.presentationml.tags+xml"/>
  <Override PartName="/ppt/tags/tag9574.xml" ContentType="application/vnd.openxmlformats-officedocument.presentationml.tags+xml"/>
  <Override PartName="/ppt/tags/tag4983.xml" ContentType="application/vnd.openxmlformats-officedocument.presentationml.tags+xml"/>
  <Override PartName="/ppt/tags/tag6334.xml" ContentType="application/vnd.openxmlformats-officedocument.presentationml.tags+xml"/>
  <Override PartName="/ppt/slideLayouts/slideLayout1166.xml" ContentType="application/vnd.openxmlformats-officedocument.presentationml.slideLayout+xml"/>
  <Override PartName="/ppt/tags/tag9082.xml" ContentType="application/vnd.openxmlformats-officedocument.presentationml.tags+xml"/>
  <Override PartName="/ppt/tags/tag9319.xml" ContentType="application/vnd.openxmlformats-officedocument.presentationml.tags+xml"/>
  <Override PartName="/ppt/tags/tag1251.xml" ContentType="application/vnd.openxmlformats-officedocument.presentationml.tags+xml"/>
  <Override PartName="/ppt/tags/tag1743.xml" ContentType="application/vnd.openxmlformats-officedocument.presentationml.tags+xml"/>
  <Override PartName="/ppt/tags/tag3078.xml" ContentType="application/vnd.openxmlformats-officedocument.presentationml.tags+xml"/>
  <Override PartName="/ppt/tags/tag4491.xml" ContentType="application/vnd.openxmlformats-officedocument.presentationml.tags+xml"/>
  <Override PartName="/ppt/tags/tag4728.xml" ContentType="application/vnd.openxmlformats-officedocument.presentationml.tags+xml"/>
  <Override PartName="/ppt/slideLayouts/slideLayout641.xml" ContentType="application/vnd.openxmlformats-officedocument.presentationml.slideLayout+xml"/>
  <Override PartName="/ppt/tags/tag7968.xml" ContentType="application/vnd.openxmlformats-officedocument.presentationml.tags+xml"/>
  <Override PartName="/ppt/tags/tag2901.xml" ContentType="application/vnd.openxmlformats-officedocument.presentationml.tags+xml"/>
  <Override PartName="/ppt/tags/tag4236.xml" ContentType="application/vnd.openxmlformats-officedocument.presentationml.tags+xml"/>
  <Override PartName="/ppt/tags/tag7000.xml" ContentType="application/vnd.openxmlformats-officedocument.presentationml.tags+xml"/>
  <Override PartName="/ppt/tags/tag7476.xml" ContentType="application/vnd.openxmlformats-officedocument.presentationml.tags+xml"/>
  <Override PartName="/ppt/tags/tag156.xml" ContentType="application/vnd.openxmlformats-officedocument.presentationml.tags+xml"/>
  <Override PartName="/ppt/tags/tag648.xml" ContentType="application/vnd.openxmlformats-officedocument.presentationml.tags+xml"/>
  <Override PartName="/ppt/tags/tag2393.xml" ContentType="application/vnd.openxmlformats-officedocument.presentationml.tags+xml"/>
  <Override PartName="/ppt/tags/tag2885.xml" ContentType="application/vnd.openxmlformats-officedocument.presentationml.tags+xml"/>
  <Override PartName="/ppt/tags/tag8634.xml" ContentType="application/vnd.openxmlformats-officedocument.presentationml.tags+xml"/>
  <Override PartName="/ppt/tags/tag2138.xml" ContentType="application/vnd.openxmlformats-officedocument.presentationml.tags+xml"/>
  <Override PartName="/ppt/tags/tag5378.xml" ContentType="application/vnd.openxmlformats-officedocument.presentationml.tags+xml"/>
  <Override PartName="/ppt/tags/tag6791.xml" ContentType="application/vnd.openxmlformats-officedocument.presentationml.tags+xml"/>
  <Override PartName="/ppt/tags/tag8142.xml" ContentType="application/vnd.openxmlformats-officedocument.presentationml.tags+xml"/>
  <Override PartName="/ppt/slideLayouts/slideLayout87.xml" ContentType="application/vnd.openxmlformats-officedocument.presentationml.slideLayout+xml"/>
  <Override PartName="/ppt/tags/tag3551.xml" ContentType="application/vnd.openxmlformats-officedocument.presentationml.tags+xml"/>
  <Override PartName="/ppt/tags/tag6536.xml" ContentType="application/vnd.openxmlformats-officedocument.presentationml.tags+xml"/>
  <Override PartName="/ppt/tags/tag9284.xml" ContentType="application/vnd.openxmlformats-officedocument.presentationml.tags+xml"/>
  <Override PartName="/ppt/tags/tag9300.xml" ContentType="application/vnd.openxmlformats-officedocument.presentationml.tags+xml"/>
  <Override PartName="/ppt/tags/tag9776.xml" ContentType="application/vnd.openxmlformats-officedocument.presentationml.tags+xml"/>
  <Override PartName="/ppt/tags/tag1945.xml" ContentType="application/vnd.openxmlformats-officedocument.presentationml.tags+xml"/>
  <Override PartName="/ppt/tags/tag4693.xml" ContentType="application/vnd.openxmlformats-officedocument.presentationml.tags+xml"/>
  <Override PartName="/ppt/tags/tag6044.xml" ContentType="application/vnd.openxmlformats-officedocument.presentationml.tags+xml"/>
  <Override PartName="/ppt/slideLayouts/slideLayout843.xml" ContentType="application/vnd.openxmlformats-officedocument.presentationml.slideLayout+xml"/>
  <Override PartName="/ppt/tags/tag9029.xml" ContentType="application/vnd.openxmlformats-officedocument.presentationml.tags+xml"/>
  <Override PartName="/customXml/itemProps90.xml" ContentType="application/vnd.openxmlformats-officedocument.customXmlProperties+xml"/>
  <Override PartName="/ppt/tags/tag1453.xml" ContentType="application/vnd.openxmlformats-officedocument.presentationml.tags+xml"/>
  <Override PartName="/ppt/slideLayouts/slideLayout351.xml" ContentType="application/vnd.openxmlformats-officedocument.presentationml.slideLayout+xml"/>
  <Override PartName="/ppt/tags/tag4438.xml" ContentType="application/vnd.openxmlformats-officedocument.presentationml.tags+xml"/>
  <Override PartName="/ppt/tags/tag7202.xml" ContentType="application/vnd.openxmlformats-officedocument.presentationml.tags+xml"/>
  <Override PartName="/ppt/tags/tag7678.xml" ContentType="application/vnd.openxmlformats-officedocument.presentationml.tags+xml"/>
  <Override PartName="/ppt/tags/tag2611.xml" ContentType="application/vnd.openxmlformats-officedocument.presentationml.tags+xml"/>
  <Override PartName="/ppt/tags/tag5851.xml" ContentType="application/vnd.openxmlformats-officedocument.presentationml.tags+xml"/>
  <Override PartName="/ppt/tags/tag7186.xml" ContentType="application/vnd.openxmlformats-officedocument.presentationml.tags+xml"/>
  <Override PartName="/ppt/tags/tag8836.xml" ContentType="application/vnd.openxmlformats-officedocument.presentationml.tags+xml"/>
  <Override PartName="/ppt/tags/tag57.xml" ContentType="application/vnd.openxmlformats-officedocument.presentationml.tags+xml"/>
  <Override PartName="/ppt/tags/tag358.xml" ContentType="application/vnd.openxmlformats-officedocument.presentationml.tags+xml"/>
  <Override PartName="/ppt/tags/tag2595.xml" ContentType="application/vnd.openxmlformats-officedocument.presentationml.tags+xml"/>
  <Override PartName="/ppt/tags/tag5104.xml" ContentType="application/vnd.openxmlformats-officedocument.presentationml.tags+xml"/>
  <Override PartName="/ppt/tags/tag6993.xml" ContentType="application/vnd.openxmlformats-officedocument.presentationml.tags+xml"/>
  <Override PartName="/ppt/tags/tag8344.xml" ContentType="application/vnd.openxmlformats-officedocument.presentationml.tags+xml"/>
  <Override PartName="/ppt/tags/tag3753.xml" ContentType="application/vnd.openxmlformats-officedocument.presentationml.tags+xml"/>
  <Override PartName="/ppt/tags/tag5088.xml" ContentType="application/vnd.openxmlformats-officedocument.presentationml.tags+xml"/>
  <Override PartName="/ppt/tags/tag6738.xml" ContentType="application/vnd.openxmlformats-officedocument.presentationml.tags+xml"/>
  <Override PartName="/ppt/tags/tag9502.xml" ContentType="application/vnd.openxmlformats-officedocument.presentationml.tags+xml"/>
  <Override PartName="/ppt/tags/tag3261.xml" ContentType="application/vnd.openxmlformats-officedocument.presentationml.tags+xml"/>
  <Override PartName="/ppt/tags/tag4911.xml" ContentType="application/vnd.openxmlformats-officedocument.presentationml.tags+xml"/>
  <Override PartName="/ppt/tags/tag6246.xml" ContentType="application/vnd.openxmlformats-officedocument.presentationml.tags+xml"/>
  <Override PartName="/ppt/slideLayouts/slideLayout1078.xml" ContentType="application/vnd.openxmlformats-officedocument.presentationml.slideLayout+xml"/>
  <Override PartName="/ppt/tags/tag9010.xml" ContentType="application/vnd.openxmlformats-officedocument.presentationml.tags+xml"/>
  <Override PartName="/ppt/tags/tag9486.xml" ContentType="application/vnd.openxmlformats-officedocument.presentationml.tags+xml"/>
  <Override PartName="/customXml/itemProps195.xml" ContentType="application/vnd.openxmlformats-officedocument.customXmlProperties+xml"/>
  <Override PartName="/ppt/tags/tag831.xml" ContentType="application/vnd.openxmlformats-officedocument.presentationml.tags+xml"/>
  <Override PartName="/ppt/tags/tag1655.xml" ContentType="application/vnd.openxmlformats-officedocument.presentationml.tags+xml"/>
  <Override PartName="/ppt/tags/tag3006.xml" ContentType="application/vnd.openxmlformats-officedocument.presentationml.tags+xml"/>
  <Override PartName="/ppt/slideLayouts/slideLayout553.xml" ContentType="application/vnd.openxmlformats-officedocument.presentationml.slideLayout+xml"/>
  <Override PartName="/ppt/tags/tag4895.xml" ContentType="application/vnd.openxmlformats-officedocument.presentationml.tags+xml"/>
  <Override PartName="/ppt/tags/tag7404.xml" ContentType="application/vnd.openxmlformats-officedocument.presentationml.tags+xml"/>
  <Override PartName="/customXml/itemProps37.xml" ContentType="application/vnd.openxmlformats-officedocument.customXmlProperties+xml"/>
  <Override PartName="/ppt/tags/tag1163.xml" ContentType="application/vnd.openxmlformats-officedocument.presentationml.tags+xml"/>
  <Override PartName="/ppt/tags/tag2813.xml" ContentType="application/vnd.openxmlformats-officedocument.presentationml.tags+xml"/>
  <Override PartName="/ppt/tags/tag7388.xml" ContentType="application/vnd.openxmlformats-officedocument.presentationml.tags+xml"/>
  <Override PartName="/ppt/tags/tag2321.xml" ContentType="application/vnd.openxmlformats-officedocument.presentationml.tags+xml"/>
  <Override PartName="/ppt/tags/tag2797.xml" ContentType="application/vnd.openxmlformats-officedocument.presentationml.tags+xml"/>
  <Override PartName="/ppt/tags/tag4148.xml" ContentType="application/vnd.openxmlformats-officedocument.presentationml.tags+xml"/>
  <Override PartName="/ppt/tags/tag5561.xml" ContentType="application/vnd.openxmlformats-officedocument.presentationml.tags+xml"/>
  <Override PartName="/ppt/tags/tag8546.xml" ContentType="application/vnd.openxmlformats-officedocument.presentationml.tags+xml"/>
  <Override PartName="/ppt/tags/tag3955.xml" ContentType="application/vnd.openxmlformats-officedocument.presentationml.tags+xml"/>
  <Override PartName="/ppt/tags/tag5306.xml" ContentType="application/vnd.openxmlformats-officedocument.presentationml.tags+xml"/>
  <Override PartName="/ppt/tags/tag8054.xml" ContentType="application/vnd.openxmlformats-officedocument.presentationml.tags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Override PartName="/ppt/tags/tag3463.xml" ContentType="application/vnd.openxmlformats-officedocument.presentationml.tags+xml"/>
  <Override PartName="/ppt/tags/tag9212.xml" ContentType="application/vnd.openxmlformats-officedocument.presentationml.tags+xml"/>
  <Override PartName="/ppt/tags/tag9688.xml" ContentType="application/vnd.openxmlformats-officedocument.presentationml.tags+xml"/>
  <Override PartName="/ppt/tags/tag9704.xml" ContentType="application/vnd.openxmlformats-officedocument.presentationml.tags+xml"/>
  <Override PartName="/ppt/tags/tag3208.xml" ContentType="application/vnd.openxmlformats-officedocument.presentationml.tags+xml"/>
  <Override PartName="/ppt/tags/tag4621.xml" ContentType="application/vnd.openxmlformats-officedocument.presentationml.tags+xml"/>
  <Override PartName="/ppt/tags/tag6448.xml" ContentType="application/vnd.openxmlformats-officedocument.presentationml.tags+xml"/>
  <Override PartName="/ppt/tags/tag7861.xml" ContentType="application/vnd.openxmlformats-officedocument.presentationml.tags+xml"/>
  <Override PartName="/ppt/tags/tag9196.xml" ContentType="application/vnd.openxmlformats-officedocument.presentationml.tags+xml"/>
  <Override PartName="/ppt/tags/tag1365.xml" ContentType="application/vnd.openxmlformats-officedocument.presentationml.tags+xml"/>
  <Override PartName="/ppt/tags/tag1857.xml" ContentType="application/vnd.openxmlformats-officedocument.presentationml.tags+xml"/>
  <Override PartName="/ppt/slideLayouts/slideLayout755.xml" ContentType="application/vnd.openxmlformats-officedocument.presentationml.slideLayout+xml"/>
  <Override PartName="/ppt/tags/tag7606.xml" ContentType="application/vnd.openxmlformats-officedocument.presentationml.tags+xml"/>
  <Override PartName="/ppt/tags/tag541.xml" ContentType="application/vnd.openxmlformats-officedocument.presentationml.tags+xml"/>
  <Override PartName="/ppt/slideLayouts/slideLayout263.xml" ContentType="application/vnd.openxmlformats-officedocument.presentationml.slideLayout+xml"/>
  <Override PartName="/ppt/tags/tag2999.xml" ContentType="application/vnd.openxmlformats-officedocument.presentationml.tags+xml"/>
  <Override PartName="/ppt/tags/tag5763.xml" ContentType="application/vnd.openxmlformats-officedocument.presentationml.tags+xml"/>
  <Override PartName="/ppt/tags/tag7098.xml" ContentType="application/vnd.openxmlformats-officedocument.presentationml.tags+xml"/>
  <Override PartName="/ppt/tags/tag7114.xml" ContentType="application/vnd.openxmlformats-officedocument.presentationml.tags+xml"/>
  <Override PartName="/ppt/tags/tag2031.xml" ContentType="application/vnd.openxmlformats-officedocument.presentationml.tags+xml"/>
  <Override PartName="/ppt/tags/tag2523.xml" ContentType="application/vnd.openxmlformats-officedocument.presentationml.tags+xml"/>
  <Override PartName="/ppt/tags/tag5271.xml" ContentType="application/vnd.openxmlformats-officedocument.presentationml.tags+xml"/>
  <Override PartName="/ppt/tags/tag5508.xml" ContentType="application/vnd.openxmlformats-officedocument.presentationml.tags+xml"/>
  <Override PartName="/ppt/tags/tag6921.xml" ContentType="application/vnd.openxmlformats-officedocument.presentationml.tags+xml"/>
  <Override PartName="/ppt/tags/tag8748.xml" ContentType="application/vnd.openxmlformats-officedocument.presentationml.tags+xml"/>
  <Override PartName="/ppt/tags/tag5016.xml" ContentType="application/vnd.openxmlformats-officedocument.presentationml.tags+xml"/>
  <Override PartName="/ppt/tags/tag8256.xml" ContentType="application/vnd.openxmlformats-officedocument.presentationml.tags+xml"/>
  <Override PartName="/customXml/itemProps123.xml" ContentType="application/vnd.openxmlformats-officedocument.customXmlProperties+xml"/>
  <Override PartName="/ppt/slideMasters/slideMaster2.xml" ContentType="application/vnd.openxmlformats-officedocument.presentationml.slideMaster+xml"/>
  <Override PartName="/ppt/tags/tag3173.xml" ContentType="application/vnd.openxmlformats-officedocument.presentationml.tags+xml"/>
  <Override PartName="/ppt/tags/tag3665.xml" ContentType="application/vnd.openxmlformats-officedocument.presentationml.tags+xml"/>
  <Override PartName="/ppt/slideLayouts/slideLayout1006.xml" ContentType="application/vnd.openxmlformats-officedocument.presentationml.slideLayout+xml"/>
  <Override PartName="/ppt/tags/tag9398.xml" ContentType="application/vnd.openxmlformats-officedocument.presentationml.tags+xml"/>
  <Override PartName="/ppt/tags/tag9414.xml" ContentType="application/vnd.openxmlformats-officedocument.presentationml.tags+xml"/>
  <Override PartName="/ppt/tags/tag4823.xml" ContentType="application/vnd.openxmlformats-officedocument.presentationml.tags+xml"/>
  <Override PartName="/ppt/tags/tag6158.xml" ContentType="application/vnd.openxmlformats-officedocument.presentationml.tags+xml"/>
  <Override PartName="/ppt/slideLayouts/slideLayout957.xml" ContentType="application/vnd.openxmlformats-officedocument.presentationml.slideLayout+xml"/>
  <Override PartName="/ppt/tags/tag7571.xml" ContentType="application/vnd.openxmlformats-officedocument.presentationml.tags+xml"/>
  <Override PartName="/ppt/tags/tag7808.xml" ContentType="application/vnd.openxmlformats-officedocument.presentationml.tags+xml"/>
  <Override PartName="/ppt/tags/tag743.xml" ContentType="application/vnd.openxmlformats-officedocument.presentationml.tags+xml"/>
  <Override PartName="/ppt/tags/tag1567.xml" ContentType="application/vnd.openxmlformats-officedocument.presentationml.tags+xml"/>
  <Override PartName="/ppt/tags/tag2980.xml" ContentType="application/vnd.openxmlformats-officedocument.presentationml.tags+xml"/>
  <Override PartName="/ppt/slideLayouts/slideLayout465.xml" ContentType="application/vnd.openxmlformats-officedocument.presentationml.slideLayout+xml"/>
  <Override PartName="/ppt/tags/tag4331.xml" ContentType="application/vnd.openxmlformats-officedocument.presentationml.tags+xml"/>
  <Override PartName="/ppt/theme/theme39.xml" ContentType="application/vnd.openxmlformats-officedocument.theme+xml"/>
  <Override PartName="/ppt/tags/tag7316.xml" ContentType="application/vnd.openxmlformats-officedocument.presentationml.tags+xml"/>
  <Override PartName="/ppt/tags/tag251.xml" ContentType="application/vnd.openxmlformats-officedocument.presentationml.tags+xml"/>
  <Override PartName="/ppt/tags/tag1075.xml" ContentType="application/vnd.openxmlformats-officedocument.presentationml.tags+xml"/>
  <Override PartName="/ppt/tags/tag2725.xml" ContentType="application/vnd.openxmlformats-officedocument.presentationml.tags+xml"/>
  <Override PartName="/ppt/tags/tag5473.xml" ContentType="application/vnd.openxmlformats-officedocument.presentationml.tags+xml"/>
  <Override PartName="/ppt/tags/tag5965.xml" ContentType="application/vnd.openxmlformats-officedocument.presentationml.tags+xml"/>
  <Override PartName="/ppt/tags/tag2233.xml" ContentType="application/vnd.openxmlformats-officedocument.presentationml.tags+xml"/>
  <Override PartName="/ppt/tags/tag5218.xml" ContentType="application/vnd.openxmlformats-officedocument.presentationml.tags+xml"/>
  <Override PartName="/ppt/tags/tag8458.xml" ContentType="application/vnd.openxmlformats-officedocument.presentationml.tags+xml"/>
  <Override PartName="/ppt/tags/tag3867.xml" ContentType="application/vnd.openxmlformats-officedocument.presentationml.tags+xml"/>
  <Override PartName="/ppt/tags/tag6631.xml" ContentType="application/vnd.openxmlformats-officedocument.presentationml.tags+xml"/>
  <Override PartName="/ppt/tags/tag9616.xml" ContentType="application/vnd.openxmlformats-officedocument.presentationml.tags+xml"/>
  <Override PartName="/ppt/tags/tag3375.xml" ContentType="application/vnd.openxmlformats-officedocument.presentationml.tags+xml"/>
  <Override PartName="/ppt/tags/tag7773.xml" ContentType="application/vnd.openxmlformats-officedocument.presentationml.tags+xml"/>
  <Override PartName="/ppt/tags/tag9124.xml" ContentType="application/vnd.openxmlformats-officedocument.presentationml.tags+xml"/>
  <Override PartName="/ppt/tags/tag945.xml" ContentType="application/vnd.openxmlformats-officedocument.presentationml.tags+xml"/>
  <Override PartName="/ppt/tags/tag1769.xml" ContentType="application/vnd.openxmlformats-officedocument.presentationml.tags+xml"/>
  <Override PartName="/ppt/theme/theme20.xml" ContentType="application/vnd.openxmlformats-officedocument.theme+xml"/>
  <Override PartName="/ppt/tags/tag4533.xml" ContentType="application/vnd.openxmlformats-officedocument.presentationml.tags+xml"/>
  <Override PartName="/ppt/slideLayouts/slideLayout667.xml" ContentType="application/vnd.openxmlformats-officedocument.presentationml.slideLayout+xml"/>
  <Override PartName="/ppt/tags/tag7281.xml" ContentType="application/vnd.openxmlformats-officedocument.presentationml.tags+xml"/>
  <Override PartName="/ppt/tags/tag7518.xml" ContentType="application/vnd.openxmlformats-officedocument.presentationml.tags+xml"/>
  <Override PartName="/ppt/tags/tag453.xml" ContentType="application/vnd.openxmlformats-officedocument.presentationml.tags+xml"/>
  <Override PartName="/ppt/slideLayouts/slideLayout175.xml" ContentType="application/vnd.openxmlformats-officedocument.presentationml.slideLayout+xml"/>
  <Override PartName="/ppt/tags/tag1277.xml" ContentType="application/vnd.openxmlformats-officedocument.presentationml.tags+xml"/>
  <Override PartName="/ppt/tags/tag2690.xml" ContentType="application/vnd.openxmlformats-officedocument.presentationml.tags+xml"/>
  <Override PartName="/ppt/tags/tag2927.xml" ContentType="application/vnd.openxmlformats-officedocument.presentationml.tags+xml"/>
  <Override PartName="/ppt/tags/tag4041.xml" ContentType="application/vnd.openxmlformats-officedocument.presentationml.tags+xml"/>
  <Override PartName="/ppt/tags/tag7026.xml" ContentType="application/vnd.openxmlformats-officedocument.presentationml.tags+xml"/>
  <Override PartName="/ppt/tags/tag8931.xml" ContentType="application/vnd.openxmlformats-officedocument.presentationml.tags+xml"/>
  <Override PartName="/ppt/tags/tag2435.xml" ContentType="application/vnd.openxmlformats-officedocument.presentationml.tags+xml"/>
  <Override PartName="/ppt/tags/tag5675.xml" ContentType="application/vnd.openxmlformats-officedocument.presentationml.tags+xml"/>
  <Override PartName="/ppt/tags/tag5183.xml" ContentType="application/vnd.openxmlformats-officedocument.presentationml.tags+xml"/>
  <Override PartName="/ppt/tags/tag6833.xml" ContentType="application/vnd.openxmlformats-officedocument.presentationml.tags+xml"/>
  <Override PartName="/ppt/tags/tag8168.xml" ContentType="application/vnd.openxmlformats-officedocument.presentationml.tags+xml"/>
  <Override PartName="/ppt/tags/tag9581.xml" ContentType="application/vnd.openxmlformats-officedocument.presentationml.tags+xml"/>
  <Override PartName="/ppt/tags/tag3101.xml" ContentType="application/vnd.openxmlformats-officedocument.presentationml.tags+xml"/>
  <Override PartName="/ppt/tags/tag3577.xml" ContentType="application/vnd.openxmlformats-officedocument.presentationml.tags+xml"/>
  <Override PartName="/ppt/tags/tag4990.xml" ContentType="application/vnd.openxmlformats-officedocument.presentationml.tags+xml"/>
  <Override PartName="/ppt/tags/tag6341.xml" ContentType="application/vnd.openxmlformats-officedocument.presentationml.tags+xml"/>
  <Override PartName="/ppt/slideLayouts/slideLayout1173.xml" ContentType="application/vnd.openxmlformats-officedocument.presentationml.slideLayout+xml"/>
  <Override PartName="/ppt/tags/tag9326.xml" ContentType="application/vnd.openxmlformats-officedocument.presentationml.tags+xml"/>
  <Override PartName="/ppt/tags/tag9818.xml" ContentType="application/vnd.openxmlformats-officedocument.presentationml.tags+xml"/>
  <Override PartName="/ppt/tags/tag1750.xml" ContentType="application/vnd.openxmlformats-officedocument.presentationml.tags+xml"/>
  <Override PartName="/ppt/tags/tag3085.xml" ContentType="application/vnd.openxmlformats-officedocument.presentationml.tags+xml"/>
  <Override PartName="/ppt/tags/tag4735.xml" ContentType="application/vnd.openxmlformats-officedocument.presentationml.tags+xml"/>
  <Override PartName="/ppt/tags/tag7975.xml" ContentType="application/vnd.openxmlformats-officedocument.presentationml.tags+xml"/>
  <Override PartName="/ppt/tags/tag1479.xml" ContentType="application/vnd.openxmlformats-officedocument.presentationml.tags+xml"/>
  <Override PartName="/ppt/tags/tag4243.xml" ContentType="application/vnd.openxmlformats-officedocument.presentationml.tags+xml"/>
  <Override PartName="/ppt/slideLayouts/slideLayout869.xml" ContentType="application/vnd.openxmlformats-officedocument.presentationml.slideLayout+xml"/>
  <Override PartName="/ppt/tags/tag7483.xml" ContentType="application/vnd.openxmlformats-officedocument.presentationml.tags+xml"/>
  <Override PartName="/ppt/tags/tag163.xml" ContentType="application/vnd.openxmlformats-officedocument.presentationml.tags+xml"/>
  <Override PartName="/ppt/tags/tag655.xml" ContentType="application/vnd.openxmlformats-officedocument.presentationml.tags+xml"/>
  <Override PartName="/ppt/tags/tag1003.xml" ContentType="application/vnd.openxmlformats-officedocument.presentationml.tags+xml"/>
  <Override PartName="/ppt/slideLayouts/slideLayout377.xml" ContentType="application/vnd.openxmlformats-officedocument.presentationml.slideLayout+xml"/>
  <Override PartName="/ppt/tags/tag2892.xml" ContentType="application/vnd.openxmlformats-officedocument.presentationml.tags+xml"/>
  <Override PartName="/ppt/tags/tag5401.xml" ContentType="application/vnd.openxmlformats-officedocument.presentationml.tags+xml"/>
  <Override PartName="/ppt/tags/tag5877.xml" ContentType="application/vnd.openxmlformats-officedocument.presentationml.tags+xml"/>
  <Override PartName="/ppt/tags/tag7228.xml" ContentType="application/vnd.openxmlformats-officedocument.presentationml.tags+xml"/>
  <Override PartName="/ppt/tags/tag8641.xml" ContentType="application/vnd.openxmlformats-officedocument.presentationml.tags+xml"/>
  <Override PartName="/ppt/tags/tag2145.xml" ContentType="application/vnd.openxmlformats-officedocument.presentationml.tags+xml"/>
  <Override PartName="/ppt/tags/tag2637.xml" ContentType="application/vnd.openxmlformats-officedocument.presentationml.tags+xml"/>
  <Override PartName="/ppt/tags/tag5385.xml" ContentType="application/vnd.openxmlformats-officedocument.presentationml.tags+xml"/>
  <Override PartName="/ppt/tags/tag3779.xml" ContentType="application/vnd.openxmlformats-officedocument.presentationml.tags+xml"/>
  <Override PartName="/ppt/tags/tag6543.xml" ContentType="application/vnd.openxmlformats-officedocument.presentationml.tags+xml"/>
  <Override PartName="/ppt/tags/tag9783.xml" ContentType="application/vnd.openxmlformats-officedocument.presentationml.tags+xml"/>
  <Override PartName="/ppt/slideLayouts/slideLayout94.xml" ContentType="application/vnd.openxmlformats-officedocument.presentationml.slideLayout+xml"/>
  <Override PartName="/ppt/tags/tag1952.xml" ContentType="application/vnd.openxmlformats-officedocument.presentationml.tags+xml"/>
  <Override PartName="/ppt/tags/tag3287.xml" ContentType="application/vnd.openxmlformats-officedocument.presentationml.tags+xml"/>
  <Override PartName="/ppt/tags/tag3303.xml" ContentType="application/vnd.openxmlformats-officedocument.presentationml.tags+xml"/>
  <Override PartName="/ppt/tags/tag6051.xml" ContentType="application/vnd.openxmlformats-officedocument.presentationml.tags+xml"/>
  <Override PartName="/ppt/slideLayouts/slideLayout850.xml" ContentType="application/vnd.openxmlformats-officedocument.presentationml.slideLayout+xml"/>
  <Override PartName="/ppt/tags/tag7701.xml" ContentType="application/vnd.openxmlformats-officedocument.presentationml.tags+xml"/>
  <Override PartName="/ppt/tags/tag9291.xml" ContentType="application/vnd.openxmlformats-officedocument.presentationml.tags+xml"/>
  <Override PartName="/ppt/tags/tag9528.xml" ContentType="application/vnd.openxmlformats-officedocument.presentationml.tags+xml"/>
  <Override PartName="/ppt/tags/tag1460.xml" ContentType="application/vnd.openxmlformats-officedocument.presentationml.tags+xml"/>
  <Override PartName="/ppt/tags/tag4937.xml" ContentType="application/vnd.openxmlformats-officedocument.presentationml.tags+xml"/>
  <Override PartName="/ppt/tags/tag7685.xml" ContentType="application/vnd.openxmlformats-officedocument.presentationml.tags+xml"/>
  <Override PartName="/ppt/tags/tag9036.xml" ContentType="application/vnd.openxmlformats-officedocument.presentationml.tags+xml"/>
  <Override PartName="/ppt/slideLayouts/slideLayout103.xml" ContentType="application/vnd.openxmlformats-officedocument.presentationml.slideLayout+xml"/>
  <Override PartName="/ppt/tags/tag857.xml" ContentType="application/vnd.openxmlformats-officedocument.presentationml.tags+xml"/>
  <Override PartName="/ppt/tags/tag1205.xml" ContentType="application/vnd.openxmlformats-officedocument.presentationml.tags+xml"/>
  <Override PartName="/ppt/slideLayouts/slideLayout579.xml" ContentType="application/vnd.openxmlformats-officedocument.presentationml.slideLayout+xml"/>
  <Override PartName="/ppt/tags/tag4445.xml" ContentType="application/vnd.openxmlformats-officedocument.presentationml.tags+xml"/>
  <Override PartName="/ppt/tags/tag7193.xml" ContentType="application/vnd.openxmlformats-officedocument.presentationml.tags+xml"/>
  <Override PartName="/ppt/tags/tag8843.xml" ContentType="application/vnd.openxmlformats-officedocument.presentationml.tags+xml"/>
  <Override PartName="/ppt/tags/tag64.xml" ContentType="application/vnd.openxmlformats-officedocument.presentationml.tags+xml"/>
  <Override PartName="/ppt/tags/tag365.xml" ContentType="application/vnd.openxmlformats-officedocument.presentationml.tags+xml"/>
  <Override PartName="/ppt/tags/tag1189.xml" ContentType="application/vnd.openxmlformats-officedocument.presentationml.tags+xml"/>
  <Override PartName="/ppt/tags/tag2839.xml" ContentType="application/vnd.openxmlformats-officedocument.presentationml.tags+xml"/>
  <Override PartName="/ppt/tags/tag5587.xml" ContentType="application/vnd.openxmlformats-officedocument.presentationml.tags+xml"/>
  <Override PartName="/ppt/tags/tag5603.xml" ContentType="application/vnd.openxmlformats-officedocument.presentationml.tags+xml"/>
  <Override PartName="/ppt/tags/tag8351.xml" ContentType="application/vnd.openxmlformats-officedocument.presentationml.tags+xml"/>
  <Override PartName="/ppt/tags/tag2347.xml" ContentType="application/vnd.openxmlformats-officedocument.presentationml.tags+xml"/>
  <Override PartName="/ppt/tags/tag3760.xml" ContentType="application/vnd.openxmlformats-officedocument.presentationml.tags+xml"/>
  <Override PartName="/ppt/tags/tag5095.xml" ContentType="application/vnd.openxmlformats-officedocument.presentationml.tags+xml"/>
  <Override PartName="/ppt/tags/tag5111.xml" ContentType="application/vnd.openxmlformats-officedocument.presentationml.tags+xml"/>
  <Override PartName="/ppt/tags/tag3505.xml" ContentType="application/vnd.openxmlformats-officedocument.presentationml.tags+xml"/>
  <Override PartName="/ppt/tags/tag6253.xml" ContentType="application/vnd.openxmlformats-officedocument.presentationml.tags+xml"/>
  <Override PartName="/ppt/tags/tag6745.xml" ContentType="application/vnd.openxmlformats-officedocument.presentationml.tags+xml"/>
  <Override PartName="/ppt/slideLayouts/slideLayout1085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tags/tag9493.xml" ContentType="application/vnd.openxmlformats-officedocument.presentationml.tags+xml"/>
  <Override PartName="/ppt/tags/tag1662.xml" ContentType="application/vnd.openxmlformats-officedocument.presentationml.tags+xml"/>
  <Override PartName="/ppt/tags/tag3013.xml" ContentType="application/vnd.openxmlformats-officedocument.presentationml.tags+xml"/>
  <Override PartName="/ppt/tags/tag3489.xml" ContentType="application/vnd.openxmlformats-officedocument.presentationml.tags+xml"/>
  <Override PartName="/ppt/tags/tag7887.xml" ContentType="application/vnd.openxmlformats-officedocument.presentationml.tags+xml"/>
  <Override PartName="/ppt/tags/tag7903.xml" ContentType="application/vnd.openxmlformats-officedocument.presentationml.tags+xml"/>
  <Override PartName="/ppt/tags/tag9238.xml" ContentType="application/vnd.openxmlformats-officedocument.presentationml.tags+xml"/>
  <Override PartName="/customXml/itemProps44.xml" ContentType="application/vnd.openxmlformats-officedocument.customXmlProperties+xml"/>
  <Override PartName="/ppt/tags/tag1170.xml" ContentType="application/vnd.openxmlformats-officedocument.presentationml.tags+xml"/>
  <Override PartName="/ppt/tags/tag1407.xml" ContentType="application/vnd.openxmlformats-officedocument.presentationml.tags+xml"/>
  <Override PartName="/ppt/slideLayouts/slideLayout560.xml" ContentType="application/vnd.openxmlformats-officedocument.presentationml.slideLayout+xml"/>
  <Override PartName="/ppt/tags/tag4647.xml" ContentType="application/vnd.openxmlformats-officedocument.presentationml.tags+xml"/>
  <Override PartName="/ppt/tags/tag7395.xml" ContentType="application/vnd.openxmlformats-officedocument.presentationml.tags+xml"/>
  <Override PartName="/ppt/tags/tag7411.xml" ContentType="application/vnd.openxmlformats-officedocument.presentationml.tags+xml"/>
  <Override PartName="/ppt/tags/tag567.xml" ContentType="application/vnd.openxmlformats-officedocument.presentationml.tags+xml"/>
  <Override PartName="/ppt/slideLayouts/slideLayout289.xml" ContentType="application/vnd.openxmlformats-officedocument.presentationml.slideLayout+xml"/>
  <Override PartName="/ppt/slideLayouts/slideLayout305.xml" ContentType="application/vnd.openxmlformats-officedocument.presentationml.slideLayout+xml"/>
  <Override PartName="/ppt/tags/tag2820.xml" ContentType="application/vnd.openxmlformats-officedocument.presentationml.tags+xml"/>
  <Override PartName="/ppt/tags/tag4155.xml" ContentType="application/vnd.openxmlformats-officedocument.presentationml.tags+xml"/>
  <Override PartName="/ppt/tags/tag5805.xml" ContentType="application/vnd.openxmlformats-officedocument.presentationml.tags+xml"/>
  <Override PartName="/ppt/slideMasters/slideMaster28.xml" ContentType="application/vnd.openxmlformats-officedocument.presentationml.slideMaster+xml"/>
  <Override PartName="/ppt/tags/tag2549.xml" ContentType="application/vnd.openxmlformats-officedocument.presentationml.tags+xml"/>
  <Override PartName="/ppt/tags/tag3962.xml" ContentType="application/vnd.openxmlformats-officedocument.presentationml.tags+xml"/>
  <Override PartName="/ppt/tags/tag5313.xml" ContentType="application/vnd.openxmlformats-officedocument.presentationml.tags+xml"/>
  <Override PartName="/ppt/tags/tag5789.xml" ContentType="application/vnd.openxmlformats-officedocument.presentationml.tags+xml"/>
  <Override PartName="/ppt/tags/tag8061.xml" ContentType="application/vnd.openxmlformats-officedocument.presentationml.tags+xml"/>
  <Override PartName="/ppt/tags/tag8553.xml" ContentType="application/vnd.openxmlformats-officedocument.presentationml.tags+xml"/>
  <Override PartName="/ppt/slides/slide23.xml" ContentType="application/vnd.openxmlformats-officedocument.presentationml.slide+xml"/>
  <Override PartName="/ppt/slideLayouts/slideLayout22.xml" ContentType="application/vnd.openxmlformats-officedocument.presentationml.slideLayout+xml"/>
  <Override PartName="/ppt/tags/tag2057.xml" ContentType="application/vnd.openxmlformats-officedocument.presentationml.tags+xml"/>
  <Override PartName="/ppt/tags/tag3470.xml" ContentType="application/vnd.openxmlformats-officedocument.presentationml.tags+xml"/>
  <Override PartName="/ppt/tags/tag3707.xml" ContentType="application/vnd.openxmlformats-officedocument.presentationml.tags+xml"/>
  <Override PartName="/ppt/tags/tag5297.xml" ContentType="application/vnd.openxmlformats-officedocument.presentationml.tags+xml"/>
  <Override PartName="/ppt/tags/tag6947.xml" ContentType="application/vnd.openxmlformats-officedocument.presentationml.tags+xml"/>
  <Override PartName="/ppt/tags/tag9695.xml" ContentType="application/vnd.openxmlformats-officedocument.presentationml.tags+xml"/>
  <Override PartName="/ppt/tags/tag9711.xml" ContentType="application/vnd.openxmlformats-officedocument.presentationml.tags+xml"/>
  <Override PartName="/ppt/tags/tag3215.xml" ContentType="application/vnd.openxmlformats-officedocument.presentationml.tags+xml"/>
  <Override PartName="/ppt/tags/tag6455.xml" ContentType="application/vnd.openxmlformats-officedocument.presentationml.tags+xml"/>
  <Override PartName="/customXml/itemProps149.xml" ContentType="application/vnd.openxmlformats-officedocument.customXmlProperties+xml"/>
  <Override PartName="/ppt/tags/tag1864.xml" ContentType="application/vnd.openxmlformats-officedocument.presentationml.tags+xml"/>
  <Override PartName="/ppt/tags/tag3199.xml" ContentType="application/vnd.openxmlformats-officedocument.presentationml.tags+xml"/>
  <Override PartName="/ppt/tags/tag4849.xml" ContentType="application/vnd.openxmlformats-officedocument.presentationml.tags+xml"/>
  <Override PartName="/ppt/slideLayouts/slideLayout762.xml" ContentType="application/vnd.openxmlformats-officedocument.presentationml.slideLayout+xml"/>
  <Override PartName="/ppt/tags/tag7613.xml" ContentType="application/vnd.openxmlformats-officedocument.presentationml.tags+xml"/>
  <Override PartName="/ppt/tags/tag1372.xml" ContentType="application/vnd.openxmlformats-officedocument.presentationml.tags+xml"/>
  <Override PartName="/ppt/tags/tag1609.xml" ContentType="application/vnd.openxmlformats-officedocument.presentationml.tags+xml"/>
  <Override PartName="/ppt/slideLayouts/slideLayout270.xml" ContentType="application/vnd.openxmlformats-officedocument.presentationml.slideLayout+xml"/>
  <Override PartName="/ppt/slideLayouts/slideLayout507.xml" ContentType="application/vnd.openxmlformats-officedocument.presentationml.slideLayout+xml"/>
  <Override PartName="/ppt/tags/tag4357.xml" ContentType="application/vnd.openxmlformats-officedocument.presentationml.tags+xml"/>
  <Override PartName="/ppt/tags/tag5770.xml" ContentType="application/vnd.openxmlformats-officedocument.presentationml.tags+xml"/>
  <Override PartName="/ppt/tags/tag7121.xml" ContentType="application/vnd.openxmlformats-officedocument.presentationml.tags+xml"/>
  <Override PartName="/ppt/tags/tag7597.xml" ContentType="application/vnd.openxmlformats-officedocument.presentationml.tags+xml"/>
  <Override PartName="/ppt/tags/tag277.xml" ContentType="application/vnd.openxmlformats-officedocument.presentationml.tags+xml"/>
  <Override PartName="/ppt/tags/tag769.xml" ContentType="application/vnd.openxmlformats-officedocument.presentationml.tags+xml"/>
  <Override PartName="/ppt/tags/tag1117.xml" ContentType="application/vnd.openxmlformats-officedocument.presentationml.tags+xml"/>
  <Override PartName="/ppt/tags/tag2530.xml" ContentType="application/vnd.openxmlformats-officedocument.presentationml.tags+xml"/>
  <Override PartName="/ppt/tags/tag5515.xml" ContentType="application/vnd.openxmlformats-officedocument.presentationml.tags+xml"/>
  <Override PartName="/ppt/tags/tag8755.xml" ContentType="application/vnd.openxmlformats-officedocument.presentationml.tags+xml"/>
  <Override PartName="/ppt/tags/tag2259.xml" ContentType="application/vnd.openxmlformats-officedocument.presentationml.tags+xml"/>
  <Override PartName="/ppt/tags/tag5023.xml" ContentType="application/vnd.openxmlformats-officedocument.presentationml.tags+xml"/>
  <Override PartName="/ppt/tags/tag5499.xml" ContentType="application/vnd.openxmlformats-officedocument.presentationml.tags+xml"/>
  <Override PartName="/ppt/tags/tag8263.xml" ContentType="application/vnd.openxmlformats-officedocument.presentationml.tags+xml"/>
  <Override PartName="/ppt/tags/tag3180.xml" ContentType="application/vnd.openxmlformats-officedocument.presentationml.tags+xml"/>
  <Override PartName="/ppt/tags/tag3672.xml" ContentType="application/vnd.openxmlformats-officedocument.presentationml.tags+xml"/>
  <Override PartName="/ppt/tags/tag3909.xml" ContentType="application/vnd.openxmlformats-officedocument.presentationml.tags+xml"/>
  <Override PartName="/ppt/tags/tag6657.xml" ContentType="application/vnd.openxmlformats-officedocument.presentationml.tags+xml"/>
  <Override PartName="/ppt/slideLayouts/slideLayout1013.xml" ContentType="application/vnd.openxmlformats-officedocument.presentationml.slideLayout+xml"/>
  <Override PartName="/ppt/tags/tag8008.xml" ContentType="application/vnd.openxmlformats-officedocument.presentationml.tags+xml"/>
  <Override PartName="/ppt/tags/tag9421.xml" ContentType="application/vnd.openxmlformats-officedocument.presentationml.tags+xml"/>
  <Override PartName="/customXml/itemProps130.xml" ContentType="application/vnd.openxmlformats-officedocument.customXmlProperties+xml"/>
  <Override PartName="/ppt/tags/tag3417.xml" ContentType="application/vnd.openxmlformats-officedocument.presentationml.tags+xml"/>
  <Override PartName="/ppt/tags/tag4830.xml" ContentType="application/vnd.openxmlformats-officedocument.presentationml.tags+xml"/>
  <Override PartName="/ppt/tags/tag6165.xml" ContentType="application/vnd.openxmlformats-officedocument.presentationml.tags+xml"/>
  <Override PartName="/ppt/slideLayouts/slideLayout964.xml" ContentType="application/vnd.openxmlformats-officedocument.presentationml.slideLayout+xml"/>
  <Override PartName="/ppt/tags/tag7815.xml" ContentType="application/vnd.openxmlformats-officedocument.presentationml.tags+xml"/>
  <Override PartName="/ppt/tags/tag750.xml" ContentType="application/vnd.openxmlformats-officedocument.presentationml.tags+xml"/>
  <Override PartName="/ppt/tags/tag1574.xml" ContentType="application/vnd.openxmlformats-officedocument.presentationml.tags+xml"/>
  <Override PartName="/ppt/slideLayouts/slideLayout472.xml" ContentType="application/vnd.openxmlformats-officedocument.presentationml.slideLayout+xml"/>
  <Override PartName="/ppt/tags/tag4559.xml" ContentType="application/vnd.openxmlformats-officedocument.presentationml.tags+xml"/>
  <Override PartName="/ppt/slideLayouts/slideLayout709.xml" ContentType="application/vnd.openxmlformats-officedocument.presentationml.slideLayout+xml"/>
  <Override PartName="/ppt/theme/theme46.xml" ContentType="application/vnd.openxmlformats-officedocument.theme+xml"/>
  <Override PartName="/ppt/tags/tag7323.xml" ContentType="application/vnd.openxmlformats-officedocument.presentationml.tags+xml"/>
  <Override PartName="/ppt/tags/tag7799.xml" ContentType="application/vnd.openxmlformats-officedocument.presentationml.tags+xml"/>
  <Override PartName="/ppt/tags/tag1082.xml" ContentType="application/vnd.openxmlformats-officedocument.presentationml.tags+xml"/>
  <Override PartName="/ppt/tags/tag1319.xml" ContentType="application/vnd.openxmlformats-officedocument.presentationml.tags+xml"/>
  <Override PartName="/ppt/slideLayouts/slideLayout217.xml" ContentType="application/vnd.openxmlformats-officedocument.presentationml.slideLayout+xml"/>
  <Override PartName="/ppt/tags/tag2732.xml" ContentType="application/vnd.openxmlformats-officedocument.presentationml.tags+xml"/>
  <Override PartName="/ppt/tags/tag4067.xml" ContentType="application/vnd.openxmlformats-officedocument.presentationml.tags+xml"/>
  <Override PartName="/ppt/tags/tag5972.xml" ContentType="application/vnd.openxmlformats-officedocument.presentationml.tags+xml"/>
  <Override PartName="/ppt/tags/tag8957.xml" ContentType="application/vnd.openxmlformats-officedocument.presentationml.tags+xml"/>
  <Override PartName="/ppt/tags/tag479.xml" ContentType="application/vnd.openxmlformats-officedocument.presentationml.tags+xml"/>
  <Override PartName="/ppt/tags/tag2240.xml" ContentType="application/vnd.openxmlformats-officedocument.presentationml.tags+xml"/>
  <Override PartName="/ppt/tags/tag5480.xml" ContentType="application/vnd.openxmlformats-officedocument.presentationml.tags+xml"/>
  <Override PartName="/ppt/tags/tag5717.xml" ContentType="application/vnd.openxmlformats-officedocument.presentationml.tags+xml"/>
  <Override PartName="/ppt/tags/tag8465.xml" ContentType="application/vnd.openxmlformats-officedocument.presentationml.tags+xml"/>
  <Override PartName="/ppt/notesSlides/notesSlide11.xml" ContentType="application/vnd.openxmlformats-officedocument.presentationml.notesSlide+xml"/>
  <Override PartName="/ppt/tags/tag3874.xml" ContentType="application/vnd.openxmlformats-officedocument.presentationml.tags+xml"/>
  <Override PartName="/ppt/tags/tag5225.xml" ContentType="application/vnd.openxmlformats-officedocument.presentationml.tags+xml"/>
  <Override PartName="/ppt/tags/tag9623.xml" ContentType="application/vnd.openxmlformats-officedocument.presentationml.tags+xml"/>
  <Override PartName="/ppt/tags/tag3382.xml" ContentType="application/vnd.openxmlformats-officedocument.presentationml.tags+xml"/>
  <Override PartName="/ppt/tags/tag3619.xml" ContentType="application/vnd.openxmlformats-officedocument.presentationml.tags+xml"/>
  <Override PartName="/ppt/tags/tag6367.xml" ContentType="application/vnd.openxmlformats-officedocument.presentationml.tags+xml"/>
  <Override PartName="/ppt/tags/tag6859.xml" ContentType="application/vnd.openxmlformats-officedocument.presentationml.tags+xml"/>
  <Override PartName="/ppt/tags/tag9131.xml" ContentType="application/vnd.openxmlformats-officedocument.presentationml.tags+xml"/>
  <Override PartName="/ppt/tags/tag1776.xml" ContentType="application/vnd.openxmlformats-officedocument.presentationml.tags+xml"/>
  <Override PartName="/ppt/tags/tag3127.xml" ContentType="application/vnd.openxmlformats-officedocument.presentationml.tags+xml"/>
  <Override PartName="/ppt/tags/tag4540.xml" ContentType="application/vnd.openxmlformats-officedocument.presentationml.tags+xml"/>
  <Override PartName="/ppt/tags/tag7780.xml" ContentType="application/vnd.openxmlformats-officedocument.presentationml.tags+xml"/>
  <Override PartName="/ppt/tags/tag460.xml" ContentType="application/vnd.openxmlformats-officedocument.presentationml.tags+xml"/>
  <Override PartName="/ppt/tags/tag952.xml" ContentType="application/vnd.openxmlformats-officedocument.presentationml.tags+xml"/>
  <Override PartName="/ppt/tags/tag1284.xml" ContentType="application/vnd.openxmlformats-officedocument.presentationml.tags+xml"/>
  <Override PartName="/ppt/tags/tag1300.xml" ContentType="application/vnd.openxmlformats-officedocument.presentationml.tags+xml"/>
  <Override PartName="/ppt/slideLayouts/slideLayout182.xml" ContentType="application/vnd.openxmlformats-officedocument.presentationml.slideLayout+xml"/>
  <Override PartName="/ppt/slideLayouts/slideLayout674.xml" ContentType="application/vnd.openxmlformats-officedocument.presentationml.slideLayout+xml"/>
  <Override PartName="/ppt/tags/tag7033.xml" ContentType="application/vnd.openxmlformats-officedocument.presentationml.tags+xml"/>
  <Override PartName="/ppt/tags/tag7525.xml" ContentType="application/vnd.openxmlformats-officedocument.presentationml.tags+xml"/>
  <Override PartName="/ppt/tags/tag205.xml" ContentType="application/vnd.openxmlformats-officedocument.presentationml.tags+xml"/>
  <Override PartName="/ppt/tags/tag1029.xml" ContentType="application/vnd.openxmlformats-officedocument.presentationml.tags+xml"/>
  <Override PartName="/ppt/tags/tag2442.xml" ContentType="application/vnd.openxmlformats-officedocument.presentationml.tags+xml"/>
  <Override PartName="/ppt/tags/tag2934.xml" ContentType="application/vnd.openxmlformats-officedocument.presentationml.tags+xml"/>
  <Override PartName="/ppt/slideLayouts/slideLayout419.xml" ContentType="application/vnd.openxmlformats-officedocument.presentationml.slideLayout+xml"/>
  <Override PartName="/ppt/tags/tag4269.xml" ContentType="application/vnd.openxmlformats-officedocument.presentationml.tags+xml"/>
  <Override PartName="/ppt/tags/tag5682.xml" ContentType="application/vnd.openxmlformats-officedocument.presentationml.tags+xml"/>
  <Override PartName="/ppt/tags/tag5919.xml" ContentType="application/vnd.openxmlformats-officedocument.presentationml.tags+xml"/>
  <Override PartName="/ppt/tags/tag8667.xml" ContentType="application/vnd.openxmlformats-officedocument.presentationml.tags+xml"/>
  <Override PartName="/ppt/tags/tag189.xml" ContentType="application/vnd.openxmlformats-officedocument.presentationml.tags+xml"/>
  <Override PartName="/ppt/tags/tag5190.xml" ContentType="application/vnd.openxmlformats-officedocument.presentationml.tags+xml"/>
  <Override PartName="/ppt/tags/tag5427.xml" ContentType="application/vnd.openxmlformats-officedocument.presentationml.tags+xml"/>
  <Override PartName="/ppt/tags/tag6840.xml" ContentType="application/vnd.openxmlformats-officedocument.presentationml.tags+xml"/>
  <Override PartName="/ppt/tags/tag8175.xml" ContentType="application/vnd.openxmlformats-officedocument.presentationml.tags+xml"/>
  <Override PartName="/ppt/tags/tag3584.xml" ContentType="application/vnd.openxmlformats-officedocument.presentationml.tags+xml"/>
  <Override PartName="/ppt/tags/tag3600.xml" ContentType="application/vnd.openxmlformats-officedocument.presentationml.tags+xml"/>
  <Override PartName="/ppt/slideLayouts/slideLayout1180.xml" ContentType="application/vnd.openxmlformats-officedocument.presentationml.slideLayout+xml"/>
  <Override PartName="/ppt/tags/tag9825.xml" ContentType="application/vnd.openxmlformats-officedocument.presentationml.tags+xml"/>
  <Override PartName="/ppt/tags/tag3092.xml" ContentType="application/vnd.openxmlformats-officedocument.presentationml.tags+xml"/>
  <Override PartName="/ppt/tags/tag3329.xml" ContentType="application/vnd.openxmlformats-officedocument.presentationml.tags+xml"/>
  <Override PartName="/ppt/tags/tag4742.xml" ContentType="application/vnd.openxmlformats-officedocument.presentationml.tags+xml"/>
  <Override PartName="/ppt/tags/tag6569.xml" ContentType="application/vnd.openxmlformats-officedocument.presentationml.tags+xml"/>
  <Override PartName="/ppt/tags/tag7982.xml" ContentType="application/vnd.openxmlformats-officedocument.presentationml.tags+xml"/>
  <Override PartName="/ppt/tags/tag9333.xml" ContentType="application/vnd.openxmlformats-officedocument.presentationml.tags+xml"/>
  <Override PartName="/ppt/tags/tag1502.xml" ContentType="application/vnd.openxmlformats-officedocument.presentationml.tags+xml"/>
  <Override PartName="/ppt/tags/tag1978.xml" ContentType="application/vnd.openxmlformats-officedocument.presentationml.tags+xml"/>
  <Override PartName="/ppt/slideLayouts/slideLayout400.xml" ContentType="application/vnd.openxmlformats-officedocument.presentationml.slideLayout+xml"/>
  <Override PartName="/ppt/tags/tag4250.xml" ContentType="application/vnd.openxmlformats-officedocument.presentationml.tags+xml"/>
  <Override PartName="/ppt/tags/tag6077.xml" ContentType="application/vnd.openxmlformats-officedocument.presentationml.tags+xml"/>
  <Override PartName="/ppt/slideLayouts/slideLayout876.xml" ContentType="application/vnd.openxmlformats-officedocument.presentationml.slideLayout+xml"/>
  <Override PartName="/ppt/tags/tag7490.xml" ContentType="application/vnd.openxmlformats-officedocument.presentationml.tags+xml"/>
  <Override PartName="/ppt/tags/tag7727.xml" ContentType="application/vnd.openxmlformats-officedocument.presentationml.tags+xml"/>
  <Override PartName="/ppt/tags/tag662.xml" ContentType="application/vnd.openxmlformats-officedocument.presentationml.tags+xml"/>
  <Override PartName="/ppt/tags/tag1010.xml" ContentType="application/vnd.openxmlformats-officedocument.presentationml.tags+xml"/>
  <Override PartName="/ppt/tags/tag1486.xml" ContentType="application/vnd.openxmlformats-officedocument.presentationml.tags+xml"/>
  <Override PartName="/ppt/slideLayouts/slideLayout384.xml" ContentType="application/vnd.openxmlformats-officedocument.presentationml.slideLayout+xml"/>
  <Override PartName="/ppt/tags/tag5884.xml" ContentType="application/vnd.openxmlformats-officedocument.presentationml.tags+xml"/>
  <Override PartName="/ppt/tags/tag5900.xml" ContentType="application/vnd.openxmlformats-officedocument.presentationml.tags+xml"/>
  <Override PartName="/ppt/tags/tag7235.xml" ContentType="application/vnd.openxmlformats-officedocument.presentationml.tags+xml"/>
  <Override PartName="/ppt/tags/tag170.xml" ContentType="application/vnd.openxmlformats-officedocument.presentationml.tags+xml"/>
  <Override PartName="/ppt/tags/tag407.xml" ContentType="application/vnd.openxmlformats-officedocument.presentationml.tags+xml"/>
  <Override PartName="/ppt/slideLayouts/slideLayout129.xml" ContentType="application/vnd.openxmlformats-officedocument.presentationml.slideLayout+xml"/>
  <Override PartName="/ppt/tags/tag2644.xml" ContentType="application/vnd.openxmlformats-officedocument.presentationml.tags+xml"/>
  <Override PartName="/ppt/tags/tag5392.xml" ContentType="application/vnd.openxmlformats-officedocument.presentationml.tags+xml"/>
  <Override PartName="/ppt/tags/tag5629.xml" ContentType="application/vnd.openxmlformats-officedocument.presentationml.tags+xml"/>
  <Override PartName="/ppt/tags/tag8869.xml" ContentType="application/vnd.openxmlformats-officedocument.presentationml.tags+xml"/>
  <Override PartName="/ppt/tags/tag2152.xml" ContentType="application/vnd.openxmlformats-officedocument.presentationml.tags+xml"/>
  <Override PartName="/ppt/tags/tag3802.xml" ContentType="application/vnd.openxmlformats-officedocument.presentationml.tags+xml"/>
  <Override PartName="/ppt/tags/tag5137.xml" ContentType="application/vnd.openxmlformats-officedocument.presentationml.tags+xml"/>
  <Override PartName="/ppt/tags/tag6550.xml" ContentType="application/vnd.openxmlformats-officedocument.presentationml.tags+xml"/>
  <Override PartName="/ppt/tags/tag8377.xml" ContentType="application/vnd.openxmlformats-officedocument.presentationml.tags+xml"/>
  <Override PartName="/ppt/tags/tag9790.xml" ContentType="application/vnd.openxmlformats-officedocument.presentationml.tags+xml"/>
  <Override PartName="/ppt/tags/tag3294.xml" ContentType="application/vnd.openxmlformats-officedocument.presentationml.tags+xml"/>
  <Override PartName="/ppt/tags/tag3310.xml" ContentType="application/vnd.openxmlformats-officedocument.presentationml.tags+xml"/>
  <Override PartName="/ppt/tags/tag3786.xml" ContentType="application/vnd.openxmlformats-officedocument.presentationml.tags+xml"/>
  <Override PartName="/ppt/slideLayouts/slideLayout1127.xml" ContentType="application/vnd.openxmlformats-officedocument.presentationml.slideLayout+xml"/>
  <Override PartName="/ppt/tags/tag9535.xml" ContentType="application/vnd.openxmlformats-officedocument.presentationml.tags+xml"/>
  <Override PartName="/ppt/tags/tag1704.xml" ContentType="application/vnd.openxmlformats-officedocument.presentationml.tags+xml"/>
  <Override PartName="/ppt/tags/tag3039.xml" ContentType="application/vnd.openxmlformats-officedocument.presentationml.tags+xml"/>
  <Override PartName="/ppt/slideLayouts/slideLayout602.xml" ContentType="application/vnd.openxmlformats-officedocument.presentationml.slideLayout+xml"/>
  <Override PartName="/ppt/tags/tag4944.xml" ContentType="application/vnd.openxmlformats-officedocument.presentationml.tags+xml"/>
  <Override PartName="/ppt/tags/tag6279.xml" ContentType="application/vnd.openxmlformats-officedocument.presentationml.tags+xml"/>
  <Override PartName="/ppt/tags/tag7692.xml" ContentType="application/vnd.openxmlformats-officedocument.presentationml.tags+xml"/>
  <Override PartName="/ppt/tags/tag7929.xml" ContentType="application/vnd.openxmlformats-officedocument.presentationml.tags+xml"/>
  <Override PartName="/ppt/tags/tag9043.xml" ContentType="application/vnd.openxmlformats-officedocument.presentationml.tags+xml"/>
  <Override PartName="/ppt/slideLayouts/slideLayout110.xml" ContentType="application/vnd.openxmlformats-officedocument.presentationml.slideLayout+xml"/>
  <Override PartName="/ppt/tags/tag864.xml" ContentType="application/vnd.openxmlformats-officedocument.presentationml.tags+xml"/>
  <Override PartName="/ppt/tags/tag1212.xml" ContentType="application/vnd.openxmlformats-officedocument.presentationml.tags+xml"/>
  <Override PartName="/ppt/tags/tag1688.xml" ContentType="application/vnd.openxmlformats-officedocument.presentationml.tags+xml"/>
  <Override PartName="/ppt/slideLayouts/slideLayout586.xml" ContentType="application/vnd.openxmlformats-officedocument.presentationml.slideLayout+xml"/>
  <Override PartName="/ppt/tags/tag4452.xml" ContentType="application/vnd.openxmlformats-officedocument.presentationml.tags+xml"/>
  <Override PartName="/ppt/tags/tag7437.xml" ContentType="application/vnd.openxmlformats-officedocument.presentationml.tags+xml"/>
  <Override PartName="/ppt/tags/tag8850.xml" ContentType="application/vnd.openxmlformats-officedocument.presentationml.tags+xml"/>
  <Override PartName="/ppt/tags/tag71.xml" ContentType="application/vnd.openxmlformats-officedocument.presentationml.tags+xml"/>
  <Override PartName="/ppt/tags/tag372.xml" ContentType="application/vnd.openxmlformats-officedocument.presentationml.tags+xml"/>
  <Override PartName="/ppt/tags/tag609.xml" ContentType="application/vnd.openxmlformats-officedocument.presentationml.tags+xml"/>
  <Override PartName="/ppt/tags/tag1196.xml" ContentType="application/vnd.openxmlformats-officedocument.presentationml.tags+xml"/>
  <Override PartName="/ppt/tags/tag2846.xml" ContentType="application/vnd.openxmlformats-officedocument.presentationml.tags+xml"/>
  <Override PartName="/ppt/tags/tag5610.xml" ContentType="application/vnd.openxmlformats-officedocument.presentationml.tags+xml"/>
  <Override PartName="/ppt/tags/tag117.xml" ContentType="application/vnd.openxmlformats-officedocument.presentationml.tags+xml"/>
  <Override PartName="/ppt/tags/tag2354.xml" ContentType="application/vnd.openxmlformats-officedocument.presentationml.tags+xml"/>
  <Override PartName="/ppt/tags/tag5339.xml" ContentType="application/vnd.openxmlformats-officedocument.presentationml.tags+xml"/>
  <Override PartName="/ppt/tags/tag5594.xml" ContentType="application/vnd.openxmlformats-officedocument.presentationml.tags+xml"/>
  <Override PartName="/ppt/tags/tag8103.xml" ContentType="application/vnd.openxmlformats-officedocument.presentationml.tags+xml"/>
  <Override PartName="/ppt/tags/tag8579.xml" ContentType="application/vnd.openxmlformats-officedocument.presentationml.tags+xml"/>
  <Override PartName="/ppt/slides/slide49.xml" ContentType="application/vnd.openxmlformats-officedocument.presentationml.slide+xml"/>
  <Override PartName="/ppt/tags/tag3512.xml" ContentType="application/vnd.openxmlformats-officedocument.presentationml.tags+xml"/>
  <Override PartName="/ppt/tags/tag3988.xml" ContentType="application/vnd.openxmlformats-officedocument.presentationml.tags+xml"/>
  <Override PartName="/ppt/tags/tag6752.xml" ContentType="application/vnd.openxmlformats-officedocument.presentationml.tags+xml"/>
  <Override PartName="/ppt/tags/tag8087.xml" ContentType="application/vnd.openxmlformats-officedocument.presentationml.tags+xml"/>
  <Override PartName="/ppt/tags/tag9737.xml" ContentType="application/vnd.openxmlformats-officedocument.presentationml.tags+xml"/>
  <Override PartName="/ppt/slideLayouts/slideLayout48.xml" ContentType="application/vnd.openxmlformats-officedocument.presentationml.slideLayout+xml"/>
  <Override PartName="/ppt/tags/tag3020.xml" ContentType="application/vnd.openxmlformats-officedocument.presentationml.tags+xml"/>
  <Override PartName="/ppt/tags/tag3496.xml" ContentType="application/vnd.openxmlformats-officedocument.presentationml.tags+xml"/>
  <Override PartName="/ppt/tags/tag6260.xml" ContentType="application/vnd.openxmlformats-officedocument.presentationml.tags+xml"/>
  <Override PartName="/ppt/tags/tag7910.xml" ContentType="application/vnd.openxmlformats-officedocument.presentationml.tags+xml"/>
  <Override PartName="/ppt/slideLayouts/slideLayout1092.xml" ContentType="application/vnd.openxmlformats-officedocument.presentationml.slideLayout+xml"/>
  <Override PartName="/ppt/tags/tag9245.xml" ContentType="application/vnd.openxmlformats-officedocument.presentationml.tags+xml"/>
  <Override PartName="/customXml/itemProps51.xml" ContentType="application/vnd.openxmlformats-officedocument.customXmlProperties+xml"/>
  <Override PartName="/ppt/tags/tag1414.xml" ContentType="application/vnd.openxmlformats-officedocument.presentationml.tags+xml"/>
  <Override PartName="/ppt/tags/tag1906.xml" ContentType="application/vnd.openxmlformats-officedocument.presentationml.tags+xml"/>
  <Override PartName="/ppt/tags/tag4654.xml" ContentType="application/vnd.openxmlformats-officedocument.presentationml.tags+xml"/>
  <Override PartName="/ppt/tags/tag6005.xml" ContentType="application/vnd.openxmlformats-officedocument.presentationml.tags+xml"/>
  <Override PartName="/ppt/slideLayouts/slideLayout804.xml" ContentType="application/vnd.openxmlformats-officedocument.presentationml.slideLayout+xml"/>
  <Override PartName="/ppt/tags/tag7894.xml" ContentType="application/vnd.openxmlformats-officedocument.presentationml.tags+xml"/>
  <Override PartName="/ppt/tags/tag574.xml" ContentType="application/vnd.openxmlformats-officedocument.presentationml.tags+xml"/>
  <Override PartName="/ppt/tags/tag1398.xml" ContentType="application/vnd.openxmlformats-officedocument.presentationml.tags+xml"/>
  <Override PartName="/ppt/slideLayouts/slideLayout296.xml" ContentType="application/vnd.openxmlformats-officedocument.presentationml.slideLayout+xml"/>
  <Override PartName="/ppt/slideLayouts/slideLayout312.xml" ContentType="application/vnd.openxmlformats-officedocument.presentationml.slideLayout+xml"/>
  <Override PartName="/ppt/tags/tag4162.xml" ContentType="application/vnd.openxmlformats-officedocument.presentationml.tags+xml"/>
  <Override PartName="/ppt/tags/tag5812.xml" ContentType="application/vnd.openxmlformats-officedocument.presentationml.tags+xml"/>
  <Override PartName="/ppt/slideLayouts/slideLayout788.xml" ContentType="application/vnd.openxmlformats-officedocument.presentationml.slideLayout+xml"/>
  <Override PartName="/ppt/tags/tag7147.xml" ContentType="application/vnd.openxmlformats-officedocument.presentationml.tags+xml"/>
  <Override PartName="/ppt/tags/tag7639.xml" ContentType="application/vnd.openxmlformats-officedocument.presentationml.tags+xml"/>
  <Override PartName="/ppt/slideMasters/slideMaster35.xml" ContentType="application/vnd.openxmlformats-officedocument.presentationml.slideMaster+xml"/>
  <Override PartName="/ppt/tags/tag319.xml" ContentType="application/vnd.openxmlformats-officedocument.presentationml.tags+xml"/>
  <Override PartName="/ppt/tags/tag2556.xml" ContentType="application/vnd.openxmlformats-officedocument.presentationml.tags+xml"/>
  <Override PartName="/ppt/tags/tag5320.xml" ContentType="application/vnd.openxmlformats-officedocument.presentationml.tags+xml"/>
  <Override PartName="/ppt/tags/tag5796.xml" ContentType="application/vnd.openxmlformats-officedocument.presentationml.tags+xml"/>
  <Override PartName="/ppt/tags/tag8560.xml" ContentType="application/vnd.openxmlformats-officedocument.presentationml.tags+xml"/>
  <Override PartName="/ppt/slides/slide30.xml" ContentType="application/vnd.openxmlformats-officedocument.presentationml.slide+xml"/>
  <Override PartName="/ppt/tags/tag18.xml" ContentType="application/vnd.openxmlformats-officedocument.presentationml.tags+xml"/>
  <Override PartName="/ppt/tags/tag2064.xml" ContentType="application/vnd.openxmlformats-officedocument.presentationml.tags+xml"/>
  <Override PartName="/ppt/tags/tag6954.xml" ContentType="application/vnd.openxmlformats-officedocument.presentationml.tags+xml"/>
  <Override PartName="/ppt/tags/tag8289.xml" ContentType="application/vnd.openxmlformats-officedocument.presentationml.tags+xml"/>
  <Override PartName="/ppt/tags/tag8305.xml" ContentType="application/vnd.openxmlformats-officedocument.presentationml.tags+xml"/>
  <Override PartName="/ppt/tags/tag3222.xml" ContentType="application/vnd.openxmlformats-officedocument.presentationml.tags+xml"/>
  <Override PartName="/ppt/tags/tag3698.xml" ContentType="application/vnd.openxmlformats-officedocument.presentationml.tags+xml"/>
  <Override PartName="/ppt/tags/tag3714.xml" ContentType="application/vnd.openxmlformats-officedocument.presentationml.tags+xml"/>
  <Override PartName="/ppt/tags/tag5049.xml" ContentType="application/vnd.openxmlformats-officedocument.presentationml.tags+xml"/>
  <Override PartName="/ppt/tags/tag6462.xml" ContentType="application/vnd.openxmlformats-officedocument.presentationml.tags+xml"/>
  <Override PartName="/ppt/tags/tag9447.xml" ContentType="application/vnd.openxmlformats-officedocument.presentationml.tags+xml"/>
  <Override PartName="/customXml/itemProps156.xml" ContentType="application/vnd.openxmlformats-officedocument.customXmlProperties+xml"/>
  <Override PartName="/ppt/tags/tag1871.xml" ContentType="application/vnd.openxmlformats-officedocument.presentationml.tags+xml"/>
  <Override PartName="/ppt/tags/tag4856.xml" ContentType="application/vnd.openxmlformats-officedocument.presentationml.tags+xml"/>
  <Override PartName="/ppt/tags/tag6207.xml" ContentType="application/vnd.openxmlformats-officedocument.presentationml.tags+xml"/>
  <Override PartName="/ppt/tags/tag7620.xml" ContentType="application/vnd.openxmlformats-officedocument.presentationml.tags+xml"/>
  <Override PartName="/ppt/slideLayouts/slideLayout1039.xml" ContentType="application/vnd.openxmlformats-officedocument.presentationml.slideLayout+xml"/>
  <Override PartName="/ppt/tags/tag1616.xml" ContentType="application/vnd.openxmlformats-officedocument.presentationml.tags+xml"/>
  <Override PartName="/ppt/slideLayouts/slideLayout514.xml" ContentType="application/vnd.openxmlformats-officedocument.presentationml.slideLayout+xml"/>
  <Override PartName="/ppt/tags/tag4364.xml" ContentType="application/vnd.openxmlformats-officedocument.presentationml.tags+xml"/>
  <Override PartName="/ppt/tags/tag300.xml" ContentType="application/vnd.openxmlformats-officedocument.presentationml.tags+xml"/>
  <Override PartName="/ppt/theme/theme4.xml" ContentType="application/vnd.openxmlformats-officedocument.theme+xml"/>
  <Override PartName="/ppt/tags/tag776.xml" ContentType="application/vnd.openxmlformats-officedocument.presentationml.tags+xml"/>
  <Override PartName="/ppt/tags/tag1124.xml" ContentType="application/vnd.openxmlformats-officedocument.presentationml.tags+xml"/>
  <Override PartName="/ppt/slideLayouts/slideLayout498.xml" ContentType="application/vnd.openxmlformats-officedocument.presentationml.slideLayout+xml"/>
  <Override PartName="/ppt/tags/tag4109.xml" ContentType="application/vnd.openxmlformats-officedocument.presentationml.tags+xml"/>
  <Override PartName="/ppt/tags/tag5522.xml" ContentType="application/vnd.openxmlformats-officedocument.presentationml.tags+xml"/>
  <Override PartName="/ppt/tags/tag5998.xml" ContentType="application/vnd.openxmlformats-officedocument.presentationml.tags+xml"/>
  <Override PartName="/ppt/tags/tag7349.xml" ContentType="application/vnd.openxmlformats-officedocument.presentationml.tags+xml"/>
  <Override PartName="/ppt/tags/tag8762.xml" ContentType="application/vnd.openxmlformats-officedocument.presentationml.tags+xml"/>
  <Override PartName="/ppt/tags/tag284.xml" ContentType="application/vnd.openxmlformats-officedocument.presentationml.tags+xml"/>
  <Override PartName="/ppt/tags/tag2758.xml" ContentType="application/vnd.openxmlformats-officedocument.presentationml.tags+xml"/>
  <Override PartName="/ppt/tags/tag5030.xml" ContentType="application/vnd.openxmlformats-officedocument.presentationml.tags+xml"/>
  <Override PartName="/ppt/tags/tag8270.xml" ContentType="application/vnd.openxmlformats-officedocument.presentationml.tags+xml"/>
  <Override PartName="/ppt/tags/tag8507.xml" ContentType="application/vnd.openxmlformats-officedocument.presentationml.tags+xml"/>
  <Override PartName="/ppt/tags/tag2266.xml" ContentType="application/vnd.openxmlformats-officedocument.presentationml.tags+xml"/>
  <Override PartName="/ppt/tags/tag3916.xml" ContentType="application/vnd.openxmlformats-officedocument.presentationml.tags+xml"/>
  <Override PartName="/ppt/tags/tag6664.xml" ContentType="application/vnd.openxmlformats-officedocument.presentationml.tags+xml"/>
  <Override PartName="/ppt/tags/tag8015.xml" ContentType="application/vnd.openxmlformats-officedocument.presentationml.tags+xml"/>
  <Override PartName="/ppt/notesSlides/notesSlide37.xml" ContentType="application/vnd.openxmlformats-officedocument.presentationml.notesSlide+xml"/>
  <Override PartName="/ppt/tags/tag3424.xml" ContentType="application/vnd.openxmlformats-officedocument.presentationml.tags+xml"/>
  <Override PartName="/ppt/tags/tag6172.xml" ContentType="application/vnd.openxmlformats-officedocument.presentationml.tags+xml"/>
  <Override PartName="/ppt/tags/tag6409.xml" ContentType="application/vnd.openxmlformats-officedocument.presentationml.tags+xml"/>
  <Override PartName="/ppt/slideLayouts/slideLayout1020.xml" ContentType="application/vnd.openxmlformats-officedocument.presentationml.slideLayout+xml"/>
  <Override PartName="/ppt/tags/tag9649.xml" ContentType="application/vnd.openxmlformats-officedocument.presentationml.tags+xml"/>
  <Override PartName="/ppt/tags/tag1581.xml" ContentType="application/vnd.openxmlformats-officedocument.presentationml.tags+xml"/>
  <Override PartName="/ppt/tags/tag1818.xml" ContentType="application/vnd.openxmlformats-officedocument.presentationml.tags+xml"/>
  <Override PartName="/ppt/slideLayouts/slideLayout716.xml" ContentType="application/vnd.openxmlformats-officedocument.presentationml.slideLayout+xml"/>
  <Override PartName="/ppt/slideLayouts/slideLayout971.xml" ContentType="application/vnd.openxmlformats-officedocument.presentationml.slideLayout+xml"/>
  <Override PartName="/ppt/tags/tag7330.xml" ContentType="application/vnd.openxmlformats-officedocument.presentationml.tags+xml"/>
  <Override PartName="/ppt/tags/tag7822.xml" ContentType="application/vnd.openxmlformats-officedocument.presentationml.tags+xml"/>
  <Override PartName="/ppt/tags/tag9157.xml" ContentType="application/vnd.openxmlformats-officedocument.presentationml.tags+xml"/>
  <Override PartName="/ppt/tags/tag502.xml" ContentType="application/vnd.openxmlformats-officedocument.presentationml.tags+xml"/>
  <Override PartName="/ppt/tags/tag978.xml" ContentType="application/vnd.openxmlformats-officedocument.presentationml.tags+xml"/>
  <Override PartName="/ppt/tags/tag1326.xml" ContentType="application/vnd.openxmlformats-officedocument.presentationml.tags+xml"/>
  <Override PartName="/ppt/slideLayouts/slideLayout224.xml" ContentType="application/vnd.openxmlformats-officedocument.presentationml.slideLayout+xml"/>
  <Override PartName="/ppt/tags/tag4074.xml" ContentType="application/vnd.openxmlformats-officedocument.presentationml.tags+xml"/>
  <Override PartName="/ppt/tags/tag4566.xml" ContentType="application/vnd.openxmlformats-officedocument.presentationml.tags+xml"/>
  <Override PartName="/ppt/theme/theme53.xml" ContentType="application/vnd.openxmlformats-officedocument.theme+xml"/>
  <Override PartName="/ppt/tags/tag8964.xml" ContentType="application/vnd.openxmlformats-officedocument.presentationml.tags+xml"/>
  <Override PartName="/ppt/tags/tag486.xml" ContentType="application/vnd.openxmlformats-officedocument.presentationml.tags+xml"/>
  <Override PartName="/ppt/tags/tag5724.xml" ContentType="application/vnd.openxmlformats-officedocument.presentationml.tags+xml"/>
  <Override PartName="/ppt/tags/tag7059.xml" ContentType="application/vnd.openxmlformats-officedocument.presentationml.tags+xml"/>
  <Override PartName="/ppt/tags/tag8472.xml" ContentType="application/vnd.openxmlformats-officedocument.presentationml.tags+xml"/>
  <Override PartName="/ppt/tags/tag8709.xml" ContentType="application/vnd.openxmlformats-officedocument.presentationml.tags+xml"/>
  <Override PartName="/ppt/tags/tag2468.xml" ContentType="application/vnd.openxmlformats-officedocument.presentationml.tags+xml"/>
  <Override PartName="/ppt/tags/tag3881.xml" ContentType="application/vnd.openxmlformats-officedocument.presentationml.tags+xml"/>
  <Override PartName="/ppt/tags/tag5232.xml" ContentType="application/vnd.openxmlformats-officedocument.presentationml.tags+xml"/>
  <Override PartName="/ppt/tags/tag8217.xml" ContentType="application/vnd.openxmlformats-officedocument.presentationml.tags+xml"/>
  <Override PartName="/ppt/tags/tag9630.xml" ContentType="application/vnd.openxmlformats-officedocument.presentationml.tags+xml"/>
  <Override PartName="/ppt/tags/tag3626.xml" ContentType="application/vnd.openxmlformats-officedocument.presentationml.tags+xml"/>
  <Override PartName="/ppt/tags/tag6866.xml" ContentType="application/vnd.openxmlformats-officedocument.presentationml.tags+xml"/>
  <Override PartName="/ppt/tags/tag1783.xml" ContentType="application/vnd.openxmlformats-officedocument.presentationml.tags+xml"/>
  <Override PartName="/ppt/tags/tag3134.xml" ContentType="application/vnd.openxmlformats-officedocument.presentationml.tags+xml"/>
  <Override PartName="/ppt/tags/tag6119.xml" ContentType="application/vnd.openxmlformats-officedocument.presentationml.tags+xml"/>
  <Override PartName="/ppt/tags/tag6374.xml" ContentType="application/vnd.openxmlformats-officedocument.presentationml.tags+xml"/>
  <Override PartName="/ppt/tags/tag9359.xml" ContentType="application/vnd.openxmlformats-officedocument.presentationml.tags+xml"/>
  <Override PartName="/ppt/tags/tag1291.xml" ContentType="application/vnd.openxmlformats-officedocument.presentationml.tags+xml"/>
  <Override PartName="/ppt/tags/tag1528.xml" ContentType="application/vnd.openxmlformats-officedocument.presentationml.tags+xml"/>
  <Override PartName="/ppt/tags/tag4768.xml" ContentType="application/vnd.openxmlformats-officedocument.presentationml.tags+xml"/>
  <Override PartName="/ppt/slideLayouts/slideLayout681.xml" ContentType="application/vnd.openxmlformats-officedocument.presentationml.slideLayout+xml"/>
  <Override PartName="/ppt/slideLayouts/slideLayout918.xml" ContentType="application/vnd.openxmlformats-officedocument.presentationml.slideLayout+xml"/>
  <Override PartName="/ppt/tags/tag7532.xml" ContentType="application/vnd.openxmlformats-officedocument.presentationml.tags+xml"/>
  <Override PartName="/ppt/tags/tag688.xml" ContentType="application/vnd.openxmlformats-officedocument.presentationml.tags+xml"/>
  <Override PartName="/ppt/tags/tag704.xml" ContentType="application/vnd.openxmlformats-officedocument.presentationml.tags+xml"/>
  <Override PartName="/ppt/tags/tag1036.xml" ContentType="application/vnd.openxmlformats-officedocument.presentationml.tags+xml"/>
  <Override PartName="/ppt/tags/tag2941.xml" ContentType="application/vnd.openxmlformats-officedocument.presentationml.tags+xml"/>
  <Override PartName="/ppt/slideLayouts/slideLayout426.xml" ContentType="application/vnd.openxmlformats-officedocument.presentationml.slideLayout+xml"/>
  <Override PartName="/ppt/tags/tag4276.xml" ContentType="application/vnd.openxmlformats-officedocument.presentationml.tags+xml"/>
  <Override PartName="/ppt/tags/tag5926.xml" ContentType="application/vnd.openxmlformats-officedocument.presentationml.tags+xml"/>
  <Override PartName="/ppt/tags/tag7040.xml" ContentType="application/vnd.openxmlformats-officedocument.presentationml.tags+xml"/>
  <Override PartName="/ppt/tags/tag196.xml" ContentType="application/vnd.openxmlformats-officedocument.presentationml.tags+xml"/>
  <Override PartName="/ppt/tags/tag212.xml" ContentType="application/vnd.openxmlformats-officedocument.presentationml.tags+xml"/>
  <Override PartName="/ppt/tags/tag5434.xml" ContentType="application/vnd.openxmlformats-officedocument.presentationml.tags+xml"/>
  <Override PartName="/ppt/tags/tag8182.xml" ContentType="application/vnd.openxmlformats-officedocument.presentationml.tags+xml"/>
  <Override PartName="/ppt/tags/tag8674.xml" ContentType="application/vnd.openxmlformats-officedocument.presentationml.tags+xml"/>
  <Override PartName="/ppt/tags/tag2178.xml" ContentType="application/vnd.openxmlformats-officedocument.presentationml.tags+xml"/>
  <Override PartName="/ppt/tags/tag3591.xml" ContentType="application/vnd.openxmlformats-officedocument.presentationml.tags+xml"/>
  <Override PartName="/ppt/tags/tag8419.xml" ContentType="application/vnd.openxmlformats-officedocument.presentationml.tags+xml"/>
  <Override PartName="/ppt/tags/tag9832.xml" ContentType="application/vnd.openxmlformats-officedocument.presentationml.tags+xml"/>
  <Override PartName="/customXml/itemProps6.xml" ContentType="application/vnd.openxmlformats-officedocument.customXmlProperties+xml"/>
  <Override PartName="/ppt/tags/tag3336.xml" ContentType="application/vnd.openxmlformats-officedocument.presentationml.tags+xml"/>
  <Override PartName="/ppt/tags/tag3828.xml" ContentType="application/vnd.openxmlformats-officedocument.presentationml.tags+xml"/>
  <Override PartName="/ppt/tags/tag6100.xml" ContentType="application/vnd.openxmlformats-officedocument.presentationml.tags+xml"/>
  <Override PartName="/ppt/tags/tag6576.xml" ContentType="application/vnd.openxmlformats-officedocument.presentationml.tags+xml"/>
  <Override PartName="/ppt/tags/tag9340.xml" ContentType="application/vnd.openxmlformats-officedocument.presentationml.tags+xml"/>
  <Override PartName="/ppt/tags/tag1985.xml" ContentType="application/vnd.openxmlformats-officedocument.presentationml.tags+xml"/>
  <Override PartName="/ppt/tags/tag6084.xml" ContentType="application/vnd.openxmlformats-officedocument.presentationml.tags+xml"/>
  <Override PartName="/ppt/slideLayouts/slideLayout883.xml" ContentType="application/vnd.openxmlformats-officedocument.presentationml.slideLayout+xml"/>
  <Override PartName="/ppt/tags/tag7734.xml" ContentType="application/vnd.openxmlformats-officedocument.presentationml.tags+xml"/>
  <Override PartName="/ppt/tags/tag9069.xml" ContentType="application/vnd.openxmlformats-officedocument.presentationml.tags+xml"/>
  <Override PartName="/ppt/tags/tag11126.xml" ContentType="application/vnd.openxmlformats-officedocument.presentationml.tags+xml"/>
  <Override PartName="/ppt/tags/tag906.xml" ContentType="application/vnd.openxmlformats-officedocument.presentationml.tags+xml"/>
  <Override PartName="/ppt/tags/tag1493.xml" ContentType="application/vnd.openxmlformats-officedocument.presentationml.tags+xml"/>
  <Override PartName="/ppt/slideLayouts/slideLayout391.xml" ContentType="application/vnd.openxmlformats-officedocument.presentationml.slideLayout+xml"/>
  <Override PartName="/ppt/tags/tag4002.xml" ContentType="application/vnd.openxmlformats-officedocument.presentationml.tags+xml"/>
  <Override PartName="/ppt/tags/tag4478.xml" ContentType="application/vnd.openxmlformats-officedocument.presentationml.tags+xml"/>
  <Override PartName="/ppt/slideLayouts/slideLayout628.xml" ContentType="application/vnd.openxmlformats-officedocument.presentationml.slideLayout+xml"/>
  <Override PartName="/ppt/tags/tag5891.xml" ContentType="application/vnd.openxmlformats-officedocument.presentationml.tags+xml"/>
  <Override PartName="/ppt/tags/tag7242.xml" ContentType="application/vnd.openxmlformats-officedocument.presentationml.tags+xml"/>
  <Override PartName="/ppt/tags/tag414.xml" ContentType="application/vnd.openxmlformats-officedocument.presentationml.tags+xml"/>
  <Override PartName="/ppt/slideLayouts/slideLayout136.xml" ContentType="application/vnd.openxmlformats-officedocument.presentationml.slideLayout+xml"/>
  <Override PartName="/ppt/tags/tag1238.xml" ContentType="application/vnd.openxmlformats-officedocument.presentationml.tags+xml"/>
  <Override PartName="/ppt/tags/tag2651.xml" ContentType="application/vnd.openxmlformats-officedocument.presentationml.tags+xml"/>
  <Override PartName="/ppt/tags/tag5636.xml" ContentType="application/vnd.openxmlformats-officedocument.presentationml.tags+xml"/>
  <Override PartName="/ppt/tags/tag8400.xml" ContentType="application/vnd.openxmlformats-officedocument.presentationml.tags+xml"/>
  <Override PartName="/ppt/tags/tag8876.xml" ContentType="application/vnd.openxmlformats-officedocument.presentationml.tags+xml"/>
  <Override PartName="/ppt/tags/tag97.xml" ContentType="application/vnd.openxmlformats-officedocument.presentationml.tags+xml"/>
  <Override PartName="/ppt/tags/tag398.xml" ContentType="application/vnd.openxmlformats-officedocument.presentationml.tags+xml"/>
  <Override PartName="/ppt/tags/tag5144.xml" ContentType="application/vnd.openxmlformats-officedocument.presentationml.tags+xml"/>
  <Override PartName="/ppt/tags/tag8384.xml" ContentType="application/vnd.openxmlformats-officedocument.presentationml.tags+xml"/>
  <Override PartName="/ppt/tags/tag3793.xml" ContentType="application/vnd.openxmlformats-officedocument.presentationml.tags+xml"/>
  <Override PartName="/ppt/tags/tag6302.xml" ContentType="application/vnd.openxmlformats-officedocument.presentationml.tags+xml"/>
  <Override PartName="/ppt/tags/tag6778.xml" ContentType="application/vnd.openxmlformats-officedocument.presentationml.tags+xml"/>
  <Override PartName="/ppt/tags/tag8129.xml" ContentType="application/vnd.openxmlformats-officedocument.presentationml.tags+xml"/>
  <Override PartName="/ppt/slideLayouts/slideLayout1134.xml" ContentType="application/vnd.openxmlformats-officedocument.presentationml.slideLayout+xml"/>
  <Override PartName="/ppt/tags/tag9542.xml" ContentType="application/vnd.openxmlformats-officedocument.presentationml.tags+xml"/>
  <Override PartName="/ppt/tags/tag1711.xml" ContentType="application/vnd.openxmlformats-officedocument.presentationml.tags+xml"/>
  <Override PartName="/ppt/tags/tag3538.xml" ContentType="application/vnd.openxmlformats-officedocument.presentationml.tags+xml"/>
  <Override PartName="/ppt/tags/tag4951.xml" ContentType="application/vnd.openxmlformats-officedocument.presentationml.tags+xml"/>
  <Override PartName="/ppt/tags/tag6286.xml" ContentType="application/vnd.openxmlformats-officedocument.presentationml.tags+xml"/>
  <Override PartName="/ppt/tags/tag9050.xml" ContentType="application/vnd.openxmlformats-officedocument.presentationml.tags+xml"/>
  <Override PartName="/ppt/tags/tag871.xml" ContentType="application/vnd.openxmlformats-officedocument.presentationml.tags+xml"/>
  <Override PartName="/ppt/tags/tag1695.xml" ContentType="application/vnd.openxmlformats-officedocument.presentationml.tags+xml"/>
  <Override PartName="/ppt/tags/tag3046.xml" ContentType="application/vnd.openxmlformats-officedocument.presentationml.tags+xml"/>
  <Override PartName="/ppt/slideLayouts/slideLayout593.xml" ContentType="application/vnd.openxmlformats-officedocument.presentationml.slideLayout+xml"/>
  <Override PartName="/ppt/tags/tag7444.xml" ContentType="application/vnd.openxmlformats-officedocument.presentationml.tags+xml"/>
  <Override PartName="/ppt/tags/tag7936.xml" ContentType="application/vnd.openxmlformats-officedocument.presentationml.tags+xml"/>
  <Override PartName="/customXml/itemProps77.xml" ContentType="application/vnd.openxmlformats-officedocument.customXmlProperties+xml"/>
  <Override PartName="/ppt/tags/tag616.xml" ContentType="application/vnd.openxmlformats-officedocument.presentationml.tags+xml"/>
  <Override PartName="/ppt/slideLayouts/slideLayout338.xml" ContentType="application/vnd.openxmlformats-officedocument.presentationml.slideLayout+xml"/>
  <Override PartName="/ppt/tags/tag2853.xml" ContentType="application/vnd.openxmlformats-officedocument.presentationml.tags+xml"/>
  <Override PartName="/ppt/tags/tag4188.xml" ContentType="application/vnd.openxmlformats-officedocument.presentationml.tags+xml"/>
  <Override PartName="/ppt/tags/tag4204.xml" ContentType="application/vnd.openxmlformats-officedocument.presentationml.tags+xml"/>
  <Override PartName="/ppt/tags/tag124.xml" ContentType="application/vnd.openxmlformats-officedocument.presentationml.tags+xml"/>
  <Override PartName="/ppt/tags/tag2361.xml" ContentType="application/vnd.openxmlformats-officedocument.presentationml.tags+xml"/>
  <Override PartName="/ppt/tags/tag5838.xml" ContentType="application/vnd.openxmlformats-officedocument.presentationml.tags+xml"/>
  <Override PartName="/ppt/tags/tag8110.xml" ContentType="application/vnd.openxmlformats-officedocument.presentationml.tags+xml"/>
  <Override PartName="/ppt/tags/tag8586.xml" ContentType="application/vnd.openxmlformats-officedocument.presentationml.tags+xml"/>
  <Override PartName="/ppt/tags/tag8602.xml" ContentType="application/vnd.openxmlformats-officedocument.presentationml.tags+xml"/>
  <Override PartName="/ppt/slides/slide56.xml" ContentType="application/vnd.openxmlformats-officedocument.presentationml.slide+xml"/>
  <Override PartName="/ppt/tags/tag2106.xml" ContentType="application/vnd.openxmlformats-officedocument.presentationml.tags+xml"/>
  <Override PartName="/ppt/tags/tag3995.xml" ContentType="application/vnd.openxmlformats-officedocument.presentationml.tags+xml"/>
  <Override PartName="/ppt/tags/tag5346.xml" ContentType="application/vnd.openxmlformats-officedocument.presentationml.tags+xml"/>
  <Override PartName="/ppt/tags/tag8094.xml" ContentType="application/vnd.openxmlformats-officedocument.presentationml.tags+xml"/>
  <Override PartName="/ppt/tags/tag9744.xml" ContentType="application/vnd.openxmlformats-officedocument.presentationml.tags+xml"/>
  <Override PartName="/ppt/slideLayouts/slideLayout55.xml" ContentType="application/vnd.openxmlformats-officedocument.presentationml.slideLayout+xml"/>
  <Override PartName="/ppt/tags/tag6504.xml" ContentType="application/vnd.openxmlformats-officedocument.presentationml.tags+xml"/>
  <Override PartName="/ppt/tags/tag9252.xml" ContentType="application/vnd.openxmlformats-officedocument.presentationml.tags+xml"/>
  <Override PartName="/ppt/tags/tag1897.xml" ContentType="application/vnd.openxmlformats-officedocument.presentationml.tags+xml"/>
  <Override PartName="/ppt/tags/tag1913.xml" ContentType="application/vnd.openxmlformats-officedocument.presentationml.tags+xml"/>
  <Override PartName="/ppt/tags/tag3248.xml" ContentType="application/vnd.openxmlformats-officedocument.presentationml.tags+xml"/>
  <Override PartName="/ppt/tags/tag4661.xml" ContentType="application/vnd.openxmlformats-officedocument.presentationml.tags+xml"/>
  <Override PartName="/ppt/tags/tag6012.xml" ContentType="application/vnd.openxmlformats-officedocument.presentationml.tags+xml"/>
  <Override PartName="/ppt/slideLayouts/slideLayout811.xml" ContentType="application/vnd.openxmlformats-officedocument.presentationml.slideLayout+xml"/>
  <Override PartName="/ppt/tags/tag6488.xml" ContentType="application/vnd.openxmlformats-officedocument.presentationml.tags+xml"/>
  <Override PartName="/ppt/tags/tag1421.xml" ContentType="application/vnd.openxmlformats-officedocument.presentationml.tags+xml"/>
  <Override PartName="/ppt/tags/tag4406.xml" ContentType="application/vnd.openxmlformats-officedocument.presentationml.tags+xml"/>
  <Override PartName="/ppt/slideLayouts/slideLayout795.xml" ContentType="application/vnd.openxmlformats-officedocument.presentationml.slideLayout+xml"/>
  <Override PartName="/ppt/tags/tag7646.xml" ContentType="application/vnd.openxmlformats-officedocument.presentationml.tags+xml"/>
  <Override PartName="/ppt/slideMasters/slideMaster42.xml" ContentType="application/vnd.openxmlformats-officedocument.presentationml.slideMaster+xml"/>
  <Override PartName="/ppt/tags/tag581.xml" ContentType="application/vnd.openxmlformats-officedocument.presentationml.tags+xml"/>
  <Override PartName="/ppt/tags/tag818.xml" ContentType="application/vnd.openxmlformats-officedocument.presentationml.tags+xml"/>
  <Override PartName="/ppt/tags/tag2563.xml" ContentType="application/vnd.openxmlformats-officedocument.presentationml.tags+xml"/>
  <Override PartName="/ppt/tags/tag7154.xml" ContentType="application/vnd.openxmlformats-officedocument.presentationml.tags+xml"/>
  <Override PartName="/ppt/tags/tag8804.xml" ContentType="application/vnd.openxmlformats-officedocument.presentationml.tags+xml"/>
  <Override PartName="/ppt/tags/tag25.xml" ContentType="application/vnd.openxmlformats-officedocument.presentationml.tags+xml"/>
  <Override PartName="/ppt/tags/tag326.xml" ContentType="application/vnd.openxmlformats-officedocument.presentationml.tags+xml"/>
  <Override PartName="/ppt/tags/tag2071.xml" ContentType="application/vnd.openxmlformats-officedocument.presentationml.tags+xml"/>
  <Override PartName="/ppt/tags/tag2308.xml" ContentType="application/vnd.openxmlformats-officedocument.presentationml.tags+xml"/>
  <Override PartName="/ppt/tags/tag5548.xml" ContentType="application/vnd.openxmlformats-officedocument.presentationml.tags+xml"/>
  <Override PartName="/ppt/tags/tag6961.xml" ContentType="application/vnd.openxmlformats-officedocument.presentationml.tags+xml"/>
  <Override PartName="/ppt/tags/tag8296.xml" ContentType="application/vnd.openxmlformats-officedocument.presentationml.tags+xml"/>
  <Override PartName="/ppt/tags/tag8312.xml" ContentType="application/vnd.openxmlformats-officedocument.presentationml.tags+xml"/>
  <Override PartName="/ppt/tags/tag8788.xml" ContentType="application/vnd.openxmlformats-officedocument.presentationml.tags+xml"/>
  <Override PartName="/ppt/tags/tag3721.xml" ContentType="application/vnd.openxmlformats-officedocument.presentationml.tags+xml"/>
  <Override PartName="/ppt/tags/tag5056.xml" ContentType="application/vnd.openxmlformats-officedocument.presentationml.tags+xml"/>
  <Override PartName="/ppt/tags/tag6706.xml" ContentType="application/vnd.openxmlformats-officedocument.presentationml.tags+xml"/>
  <Override PartName="/customXml/itemProps163.xml" ContentType="application/vnd.openxmlformats-officedocument.customXmlProperties+xml"/>
  <Override PartName="/ppt/tags/tag6214.xml" ContentType="application/vnd.openxmlformats-officedocument.presentationml.tags+xml"/>
  <Override PartName="/ppt/slideLayouts/slideLayout1046.xml" ContentType="application/vnd.openxmlformats-officedocument.presentationml.slideLayout+xml"/>
  <Override PartName="/ppt/tags/tag9454.xml" ContentType="application/vnd.openxmlformats-officedocument.presentationml.tags+xml"/>
  <Override PartName="/ppt/tags/tag1623.xml" ContentType="application/vnd.openxmlformats-officedocument.presentationml.tags+xml"/>
  <Override PartName="/ppt/slideLayouts/slideLayout521.xml" ContentType="application/vnd.openxmlformats-officedocument.presentationml.slideLayout+xml"/>
  <Override PartName="/ppt/tags/tag4371.xml" ContentType="application/vnd.openxmlformats-officedocument.presentationml.tags+xml"/>
  <Override PartName="/ppt/tags/tag4863.xml" ContentType="application/vnd.openxmlformats-officedocument.presentationml.tags+xml"/>
  <Override PartName="/ppt/tags/tag6198.xml" ContentType="application/vnd.openxmlformats-officedocument.presentationml.tags+xml"/>
  <Override PartName="/ppt/slideLayouts/slideLayout997.xml" ContentType="application/vnd.openxmlformats-officedocument.presentationml.slideLayout+xml"/>
  <Override PartName="/ppt/tags/tag7848.xml" ContentType="application/vnd.openxmlformats-officedocument.presentationml.tags+xml"/>
  <Override PartName="/ppt/tags/tag783.xml" ContentType="application/vnd.openxmlformats-officedocument.presentationml.tags+xml"/>
  <Override PartName="/ppt/tags/tag1131.xml" ContentType="application/vnd.openxmlformats-officedocument.presentationml.tags+xml"/>
  <Override PartName="/ppt/tags/tag4116.xml" ContentType="application/vnd.openxmlformats-officedocument.presentationml.tags+xml"/>
  <Override PartName="/ppt/tags/tag4608.xml" ContentType="application/vnd.openxmlformats-officedocument.presentationml.tags+xml"/>
  <Override PartName="/ppt/tags/tag7356.xml" ContentType="application/vnd.openxmlformats-officedocument.presentationml.tags+xml"/>
  <Override PartName="/ppt/tags/tag291.xml" ContentType="application/vnd.openxmlformats-officedocument.presentationml.tags+xml"/>
  <Override PartName="/ppt/tags/tag528.xml" ContentType="application/vnd.openxmlformats-officedocument.presentationml.tags+xml"/>
  <Override PartName="/ppt/tags/tag2765.xml" ContentType="application/vnd.openxmlformats-officedocument.presentationml.tags+xml"/>
  <Override PartName="/ppt/tags/tag8514.xml" ContentType="application/vnd.openxmlformats-officedocument.presentationml.tags+xml"/>
  <Override PartName="/ppt/tags/tag2273.xml" ContentType="application/vnd.openxmlformats-officedocument.presentationml.tags+xml"/>
  <Override PartName="/ppt/tags/tag3923.xml" ContentType="application/vnd.openxmlformats-officedocument.presentationml.tags+xml"/>
  <Override PartName="/ppt/tags/tag5258.xml" ContentType="application/vnd.openxmlformats-officedocument.presentationml.tags+xml"/>
  <Override PartName="/ppt/tags/tag6671.xml" ContentType="application/vnd.openxmlformats-officedocument.presentationml.tags+xml"/>
  <Override PartName="/ppt/tags/tag8022.xml" ContentType="application/vnd.openxmlformats-officedocument.presentationml.tags+xml"/>
  <Override PartName="/ppt/tags/tag8498.xml" ContentType="application/vnd.openxmlformats-officedocument.presentationml.tags+xml"/>
  <Override PartName="/ppt/notesSlides/notesSlide44.xml" ContentType="application/vnd.openxmlformats-officedocument.presentationml.notesSlide+xml"/>
  <Override PartName="/ppt/tags/tag2018.xml" ContentType="application/vnd.openxmlformats-officedocument.presentationml.tags+xml"/>
  <Override PartName="/ppt/tags/tag3431.xml" ContentType="application/vnd.openxmlformats-officedocument.presentationml.tags+xml"/>
  <Override PartName="/ppt/tags/tag6416.xml" ContentType="application/vnd.openxmlformats-officedocument.presentationml.tags+xml"/>
  <Override PartName="/ppt/tags/tag6908.xml" ContentType="application/vnd.openxmlformats-officedocument.presentationml.tags+xml"/>
  <Override PartName="/ppt/tags/tag9656.xml" ContentType="application/vnd.openxmlformats-officedocument.presentationml.tags+xml"/>
  <Override PartName="/ppt/tags/tag1825.xml" ContentType="application/vnd.openxmlformats-officedocument.presentationml.tags+xml"/>
  <Override PartName="/ppt/tags/tag9164.xml" ContentType="application/vnd.openxmlformats-officedocument.presentationml.tags+xml"/>
  <Override PartName="/ppt/tags/tag985.xml" ContentType="application/vnd.openxmlformats-officedocument.presentationml.tags+xml"/>
  <Override PartName="/ppt/tags/tag1333.xml" ContentType="application/vnd.openxmlformats-officedocument.presentationml.tags+xml"/>
  <Override PartName="/ppt/slideLayouts/slideLayout231.xml" ContentType="application/vnd.openxmlformats-officedocument.presentationml.slideLayout+xml"/>
  <Override PartName="/ppt/tags/tag4573.xml" ContentType="application/vnd.openxmlformats-officedocument.presentationml.tags+xml"/>
  <Override PartName="/ppt/slideLayouts/slideLayout723.xml" ContentType="application/vnd.openxmlformats-officedocument.presentationml.slideLayout+xml"/>
  <Override PartName="/ppt/tags/tag7558.xml" ContentType="application/vnd.openxmlformats-officedocument.presentationml.tags+xml"/>
  <Override PartName="/ppt/theme/theme60.xml" ContentType="application/vnd.openxmlformats-officedocument.theme+xml"/>
  <Override PartName="/ppt/tags/tag493.xml" ContentType="application/vnd.openxmlformats-officedocument.presentationml.tags+xml"/>
  <Override PartName="/ppt/tags/tag2967.xml" ContentType="application/vnd.openxmlformats-officedocument.presentationml.tags+xml"/>
  <Override PartName="/ppt/tags/tag4081.xml" ContentType="application/vnd.openxmlformats-officedocument.presentationml.tags+xml"/>
  <Override PartName="/ppt/tags/tag4318.xml" ContentType="application/vnd.openxmlformats-officedocument.presentationml.tags+xml"/>
  <Override PartName="/ppt/tags/tag5731.xml" ContentType="application/vnd.openxmlformats-officedocument.presentationml.tags+xml"/>
  <Override PartName="/ppt/tags/tag7066.xml" ContentType="application/vnd.openxmlformats-officedocument.presentationml.tags+xml"/>
  <Override PartName="/ppt/tags/tag8971.xml" ContentType="application/vnd.openxmlformats-officedocument.presentationml.tags+xml"/>
  <Override PartName="/ppt/tags/tag238.xml" ContentType="application/vnd.openxmlformats-officedocument.presentationml.tags+xml"/>
  <Override PartName="/ppt/tags/tag2475.xml" ContentType="application/vnd.openxmlformats-officedocument.presentationml.tags+xml"/>
  <Override PartName="/ppt/tags/tag8224.xml" ContentType="application/vnd.openxmlformats-officedocument.presentationml.tags+xml"/>
  <Override PartName="/ppt/tags/tag8716.xml" ContentType="application/vnd.openxmlformats-officedocument.presentationml.tags+xml"/>
  <Override PartName="/ppt/tags/tag3633.xml" ContentType="application/vnd.openxmlformats-officedocument.presentationml.tags+xml"/>
  <Override PartName="/ppt/tags/tag6873.xml" ContentType="application/vnd.openxmlformats-officedocument.presentationml.tags+xml"/>
  <Override PartName="/ppt/tags/tag3141.xml" ContentType="application/vnd.openxmlformats-officedocument.presentationml.tags+xml"/>
  <Override PartName="/ppt/tags/tag6381.xml" ContentType="application/vnd.openxmlformats-officedocument.presentationml.tags+xml"/>
  <Override PartName="/ppt/tags/tag6618.xml" ContentType="application/vnd.openxmlformats-officedocument.presentationml.tags+xml"/>
  <Override PartName="/ppt/tags/tag9366.xml" ContentType="application/vnd.openxmlformats-officedocument.presentationml.tags+xml"/>
  <Override PartName="/ppt/tags/tag1790.xml" ContentType="application/vnd.openxmlformats-officedocument.presentationml.tags+xml"/>
  <Override PartName="/ppt/tags/tag4775.xml" ContentType="application/vnd.openxmlformats-officedocument.presentationml.tags+xml"/>
  <Override PartName="/ppt/tags/tag6126.xml" ContentType="application/vnd.openxmlformats-officedocument.presentationml.tags+xml"/>
  <Override PartName="/ppt/slideLayouts/slideLayout925.xml" ContentType="application/vnd.openxmlformats-officedocument.presentationml.slideLayout+xml"/>
  <Override PartName="/ppt/tags/tag711.xml" ContentType="application/vnd.openxmlformats-officedocument.presentationml.tags+xml"/>
  <Override PartName="/ppt/tags/tag1043.xml" ContentType="application/vnd.openxmlformats-officedocument.presentationml.tags+xml"/>
  <Override PartName="/ppt/tags/tag1535.xml" ContentType="application/vnd.openxmlformats-officedocument.presentationml.tags+xml"/>
  <Override PartName="/ppt/slideLayouts/slideLayout433.xml" ContentType="application/vnd.openxmlformats-officedocument.presentationml.slideLayout+xml"/>
  <Override PartName="/ppt/tags/tag4283.xml" ContentType="application/vnd.openxmlformats-officedocument.presentationml.tags+xml"/>
  <Override PartName="/ppt/tags/tag5933.xml" ContentType="application/vnd.openxmlformats-officedocument.presentationml.tags+xml"/>
  <Override PartName="/ppt/tags/tag695.xml" ContentType="application/vnd.openxmlformats-officedocument.presentationml.tags+xml"/>
  <Override PartName="/ppt/tags/tag2677.xml" ContentType="application/vnd.openxmlformats-officedocument.presentationml.tags+xml"/>
  <Override PartName="/ppt/tags/tag4028.xml" ContentType="application/vnd.openxmlformats-officedocument.presentationml.tags+xml"/>
  <Override PartName="/ppt/tags/tag5441.xml" ContentType="application/vnd.openxmlformats-officedocument.presentationml.tags+xml"/>
  <Override PartName="/ppt/tags/tag7268.xml" ContentType="application/vnd.openxmlformats-officedocument.presentationml.tags+xml"/>
  <Override PartName="/ppt/tags/tag8681.xml" ContentType="application/vnd.openxmlformats-officedocument.presentationml.tags+xml"/>
  <Override PartName="/ppt/tags/tag8918.xml" ContentType="application/vnd.openxmlformats-officedocument.presentationml.tags+xml"/>
  <Override PartName="/ppt/tags/tag2185.xml" ContentType="application/vnd.openxmlformats-officedocument.presentationml.tags+xml"/>
  <Override PartName="/ppt/tags/tag2201.xml" ContentType="application/vnd.openxmlformats-officedocument.presentationml.tags+xml"/>
  <Override PartName="/ppt/tags/tag8426.xml" ContentType="application/vnd.openxmlformats-officedocument.presentationml.tags+xml"/>
  <Override PartName="/ppt/tags/tag3835.xml" ContentType="application/vnd.openxmlformats-officedocument.presentationml.tags+xml"/>
  <Override PartName="/ppt/tags/tag6583.xml" ContentType="application/vnd.openxmlformats-officedocument.presentationml.tags+xml"/>
  <Override PartName="/ppt/tags/tag1992.xml" ContentType="application/vnd.openxmlformats-officedocument.presentationml.tags+xml"/>
  <Override PartName="/ppt/tags/tag3343.xml" ContentType="application/vnd.openxmlformats-officedocument.presentationml.tags+xml"/>
  <Override PartName="/ppt/tags/tag6091.xml" ContentType="application/vnd.openxmlformats-officedocument.presentationml.tags+xml"/>
  <Override PartName="/ppt/tags/tag6328.xml" ContentType="application/vnd.openxmlformats-officedocument.presentationml.tags+xml"/>
  <Override PartName="/ppt/slideLayouts/slideLayout890.xml" ContentType="application/vnd.openxmlformats-officedocument.presentationml.slideLayout+xml"/>
  <Override PartName="/ppt/tags/tag7741.xml" ContentType="application/vnd.openxmlformats-officedocument.presentationml.tags+xml"/>
  <Override PartName="/ppt/tags/tag9076.xml" ContentType="application/vnd.openxmlformats-officedocument.presentationml.tags+xml"/>
  <Override PartName="/ppt/tags/tag9568.xml" ContentType="application/vnd.openxmlformats-officedocument.presentationml.tags+xml"/>
  <Override PartName="/ppt/tags/tag913.xml" ContentType="application/vnd.openxmlformats-officedocument.presentationml.tags+xml"/>
  <Override PartName="/ppt/tags/tag1737.xml" ContentType="application/vnd.openxmlformats-officedocument.presentationml.tags+xml"/>
  <Override PartName="/ppt/tags/tag4485.xml" ContentType="application/vnd.openxmlformats-officedocument.presentationml.tags+xml"/>
  <Override PartName="/ppt/tags/tag4501.xml" ContentType="application/vnd.openxmlformats-officedocument.presentationml.tags+xml"/>
  <Override PartName="/ppt/slideLayouts/slideLayout635.xml" ContentType="application/vnd.openxmlformats-officedocument.presentationml.slideLayout+xml"/>
  <Override PartName="/ppt/tags/tag4977.xml" ContentType="application/vnd.openxmlformats-officedocument.presentationml.tags+xml"/>
  <Override PartName="/ppt/tags/tag421.xml" ContentType="application/vnd.openxmlformats-officedocument.presentationml.tags+xml"/>
  <Override PartName="/ppt/tags/tag897.xml" ContentType="application/vnd.openxmlformats-officedocument.presentationml.tags+xml"/>
  <Override PartName="/ppt/slideLayouts/slideLayout143.xml" ContentType="application/vnd.openxmlformats-officedocument.presentationml.slideLayout+xml"/>
  <Override PartName="/ppt/tags/tag1245.xml" ContentType="application/vnd.openxmlformats-officedocument.presentationml.tags+xml"/>
  <Override PartName="/ppt/tags/tag8883.xml" ContentType="application/vnd.openxmlformats-officedocument.presentationml.tags+xml"/>
  <Override PartName="/ppt/tags/tag2403.xml" ContentType="application/vnd.openxmlformats-officedocument.presentationml.tags+xml"/>
  <Override PartName="/ppt/tags/tag2879.xml" ContentType="application/vnd.openxmlformats-officedocument.presentationml.tags+xml"/>
  <Override PartName="/ppt/tags/tag5151.xml" ContentType="application/vnd.openxmlformats-officedocument.presentationml.tags+xml"/>
  <Override PartName="/ppt/tags/tag5643.xml" ContentType="application/vnd.openxmlformats-officedocument.presentationml.tags+xml"/>
  <Override PartName="/ppt/tags/tag8391.xml" ContentType="application/vnd.openxmlformats-officedocument.presentationml.tags+xml"/>
  <Override PartName="/ppt/tags/tag8628.xml" ContentType="application/vnd.openxmlformats-officedocument.presentationml.tags+xml"/>
  <Override PartName="/ppt/tags/tag2387.xml" ContentType="application/vnd.openxmlformats-officedocument.presentationml.tags+xml"/>
  <Override PartName="/ppt/tags/tag6785.xml" ContentType="application/vnd.openxmlformats-officedocument.presentationml.tags+xml"/>
  <Override PartName="/ppt/tags/tag6801.xml" ContentType="application/vnd.openxmlformats-officedocument.presentationml.tags+xml"/>
  <Override PartName="/ppt/tags/tag8136.xml" ContentType="application/vnd.openxmlformats-officedocument.presentationml.tags+xml"/>
  <Override PartName="/ppt/tags/tag3545.xml" ContentType="application/vnd.openxmlformats-officedocument.presentationml.tags+xml"/>
  <Override PartName="/ppt/tags/tag6293.xml" ContentType="application/vnd.openxmlformats-officedocument.presentationml.tags+xml"/>
  <Override PartName="/ppt/slideLayouts/slideLayout1141.xml" ContentType="application/vnd.openxmlformats-officedocument.presentationml.slideLayout+xml"/>
  <Override PartName="/ppt/tags/tag1939.xml" ContentType="application/vnd.openxmlformats-officedocument.presentationml.tags+xml"/>
  <Override PartName="/ppt/tags/tag3053.xml" ContentType="application/vnd.openxmlformats-officedocument.presentationml.tags+xml"/>
  <Override PartName="/ppt/tags/tag4703.xml" ContentType="application/vnd.openxmlformats-officedocument.presentationml.tags+xml"/>
  <Override PartName="/ppt/tags/tag6038.xml" ContentType="application/vnd.openxmlformats-officedocument.presentationml.tags+xml"/>
  <Override PartName="/ppt/tags/tag7451.xml" ContentType="application/vnd.openxmlformats-officedocument.presentationml.tags+xml"/>
  <Override PartName="/ppt/tags/tag7943.xml" ContentType="application/vnd.openxmlformats-officedocument.presentationml.tags+xml"/>
  <Override PartName="/ppt/tags/tag9278.xml" ContentType="application/vnd.openxmlformats-officedocument.presentationml.tags+xml"/>
  <Override PartName="/customXml/itemProps84.xml" ContentType="application/vnd.openxmlformats-officedocument.customXmlProperties+xml"/>
  <Override PartName="/ppt/tags/tag623.xml" ContentType="application/vnd.openxmlformats-officedocument.presentationml.tags+xml"/>
  <Override PartName="/ppt/tags/tag1447.xml" ContentType="application/vnd.openxmlformats-officedocument.presentationml.tags+xml"/>
  <Override PartName="/ppt/slideLayouts/slideLayout345.xml" ContentType="application/vnd.openxmlformats-officedocument.presentationml.slideLayout+xml"/>
  <Override PartName="/ppt/tags/tag2860.xml" ContentType="application/vnd.openxmlformats-officedocument.presentationml.tags+xml"/>
  <Override PartName="/ppt/tags/tag4211.xml" ContentType="application/vnd.openxmlformats-officedocument.presentationml.tags+xml"/>
  <Override PartName="/ppt/tags/tag4687.xml" ContentType="application/vnd.openxmlformats-officedocument.presentationml.tags+xml"/>
  <Override PartName="/ppt/slideLayouts/slideLayout837.xml" ContentType="application/vnd.openxmlformats-officedocument.presentationml.slideLayout+xml"/>
  <Override PartName="/ppt/tags/tag131.xml" ContentType="application/vnd.openxmlformats-officedocument.presentationml.tags+xml"/>
  <Override PartName="/ppt/tags/tag2605.xml" ContentType="application/vnd.openxmlformats-officedocument.presentationml.tags+xml"/>
  <Override PartName="/ppt/tags/tag4195.xml" ContentType="application/vnd.openxmlformats-officedocument.presentationml.tags+xml"/>
  <Override PartName="/ppt/tags/tag5845.xml" ContentType="application/vnd.openxmlformats-officedocument.presentationml.tags+xml"/>
  <Override PartName="/ppt/tags/tag8593.xml" ContentType="application/vnd.openxmlformats-officedocument.presentationml.tags+xml"/>
  <Override PartName="/ppt/tags/tag2113.xml" ContentType="application/vnd.openxmlformats-officedocument.presentationml.tags+xml"/>
  <Override PartName="/ppt/tags/tag2589.xml" ContentType="application/vnd.openxmlformats-officedocument.presentationml.tags+xml"/>
  <Override PartName="/ppt/tags/tag5353.xml" ContentType="application/vnd.openxmlformats-officedocument.presentationml.tags+xml"/>
  <Override PartName="/ppt/tags/tag8338.xml" ContentType="application/vnd.openxmlformats-officedocument.presentationml.tags+xml"/>
  <Override PartName="/ppt/slides/slide63.xml" ContentType="application/vnd.openxmlformats-officedocument.presentationml.slide+xml"/>
  <Override PartName="/ppt/slideLayouts/slideLayout62.xml" ContentType="application/vnd.openxmlformats-officedocument.presentationml.slideLayout+xml"/>
  <Override PartName="/ppt/tags/tag2097.xml" ContentType="application/vnd.openxmlformats-officedocument.presentationml.tags+xml"/>
  <Override PartName="/ppt/tags/tag3747.xml" ContentType="application/vnd.openxmlformats-officedocument.presentationml.tags+xml"/>
  <Override PartName="/ppt/tags/tag6511.xml" ContentType="application/vnd.openxmlformats-officedocument.presentationml.tags+xml"/>
  <Override PartName="/ppt/tags/tag6987.xml" ContentType="application/vnd.openxmlformats-officedocument.presentationml.tags+xml"/>
  <Override PartName="/ppt/tags/tag9751.xml" ContentType="application/vnd.openxmlformats-officedocument.presentationml.tags+xml"/>
  <Override PartName="/ppt/tags/tag1920.xml" ContentType="application/vnd.openxmlformats-officedocument.presentationml.tags+xml"/>
  <Override PartName="/ppt/tags/tag3255.xml" ContentType="application/vnd.openxmlformats-officedocument.presentationml.tags+xml"/>
  <Override PartName="/ppt/tags/tag6495.xml" ContentType="application/vnd.openxmlformats-officedocument.presentationml.tags+xml"/>
  <Override PartName="/ppt/tags/tag9004.xml" ContentType="application/vnd.openxmlformats-officedocument.presentationml.tags+xml"/>
  <Override PartName="/customXml/itemProps189.xml" ContentType="application/vnd.openxmlformats-officedocument.customXmlProperties+xml"/>
  <Override PartName="/ppt/tags/tag4413.xml" ContentType="application/vnd.openxmlformats-officedocument.presentationml.tags+xml"/>
  <Override PartName="/ppt/tags/tag4889.xml" ContentType="application/vnd.openxmlformats-officedocument.presentationml.tags+xml"/>
  <Override PartName="/ppt/tags/tag4905.xml" ContentType="application/vnd.openxmlformats-officedocument.presentationml.tags+xml"/>
  <Override PartName="/ppt/tags/tag7653.xml" ContentType="application/vnd.openxmlformats-officedocument.presentationml.tags+xml"/>
  <Override PartName="/ppt/tags/tag825.xml" ContentType="application/vnd.openxmlformats-officedocument.presentationml.tags+xml"/>
  <Override PartName="/ppt/tags/tag1157.xml" ContentType="application/vnd.openxmlformats-officedocument.presentationml.tags+xml"/>
  <Override PartName="/ppt/tags/tag1649.xml" ContentType="application/vnd.openxmlformats-officedocument.presentationml.tags+xml"/>
  <Override PartName="/ppt/slideLayouts/slideLayout547.xml" ContentType="application/vnd.openxmlformats-officedocument.presentationml.slideLayout+xml"/>
  <Override PartName="/ppt/tags/tag4397.xml" ContentType="application/vnd.openxmlformats-officedocument.presentationml.tags+xml"/>
  <Override PartName="/ppt/tags/tag7161.xml" ContentType="application/vnd.openxmlformats-officedocument.presentationml.tags+xml"/>
  <Override PartName="/ppt/tags/tag8811.xml" ContentType="application/vnd.openxmlformats-officedocument.presentationml.tags+xml"/>
  <Override PartName="/ppt/tags/tag32.xml" ContentType="application/vnd.openxmlformats-officedocument.presentationml.tags+xml"/>
  <Override PartName="/ppt/tags/tag333.xml" ContentType="application/vnd.openxmlformats-officedocument.presentationml.tags+xml"/>
  <Override PartName="/ppt/tags/tag2570.xml" ContentType="application/vnd.openxmlformats-officedocument.presentationml.tags+xml"/>
  <Override PartName="/ppt/tags/tag2807.xml" ContentType="application/vnd.openxmlformats-officedocument.presentationml.tags+xml"/>
  <Override PartName="/ppt/tags/tag5555.xml" ContentType="application/vnd.openxmlformats-officedocument.presentationml.tags+xml"/>
  <Override PartName="/ppt/tags/tag8795.xml" ContentType="application/vnd.openxmlformats-officedocument.presentationml.tags+xml"/>
  <Override PartName="/ppt/tags/tag2299.xml" ContentType="application/vnd.openxmlformats-officedocument.presentationml.tags+xml"/>
  <Override PartName="/ppt/tags/tag2315.xml" ContentType="application/vnd.openxmlformats-officedocument.presentationml.tags+xml"/>
  <Override PartName="/ppt/tags/tag5063.xml" ContentType="application/vnd.openxmlformats-officedocument.presentationml.tags+xml"/>
  <Override PartName="/ppt/tags/tag6713.xml" ContentType="application/vnd.openxmlformats-officedocument.presentationml.tags+xml"/>
  <Override PartName="/customXml/itemProps170.xml" ContentType="application/vnd.openxmlformats-officedocument.customXmlProperties+xml"/>
  <Override PartName="/ppt/tags/tag3457.xml" ContentType="application/vnd.openxmlformats-officedocument.presentationml.tags+xml"/>
  <Override PartName="/ppt/tags/tag3949.xml" ContentType="application/vnd.openxmlformats-officedocument.presentationml.tags+xml"/>
  <Override PartName="/ppt/tags/tag6221.xml" ContentType="application/vnd.openxmlformats-officedocument.presentationml.tags+xml"/>
  <Override PartName="/ppt/tags/tag6697.xml" ContentType="application/vnd.openxmlformats-officedocument.presentationml.tags+xml"/>
  <Override PartName="/ppt/slideLayouts/slideLayout1053.xml" ContentType="application/vnd.openxmlformats-officedocument.presentationml.slideLayout+xml"/>
  <Override PartName="/ppt/tags/tag8048.xml" ContentType="application/vnd.openxmlformats-officedocument.presentationml.tags+xml"/>
  <Override PartName="/ppt/tags/tag9461.xml" ContentType="application/vnd.openxmlformats-officedocument.presentationml.tags+xml"/>
  <Override PartName="/ppt/tags/tag1630.xml" ContentType="application/vnd.openxmlformats-officedocument.presentationml.tags+xml"/>
  <Override PartName="/ppt/tags/tag4870.xml" ContentType="application/vnd.openxmlformats-officedocument.presentationml.tags+xml"/>
  <Override PartName="/ppt/tags/tag7855.xml" ContentType="application/vnd.openxmlformats-officedocument.presentationml.tags+xml"/>
  <Override PartName="/ppt/tags/tag9206.xml" ContentType="application/vnd.openxmlformats-officedocument.presentationml.tags+xml"/>
  <Override PartName="/customXml/itemProps12.xml" ContentType="application/vnd.openxmlformats-officedocument.customXmlProperties+xml"/>
  <Override PartName="/ppt/tags/tag790.xml" ContentType="application/vnd.openxmlformats-officedocument.presentationml.tags+xml"/>
  <Override PartName="/ppt/tags/tag4599.xml" ContentType="application/vnd.openxmlformats-officedocument.presentationml.tags+xml"/>
  <Override PartName="/ppt/tags/tag4615.xml" ContentType="application/vnd.openxmlformats-officedocument.presentationml.tags+xml"/>
  <Override PartName="/ppt/slideLayouts/slideLayout749.xml" ContentType="application/vnd.openxmlformats-officedocument.presentationml.slideLayout+xml"/>
  <Override PartName="/ppt/tags/tag7363.xml" ContentType="application/vnd.openxmlformats-officedocument.presentationml.tags+xml"/>
  <Override PartName="/ppt/tags/tag535.xml" ContentType="application/vnd.openxmlformats-officedocument.presentationml.tags+xml"/>
  <Override PartName="/ppt/tags/tag1359.xml" ContentType="application/vnd.openxmlformats-officedocument.presentationml.tags+xml"/>
  <Override PartName="/ppt/slideLayouts/slideLayout257.xml" ContentType="application/vnd.openxmlformats-officedocument.presentationml.slideLayout+xml"/>
  <Override PartName="/ppt/tags/tag2772.xml" ContentType="application/vnd.openxmlformats-officedocument.presentationml.tags+xml"/>
  <Override PartName="/ppt/tags/tag4123.xml" ContentType="application/vnd.openxmlformats-officedocument.presentationml.tags+xml"/>
  <Override PartName="/ppt/tags/tag7108.xml" ContentType="application/vnd.openxmlformats-officedocument.presentationml.tags+xml"/>
  <Override PartName="/ppt/tags/tag8521.xml" ContentType="application/vnd.openxmlformats-officedocument.presentationml.tags+xml"/>
  <Override PartName="/ppt/tags/tag8997.xml" ContentType="application/vnd.openxmlformats-officedocument.presentationml.tags+xml"/>
  <Override PartName="/ppt/tags/tag2280.xml" ContentType="application/vnd.openxmlformats-officedocument.presentationml.tags+xml"/>
  <Override PartName="/ppt/tags/tag2517.xml" ContentType="application/vnd.openxmlformats-officedocument.presentationml.tags+xml"/>
  <Override PartName="/ppt/tags/tag3930.xml" ContentType="application/vnd.openxmlformats-officedocument.presentationml.tags+xml"/>
  <Override PartName="/ppt/tags/tag5265.xml" ContentType="application/vnd.openxmlformats-officedocument.presentationml.tags+xml"/>
  <Override PartName="/ppt/tags/tag5757.xml" ContentType="application/vnd.openxmlformats-officedocument.presentationml.tags+xml"/>
  <Override PartName="/ppt/notesSlides/notesSlide51.xml" ContentType="application/vnd.openxmlformats-officedocument.presentationml.notesSlide+xml"/>
  <Override PartName="/ppt/tags/tag2025.xml" ContentType="application/vnd.openxmlformats-officedocument.presentationml.tags+xml"/>
  <Override PartName="/ppt/tags/tag6899.xml" ContentType="application/vnd.openxmlformats-officedocument.presentationml.tags+xml"/>
  <Override PartName="/ppt/tags/tag6915.xml" ContentType="application/vnd.openxmlformats-officedocument.presentationml.tags+xml"/>
  <Override PartName="/ppt/tags/tag9663.xml" ContentType="application/vnd.openxmlformats-officedocument.presentationml.tags+xml"/>
  <Override PartName="/ppt/tags/tag3659.xml" ContentType="application/vnd.openxmlformats-officedocument.presentationml.tags+xml"/>
  <Override PartName="/ppt/tags/tag6423.xml" ContentType="application/vnd.openxmlformats-officedocument.presentationml.tags+xml"/>
  <Override PartName="/ppt/tags/tag9171.xml" ContentType="application/vnd.openxmlformats-officedocument.presentationml.tags+xml"/>
  <Override PartName="/ppt/tags/tag9408.xml" ContentType="application/vnd.openxmlformats-officedocument.presentationml.tags+xml"/>
  <Override PartName="/customXml/itemProps117.xml" ContentType="application/vnd.openxmlformats-officedocument.customXmlProperties+xml"/>
  <Override PartName="/ppt/tags/tag992.xml" ContentType="application/vnd.openxmlformats-officedocument.presentationml.tags+xml"/>
  <Override PartName="/ppt/tags/tag1340.xml" ContentType="application/vnd.openxmlformats-officedocument.presentationml.tags+xml"/>
  <Override PartName="/ppt/tags/tag1832.xml" ContentType="application/vnd.openxmlformats-officedocument.presentationml.tags+xml"/>
  <Override PartName="/ppt/tags/tag3167.xml" ContentType="application/vnd.openxmlformats-officedocument.presentationml.tags+xml"/>
  <Override PartName="/ppt/tags/tag4580.xml" ContentType="application/vnd.openxmlformats-officedocument.presentationml.tags+xml"/>
  <Override PartName="/ppt/tags/tag4817.xml" ContentType="application/vnd.openxmlformats-officedocument.presentationml.tags+xml"/>
  <Override PartName="/ppt/slideLayouts/slideLayout730.xml" ContentType="application/vnd.openxmlformats-officedocument.presentationml.slideLayout+xml"/>
  <Override PartName="/ppt/tags/tag7565.xml" ContentType="application/vnd.openxmlformats-officedocument.presentationml.tags+xml"/>
  <Override PartName="/ppt/tags/tag737.xml" ContentType="application/vnd.openxmlformats-officedocument.presentationml.tags+xml"/>
  <Override PartName="/ppt/tags/tag2974.xml" ContentType="application/vnd.openxmlformats-officedocument.presentationml.tags+xml"/>
  <Override PartName="/ppt/slideLayouts/slideLayout459.xml" ContentType="application/vnd.openxmlformats-officedocument.presentationml.slideLayout+xml"/>
  <Override PartName="/ppt/tags/tag4325.xml" ContentType="application/vnd.openxmlformats-officedocument.presentationml.tags+xml"/>
  <Override PartName="/ppt/tags/tag7073.xml" ContentType="application/vnd.openxmlformats-officedocument.presentationml.tags+xml"/>
  <Override PartName="/ppt/tags/tag245.xml" ContentType="application/vnd.openxmlformats-officedocument.presentationml.tags+xml"/>
  <Override PartName="/ppt/tags/tag1069.xml" ContentType="application/vnd.openxmlformats-officedocument.presentationml.tags+xml"/>
  <Override PartName="/ppt/tags/tag2482.xml" ContentType="application/vnd.openxmlformats-officedocument.presentationml.tags+xml"/>
  <Override PartName="/ppt/tags/tag2719.xml" ContentType="application/vnd.openxmlformats-officedocument.presentationml.tags+xml"/>
  <Override PartName="/ppt/tags/tag5959.xml" ContentType="application/vnd.openxmlformats-officedocument.presentationml.tags+xml"/>
  <Override PartName="/ppt/tags/tag8723.xml" ContentType="application/vnd.openxmlformats-officedocument.presentationml.tags+xml"/>
  <Override PartName="/ppt/tags/tag2227.xml" ContentType="application/vnd.openxmlformats-officedocument.presentationml.tags+xml"/>
  <Override PartName="/ppt/tags/tag3640.xml" ContentType="application/vnd.openxmlformats-officedocument.presentationml.tags+xml"/>
  <Override PartName="/ppt/tags/tag5467.xml" ContentType="application/vnd.openxmlformats-officedocument.presentationml.tags+xml"/>
  <Override PartName="/ppt/tags/tag6880.xml" ContentType="application/vnd.openxmlformats-officedocument.presentationml.tags+xml"/>
  <Override PartName="/ppt/tags/tag8231.xml" ContentType="application/vnd.openxmlformats-officedocument.presentationml.tags+xml"/>
  <Override PartName="/ppt/tags/tag6625.xml" ContentType="application/vnd.openxmlformats-officedocument.presentationml.tags+xml"/>
  <Override PartName="/ppt/tags/tag9373.xml" ContentType="application/vnd.openxmlformats-officedocument.presentationml.tags+xml"/>
  <Override PartName="/ppt/tags/tag3369.xml" ContentType="application/vnd.openxmlformats-officedocument.presentationml.tags+xml"/>
  <Override PartName="/ppt/tags/tag4782.xml" ContentType="application/vnd.openxmlformats-officedocument.presentationml.tags+xml"/>
  <Override PartName="/ppt/tags/tag6133.xml" ContentType="application/vnd.openxmlformats-officedocument.presentationml.tags+xml"/>
  <Override PartName="/ppt/slideLayouts/slideLayout932.xml" ContentType="application/vnd.openxmlformats-officedocument.presentationml.slideLayout+xml"/>
  <Override PartName="/ppt/tags/tag9118.xml" ContentType="application/vnd.openxmlformats-officedocument.presentationml.tags+xml"/>
  <Override PartName="/ppt/tags/tag1542.xml" ContentType="application/vnd.openxmlformats-officedocument.presentationml.tags+xml"/>
  <Override PartName="/ppt/theme/theme14.xml" ContentType="application/vnd.openxmlformats-officedocument.theme+xml"/>
  <Override PartName="/ppt/slideLayouts/slideLayout440.xml" ContentType="application/vnd.openxmlformats-officedocument.presentationml.slideLayout+xml"/>
  <Override PartName="/ppt/tags/tag4290.xml" ContentType="application/vnd.openxmlformats-officedocument.presentationml.tags+xml"/>
  <Override PartName="/ppt/tags/tag4527.xml" ContentType="application/vnd.openxmlformats-officedocument.presentationml.tags+xml"/>
  <Override PartName="/ppt/tags/tag7767.xml" ContentType="application/vnd.openxmlformats-officedocument.presentationml.tags+xml"/>
  <Override PartName="/ppt/tags/tag939.xml" ContentType="application/vnd.openxmlformats-officedocument.presentationml.tags+xml"/>
  <Override PartName="/ppt/tags/tag1050.xml" ContentType="application/vnd.openxmlformats-officedocument.presentationml.tags+xml"/>
  <Override PartName="/ppt/tags/tag2700.xml" ContentType="application/vnd.openxmlformats-officedocument.presentationml.tags+xml"/>
  <Override PartName="/ppt/tags/tag4035.xml" ContentType="application/vnd.openxmlformats-officedocument.presentationml.tags+xml"/>
  <Override PartName="/ppt/tags/tag5940.xml" ContentType="application/vnd.openxmlformats-officedocument.presentationml.tags+xml"/>
  <Override PartName="/ppt/tags/tag7275.xml" ContentType="application/vnd.openxmlformats-officedocument.presentationml.tags+xml"/>
  <Override PartName="/ppt/tags/tag8925.xml" ContentType="application/vnd.openxmlformats-officedocument.presentationml.tags+xml"/>
  <Override PartName="/ppt/tags/tag447.xml" ContentType="application/vnd.openxmlformats-officedocument.presentationml.tags+xml"/>
  <Override PartName="/ppt/slideLayouts/slideLayout169.xml" ContentType="application/vnd.openxmlformats-officedocument.presentationml.slideLayout+xml"/>
  <Override PartName="/ppt/tags/tag2192.xml" ContentType="application/vnd.openxmlformats-officedocument.presentationml.tags+xml"/>
  <Override PartName="/ppt/tags/tag2684.xml" ContentType="application/vnd.openxmlformats-officedocument.presentationml.tags+xml"/>
  <Override PartName="/ppt/tags/tag5669.xml" ContentType="application/vnd.openxmlformats-officedocument.presentationml.tags+xml"/>
  <Override PartName="/ppt/tags/tag8433.xml" ContentType="application/vnd.openxmlformats-officedocument.presentationml.tags+xml"/>
  <Override PartName="/ppt/tags/tag2429.xml" ContentType="application/vnd.openxmlformats-officedocument.presentationml.tags+xml"/>
  <Override PartName="/ppt/tags/tag3842.xml" ContentType="application/vnd.openxmlformats-officedocument.presentationml.tags+xml"/>
  <Override PartName="/ppt/tags/tag5177.xml" ContentType="application/vnd.openxmlformats-officedocument.presentationml.tags+xml"/>
  <Override PartName="/ppt/tags/tag6590.xml" ContentType="application/vnd.openxmlformats-officedocument.presentationml.tags+xml"/>
  <Override PartName="/ppt/tags/tag6827.xml" ContentType="application/vnd.openxmlformats-officedocument.presentationml.tags+xml"/>
  <Override PartName="/ppt/tags/tag3350.xml" ContentType="application/vnd.openxmlformats-officedocument.presentationml.tags+xml"/>
  <Override PartName="/ppt/tags/tag6335.xml" ContentType="application/vnd.openxmlformats-officedocument.presentationml.tags+xml"/>
  <Override PartName="/ppt/slideLayouts/slideLayout1167.xml" ContentType="application/vnd.openxmlformats-officedocument.presentationml.slideLayout+xml"/>
  <Override PartName="/ppt/tags/tag9575.xml" ContentType="application/vnd.openxmlformats-officedocument.presentationml.tags+xml"/>
  <Override PartName="/ppt/tags/tag920.xml" ContentType="application/vnd.openxmlformats-officedocument.presentationml.tags+xml"/>
  <Override PartName="/ppt/tags/tag1744.xml" ContentType="application/vnd.openxmlformats-officedocument.presentationml.tags+xml"/>
  <Override PartName="/ppt/tags/tag3079.xml" ContentType="application/vnd.openxmlformats-officedocument.presentationml.tags+xml"/>
  <Override PartName="/ppt/slideLayouts/slideLayout642.xml" ContentType="application/vnd.openxmlformats-officedocument.presentationml.slideLayout+xml"/>
  <Override PartName="/ppt/tags/tag4984.xml" ContentType="application/vnd.openxmlformats-officedocument.presentationml.tags+xml"/>
  <Override PartName="/ppt/tags/tag7969.xml" ContentType="application/vnd.openxmlformats-officedocument.presentationml.tags+xml"/>
  <Override PartName="/ppt/tags/tag9083.xml" ContentType="application/vnd.openxmlformats-officedocument.presentationml.tags+xml"/>
  <Override PartName="/ppt/slideLayouts/slideLayout150.xml" ContentType="application/vnd.openxmlformats-officedocument.presentationml.slideLayout+xml"/>
  <Override PartName="/ppt/tags/tag1252.xml" ContentType="application/vnd.openxmlformats-officedocument.presentationml.tags+xml"/>
  <Override PartName="/ppt/tags/tag2902.xml" ContentType="application/vnd.openxmlformats-officedocument.presentationml.tags+xml"/>
  <Override PartName="/ppt/tags/tag4237.xml" ContentType="application/vnd.openxmlformats-officedocument.presentationml.tags+xml"/>
  <Override PartName="/ppt/tags/tag4492.xml" ContentType="application/vnd.openxmlformats-officedocument.presentationml.tags+xml"/>
  <Override PartName="/ppt/tags/tag4729.xml" ContentType="application/vnd.openxmlformats-officedocument.presentationml.tags+xml"/>
  <Override PartName="/ppt/tags/tag7001.xml" ContentType="application/vnd.openxmlformats-officedocument.presentationml.tags+xml"/>
  <Override PartName="/ppt/tags/tag7477.xml" ContentType="application/vnd.openxmlformats-officedocument.presentationml.tags+xml"/>
  <Override PartName="/ppt/tags/tag8890.xml" ContentType="application/vnd.openxmlformats-officedocument.presentationml.tags+xml"/>
  <Override PartName="/ppt/tags/tag649.xml" ContentType="application/vnd.openxmlformats-officedocument.presentationml.tags+xml"/>
  <Override PartName="/ppt/tags/tag2410.xml" ContentType="application/vnd.openxmlformats-officedocument.presentationml.tags+xml"/>
  <Override PartName="/ppt/tags/tag2886.xml" ContentType="application/vnd.openxmlformats-officedocument.presentationml.tags+xml"/>
  <Override PartName="/ppt/tags/tag5650.xml" ContentType="application/vnd.openxmlformats-officedocument.presentationml.tags+xml"/>
  <Override PartName="/ppt/tags/tag8635.xml" ContentType="application/vnd.openxmlformats-officedocument.presentationml.tags+xml"/>
  <Override PartName="/ppt/tags/tag157.xml" ContentType="application/vnd.openxmlformats-officedocument.presentationml.tags+xml"/>
  <Override PartName="/ppt/tags/tag2394.xml" ContentType="application/vnd.openxmlformats-officedocument.presentationml.tags+xml"/>
  <Override PartName="/ppt/tags/tag5379.xml" ContentType="application/vnd.openxmlformats-officedocument.presentationml.tags+xml"/>
  <Override PartName="/ppt/tags/tag8143.xml" ContentType="application/vnd.openxmlformats-officedocument.presentationml.tags+xml"/>
  <Override PartName="/ppt/tags/tag2139.xml" ContentType="application/vnd.openxmlformats-officedocument.presentationml.tags+xml"/>
  <Override PartName="/ppt/tags/tag3552.xml" ContentType="application/vnd.openxmlformats-officedocument.presentationml.tags+xml"/>
  <Override PartName="/ppt/tags/tag6792.xml" ContentType="application/vnd.openxmlformats-officedocument.presentationml.tags+xml"/>
  <Override PartName="/ppt/tags/tag9301.xml" ContentType="application/vnd.openxmlformats-officedocument.presentationml.tags+xml"/>
  <Override PartName="/ppt/tags/tag9777.xml" ContentType="application/vnd.openxmlformats-officedocument.presentationml.tags+xml"/>
  <Override PartName="/ppt/slideLayouts/slideLayout88.xml" ContentType="application/vnd.openxmlformats-officedocument.presentationml.slideLayout+xml"/>
  <Override PartName="/ppt/tags/tag3060.xml" ContentType="application/vnd.openxmlformats-officedocument.presentationml.tags+xml"/>
  <Override PartName="/ppt/tags/tag4710.xml" ContentType="application/vnd.openxmlformats-officedocument.presentationml.tags+xml"/>
  <Override PartName="/ppt/tags/tag6045.xml" ContentType="application/vnd.openxmlformats-officedocument.presentationml.tags+xml"/>
  <Override PartName="/ppt/tags/tag6537.xml" ContentType="application/vnd.openxmlformats-officedocument.presentationml.tags+xml"/>
  <Override PartName="/ppt/tags/tag7950.xml" ContentType="application/vnd.openxmlformats-officedocument.presentationml.tags+xml"/>
  <Override PartName="/ppt/tags/tag9285.xml" ContentType="application/vnd.openxmlformats-officedocument.presentationml.tags+xml"/>
  <Override PartName="/customXml/itemProps91.xml" ContentType="application/vnd.openxmlformats-officedocument.customXmlProperties+xml"/>
  <Override PartName="/ppt/tags/tag1454.xml" ContentType="application/vnd.openxmlformats-officedocument.presentationml.tags+xml"/>
  <Override PartName="/ppt/tags/tag1946.xml" ContentType="application/vnd.openxmlformats-officedocument.presentationml.tags+xml"/>
  <Override PartName="/ppt/tags/tag4694.xml" ContentType="application/vnd.openxmlformats-officedocument.presentationml.tags+xml"/>
  <Override PartName="/ppt/slideLayouts/slideLayout844.xml" ContentType="application/vnd.openxmlformats-officedocument.presentationml.slideLayout+xml"/>
  <Override PartName="/ppt/tags/tag7679.xml" ContentType="application/vnd.openxmlformats-officedocument.presentationml.tags+xml"/>
  <Override PartName="/ppt/tags/tag630.xml" ContentType="application/vnd.openxmlformats-officedocument.presentationml.tags+xml"/>
  <Override PartName="/ppt/slideLayouts/slideLayout352.xml" ContentType="application/vnd.openxmlformats-officedocument.presentationml.slideLayout+xml"/>
  <Override PartName="/ppt/tags/tag4439.xml" ContentType="application/vnd.openxmlformats-officedocument.presentationml.tags+xml"/>
  <Override PartName="/ppt/tags/tag5852.xml" ContentType="application/vnd.openxmlformats-officedocument.presentationml.tags+xml"/>
  <Override PartName="/ppt/tags/tag7187.xml" ContentType="application/vnd.openxmlformats-officedocument.presentationml.tags+xml"/>
  <Override PartName="/ppt/tags/tag7203.xml" ContentType="application/vnd.openxmlformats-officedocument.presentationml.tags+xml"/>
  <Override PartName="/ppt/tags/tag58.xml" ContentType="application/vnd.openxmlformats-officedocument.presentationml.tags+xml"/>
  <Override PartName="/ppt/tags/tag359.xml" ContentType="application/vnd.openxmlformats-officedocument.presentationml.tags+xml"/>
  <Override PartName="/ppt/tags/tag2120.xml" ContentType="application/vnd.openxmlformats-officedocument.presentationml.tags+xml"/>
  <Override PartName="/ppt/tags/tag2596.xml" ContentType="application/vnd.openxmlformats-officedocument.presentationml.tags+xml"/>
  <Override PartName="/ppt/tags/tag2612.xml" ContentType="application/vnd.openxmlformats-officedocument.presentationml.tags+xml"/>
  <Override PartName="/ppt/tags/tag5360.xml" ContentType="application/vnd.openxmlformats-officedocument.presentationml.tags+xml"/>
  <Override PartName="/ppt/tags/tag8345.xml" ContentType="application/vnd.openxmlformats-officedocument.presentationml.tags+xml"/>
  <Override PartName="/ppt/tags/tag8837.xml" ContentType="application/vnd.openxmlformats-officedocument.presentationml.tags+xml"/>
  <Override PartName="/ppt/slides/slide70.xml" ContentType="application/vnd.openxmlformats-officedocument.presentationml.slide+xml"/>
  <Override PartName="/ppt/tags/tag3754.xml" ContentType="application/vnd.openxmlformats-officedocument.presentationml.tags+xml"/>
  <Override PartName="/ppt/tags/tag5105.xml" ContentType="application/vnd.openxmlformats-officedocument.presentationml.tags+xml"/>
  <Override PartName="/ppt/tags/tag6994.xml" ContentType="application/vnd.openxmlformats-officedocument.presentationml.tags+xml"/>
  <Override PartName="/ppt/tags/tag3262.xml" ContentType="application/vnd.openxmlformats-officedocument.presentationml.tags+xml"/>
  <Override PartName="/ppt/tags/tag5089.xml" ContentType="application/vnd.openxmlformats-officedocument.presentationml.tags+xml"/>
  <Override PartName="/ppt/tags/tag6739.xml" ContentType="application/vnd.openxmlformats-officedocument.presentationml.tags+xml"/>
  <Override PartName="/ppt/tags/tag9487.xml" ContentType="application/vnd.openxmlformats-officedocument.presentationml.tags+xml"/>
  <Override PartName="/ppt/tags/tag9503.xml" ContentType="application/vnd.openxmlformats-officedocument.presentationml.tags+xml"/>
  <Override PartName="/customXml/itemProps196.xml" ContentType="application/vnd.openxmlformats-officedocument.customXmlProperties+xml"/>
  <Override PartName="/ppt/tags/tag3007.xml" ContentType="application/vnd.openxmlformats-officedocument.presentationml.tags+xml"/>
  <Override PartName="/ppt/tags/tag4420.xml" ContentType="application/vnd.openxmlformats-officedocument.presentationml.tags+xml"/>
  <Override PartName="/ppt/tags/tag4896.xml" ContentType="application/vnd.openxmlformats-officedocument.presentationml.tags+xml"/>
  <Override PartName="/ppt/tags/tag4912.xml" ContentType="application/vnd.openxmlformats-officedocument.presentationml.tags+xml"/>
  <Override PartName="/ppt/tags/tag6247.xml" ContentType="application/vnd.openxmlformats-officedocument.presentationml.tags+xml"/>
  <Override PartName="/ppt/tags/tag7660.xml" ContentType="application/vnd.openxmlformats-officedocument.presentationml.tags+xml"/>
  <Override PartName="/ppt/slideLayouts/slideLayout1079.xml" ContentType="application/vnd.openxmlformats-officedocument.presentationml.slideLayout+xml"/>
  <Override PartName="/ppt/tags/tag9011.xml" ContentType="application/vnd.openxmlformats-officedocument.presentationml.tags+xml"/>
  <Override PartName="/customXml/itemProps38.xml" ContentType="application/vnd.openxmlformats-officedocument.customXmlProperties+xml"/>
  <Override PartName="/ppt/tags/tag832.xml" ContentType="application/vnd.openxmlformats-officedocument.presentationml.tags+xml"/>
  <Override PartName="/ppt/tags/tag1656.xml" ContentType="application/vnd.openxmlformats-officedocument.presentationml.tags+xml"/>
  <Override PartName="/ppt/slideLayouts/slideLayout554.xml" ContentType="application/vnd.openxmlformats-officedocument.presentationml.slideLayout+xml"/>
  <Override PartName="/ppt/tags/tag7405.xml" ContentType="application/vnd.openxmlformats-officedocument.presentationml.tags+xml"/>
  <Override PartName="/ppt/tags/tag340.xml" ContentType="application/vnd.openxmlformats-officedocument.presentationml.tags+xml"/>
  <Override PartName="/ppt/tags/tag1164.xml" ContentType="application/vnd.openxmlformats-officedocument.presentationml.tags+xml"/>
  <Override PartName="/ppt/tags/tag2814.xml" ContentType="application/vnd.openxmlformats-officedocument.presentationml.tags+xml"/>
  <Override PartName="/ppt/tags/tag4149.xml" ContentType="application/vnd.openxmlformats-officedocument.presentationml.tags+xml"/>
  <Override PartName="/ppt/tags/tag5562.xml" ContentType="application/vnd.openxmlformats-officedocument.presentationml.tags+xml"/>
  <Override PartName="/ppt/tags/tag7389.xml" ContentType="application/vnd.openxmlformats-officedocument.presentationml.tags+xml"/>
  <Override PartName="/ppt/tags/tag2322.xml" ContentType="application/vnd.openxmlformats-officedocument.presentationml.tags+xml"/>
  <Override PartName="/ppt/tags/tag2798.xml" ContentType="application/vnd.openxmlformats-officedocument.presentationml.tags+xml"/>
  <Override PartName="/ppt/tags/tag5070.xml" ContentType="application/vnd.openxmlformats-officedocument.presentationml.tags+xml"/>
  <Override PartName="/ppt/tags/tag5307.xml" ContentType="application/vnd.openxmlformats-officedocument.presentationml.tags+xml"/>
  <Override PartName="/ppt/tags/tag8547.xml" ContentType="application/vnd.openxmlformats-officedocument.presentationml.tags+xml"/>
  <Override PartName="/ppt/slides/slide17.xml" ContentType="application/vnd.openxmlformats-officedocument.presentationml.slide+xml"/>
  <Override PartName="/ppt/tags/tag3956.xml" ContentType="application/vnd.openxmlformats-officedocument.presentationml.tags+xml"/>
  <Override PartName="/ppt/tags/tag6720.xml" ContentType="application/vnd.openxmlformats-officedocument.presentationml.tags+xml"/>
  <Override PartName="/ppt/slideLayouts/slideLayout1060.xml" ContentType="application/vnd.openxmlformats-officedocument.presentationml.slideLayout+xml"/>
  <Override PartName="/ppt/tags/tag8055.xml" ContentType="application/vnd.openxmlformats-officedocument.presentationml.tags+xml"/>
  <Override PartName="/ppt/tags/tag9705.xml" ContentType="application/vnd.openxmlformats-officedocument.presentationml.tags+xml"/>
  <Override PartName="/ppt/slideLayouts/slideLayout16.xml" ContentType="application/vnd.openxmlformats-officedocument.presentationml.slideLayout+xml"/>
  <Override PartName="/ppt/tags/tag3464.xml" ContentType="application/vnd.openxmlformats-officedocument.presentationml.tags+xml"/>
  <Override PartName="/ppt/tags/tag6449.xml" ContentType="application/vnd.openxmlformats-officedocument.presentationml.tags+xml"/>
  <Override PartName="/ppt/tags/tag7862.xml" ContentType="application/vnd.openxmlformats-officedocument.presentationml.tags+xml"/>
  <Override PartName="/ppt/tags/tag9213.xml" ContentType="application/vnd.openxmlformats-officedocument.presentationml.tags+xml"/>
  <Override PartName="/ppt/tags/tag9689.xml" ContentType="application/vnd.openxmlformats-officedocument.presentationml.tags+xml"/>
  <Override PartName="/ppt/tags/tag1858.xml" ContentType="application/vnd.openxmlformats-officedocument.presentationml.tags+xml"/>
  <Override PartName="/ppt/tags/tag3209.xml" ContentType="application/vnd.openxmlformats-officedocument.presentationml.tags+xml"/>
  <Override PartName="/ppt/tags/tag4622.xml" ContentType="application/vnd.openxmlformats-officedocument.presentationml.tags+xml"/>
  <Override PartName="/ppt/slideLayouts/slideLayout756.xml" ContentType="application/vnd.openxmlformats-officedocument.presentationml.slideLayout+xml"/>
  <Override PartName="/ppt/tags/tag7370.xml" ContentType="application/vnd.openxmlformats-officedocument.presentationml.tags+xml"/>
  <Override PartName="/ppt/tags/tag7607.xml" ContentType="application/vnd.openxmlformats-officedocument.presentationml.tags+xml"/>
  <Override PartName="/ppt/tags/tag9197.xml" ContentType="application/vnd.openxmlformats-officedocument.presentationml.tags+xml"/>
  <Override PartName="/ppt/tags/tag542.xml" ContentType="application/vnd.openxmlformats-officedocument.presentationml.tags+xml"/>
  <Override PartName="/ppt/tags/tag1366.xml" ContentType="application/vnd.openxmlformats-officedocument.presentationml.tags+xml"/>
  <Override PartName="/ppt/slideLayouts/slideLayout264.xml" ContentType="application/vnd.openxmlformats-officedocument.presentationml.slideLayout+xml"/>
  <Override PartName="/ppt/tags/tag4130.xml" ContentType="application/vnd.openxmlformats-officedocument.presentationml.tags+xml"/>
  <Override PartName="/ppt/tags/tag7115.xml" ContentType="application/vnd.openxmlformats-officedocument.presentationml.tags+xml"/>
  <Override PartName="/ppt/tags/tag2524.xml" ContentType="application/vnd.openxmlformats-officedocument.presentationml.tags+xml"/>
  <Override PartName="/ppt/tags/tag5764.xml" ContentType="application/vnd.openxmlformats-officedocument.presentationml.tags+xml"/>
  <Override PartName="/ppt/tags/tag7099.xml" ContentType="application/vnd.openxmlformats-officedocument.presentationml.tags+xml"/>
  <Override PartName="/ppt/tags/tag8749.xml" ContentType="application/vnd.openxmlformats-officedocument.presentationml.tags+xml"/>
  <Override PartName="/ppt/tags/tag2032.xml" ContentType="application/vnd.openxmlformats-officedocument.presentationml.tags+xml"/>
  <Override PartName="/ppt/tags/tag5017.xml" ContentType="application/vnd.openxmlformats-officedocument.presentationml.tags+xml"/>
  <Override PartName="/ppt/tags/tag5272.xml" ContentType="application/vnd.openxmlformats-officedocument.presentationml.tags+xml"/>
  <Override PartName="/ppt/tags/tag5509.xml" ContentType="application/vnd.openxmlformats-officedocument.presentationml.tags+xml"/>
  <Override PartName="/ppt/tags/tag6922.xml" ContentType="application/vnd.openxmlformats-officedocument.presentationml.tags+xml"/>
  <Override PartName="/ppt/tags/tag8257.xml" ContentType="application/vnd.openxmlformats-officedocument.presentationml.tags+xml"/>
  <Override PartName="/ppt/tags/tag9670.xml" ContentType="application/vnd.openxmlformats-officedocument.presentationml.tags+xml"/>
  <Override PartName="/ppt/tags/tag3666.xml" ContentType="application/vnd.openxmlformats-officedocument.presentationml.tags+xml"/>
  <Override PartName="/ppt/tags/tag6430.xml" ContentType="application/vnd.openxmlformats-officedocument.presentationml.tags+xml"/>
  <Override PartName="/ppt/tags/tag9415.xml" ContentType="application/vnd.openxmlformats-officedocument.presentationml.tags+xml"/>
  <Override PartName="/customXml/itemProps124.xml" ContentType="application/vnd.openxmlformats-officedocument.customXmlProperties+xml"/>
  <Override PartName="/ppt/slideMasters/slideMaster3.xml" ContentType="application/vnd.openxmlformats-officedocument.presentationml.slideMaster+xml"/>
  <Override PartName="/ppt/tags/tag3174.xml" ContentType="application/vnd.openxmlformats-officedocument.presentationml.tags+xml"/>
  <Override PartName="/ppt/tags/tag4824.xml" ContentType="application/vnd.openxmlformats-officedocument.presentationml.tags+xml"/>
  <Override PartName="/ppt/tags/tag6159.xml" ContentType="application/vnd.openxmlformats-officedocument.presentationml.tags+xml"/>
  <Override PartName="/ppt/slideLayouts/slideLayout1007.xml" ContentType="application/vnd.openxmlformats-officedocument.presentationml.slideLayout+xml"/>
  <Override PartName="/ppt/tags/tag9399.xml" ContentType="application/vnd.openxmlformats-officedocument.presentationml.tags+xml"/>
  <Override PartName="/ppt/tags/tag1568.xml" ContentType="application/vnd.openxmlformats-officedocument.presentationml.tags+xml"/>
  <Override PartName="/ppt/tags/tag4332.xml" ContentType="application/vnd.openxmlformats-officedocument.presentationml.tags+xml"/>
  <Override PartName="/ppt/tags/tag7080.xml" ContentType="application/vnd.openxmlformats-officedocument.presentationml.tags+xml"/>
  <Override PartName="/ppt/slideLayouts/slideLayout958.xml" ContentType="application/vnd.openxmlformats-officedocument.presentationml.slideLayout+xml"/>
  <Override PartName="/ppt/tags/tag7572.xml" ContentType="application/vnd.openxmlformats-officedocument.presentationml.tags+xml"/>
  <Override PartName="/ppt/tags/tag7809.xml" ContentType="application/vnd.openxmlformats-officedocument.presentationml.tags+xml"/>
  <Override PartName="/ppt/tags/tag252.xml" ContentType="application/vnd.openxmlformats-officedocument.presentationml.tags+xml"/>
  <Override PartName="/ppt/tags/tag744.xml" ContentType="application/vnd.openxmlformats-officedocument.presentationml.tags+xml"/>
  <Override PartName="/ppt/tags/tag1076.xml" ContentType="application/vnd.openxmlformats-officedocument.presentationml.tags+xml"/>
  <Override PartName="/ppt/tags/tag2981.xml" ContentType="application/vnd.openxmlformats-officedocument.presentationml.tags+xml"/>
  <Override PartName="/ppt/slideLayouts/slideLayout466.xml" ContentType="application/vnd.openxmlformats-officedocument.presentationml.slideLayout+xml"/>
  <Override PartName="/ppt/tags/tag5966.xml" ContentType="application/vnd.openxmlformats-officedocument.presentationml.tags+xml"/>
  <Override PartName="/ppt/tags/tag7317.xml" ContentType="application/vnd.openxmlformats-officedocument.presentationml.tags+xml"/>
  <Override PartName="/ppt/tags/tag8730.xml" ContentType="application/vnd.openxmlformats-officedocument.presentationml.tags+xml"/>
  <Override PartName="/ppt/notesMasters/notesMaster1.xml" ContentType="application/vnd.openxmlformats-officedocument.presentationml.notesMaster+xml"/>
  <Override PartName="/ppt/tags/tag2234.xml" ContentType="application/vnd.openxmlformats-officedocument.presentationml.tags+xml"/>
  <Override PartName="/ppt/tags/tag2726.xml" ContentType="application/vnd.openxmlformats-officedocument.presentationml.tags+xml"/>
  <Override PartName="/ppt/tags/tag5474.xml" ContentType="application/vnd.openxmlformats-officedocument.presentationml.tags+xml"/>
  <Override PartName="/ppt/tags/tag8459.xml" ContentType="application/vnd.openxmlformats-officedocument.presentationml.tags+xml"/>
  <Override PartName="/ppt/tags/tag3868.xml" ContentType="application/vnd.openxmlformats-officedocument.presentationml.tags+xml"/>
  <Override PartName="/ppt/tags/tag5219.xml" ContentType="application/vnd.openxmlformats-officedocument.presentationml.tags+xml"/>
  <Override PartName="/ppt/tags/tag6632.xml" ContentType="application/vnd.openxmlformats-officedocument.presentationml.tags+xml"/>
  <Override PartName="/ppt/tags/tag3376.xml" ContentType="application/vnd.openxmlformats-officedocument.presentationml.tags+xml"/>
  <Override PartName="/ppt/tags/tag6140.xml" ContentType="application/vnd.openxmlformats-officedocument.presentationml.tags+xml"/>
  <Override PartName="/ppt/tags/tag9125.xml" ContentType="application/vnd.openxmlformats-officedocument.presentationml.tags+xml"/>
  <Override PartName="/ppt/tags/tag9380.xml" ContentType="application/vnd.openxmlformats-officedocument.presentationml.tags+xml"/>
  <Override PartName="/ppt/tags/tag9617.xml" ContentType="application/vnd.openxmlformats-officedocument.presentationml.tags+xml"/>
  <Override PartName="/ppt/theme/theme21.xml" ContentType="application/vnd.openxmlformats-officedocument.theme+xml"/>
  <Override PartName="/ppt/tags/tag4534.xml" ContentType="application/vnd.openxmlformats-officedocument.presentationml.tags+xml"/>
  <Override PartName="/ppt/tags/tag7774.xml" ContentType="application/vnd.openxmlformats-officedocument.presentationml.tags+xml"/>
  <Override PartName="/ppt/tags/tag946.xml" ContentType="application/vnd.openxmlformats-officedocument.presentationml.tags+xml"/>
  <Override PartName="/ppt/tags/tag4042.xml" ContentType="application/vnd.openxmlformats-officedocument.presentationml.tags+xml"/>
  <Override PartName="/ppt/slideLayouts/slideLayout668.xml" ContentType="application/vnd.openxmlformats-officedocument.presentationml.slideLayout+xml"/>
  <Override PartName="/ppt/tags/tag7282.xml" ContentType="application/vnd.openxmlformats-officedocument.presentationml.tags+xml"/>
  <Override PartName="/ppt/tags/tag7519.xml" ContentType="application/vnd.openxmlformats-officedocument.presentationml.tags+xml"/>
  <Override PartName="/ppt/tags/tag8932.xml" ContentType="application/vnd.openxmlformats-officedocument.presentationml.tags+xml"/>
  <Override PartName="/ppt/tags/tag454.xml" ContentType="application/vnd.openxmlformats-officedocument.presentationml.tags+xml"/>
  <Override PartName="/ppt/slideLayouts/slideLayout176.xml" ContentType="application/vnd.openxmlformats-officedocument.presentationml.slideLayout+xml"/>
  <Override PartName="/ppt/tags/tag1278.xml" ContentType="application/vnd.openxmlformats-officedocument.presentationml.tags+xml"/>
  <Override PartName="/ppt/tags/tag2691.xml" ContentType="application/vnd.openxmlformats-officedocument.presentationml.tags+xml"/>
  <Override PartName="/ppt/tags/tag2928.xml" ContentType="application/vnd.openxmlformats-officedocument.presentationml.tags+xml"/>
  <Override PartName="/ppt/tags/tag5200.xml" ContentType="application/vnd.openxmlformats-officedocument.presentationml.tags+xml"/>
  <Override PartName="/ppt/tags/tag5676.xml" ContentType="application/vnd.openxmlformats-officedocument.presentationml.tags+xml"/>
  <Override PartName="/ppt/tags/tag7027.xml" ContentType="application/vnd.openxmlformats-officedocument.presentationml.tags+xml"/>
  <Override PartName="/ppt/tags/tag8440.xml" ContentType="application/vnd.openxmlformats-officedocument.presentationml.tags+xml"/>
  <Override PartName="/ppt/tags/tag2436.xml" ContentType="application/vnd.openxmlformats-officedocument.presentationml.tags+xml"/>
  <Override PartName="/ppt/tags/tag5184.xml" ContentType="application/vnd.openxmlformats-officedocument.presentationml.tags+xml"/>
  <Override PartName="/ppt/tags/tag6342.xml" ContentType="application/vnd.openxmlformats-officedocument.presentationml.tags+xml"/>
  <Override PartName="/ppt/tags/tag6834.xml" ContentType="application/vnd.openxmlformats-officedocument.presentationml.tags+xml"/>
  <Override PartName="/ppt/tags/tag8169.xml" ContentType="application/vnd.openxmlformats-officedocument.presentationml.tags+xml"/>
  <Override PartName="/ppt/slideLayouts/slideLayout1174.xml" ContentType="application/vnd.openxmlformats-officedocument.presentationml.slideLayout+xml"/>
  <Override PartName="/ppt/tags/tag9582.xml" ContentType="application/vnd.openxmlformats-officedocument.presentationml.tags+xml"/>
  <Override PartName="/ppt/tags/tag9819.xml" ContentType="application/vnd.openxmlformats-officedocument.presentationml.tags+xml"/>
  <Override PartName="/ppt/tags/tag1751.xml" ContentType="application/vnd.openxmlformats-officedocument.presentationml.tags+xml"/>
  <Override PartName="/ppt/tags/tag3086.xml" ContentType="application/vnd.openxmlformats-officedocument.presentationml.tags+xml"/>
  <Override PartName="/ppt/tags/tag3102.xml" ContentType="application/vnd.openxmlformats-officedocument.presentationml.tags+xml"/>
  <Override PartName="/ppt/tags/tag3578.xml" ContentType="application/vnd.openxmlformats-officedocument.presentationml.tags+xml"/>
  <Override PartName="/ppt/tags/tag4991.xml" ContentType="application/vnd.openxmlformats-officedocument.presentationml.tags+xml"/>
  <Override PartName="/ppt/tags/tag7976.xml" ContentType="application/vnd.openxmlformats-officedocument.presentationml.tags+xml"/>
  <Override PartName="/ppt/tags/tag9090.xml" ContentType="application/vnd.openxmlformats-officedocument.presentationml.tags+xml"/>
  <Override PartName="/ppt/tags/tag9327.xml" ContentType="application/vnd.openxmlformats-officedocument.presentationml.tags+xml"/>
  <Override PartName="/ppt/tags/tag4736.xml" ContentType="application/vnd.openxmlformats-officedocument.presentationml.tags+xml"/>
  <Override PartName="/ppt/tags/tag7484.xml" ContentType="application/vnd.openxmlformats-officedocument.presentationml.tags+xml"/>
  <Override PartName="/ppt/tags/tag7500.xml" ContentType="application/vnd.openxmlformats-officedocument.presentationml.tags+xml"/>
  <Override PartName="/ppt/tags/tag656.xml" ContentType="application/vnd.openxmlformats-officedocument.presentationml.tags+xml"/>
  <Override PartName="/ppt/tags/tag1004.xml" ContentType="application/vnd.openxmlformats-officedocument.presentationml.tags+xml"/>
  <Override PartName="/ppt/slideLayouts/slideLayout378.xml" ContentType="application/vnd.openxmlformats-officedocument.presentationml.slideLayout+xml"/>
  <Override PartName="/ppt/tags/tag2893.xml" ContentType="application/vnd.openxmlformats-officedocument.presentationml.tags+xml"/>
  <Override PartName="/ppt/tags/tag4244.xml" ContentType="application/vnd.openxmlformats-officedocument.presentationml.tags+xml"/>
  <Override PartName="/ppt/tags/tag7229.xml" ContentType="application/vnd.openxmlformats-officedocument.presentationml.tags+xml"/>
  <Override PartName="/ppt/tags/tag8642.xml" ContentType="application/vnd.openxmlformats-officedocument.presentationml.tags+xml"/>
  <Override PartName="/ppt/tags/tag164.xml" ContentType="application/vnd.openxmlformats-officedocument.presentationml.tags+xml"/>
  <Override PartName="/ppt/tags/tag2638.xml" ContentType="application/vnd.openxmlformats-officedocument.presentationml.tags+xml"/>
  <Override PartName="/ppt/tags/tag5402.xml" ContentType="application/vnd.openxmlformats-officedocument.presentationml.tags+xml"/>
  <Override PartName="/ppt/tags/tag5878.xml" ContentType="application/vnd.openxmlformats-officedocument.presentationml.tags+xml"/>
  <Override PartName="/ppt/tags/tag8150.xml" ContentType="application/vnd.openxmlformats-officedocument.presentationml.tags+xml"/>
  <Override PartName="/ppt/tags/tag2146.xml" ContentType="application/vnd.openxmlformats-officedocument.presentationml.tags+xml"/>
  <Override PartName="/ppt/tags/tag5386.xml" ContentType="application/vnd.openxmlformats-officedocument.presentationml.tags+xml"/>
  <Override PartName="/ppt/tags/tag9784.xml" ContentType="application/vnd.openxmlformats-officedocument.presentationml.tags+xml"/>
  <Override PartName="/ppt/tags/tag9800.xml" ContentType="application/vnd.openxmlformats-officedocument.presentationml.tags+xml"/>
  <Override PartName="/ppt/slideLayouts/slideLayout95.xml" ContentType="application/vnd.openxmlformats-officedocument.presentationml.slideLayout+xml"/>
  <Override PartName="/ppt/tags/tag3304.xml" ContentType="application/vnd.openxmlformats-officedocument.presentationml.tags+xml"/>
  <Override PartName="/ppt/tags/tag6544.xml" ContentType="application/vnd.openxmlformats-officedocument.presentationml.tags+xml"/>
  <Override PartName="/ppt/tags/tag9292.xml" ContentType="application/vnd.openxmlformats-officedocument.presentationml.tags+xml"/>
  <Override PartName="/ppt/tags/tag9529.xml" ContentType="application/vnd.openxmlformats-officedocument.presentationml.tags+xml"/>
  <Override PartName="/ppt/tags/tag1461.xml" ContentType="application/vnd.openxmlformats-officedocument.presentationml.tags+xml"/>
  <Override PartName="/ppt/tags/tag1953.xml" ContentType="application/vnd.openxmlformats-officedocument.presentationml.tags+xml"/>
  <Override PartName="/ppt/tags/tag3288.xml" ContentType="application/vnd.openxmlformats-officedocument.presentationml.tags+xml"/>
  <Override PartName="/ppt/tags/tag4938.xml" ContentType="application/vnd.openxmlformats-officedocument.presentationml.tags+xml"/>
  <Override PartName="/ppt/tags/tag6052.xml" ContentType="application/vnd.openxmlformats-officedocument.presentationml.tags+xml"/>
  <Override PartName="/ppt/slideLayouts/slideLayout851.xml" ContentType="application/vnd.openxmlformats-officedocument.presentationml.slideLayout+xml"/>
  <Override PartName="/ppt/tags/tag7702.xml" ContentType="application/vnd.openxmlformats-officedocument.presentationml.tags+xml"/>
  <Override PartName="/ppt/tags/tag9037.xml" ContentType="application/vnd.openxmlformats-officedocument.presentationml.tags+xml"/>
  <Override PartName="/ppt/tags/tag1206.xml" ContentType="application/vnd.openxmlformats-officedocument.presentationml.tags+xml"/>
  <Override PartName="/ppt/tags/tag4446.xml" ContentType="application/vnd.openxmlformats-officedocument.presentationml.tags+xml"/>
  <Override PartName="/ppt/tags/tag7194.xml" ContentType="application/vnd.openxmlformats-officedocument.presentationml.tags+xml"/>
  <Override PartName="/ppt/tags/tag7210.xml" ContentType="application/vnd.openxmlformats-officedocument.presentationml.tags+xml"/>
  <Override PartName="/ppt/tags/tag7686.xml" ContentType="application/vnd.openxmlformats-officedocument.presentationml.tags+xml"/>
  <Override PartName="/ppt/tags/tag366.xml" ContentType="application/vnd.openxmlformats-officedocument.presentationml.tags+xml"/>
  <Override PartName="/ppt/slideLayouts/slideLayout104.xml" ContentType="application/vnd.openxmlformats-officedocument.presentationml.slideLayout+xml"/>
  <Override PartName="/ppt/tags/tag858.xml" ContentType="application/vnd.openxmlformats-officedocument.presentationml.tags+xml"/>
  <Override PartName="/ppt/tags/tag5604.xml" ContentType="application/vnd.openxmlformats-officedocument.presentationml.tags+xml"/>
  <Override PartName="/ppt/tags/tag8844.xml" ContentType="application/vnd.openxmlformats-officedocument.presentationml.tags+xml"/>
  <Override PartName="/ppt/tags/tag65.xml" ContentType="application/vnd.openxmlformats-officedocument.presentationml.tags+xml"/>
  <Override PartName="/ppt/tags/tag2348.xml" ContentType="application/vnd.openxmlformats-officedocument.presentationml.tags+xml"/>
  <Override PartName="/ppt/tags/tag5112.xml" ContentType="application/vnd.openxmlformats-officedocument.presentationml.tags+xml"/>
  <Override PartName="/ppt/tags/tag5588.xml" ContentType="application/vnd.openxmlformats-officedocument.presentationml.tags+xml"/>
  <Override PartName="/ppt/tags/tag8352.xml" ContentType="application/vnd.openxmlformats-officedocument.presentationml.tags+xml"/>
  <Override PartName="/ppt/tags/tag3761.xml" ContentType="application/vnd.openxmlformats-officedocument.presentationml.tags+xml"/>
  <Override PartName="/ppt/tags/tag5096.xml" ContentType="application/vnd.openxmlformats-officedocument.presentationml.tags+xml"/>
  <Override PartName="/ppt/tags/tag6746.xml" ContentType="application/vnd.openxmlformats-officedocument.presentationml.tags+xml"/>
  <Override PartName="/ppt/slideLayouts/slideLayout1102.xml" ContentType="application/vnd.openxmlformats-officedocument.presentationml.slideLayout+xml"/>
  <Override PartName="/ppt/tags/tag9494.xml" ContentType="application/vnd.openxmlformats-officedocument.presentationml.tags+xml"/>
  <Override PartName="/ppt/tags/tag9510.xml" ContentType="application/vnd.openxmlformats-officedocument.presentationml.tags+xml"/>
  <Override PartName="/ppt/tags/tag3014.xml" ContentType="application/vnd.openxmlformats-officedocument.presentationml.tags+xml"/>
  <Override PartName="/ppt/tags/tag3506.xml" ContentType="application/vnd.openxmlformats-officedocument.presentationml.tags+xml"/>
  <Override PartName="/ppt/tags/tag6254.xml" ContentType="application/vnd.openxmlformats-officedocument.presentationml.tags+xml"/>
  <Override PartName="/ppt/tags/tag7904.xml" ContentType="application/vnd.openxmlformats-officedocument.presentationml.tags+xml"/>
  <Override PartName="/ppt/slideLayouts/slideLayout1086.xml" ContentType="application/vnd.openxmlformats-officedocument.presentationml.slideLayout+xml"/>
  <Override PartName="/ppt/tags/tag9239.xml" ContentType="application/vnd.openxmlformats-officedocument.presentationml.tags+xml"/>
  <Override PartName="/ppt/tags/tag1663.xml" ContentType="application/vnd.openxmlformats-officedocument.presentationml.tags+xml"/>
  <Override PartName="/ppt/slideLayouts/slideLayout561.xml" ContentType="application/vnd.openxmlformats-officedocument.presentationml.slideLayout+xml"/>
  <Override PartName="/ppt/tags/tag4648.xml" ContentType="application/vnd.openxmlformats-officedocument.presentationml.tags+xml"/>
  <Override PartName="/ppt/tags/tag7412.xml" ContentType="application/vnd.openxmlformats-officedocument.presentationml.tags+xml"/>
  <Override PartName="/ppt/tags/tag7888.xml" ContentType="application/vnd.openxmlformats-officedocument.presentationml.tags+xml"/>
  <Override PartName="/customXml/itemProps45.xml" ContentType="application/vnd.openxmlformats-officedocument.customXmlProperties+xml"/>
  <Override PartName="/ppt/tags/tag1171.xml" ContentType="application/vnd.openxmlformats-officedocument.presentationml.tags+xml"/>
  <Override PartName="/ppt/tags/tag1408.xml" ContentType="application/vnd.openxmlformats-officedocument.presentationml.tags+xml"/>
  <Override PartName="/ppt/slideLayouts/slideLayout306.xml" ContentType="application/vnd.openxmlformats-officedocument.presentationml.slideLayout+xml"/>
  <Override PartName="/ppt/tags/tag2821.xml" ContentType="application/vnd.openxmlformats-officedocument.presentationml.tags+xml"/>
  <Override PartName="/ppt/tags/tag4156.xml" ContentType="application/vnd.openxmlformats-officedocument.presentationml.tags+xml"/>
  <Override PartName="/ppt/tags/tag7396.xml" ContentType="application/vnd.openxmlformats-officedocument.presentationml.tags+xml"/>
  <Override PartName="/ppt/slideMasters/slideMaster29.xml" ContentType="application/vnd.openxmlformats-officedocument.presentationml.slideMaster+xml"/>
  <Override PartName="/ppt/tags/tag568.xml" ContentType="application/vnd.openxmlformats-officedocument.presentationml.tags+xml"/>
  <Override PartName="/ppt/tags/tag5314.xml" ContentType="application/vnd.openxmlformats-officedocument.presentationml.tags+xml"/>
  <Override PartName="/ppt/tags/tag5806.xml" ContentType="application/vnd.openxmlformats-officedocument.presentationml.tags+xml"/>
  <Override PartName="/ppt/tags/tag8554.xml" ContentType="application/vnd.openxmlformats-officedocument.presentationml.tags+xml"/>
  <Override PartName="/ppt/slides/slide24.xml" ContentType="application/vnd.openxmlformats-officedocument.presentationml.slide+xml"/>
  <Override PartName="/ppt/tags/tag3963.xml" ContentType="application/vnd.openxmlformats-officedocument.presentationml.tags+xml"/>
  <Override PartName="/ppt/tags/tag5298.xml" ContentType="application/vnd.openxmlformats-officedocument.presentationml.tags+xml"/>
  <Override PartName="/ppt/tags/tag8062.xml" ContentType="application/vnd.openxmlformats-officedocument.presentationml.tags+xml"/>
  <Override PartName="/ppt/tags/tag9712.xml" ContentType="application/vnd.openxmlformats-officedocument.presentationml.tags+xml"/>
  <Override PartName="/ppt/slideLayouts/slideLayout23.xml" ContentType="application/vnd.openxmlformats-officedocument.presentationml.slideLayout+xml"/>
  <Override PartName="/ppt/tags/tag2058.xml" ContentType="application/vnd.openxmlformats-officedocument.presentationml.tags+xml"/>
  <Override PartName="/ppt/tags/tag3471.xml" ContentType="application/vnd.openxmlformats-officedocument.presentationml.tags+xml"/>
  <Override PartName="/ppt/tags/tag3708.xml" ContentType="application/vnd.openxmlformats-officedocument.presentationml.tags+xml"/>
  <Override PartName="/ppt/tags/tag6456.xml" ContentType="application/vnd.openxmlformats-officedocument.presentationml.tags+xml"/>
  <Override PartName="/ppt/tags/tag6948.xml" ContentType="application/vnd.openxmlformats-officedocument.presentationml.tags+xml"/>
  <Override PartName="/ppt/tags/tag9220.xml" ContentType="application/vnd.openxmlformats-officedocument.presentationml.tags+xml"/>
  <Override PartName="/ppt/tags/tag9696.xml" ContentType="application/vnd.openxmlformats-officedocument.presentationml.tags+xml"/>
  <Override PartName="/ppt/tags/tag1865.xml" ContentType="application/vnd.openxmlformats-officedocument.presentationml.tags+xml"/>
  <Override PartName="/ppt/tags/tag3216.xml" ContentType="application/vnd.openxmlformats-officedocument.presentationml.tags+xml"/>
  <Override PartName="/ppt/slideLayouts/slideLayout763.xml" ContentType="application/vnd.openxmlformats-officedocument.presentationml.slideLayout+xml"/>
  <Override PartName="/ppt/tags/tag1373.xml" ContentType="application/vnd.openxmlformats-officedocument.presentationml.tags+xml"/>
  <Override PartName="/ppt/slideLayouts/slideLayout271.xml" ContentType="application/vnd.openxmlformats-officedocument.presentationml.slideLayout+xml"/>
  <Override PartName="/ppt/slideLayouts/slideLayout508.xml" ContentType="application/vnd.openxmlformats-officedocument.presentationml.slideLayout+xml"/>
  <Override PartName="/ppt/tags/tag7122.xml" ContentType="application/vnd.openxmlformats-officedocument.presentationml.tags+xml"/>
  <Override PartName="/ppt/tags/tag7598.xml" ContentType="application/vnd.openxmlformats-officedocument.presentationml.tags+xml"/>
  <Override PartName="/ppt/tags/tag7614.xml" ContentType="application/vnd.openxmlformats-officedocument.presentationml.tags+xml"/>
  <Override PartName="/ppt/slideMasters/slideMaster10.xml" ContentType="application/vnd.openxmlformats-officedocument.presentationml.slideMaster+xml"/>
  <Override PartName="/ppt/tags/tag1118.xml" ContentType="application/vnd.openxmlformats-officedocument.presentationml.tags+xml"/>
  <Override PartName="/ppt/tags/tag2531.xml" ContentType="application/vnd.openxmlformats-officedocument.presentationml.tags+xml"/>
  <Override PartName="/ppt/tags/tag4358.xml" ContentType="application/vnd.openxmlformats-officedocument.presentationml.tags+xml"/>
  <Override PartName="/ppt/tags/tag5771.xml" ContentType="application/vnd.openxmlformats-officedocument.presentationml.tags+xml"/>
  <Override PartName="/ppt/tags/tag8756.xml" ContentType="application/vnd.openxmlformats-officedocument.presentationml.tags+xml"/>
  <Override PartName="/ppt/tags/tag278.xml" ContentType="application/vnd.openxmlformats-officedocument.presentationml.tags+xml"/>
  <Override PartName="/ppt/tags/tag5516.xml" ContentType="application/vnd.openxmlformats-officedocument.presentationml.tags+xml"/>
  <Override PartName="/ppt/tags/tag8264.xml" ContentType="application/vnd.openxmlformats-officedocument.presentationml.tags+xml"/>
  <Override PartName="/ppt/tags/tag3673.xml" ContentType="application/vnd.openxmlformats-officedocument.presentationml.tags+xml"/>
  <Override PartName="/ppt/tags/tag5024.xml" ContentType="application/vnd.openxmlformats-officedocument.presentationml.tags+xml"/>
  <Override PartName="/ppt/tags/tag8009.xml" ContentType="application/vnd.openxmlformats-officedocument.presentationml.tags+xml"/>
  <Override PartName="/ppt/tags/tag9422.xml" ContentType="application/vnd.openxmlformats-officedocument.presentationml.tags+xml"/>
  <Override PartName="/customXml/itemProps131.xml" ContentType="application/vnd.openxmlformats-officedocument.customXmlProperties+xml"/>
  <Override PartName="/ppt/tags/tag3181.xml" ContentType="application/vnd.openxmlformats-officedocument.presentationml.tags+xml"/>
  <Override PartName="/ppt/tags/tag3418.xml" ContentType="application/vnd.openxmlformats-officedocument.presentationml.tags+xml"/>
  <Override PartName="/ppt/tags/tag4831.xml" ContentType="application/vnd.openxmlformats-officedocument.presentationml.tags+xml"/>
  <Override PartName="/ppt/tags/tag6658.xml" ContentType="application/vnd.openxmlformats-officedocument.presentationml.tags+xml"/>
  <Override PartName="/ppt/slideLayouts/slideLayout1014.xml" ContentType="application/vnd.openxmlformats-officedocument.presentationml.slideLayout+xml"/>
  <Override PartName="/ppt/tags/tag1575.xml" ContentType="application/vnd.openxmlformats-officedocument.presentationml.tags+xml"/>
  <Override PartName="/ppt/tags/tag6166.xml" ContentType="application/vnd.openxmlformats-officedocument.presentationml.tags+xml"/>
  <Override PartName="/ppt/slideLayouts/slideLayout965.xml" ContentType="application/vnd.openxmlformats-officedocument.presentationml.slideLayout+xml"/>
  <Override PartName="/ppt/tags/tag7816.xml" ContentType="application/vnd.openxmlformats-officedocument.presentationml.tags+xml"/>
  <Override PartName="/ppt/tags/tag751.xml" ContentType="application/vnd.openxmlformats-officedocument.presentationml.tags+xml"/>
  <Override PartName="/ppt/tags/tag1083.xml" ContentType="application/vnd.openxmlformats-officedocument.presentationml.tags+xml"/>
  <Override PartName="/ppt/slideLayouts/slideLayout473.xml" ContentType="application/vnd.openxmlformats-officedocument.presentationml.slideLayout+xml"/>
  <Override PartName="/ppt/tags/tag5973.xml" ContentType="application/vnd.openxmlformats-officedocument.presentationml.tags+xml"/>
  <Override PartName="/ppt/theme/theme47.xml" ContentType="application/vnd.openxmlformats-officedocument.theme+xml"/>
  <Override PartName="/ppt/tags/tag7324.xml" ContentType="application/vnd.openxmlformats-officedocument.presentationml.tags+xml"/>
  <Override PartName="/ppt/slideLayouts/slideLayout218.xml" ContentType="application/vnd.openxmlformats-officedocument.presentationml.slideLayout+xml"/>
  <Override PartName="/ppt/tags/tag2241.xml" ContentType="application/vnd.openxmlformats-officedocument.presentationml.tags+xml"/>
  <Override PartName="/ppt/tags/tag2733.xml" ContentType="application/vnd.openxmlformats-officedocument.presentationml.tags+xml"/>
  <Override PartName="/ppt/tags/tag4068.xml" ContentType="application/vnd.openxmlformats-officedocument.presentationml.tags+xml"/>
  <Override PartName="/ppt/tags/tag5481.xml" ContentType="application/vnd.openxmlformats-officedocument.presentationml.tags+xml"/>
  <Override PartName="/ppt/tags/tag5718.xml" ContentType="application/vnd.openxmlformats-officedocument.presentationml.tags+xml"/>
  <Override PartName="/ppt/tags/tag8958.xml" ContentType="application/vnd.openxmlformats-officedocument.presentationml.tags+xml"/>
  <Override PartName="/ppt/tags/tag5226.xml" ContentType="application/vnd.openxmlformats-officedocument.presentationml.tags+xml"/>
  <Override PartName="/ppt/tags/tag8466.xml" ContentType="application/vnd.openxmlformats-officedocument.presentationml.tags+xml"/>
  <Override PartName="/ppt/notesSlides/notesSlide12.xml" ContentType="application/vnd.openxmlformats-officedocument.presentationml.notesSlide+xml"/>
  <Override PartName="/ppt/tags/tag3383.xml" ContentType="application/vnd.openxmlformats-officedocument.presentationml.tags+xml"/>
  <Override PartName="/ppt/tags/tag3875.xml" ContentType="application/vnd.openxmlformats-officedocument.presentationml.tags+xml"/>
  <Override PartName="/ppt/tags/tag9624.xml" ContentType="application/vnd.openxmlformats-officedocument.presentationml.tags+xml"/>
  <Override PartName="/ppt/tags/tag3128.xml" ContentType="application/vnd.openxmlformats-officedocument.presentationml.tags+xml"/>
  <Override PartName="/ppt/tags/tag6368.xml" ContentType="application/vnd.openxmlformats-officedocument.presentationml.tags+xml"/>
  <Override PartName="/ppt/tags/tag7781.xml" ContentType="application/vnd.openxmlformats-officedocument.presentationml.tags+xml"/>
  <Override PartName="/ppt/tags/tag9132.xml" ContentType="application/vnd.openxmlformats-officedocument.presentationml.tags+xml"/>
  <Override PartName="/ppt/tags/tag953.xml" ContentType="application/vnd.openxmlformats-officedocument.presentationml.tags+xml"/>
  <Override PartName="/ppt/tags/tag1301.xml" ContentType="application/vnd.openxmlformats-officedocument.presentationml.tags+xml"/>
  <Override PartName="/ppt/tags/tag1777.xml" ContentType="application/vnd.openxmlformats-officedocument.presentationml.tags+xml"/>
  <Override PartName="/ppt/tags/tag4541.xml" ContentType="application/vnd.openxmlformats-officedocument.presentationml.tags+xml"/>
  <Override PartName="/ppt/slideLayouts/slideLayout675.xml" ContentType="application/vnd.openxmlformats-officedocument.presentationml.slideLayout+xml"/>
  <Override PartName="/ppt/tags/tag7526.xml" ContentType="application/vnd.openxmlformats-officedocument.presentationml.tags+xml"/>
  <Override PartName="/ppt/presProps.xml" ContentType="application/vnd.openxmlformats-officedocument.presentationml.presProps+xml"/>
  <Override PartName="/ppt/tags/tag461.xml" ContentType="application/vnd.openxmlformats-officedocument.presentationml.tags+xml"/>
  <Override PartName="/ppt/tags/tag1285.xml" ContentType="application/vnd.openxmlformats-officedocument.presentationml.tags+xml"/>
  <Override PartName="/ppt/slideLayouts/slideLayout183.xml" ContentType="application/vnd.openxmlformats-officedocument.presentationml.slideLayout+xml"/>
  <Override PartName="/ppt/tags/tag2935.xml" ContentType="application/vnd.openxmlformats-officedocument.presentationml.tags+xml"/>
  <Override PartName="/ppt/tags/tag5683.xml" ContentType="application/vnd.openxmlformats-officedocument.presentationml.tags+xml"/>
  <Override PartName="/ppt/tags/tag7034.xml" ContentType="application/vnd.openxmlformats-officedocument.presentationml.tags+xml"/>
  <Override PartName="/ppt/tags/tag206.xml" ContentType="application/vnd.openxmlformats-officedocument.presentationml.tags+xml"/>
  <Override PartName="/ppt/tags/tag2443.xml" ContentType="application/vnd.openxmlformats-officedocument.presentationml.tags+xml"/>
  <Override PartName="/ppt/tags/tag5191.xml" ContentType="application/vnd.openxmlformats-officedocument.presentationml.tags+xml"/>
  <Override PartName="/ppt/tags/tag5428.xml" ContentType="application/vnd.openxmlformats-officedocument.presentationml.tags+xml"/>
  <Override PartName="/ppt/tags/tag8668.xml" ContentType="application/vnd.openxmlformats-officedocument.presentationml.tags+xml"/>
  <Override PartName="/ppt/tags/tag3601.xml" ContentType="application/vnd.openxmlformats-officedocument.presentationml.tags+xml"/>
  <Override PartName="/ppt/tags/tag6841.xml" ContentType="application/vnd.openxmlformats-officedocument.presentationml.tags+xml"/>
  <Override PartName="/ppt/tags/tag8176.xml" ContentType="application/vnd.openxmlformats-officedocument.presentationml.tags+xml"/>
  <Override PartName="/ppt/tags/tag9826.xml" ContentType="application/vnd.openxmlformats-officedocument.presentationml.tags+xml"/>
  <Override PartName="/ppt/tags/tag3585.xml" ContentType="application/vnd.openxmlformats-officedocument.presentationml.tags+xml"/>
  <Override PartName="/ppt/slideLayouts/slideLayout1181.xml" ContentType="application/vnd.openxmlformats-officedocument.presentationml.slideLayout+xml"/>
  <Override PartName="/ppt/tags/tag9334.xml" ContentType="application/vnd.openxmlformats-officedocument.presentationml.tags+xml"/>
  <Override PartName="/ppt/tags/tag1503.xml" ContentType="application/vnd.openxmlformats-officedocument.presentationml.tags+xml"/>
  <Override PartName="/ppt/tags/tag1979.xml" ContentType="application/vnd.openxmlformats-officedocument.presentationml.tags+xml"/>
  <Override PartName="/ppt/tags/tag3093.xml" ContentType="application/vnd.openxmlformats-officedocument.presentationml.tags+xml"/>
  <Override PartName="/ppt/tags/tag4743.xml" ContentType="application/vnd.openxmlformats-officedocument.presentationml.tags+xml"/>
  <Override PartName="/ppt/tags/tag6078.xml" ContentType="application/vnd.openxmlformats-officedocument.presentationml.tags+xml"/>
  <Override PartName="/ppt/slideLayouts/slideLayout877.xml" ContentType="application/vnd.openxmlformats-officedocument.presentationml.slideLayout+xml"/>
  <Override PartName="/ppt/tags/tag7491.xml" ContentType="application/vnd.openxmlformats-officedocument.presentationml.tags+xml"/>
  <Override PartName="/ppt/tags/tag7983.xml" ContentType="application/vnd.openxmlformats-officedocument.presentationml.tags+xml"/>
  <Override PartName="/ppt/tags/tag663.xml" ContentType="application/vnd.openxmlformats-officedocument.presentationml.tags+xml"/>
  <Override PartName="/ppt/tags/tag1011.xml" ContentType="application/vnd.openxmlformats-officedocument.presentationml.tags+xml"/>
  <Override PartName="/ppt/tags/tag1487.xml" ContentType="application/vnd.openxmlformats-officedocument.presentationml.tags+xml"/>
  <Override PartName="/ppt/slideLayouts/slideLayout385.xml" ContentType="application/vnd.openxmlformats-officedocument.presentationml.slideLayout+xml"/>
  <Override PartName="/ppt/slideLayouts/slideLayout401.xml" ContentType="application/vnd.openxmlformats-officedocument.presentationml.slideLayout+xml"/>
  <Override PartName="/ppt/tags/tag4251.xml" ContentType="application/vnd.openxmlformats-officedocument.presentationml.tags+xml"/>
  <Override PartName="/ppt/tags/tag5901.xml" ContentType="application/vnd.openxmlformats-officedocument.presentationml.tags+xml"/>
  <Override PartName="/ppt/tags/tag7236.xml" ContentType="application/vnd.openxmlformats-officedocument.presentationml.tags+xml"/>
  <Override PartName="/ppt/tags/tag7728.xml" ContentType="application/vnd.openxmlformats-officedocument.presentationml.tags+xml"/>
  <Override PartName="/ppt/tags/tag171.xml" ContentType="application/vnd.openxmlformats-officedocument.presentationml.tags+xml"/>
  <Override PartName="/ppt/tags/tag408.xml" ContentType="application/vnd.openxmlformats-officedocument.presentationml.tags+xml"/>
  <Override PartName="/ppt/tags/tag2645.xml" ContentType="application/vnd.openxmlformats-officedocument.presentationml.tags+xml"/>
  <Override PartName="/ppt/tags/tag5885.xml" ContentType="application/vnd.openxmlformats-officedocument.presentationml.tags+xml"/>
  <Override PartName="/ppt/tags/tag2153.xml" ContentType="application/vnd.openxmlformats-officedocument.presentationml.tags+xml"/>
  <Override PartName="/ppt/tags/tag5393.xml" ContentType="application/vnd.openxmlformats-officedocument.presentationml.tags+xml"/>
  <Override PartName="/ppt/tags/tag8378.xml" ContentType="application/vnd.openxmlformats-officedocument.presentationml.tags+xml"/>
  <Override PartName="/ppt/tags/tag9791.xml" ContentType="application/vnd.openxmlformats-officedocument.presentationml.tags+xml"/>
  <Override PartName="/ppt/tags/tag3311.xml" ContentType="application/vnd.openxmlformats-officedocument.presentationml.tags+xml"/>
  <Override PartName="/ppt/tags/tag3787.xml" ContentType="application/vnd.openxmlformats-officedocument.presentationml.tags+xml"/>
  <Override PartName="/ppt/tags/tag3803.xml" ContentType="application/vnd.openxmlformats-officedocument.presentationml.tags+xml"/>
  <Override PartName="/ppt/tags/tag5138.xml" ContentType="application/vnd.openxmlformats-officedocument.presentationml.tags+xml"/>
  <Override PartName="/ppt/tags/tag6551.xml" ContentType="application/vnd.openxmlformats-officedocument.presentationml.tags+xml"/>
  <Override PartName="/ppt/tags/tag9536.xml" ContentType="application/vnd.openxmlformats-officedocument.presentationml.tags+xml"/>
  <Override PartName="/ppt/tags/tag1960.xml" ContentType="application/vnd.openxmlformats-officedocument.presentationml.tags+xml"/>
  <Override PartName="/ppt/tags/tag3295.xml" ContentType="application/vnd.openxmlformats-officedocument.presentationml.tags+xml"/>
  <Override PartName="/ppt/tags/tag4945.xml" ContentType="application/vnd.openxmlformats-officedocument.presentationml.tags+xml"/>
  <Override PartName="/ppt/slideLayouts/slideLayout1128.xml" ContentType="application/vnd.openxmlformats-officedocument.presentationml.slideLayout+xml"/>
  <Override PartName="/ppt/tags/tag9044.xml" ContentType="application/vnd.openxmlformats-officedocument.presentationml.tags+xml"/>
  <Override PartName="/ppt/tags/tag11101.xml" ContentType="application/vnd.openxmlformats-officedocument.presentationml.tags+xml"/>
  <Override PartName="/ppt/tags/tag1689.xml" ContentType="application/vnd.openxmlformats-officedocument.presentationml.tags+xml"/>
  <Override PartName="/ppt/tags/tag1705.xml" ContentType="application/vnd.openxmlformats-officedocument.presentationml.tags+xml"/>
  <Override PartName="/ppt/tags/tag4453.xml" ContentType="application/vnd.openxmlformats-officedocument.presentationml.tags+xml"/>
  <Override PartName="/ppt/slideLayouts/slideLayout603.xml" ContentType="application/vnd.openxmlformats-officedocument.presentationml.slideLayout+xml"/>
  <Override PartName="/ppt/tags/tag7693.xml" ContentType="application/vnd.openxmlformats-officedocument.presentationml.tags+xml"/>
  <Override PartName="/ppt/slideLayouts/slideLayout111.xml" ContentType="application/vnd.openxmlformats-officedocument.presentationml.slideLayout+xml"/>
  <Override PartName="/ppt/tags/tag865.xml" ContentType="application/vnd.openxmlformats-officedocument.presentationml.tags+xml"/>
  <Override PartName="/ppt/tags/tag1197.xml" ContentType="application/vnd.openxmlformats-officedocument.presentationml.tags+xml"/>
  <Override PartName="/ppt/tags/tag1213.xml" ContentType="application/vnd.openxmlformats-officedocument.presentationml.tags+xml"/>
  <Override PartName="/ppt/slideLayouts/slideLayout587.xml" ContentType="application/vnd.openxmlformats-officedocument.presentationml.slideLayout+xml"/>
  <Override PartName="/ppt/tags/tag5611.xml" ContentType="application/vnd.openxmlformats-officedocument.presentationml.tags+xml"/>
  <Override PartName="/ppt/tags/tag7438.xml" ContentType="application/vnd.openxmlformats-officedocument.presentationml.tags+xml"/>
  <Override PartName="/ppt/tags/tag8851.xml" ContentType="application/vnd.openxmlformats-officedocument.presentationml.tags+xml"/>
  <Override PartName="/ppt/tags/tag72.xml" ContentType="application/vnd.openxmlformats-officedocument.presentationml.tags+xml"/>
  <Override PartName="/ppt/tags/tag118.xml" ContentType="application/vnd.openxmlformats-officedocument.presentationml.tags+xml"/>
  <Override PartName="/ppt/tags/tag373.xml" ContentType="application/vnd.openxmlformats-officedocument.presentationml.tags+xml"/>
  <Override PartName="/ppt/tags/tag2355.xml" ContentType="application/vnd.openxmlformats-officedocument.presentationml.tags+xml"/>
  <Override PartName="/ppt/tags/tag2847.xml" ContentType="application/vnd.openxmlformats-officedocument.presentationml.tags+xml"/>
  <Override PartName="/ppt/tags/tag5595.xml" ContentType="application/vnd.openxmlformats-officedocument.presentationml.tags+xml"/>
  <Override PartName="/ppt/tags/tag6753.xml" ContentType="application/vnd.openxmlformats-officedocument.presentationml.tags+xml"/>
  <Override PartName="/ppt/tags/tag8088.xml" ContentType="application/vnd.openxmlformats-officedocument.presentationml.tags+xml"/>
  <Override PartName="/ppt/tags/tag8104.xml" ContentType="application/vnd.openxmlformats-officedocument.presentationml.tags+xml"/>
  <Override PartName="/ppt/tags/tag3497.xml" ContentType="application/vnd.openxmlformats-officedocument.presentationml.tags+xml"/>
  <Override PartName="/ppt/tags/tag3513.xml" ContentType="application/vnd.openxmlformats-officedocument.presentationml.tags+xml"/>
  <Override PartName="/ppt/tags/tag3989.xml" ContentType="application/vnd.openxmlformats-officedocument.presentationml.tags+xml"/>
  <Override PartName="/ppt/tags/tag6261.xml" ContentType="application/vnd.openxmlformats-officedocument.presentationml.tags+xml"/>
  <Override PartName="/ppt/slideLayouts/slideLayout1093.xml" ContentType="application/vnd.openxmlformats-officedocument.presentationml.slideLayout+xml"/>
  <Override PartName="/ppt/tags/tag9738.xml" ContentType="application/vnd.openxmlformats-officedocument.presentationml.tags+xml"/>
  <Override PartName="/ppt/slideLayouts/slideLayout49.xml" ContentType="application/vnd.openxmlformats-officedocument.presentationml.slideLayout+xml"/>
  <Override PartName="/ppt/tags/tag1670.xml" ContentType="application/vnd.openxmlformats-officedocument.presentationml.tags+xml"/>
  <Override PartName="/ppt/tags/tag1907.xml" ContentType="application/vnd.openxmlformats-officedocument.presentationml.tags+xml"/>
  <Override PartName="/ppt/tags/tag3021.xml" ContentType="application/vnd.openxmlformats-officedocument.presentationml.tags+xml"/>
  <Override PartName="/ppt/tags/tag6006.xml" ContentType="application/vnd.openxmlformats-officedocument.presentationml.tags+xml"/>
  <Override PartName="/ppt/slideLayouts/slideLayout805.xml" ContentType="application/vnd.openxmlformats-officedocument.presentationml.slideLayout+xml"/>
  <Override PartName="/ppt/tags/tag7895.xml" ContentType="application/vnd.openxmlformats-officedocument.presentationml.tags+xml"/>
  <Override PartName="/ppt/tags/tag7911.xml" ContentType="application/vnd.openxmlformats-officedocument.presentationml.tags+xml"/>
  <Override PartName="/ppt/tags/tag9246.xml" ContentType="application/vnd.openxmlformats-officedocument.presentationml.tags+xml"/>
  <Override PartName="/customXml/itemProps52.xml" ContentType="application/vnd.openxmlformats-officedocument.customXmlProperties+xml"/>
  <Override PartName="/ppt/tags/tag1415.xml" ContentType="application/vnd.openxmlformats-officedocument.presentationml.tags+xml"/>
  <Override PartName="/ppt/slideLayouts/slideLayout313.xml" ContentType="application/vnd.openxmlformats-officedocument.presentationml.slideLayout+xml"/>
  <Override PartName="/ppt/tags/tag4163.xml" ContentType="application/vnd.openxmlformats-officedocument.presentationml.tags+xml"/>
  <Override PartName="/ppt/tags/tag4655.xml" ContentType="application/vnd.openxmlformats-officedocument.presentationml.tags+xml"/>
  <Override PartName="/ppt/slideLayouts/slideLayout789.xml" ContentType="application/vnd.openxmlformats-officedocument.presentationml.slideLayout+xml"/>
  <Override PartName="/ppt/tags/tag575.xml" ContentType="application/vnd.openxmlformats-officedocument.presentationml.tags+xml"/>
  <Override PartName="/ppt/tags/tag1399.xml" ContentType="application/vnd.openxmlformats-officedocument.presentationml.tags+xml"/>
  <Override PartName="/ppt/slideLayouts/slideLayout297.xml" ContentType="application/vnd.openxmlformats-officedocument.presentationml.slideLayout+xml"/>
  <Override PartName="/ppt/tags/tag5797.xml" ContentType="application/vnd.openxmlformats-officedocument.presentationml.tags+xml"/>
  <Override PartName="/ppt/tags/tag5813.xml" ContentType="application/vnd.openxmlformats-officedocument.presentationml.tags+xml"/>
  <Override PartName="/ppt/tags/tag7148.xml" ContentType="application/vnd.openxmlformats-officedocument.presentationml.tags+xml"/>
  <Override PartName="/ppt/tags/tag8561.xml" ContentType="application/vnd.openxmlformats-officedocument.presentationml.tags+xml"/>
  <Override PartName="/ppt/slideMasters/slideMaster36.xml" ContentType="application/vnd.openxmlformats-officedocument.presentationml.slideMaster+xml"/>
  <Override PartName="/ppt/slides/slide31.xml" ContentType="application/vnd.openxmlformats-officedocument.presentationml.slide+xml"/>
  <Override PartName="/ppt/tags/tag19.xml" ContentType="application/vnd.openxmlformats-officedocument.presentationml.tags+xml"/>
  <Override PartName="/ppt/tags/tag2557.xml" ContentType="application/vnd.openxmlformats-officedocument.presentationml.tags+xml"/>
  <Override PartName="/ppt/tags/tag3970.xml" ContentType="application/vnd.openxmlformats-officedocument.presentationml.tags+xml"/>
  <Override PartName="/ppt/tags/tag5321.xml" ContentType="application/vnd.openxmlformats-officedocument.presentationml.tags+xml"/>
  <Override PartName="/ppt/tags/tag8306.xml" ContentType="application/vnd.openxmlformats-officedocument.presentationml.tags+xml"/>
  <Override PartName="/ppt/slideLayouts/slideLayout30.xml" ContentType="application/vnd.openxmlformats-officedocument.presentationml.slideLayout+xml"/>
  <Override PartName="/ppt/tags/tag2065.xml" ContentType="application/vnd.openxmlformats-officedocument.presentationml.tags+xml"/>
  <Override PartName="/ppt/tags/tag3715.xml" ContentType="application/vnd.openxmlformats-officedocument.presentationml.tags+xml"/>
  <Override PartName="/ppt/tags/tag6463.xml" ContentType="application/vnd.openxmlformats-officedocument.presentationml.tags+xml"/>
  <Override PartName="/ppt/tags/tag6955.xml" ContentType="application/vnd.openxmlformats-officedocument.presentationml.tags+xml"/>
  <Override PartName="/ppt/tags/tag1872.xml" ContentType="application/vnd.openxmlformats-officedocument.presentationml.tags+xml"/>
  <Override PartName="/ppt/tags/tag3223.xml" ContentType="application/vnd.openxmlformats-officedocument.presentationml.tags+xml"/>
  <Override PartName="/ppt/tags/tag3699.xml" ContentType="application/vnd.openxmlformats-officedocument.presentationml.tags+xml"/>
  <Override PartName="/ppt/tags/tag6208.xml" ContentType="application/vnd.openxmlformats-officedocument.presentationml.tags+xml"/>
  <Override PartName="/ppt/tags/tag9448.xml" ContentType="application/vnd.openxmlformats-officedocument.presentationml.tags+xml"/>
  <Override PartName="/customXml/itemProps157.xml" ContentType="application/vnd.openxmlformats-officedocument.customXmlProperties+xml"/>
  <Override PartName="/ppt/tags/tag1380.xml" ContentType="application/vnd.openxmlformats-officedocument.presentationml.tags+xml"/>
  <Override PartName="/ppt/tags/tag1617.xml" ContentType="application/vnd.openxmlformats-officedocument.presentationml.tags+xml"/>
  <Override PartName="/ppt/tags/tag4857.xml" ContentType="application/vnd.openxmlformats-officedocument.presentationml.tags+xml"/>
  <Override PartName="/ppt/slideLayouts/slideLayout770.xml" ContentType="application/vnd.openxmlformats-officedocument.presentationml.slideLayout+xml"/>
  <Override PartName="/ppt/tags/tag7621.xml" ContentType="application/vnd.openxmlformats-officedocument.presentationml.tags+xml"/>
  <Override PartName="/ppt/tags/tag301.xml" ContentType="application/vnd.openxmlformats-officedocument.presentationml.tags+xml"/>
  <Override PartName="/ppt/tags/tag777.xml" ContentType="application/vnd.openxmlformats-officedocument.presentationml.tags+xml"/>
  <Override PartName="/ppt/tags/tag1125.xml" ContentType="application/vnd.openxmlformats-officedocument.presentationml.tags+xml"/>
  <Override PartName="/ppt/slideLayouts/slideLayout499.xml" ContentType="application/vnd.openxmlformats-officedocument.presentationml.slideLayout+xml"/>
  <Override PartName="/ppt/slideLayouts/slideLayout515.xml" ContentType="application/vnd.openxmlformats-officedocument.presentationml.slideLayout+xml"/>
  <Override PartName="/ppt/tags/tag4365.xml" ContentType="application/vnd.openxmlformats-officedocument.presentationml.tags+xml"/>
  <Override PartName="/ppt/tags/tag285.xml" ContentType="application/vnd.openxmlformats-officedocument.presentationml.tags+xml"/>
  <Override PartName="/ppt/theme/theme5.xml" ContentType="application/vnd.openxmlformats-officedocument.theme+xml"/>
  <Override PartName="/ppt/tags/tag2759.xml" ContentType="application/vnd.openxmlformats-officedocument.presentationml.tags+xml"/>
  <Override PartName="/ppt/tags/tag5523.xml" ContentType="application/vnd.openxmlformats-officedocument.presentationml.tags+xml"/>
  <Override PartName="/ppt/tags/tag5999.xml" ContentType="application/vnd.openxmlformats-officedocument.presentationml.tags+xml"/>
  <Override PartName="/ppt/tags/tag8271.xml" ContentType="application/vnd.openxmlformats-officedocument.presentationml.tags+xml"/>
  <Override PartName="/ppt/tags/tag8763.xml" ContentType="application/vnd.openxmlformats-officedocument.presentationml.tags+xml"/>
  <Override PartName="/ppt/tags/tag2267.xml" ContentType="application/vnd.openxmlformats-officedocument.presentationml.tags+xml"/>
  <Override PartName="/ppt/tags/tag3680.xml" ContentType="application/vnd.openxmlformats-officedocument.presentationml.tags+xml"/>
  <Override PartName="/ppt/tags/tag5031.xml" ContentType="application/vnd.openxmlformats-officedocument.presentationml.tags+xml"/>
  <Override PartName="/ppt/tags/tag8016.xml" ContentType="application/vnd.openxmlformats-officedocument.presentationml.tags+xml"/>
  <Override PartName="/ppt/tags/tag8508.xml" ContentType="application/vnd.openxmlformats-officedocument.presentationml.tags+xml"/>
  <Override PartName="/ppt/notesSlides/notesSlide38.xml" ContentType="application/vnd.openxmlformats-officedocument.presentationml.notesSlide+xml"/>
  <Override PartName="/ppt/tags/tag402.xml" ContentType="application/vnd.openxmlformats-officedocument.presentationml.tags+xml"/>
  <Override PartName="/ppt/slideLayouts/slideLayout124.xml" ContentType="application/vnd.openxmlformats-officedocument.presentationml.slideLayout+xml"/>
  <Override PartName="/ppt/tags/tag878.xml" ContentType="application/vnd.openxmlformats-officedocument.presentationml.tags+xml"/>
  <Override PartName="/ppt/tags/tag1226.xml" ContentType="application/vnd.openxmlformats-officedocument.presentationml.tags+xml"/>
  <Override PartName="/ppt/tags/tag3425.xml" ContentType="application/vnd.openxmlformats-officedocument.presentationml.tags+xml"/>
  <Override PartName="/ppt/tags/tag3917.xml" ContentType="application/vnd.openxmlformats-officedocument.presentationml.tags+xml"/>
  <Override PartName="/ppt/tags/tag6665.xml" ContentType="application/vnd.openxmlformats-officedocument.presentationml.tags+xml"/>
  <Override PartName="/ppt/slideLayouts/slideLayout1021.xml" ContentType="application/vnd.openxmlformats-officedocument.presentationml.slideLayout+xml"/>
  <Override PartName="/ppt/tags/tag8864.xml" ContentType="application/vnd.openxmlformats-officedocument.presentationml.tags+xml"/>
  <Override PartName="/ppt/tags/tag85.xml" ContentType="application/vnd.openxmlformats-officedocument.presentationml.tags+xml"/>
  <Override PartName="/ppt/tags/tag386.xml" ContentType="application/vnd.openxmlformats-officedocument.presentationml.tags+xml"/>
  <Override PartName="/ppt/tags/tag5132.xml" ContentType="application/vnd.openxmlformats-officedocument.presentationml.tags+xml"/>
  <Override PartName="/ppt/tags/tag5624.xml" ContentType="application/vnd.openxmlformats-officedocument.presentationml.tags+xml"/>
  <Override PartName="/ppt/tags/tag6173.xml" ContentType="application/vnd.openxmlformats-officedocument.presentationml.tags+xml"/>
  <Override PartName="/ppt/slideLayouts/slideLayout972.xml" ContentType="application/vnd.openxmlformats-officedocument.presentationml.slideLayout+xml"/>
  <Override PartName="/ppt/tags/tag7823.xml" ContentType="application/vnd.openxmlformats-officedocument.presentationml.tags+xml"/>
  <Override PartName="/ppt/tags/tag8372.xml" ContentType="application/vnd.openxmlformats-officedocument.presentationml.tags+xml"/>
  <Override PartName="/ppt/tags/tag8609.xml" ContentType="application/vnd.openxmlformats-officedocument.presentationml.tags+xml"/>
  <Override PartName="/ppt/tags/tag9158.xml" ContentType="application/vnd.openxmlformats-officedocument.presentationml.tags+xml"/>
  <Override PartName="/ppt/tags/tag1090.xml" ContentType="application/vnd.openxmlformats-officedocument.presentationml.tags+xml"/>
  <Override PartName="/ppt/tags/tag1582.xml" ContentType="application/vnd.openxmlformats-officedocument.presentationml.tags+xml"/>
  <Override PartName="/ppt/tags/tag1819.xml" ContentType="application/vnd.openxmlformats-officedocument.presentationml.tags+xml"/>
  <Override PartName="/ppt/tags/tag2368.xml" ContentType="application/vnd.openxmlformats-officedocument.presentationml.tags+xml"/>
  <Override PartName="/ppt/slideLayouts/slideLayout480.xml" ContentType="application/vnd.openxmlformats-officedocument.presentationml.slideLayout+xml"/>
  <Override PartName="/ppt/tags/tag3781.xml" ContentType="application/vnd.openxmlformats-officedocument.presentationml.tags+xml"/>
  <Override PartName="/ppt/tags/tag4567.xml" ContentType="application/vnd.openxmlformats-officedocument.presentationml.tags+xml"/>
  <Override PartName="/ppt/slideLayouts/slideLayout717.xml" ContentType="application/vnd.openxmlformats-officedocument.presentationml.slideLayout+xml"/>
  <Override PartName="/ppt/tags/tag5980.xml" ContentType="application/vnd.openxmlformats-officedocument.presentationml.tags+xml"/>
  <Override PartName="/ppt/theme/theme54.xml" ContentType="application/vnd.openxmlformats-officedocument.theme+xml"/>
  <Override PartName="/ppt/tags/tag7331.xml" ContentType="application/vnd.openxmlformats-officedocument.presentationml.tags+xml"/>
  <Override PartName="/ppt/tags/tag8117.xml" ContentType="application/vnd.openxmlformats-officedocument.presentationml.tags+xml"/>
  <Override PartName="/ppt/tags/tag9530.xml" ContentType="application/vnd.openxmlformats-officedocument.presentationml.tags+xml"/>
  <Override PartName="/ppt/tags/tag487.xml" ContentType="application/vnd.openxmlformats-officedocument.presentationml.tags+xml"/>
  <Override PartName="/ppt/tags/tag503.xml" ContentType="application/vnd.openxmlformats-officedocument.presentationml.tags+xml"/>
  <Override PartName="/ppt/tags/tag979.xml" ContentType="application/vnd.openxmlformats-officedocument.presentationml.tags+xml"/>
  <Override PartName="/ppt/tags/tag1327.xml" ContentType="application/vnd.openxmlformats-officedocument.presentationml.tags+xml"/>
  <Override PartName="/ppt/slideLayouts/slideLayout225.xml" ContentType="application/vnd.openxmlformats-officedocument.presentationml.slideLayout+xml"/>
  <Override PartName="/ppt/tags/tag2740.xml" ContentType="application/vnd.openxmlformats-officedocument.presentationml.tags+xml"/>
  <Override PartName="/ppt/tags/tag3526.xml" ContentType="application/vnd.openxmlformats-officedocument.presentationml.tags+xml"/>
  <Override PartName="/ppt/tags/tag4075.xml" ContentType="application/vnd.openxmlformats-officedocument.presentationml.tags+xml"/>
  <Override PartName="/ppt/tags/tag5725.xml" ContentType="application/vnd.openxmlformats-officedocument.presentationml.tags+xml"/>
  <Override PartName="/ppt/tags/tag6274.xml" ContentType="application/vnd.openxmlformats-officedocument.presentationml.tags+xml"/>
  <Override PartName="/ppt/tags/tag6766.xml" ContentType="application/vnd.openxmlformats-officedocument.presentationml.tags+xml"/>
  <Override PartName="/ppt/slideLayouts/slideLayout1122.xml" ContentType="application/vnd.openxmlformats-officedocument.presentationml.slideLayout+xml"/>
  <Override PartName="/ppt/tags/tag8965.xml" ContentType="application/vnd.openxmlformats-officedocument.presentationml.tags+xml"/>
  <Override PartName="/ppt/tags/tag1683.xml" ContentType="application/vnd.openxmlformats-officedocument.presentationml.tags+xml"/>
  <Override PartName="/ppt/tags/tag2469.xml" ContentType="application/vnd.openxmlformats-officedocument.presentationml.tags+xml"/>
  <Override PartName="/ppt/tags/tag3034.xml" ContentType="application/vnd.openxmlformats-officedocument.presentationml.tags+xml"/>
  <Override PartName="/ppt/tags/tag5233.xml" ContentType="application/vnd.openxmlformats-officedocument.presentationml.tags+xml"/>
  <Override PartName="/ppt/tags/tag6019.xml" ContentType="application/vnd.openxmlformats-officedocument.presentationml.tags+xml"/>
  <Override PartName="/ppt/tags/tag7924.xml" ContentType="application/vnd.openxmlformats-officedocument.presentationml.tags+xml"/>
  <Override PartName="/ppt/tags/tag8473.xml" ContentType="application/vnd.openxmlformats-officedocument.presentationml.tags+xml"/>
  <Override PartName="/ppt/tags/tag9259.xml" ContentType="application/vnd.openxmlformats-officedocument.presentationml.tags+xml"/>
  <Override PartName="/customXml/itemProps65.xml" ContentType="application/vnd.openxmlformats-officedocument.customXmlProperties+xml"/>
  <Override PartName="/ppt/tags/tag1191.xml" ContentType="application/vnd.openxmlformats-officedocument.presentationml.tags+xml"/>
  <Override PartName="/ppt/tags/tag1428.xml" ContentType="application/vnd.openxmlformats-officedocument.presentationml.tags+xml"/>
  <Override PartName="/ppt/slideLayouts/slideLayout326.xml" ContentType="application/vnd.openxmlformats-officedocument.presentationml.slideLayout+xml"/>
  <Override PartName="/ppt/tags/tag3882.xml" ContentType="application/vnd.openxmlformats-officedocument.presentationml.tags+xml"/>
  <Override PartName="/ppt/slideLayouts/slideLayout581.xml" ContentType="application/vnd.openxmlformats-officedocument.presentationml.slideLayout+xml"/>
  <Override PartName="/ppt/tags/tag4668.xml" ContentType="application/vnd.openxmlformats-officedocument.presentationml.tags+xml"/>
  <Override PartName="/ppt/slideLayouts/slideLayout818.xml" ContentType="application/vnd.openxmlformats-officedocument.presentationml.slideLayout+xml"/>
  <Override PartName="/ppt/tags/tag6867.xml" ContentType="application/vnd.openxmlformats-officedocument.presentationml.tags+xml"/>
  <Override PartName="/ppt/tags/tag7432.xml" ContentType="application/vnd.openxmlformats-officedocument.presentationml.tags+xml"/>
  <Override PartName="/ppt/tags/tag8218.xml" ContentType="application/vnd.openxmlformats-officedocument.presentationml.tags+xml"/>
  <Override PartName="/ppt/tags/tag9631.xml" ContentType="application/vnd.openxmlformats-officedocument.presentationml.tags+xml"/>
  <Override PartName="/ppt/tags/tag112.xml" ContentType="application/vnd.openxmlformats-officedocument.presentationml.tags+xml"/>
  <Override PartName="/ppt/tags/tag588.xml" ContentType="application/vnd.openxmlformats-officedocument.presentationml.tags+xml"/>
  <Override PartName="/ppt/tags/tag604.xml" ContentType="application/vnd.openxmlformats-officedocument.presentationml.tags+xml"/>
  <Override PartName="/ppt/tags/tag1800.xml" ContentType="application/vnd.openxmlformats-officedocument.presentationml.tags+xml"/>
  <Override PartName="/ppt/tags/tag2841.xml" ContentType="application/vnd.openxmlformats-officedocument.presentationml.tags+xml"/>
  <Override PartName="/ppt/tags/tag3135.xml" ContentType="application/vnd.openxmlformats-officedocument.presentationml.tags+xml"/>
  <Override PartName="/ppt/tags/tag3390.xml" ContentType="application/vnd.openxmlformats-officedocument.presentationml.tags+xml"/>
  <Override PartName="/ppt/tags/tag3627.xml" ContentType="application/vnd.openxmlformats-officedocument.presentationml.tags+xml"/>
  <Override PartName="/ppt/tags/tag4176.xml" ContentType="application/vnd.openxmlformats-officedocument.presentationml.tags+xml"/>
  <Override PartName="/ppt/tags/tag5826.xml" ContentType="application/vnd.openxmlformats-officedocument.presentationml.tags+xml"/>
  <Override PartName="/ppt/tags/tag6375.xml" ContentType="application/vnd.openxmlformats-officedocument.presentationml.tags+xml"/>
  <Override PartName="/ppt/tags/tag8574.xml" ContentType="application/vnd.openxmlformats-officedocument.presentationml.tags+xml"/>
  <Override PartName="/ppt/slideMasters/slideMaster49.xml" ContentType="application/vnd.openxmlformats-officedocument.presentationml.slideMaster+xml"/>
  <Override PartName="/ppt/tags/tag960.xml" ContentType="application/vnd.openxmlformats-officedocument.presentationml.tags+xml"/>
  <Override PartName="/ppt/tags/tag1784.xml" ContentType="application/vnd.openxmlformats-officedocument.presentationml.tags+xml"/>
  <Override PartName="/ppt/tags/tag3983.xml" ContentType="application/vnd.openxmlformats-officedocument.presentationml.tags+xml"/>
  <Override PartName="/ppt/slideLayouts/slideLayout682.xml" ContentType="application/vnd.openxmlformats-officedocument.presentationml.slideLayout+xml"/>
  <Override PartName="/ppt/tags/tag5334.xml" ContentType="application/vnd.openxmlformats-officedocument.presentationml.tags+xml"/>
  <Override PartName="/ppt/slideLayouts/slideLayout919.xml" ContentType="application/vnd.openxmlformats-officedocument.presentationml.slideLayout+xml"/>
  <Override PartName="/ppt/tags/tag7533.xml" ContentType="application/vnd.openxmlformats-officedocument.presentationml.tags+xml"/>
  <Override PartName="/ppt/tags/tag8082.xml" ContentType="application/vnd.openxmlformats-officedocument.presentationml.tags+xml"/>
  <Override PartName="/ppt/tags/tag8319.xml" ContentType="application/vnd.openxmlformats-officedocument.presentationml.tags+xml"/>
  <Override PartName="/ppt/slides/slide44.xml" ContentType="application/vnd.openxmlformats-officedocument.presentationml.slide+xml"/>
  <Override PartName="/ppt/slideLayouts/slideLayout43.xml" ContentType="application/vnd.openxmlformats-officedocument.presentationml.slideLayout+xml"/>
  <Override PartName="/ppt/tags/tag705.xml" ContentType="application/vnd.openxmlformats-officedocument.presentationml.tags+xml"/>
  <Override PartName="/ppt/tags/tag1292.xml" ContentType="application/vnd.openxmlformats-officedocument.presentationml.tags+xml"/>
  <Override PartName="/ppt/slideLayouts/slideLayout190.xml" ContentType="application/vnd.openxmlformats-officedocument.presentationml.slideLayout+xml"/>
  <Override PartName="/ppt/tags/tag1529.xml" ContentType="application/vnd.openxmlformats-officedocument.presentationml.tags+xml"/>
  <Override PartName="/ppt/tags/tag2078.xml" ContentType="application/vnd.openxmlformats-officedocument.presentationml.tags+xml"/>
  <Override PartName="/ppt/tags/tag2942.xml" ContentType="application/vnd.openxmlformats-officedocument.presentationml.tags+xml"/>
  <Override PartName="/ppt/slideLayouts/slideLayout427.xml" ContentType="application/vnd.openxmlformats-officedocument.presentationml.slideLayout+xml"/>
  <Override PartName="/ppt/tags/tag3491.xml" ContentType="application/vnd.openxmlformats-officedocument.presentationml.tags+xml"/>
  <Override PartName="/ppt/tags/tag3728.xml" ContentType="application/vnd.openxmlformats-officedocument.presentationml.tags+xml"/>
  <Override PartName="/ppt/tags/tag4277.xml" ContentType="application/vnd.openxmlformats-officedocument.presentationml.tags+xml"/>
  <Override PartName="/ppt/tags/tag4769.xml" ContentType="application/vnd.openxmlformats-officedocument.presentationml.tags+xml"/>
  <Override PartName="/ppt/tags/tag6968.xml" ContentType="application/vnd.openxmlformats-officedocument.presentationml.tags+xml"/>
  <Override PartName="/ppt/tags/tag7041.xml" ContentType="application/vnd.openxmlformats-officedocument.presentationml.tags+xml"/>
  <Override PartName="/ppt/tags/tag9240.xml" ContentType="application/vnd.openxmlformats-officedocument.presentationml.tags+xml"/>
  <Override PartName="/ppt/tags/tag9732.xml" ContentType="application/vnd.openxmlformats-officedocument.presentationml.tags+xml"/>
  <Override PartName="/ppt/tags/tag213.xml" ContentType="application/vnd.openxmlformats-officedocument.presentationml.tags+xml"/>
  <Override PartName="/ppt/tags/tag689.xml" ContentType="application/vnd.openxmlformats-officedocument.presentationml.tags+xml"/>
  <Override PartName="/ppt/tags/tag1037.xml" ContentType="application/vnd.openxmlformats-officedocument.presentationml.tags+xml"/>
  <Override PartName="/ppt/tags/tag1901.xml" ContentType="application/vnd.openxmlformats-officedocument.presentationml.tags+xml"/>
  <Override PartName="/ppt/tags/tag2450.xml" ContentType="application/vnd.openxmlformats-officedocument.presentationml.tags+xml"/>
  <Override PartName="/ppt/tags/tag3236.xml" ContentType="application/vnd.openxmlformats-officedocument.presentationml.tags+xml"/>
  <Override PartName="/ppt/tags/tag5690.xml" ContentType="application/vnd.openxmlformats-officedocument.presentationml.tags+xml"/>
  <Override PartName="/ppt/tags/tag5927.xml" ContentType="application/vnd.openxmlformats-officedocument.presentationml.tags+xml"/>
  <Override PartName="/ppt/tags/tag6000.xml" ContentType="application/vnd.openxmlformats-officedocument.presentationml.tags+xml"/>
  <Override PartName="/ppt/tags/tag6476.xml" ContentType="application/vnd.openxmlformats-officedocument.presentationml.tags+xml"/>
  <Override PartName="/ppt/tags/tag8675.xml" ContentType="application/vnd.openxmlformats-officedocument.presentationml.tags+xml"/>
  <Override PartName="/ppt/tags/tag197.xml" ContentType="application/vnd.openxmlformats-officedocument.presentationml.tags+xml"/>
  <Override PartName="/ppt/tags/tag1885.xml" ContentType="application/vnd.openxmlformats-officedocument.presentationml.tags+xml"/>
  <Override PartName="/ppt/tags/tag5435.xml" ContentType="application/vnd.openxmlformats-officedocument.presentationml.tags+xml"/>
  <Override PartName="/ppt/slideLayouts/slideLayout783.xml" ContentType="application/vnd.openxmlformats-officedocument.presentationml.slideLayout+xml"/>
  <Override PartName="/ppt/tags/tag7634.xml" ContentType="application/vnd.openxmlformats-officedocument.presentationml.tags+xml"/>
  <Override PartName="/ppt/tags/tag8183.xml" ContentType="application/vnd.openxmlformats-officedocument.presentationml.tags+xml"/>
  <Override PartName="/ppt/tags/tag9833.xml" ContentType="application/vnd.openxmlformats-officedocument.presentationml.tags+xml"/>
  <Override PartName="/ppt/slideMasters/slideMaster30.xml" ContentType="application/vnd.openxmlformats-officedocument.presentationml.slideMaster+xml"/>
  <Override PartName="/ppt/tags/tag806.xml" ContentType="application/vnd.openxmlformats-officedocument.presentationml.tags+xml"/>
  <Override PartName="/ppt/tags/tag1138.xml" ContentType="application/vnd.openxmlformats-officedocument.presentationml.tags+xml"/>
  <Override PartName="/ppt/tags/tag1393.xml" ContentType="application/vnd.openxmlformats-officedocument.presentationml.tags+xml"/>
  <Override PartName="/ppt/tags/tag2179.xml" ContentType="application/vnd.openxmlformats-officedocument.presentationml.tags+xml"/>
  <Override PartName="/ppt/slideLayouts/slideLayout291.xml" ContentType="application/vnd.openxmlformats-officedocument.presentationml.slideLayout+xml"/>
  <Override PartName="/ppt/tags/tag3592.xml" ContentType="application/vnd.openxmlformats-officedocument.presentationml.tags+xml"/>
  <Override PartName="/ppt/tags/tag3829.xml" ContentType="application/vnd.openxmlformats-officedocument.presentationml.tags+xml"/>
  <Override PartName="/ppt/slideLayouts/slideLayout528.xml" ContentType="application/vnd.openxmlformats-officedocument.presentationml.slideLayout+xml"/>
  <Override PartName="/ppt/tags/tag4378.xml" ContentType="application/vnd.openxmlformats-officedocument.presentationml.tags+xml"/>
  <Override PartName="/ppt/tags/tag5791.xml" ContentType="application/vnd.openxmlformats-officedocument.presentationml.tags+xml"/>
  <Override PartName="/ppt/tags/tag6577.xml" ContentType="application/vnd.openxmlformats-officedocument.presentationml.tags+xml"/>
  <Override PartName="/ppt/tags/tag7142.xml" ContentType="application/vnd.openxmlformats-officedocument.presentationml.tags+xml"/>
  <Override PartName="/ppt/tags/tag9341.xml" ContentType="application/vnd.openxmlformats-officedocument.presentationml.tags+xml"/>
  <Override PartName="/customXml/itemProps7.xml" ContentType="application/vnd.openxmlformats-officedocument.customXmlProperties+xml"/>
  <Override PartName="/ppt/tags/tag13.xml" ContentType="application/vnd.openxmlformats-officedocument.presentationml.tags+xml"/>
  <Override PartName="/ppt/tags/tag298.xml" ContentType="application/vnd.openxmlformats-officedocument.presentationml.tags+xml"/>
  <Override PartName="/ppt/tags/tag314.xml" ContentType="application/vnd.openxmlformats-officedocument.presentationml.tags+xml"/>
  <Override PartName="/ppt/tags/tag1986.xml" ContentType="application/vnd.openxmlformats-officedocument.presentationml.tags+xml"/>
  <Override PartName="/ppt/tags/tag2551.xml" ContentType="application/vnd.openxmlformats-officedocument.presentationml.tags+xml"/>
  <Override PartName="/ppt/tags/tag3337.xml" ContentType="application/vnd.openxmlformats-officedocument.presentationml.tags+xml"/>
  <Override PartName="/ppt/tags/tag4750.xml" ContentType="application/vnd.openxmlformats-officedocument.presentationml.tags+xml"/>
  <Override PartName="/ppt/tags/tag5536.xml" ContentType="application/vnd.openxmlformats-officedocument.presentationml.tags+xml"/>
  <Override PartName="/ppt/tags/tag6085.xml" ContentType="application/vnd.openxmlformats-officedocument.presentationml.tags+xml"/>
  <Override PartName="/ppt/tags/tag6101.xml" ContentType="application/vnd.openxmlformats-officedocument.presentationml.tags+xml"/>
  <Override PartName="/ppt/slideLayouts/slideLayout900.xml" ContentType="application/vnd.openxmlformats-officedocument.presentationml.slideLayout+xml"/>
  <Override PartName="/ppt/tags/tag7990.xml" ContentType="application/vnd.openxmlformats-officedocument.presentationml.tags+xml"/>
  <Override PartName="/ppt/tags/tag8300.xml" ContentType="application/vnd.openxmlformats-officedocument.presentationml.tags+xml"/>
  <Override PartName="/ppt/tags/tag8776.xml" ContentType="application/vnd.openxmlformats-officedocument.presentationml.tags+xml"/>
  <Override PartName="/ppt/tags/tag670.xml" ContentType="application/vnd.openxmlformats-officedocument.presentationml.tags+xml"/>
  <Override PartName="/ppt/tags/tag1494.xml" ContentType="application/vnd.openxmlformats-officedocument.presentationml.tags+xml"/>
  <Override PartName="/ppt/tags/tag1510.xml" ContentType="application/vnd.openxmlformats-officedocument.presentationml.tags+xml"/>
  <Override PartName="/ppt/slideLayouts/slideLayout392.xml" ContentType="application/vnd.openxmlformats-officedocument.presentationml.slideLayout+xml"/>
  <Override PartName="/ppt/tags/tag5044.xml" ContentType="application/vnd.openxmlformats-officedocument.presentationml.tags+xml"/>
  <Override PartName="/ppt/slideLayouts/slideLayout884.xml" ContentType="application/vnd.openxmlformats-officedocument.presentationml.slideLayout+xml"/>
  <Override PartName="/ppt/tags/tag7243.xml" ContentType="application/vnd.openxmlformats-officedocument.presentationml.tags+xml"/>
  <Override PartName="/ppt/tags/tag7735.xml" ContentType="application/vnd.openxmlformats-officedocument.presentationml.tags+xml"/>
  <Override PartName="/ppt/tags/tag8284.xml" ContentType="application/vnd.openxmlformats-officedocument.presentationml.tags+xml"/>
  <Override PartName="/ppt/tags/tag415.xml" ContentType="application/vnd.openxmlformats-officedocument.presentationml.tags+xml"/>
  <Override PartName="/ppt/tags/tag907.xml" ContentType="application/vnd.openxmlformats-officedocument.presentationml.tags+xml"/>
  <Override PartName="/ppt/slideLayouts/slideLayout137.xml" ContentType="application/vnd.openxmlformats-officedocument.presentationml.slideLayout+xml"/>
  <Override PartName="/ppt/tags/tag1239.xml" ContentType="application/vnd.openxmlformats-officedocument.presentationml.tags+xml"/>
  <Override PartName="/ppt/tags/tag2652.xml" ContentType="application/vnd.openxmlformats-officedocument.presentationml.tags+xml"/>
  <Override PartName="/ppt/tags/tag3693.xml" ContentType="application/vnd.openxmlformats-officedocument.presentationml.tags+xml"/>
  <Override PartName="/ppt/tags/tag4003.xml" ContentType="application/vnd.openxmlformats-officedocument.presentationml.tags+xml"/>
  <Override PartName="/ppt/tags/tag4479.xml" ContentType="application/vnd.openxmlformats-officedocument.presentationml.tags+xml"/>
  <Override PartName="/ppt/slideLayouts/slideLayout629.xml" ContentType="application/vnd.openxmlformats-officedocument.presentationml.slideLayout+xml"/>
  <Override PartName="/ppt/tags/tag5892.xml" ContentType="application/vnd.openxmlformats-officedocument.presentationml.tags+xml"/>
  <Override PartName="/ppt/tags/tag6202.xml" ContentType="application/vnd.openxmlformats-officedocument.presentationml.tags+xml"/>
  <Override PartName="/ppt/tags/tag6678.xml" ContentType="application/vnd.openxmlformats-officedocument.presentationml.tags+xml"/>
  <Override PartName="/ppt/slideLayouts/slideLayout1034.xml" ContentType="application/vnd.openxmlformats-officedocument.presentationml.slideLayout+xml"/>
  <Override PartName="/ppt/tags/tag8029.xml" ContentType="application/vnd.openxmlformats-officedocument.presentationml.tags+xml"/>
  <Override PartName="/ppt/tags/tag9442.xml" ContentType="application/vnd.openxmlformats-officedocument.presentationml.tags+xml"/>
  <Override PartName="/customXml/itemProps151.xml" ContentType="application/vnd.openxmlformats-officedocument.customXmlProperties+xml"/>
  <Override PartName="/ppt/tags/tag98.xml" ContentType="application/vnd.openxmlformats-officedocument.presentationml.tags+xml"/>
  <Override PartName="/ppt/tags/tag399.xml" ContentType="application/vnd.openxmlformats-officedocument.presentationml.tags+xml"/>
  <Override PartName="/ppt/tags/tag1611.xml" ContentType="application/vnd.openxmlformats-officedocument.presentationml.tags+xml"/>
  <Override PartName="/ppt/tags/tag2160.xml" ContentType="application/vnd.openxmlformats-officedocument.presentationml.tags+xml"/>
  <Override PartName="/ppt/tags/tag3438.xml" ContentType="application/vnd.openxmlformats-officedocument.presentationml.tags+xml"/>
  <Override PartName="/ppt/tags/tag4851.xml" ContentType="application/vnd.openxmlformats-officedocument.presentationml.tags+xml"/>
  <Override PartName="/ppt/tags/tag5637.xml" ContentType="application/vnd.openxmlformats-officedocument.presentationml.tags+xml"/>
  <Override PartName="/ppt/tags/tag6186.xml" ContentType="application/vnd.openxmlformats-officedocument.presentationml.tags+xml"/>
  <Override PartName="/ppt/slideLayouts/slideLayout985.xml" ContentType="application/vnd.openxmlformats-officedocument.presentationml.slideLayout+xml"/>
  <Override PartName="/ppt/tags/tag7836.xml" ContentType="application/vnd.openxmlformats-officedocument.presentationml.tags+xml"/>
  <Override PartName="/ppt/tags/tag8385.xml" ContentType="application/vnd.openxmlformats-officedocument.presentationml.tags+xml"/>
  <Override PartName="/ppt/tags/tag8401.xml" ContentType="application/vnd.openxmlformats-officedocument.presentationml.tags+xml"/>
  <Override PartName="/ppt/tags/tag8877.xml" ContentType="application/vnd.openxmlformats-officedocument.presentationml.tags+xml"/>
  <Override PartName="/ppt/tags/tag771.xml" ContentType="application/vnd.openxmlformats-officedocument.presentationml.tags+xml"/>
  <Override PartName="/ppt/tags/tag1595.xml" ContentType="application/vnd.openxmlformats-officedocument.presentationml.tags+xml"/>
  <Override PartName="/ppt/slideLayouts/slideLayout493.xml" ContentType="application/vnd.openxmlformats-officedocument.presentationml.slideLayout+xml"/>
  <Override PartName="/ppt/tags/tag3794.xml" ContentType="application/vnd.openxmlformats-officedocument.presentationml.tags+xml"/>
  <Override PartName="/ppt/tags/tag3810.xml" ContentType="application/vnd.openxmlformats-officedocument.presentationml.tags+xml"/>
  <Override PartName="/ppt/tags/tag5145.xml" ContentType="application/vnd.openxmlformats-officedocument.presentationml.tags+xml"/>
  <Override PartName="/ppt/tags/tag7344.xml" ContentType="application/vnd.openxmlformats-officedocument.presentationml.tags+xml"/>
  <Override PartName="/ppt/theme/theme67.xml" ContentType="application/vnd.openxmlformats-officedocument.theme+xml"/>
  <Override PartName="/ppt/tags/tag516.xml" ContentType="application/vnd.openxmlformats-officedocument.presentationml.tags+xml"/>
  <Override PartName="/ppt/slideLayouts/slideLayout238.xml" ContentType="application/vnd.openxmlformats-officedocument.presentationml.slideLayout+xml"/>
  <Override PartName="/ppt/tags/tag2753.xml" ContentType="application/vnd.openxmlformats-officedocument.presentationml.tags+xml"/>
  <Override PartName="/ppt/tags/tag3539.xml" ContentType="application/vnd.openxmlformats-officedocument.presentationml.tags+xml"/>
  <Override PartName="/ppt/tags/tag4088.xml" ContentType="application/vnd.openxmlformats-officedocument.presentationml.tags+xml"/>
  <Override PartName="/ppt/tags/tag4104.xml" ContentType="application/vnd.openxmlformats-officedocument.presentationml.tags+xml"/>
  <Override PartName="/ppt/tags/tag5993.xml" ContentType="application/vnd.openxmlformats-officedocument.presentationml.tags+xml"/>
  <Override PartName="/ppt/tags/tag6303.xml" ContentType="application/vnd.openxmlformats-officedocument.presentationml.tags+xml"/>
  <Override PartName="/ppt/tags/tag6779.xml" ContentType="application/vnd.openxmlformats-officedocument.presentationml.tags+xml"/>
  <Override PartName="/ppt/tags/tag8502.xml" ContentType="application/vnd.openxmlformats-officedocument.presentationml.tags+xml"/>
  <Override PartName="/ppt/slideLayouts/slideLayout1135.xml" ContentType="application/vnd.openxmlformats-officedocument.presentationml.slideLayout+xml"/>
  <Override PartName="/ppt/tags/tag8978.xml" ContentType="application/vnd.openxmlformats-officedocument.presentationml.tags+xml"/>
  <Override PartName="/ppt/tags/tag9051.xml" ContentType="application/vnd.openxmlformats-officedocument.presentationml.tags+xml"/>
  <Override PartName="/ppt/tags/tag9543.xml" ContentType="application/vnd.openxmlformats-officedocument.presentationml.tags+xml"/>
  <Override PartName="/ppt/tags/tag1712.xml" ContentType="application/vnd.openxmlformats-officedocument.presentationml.tags+xml"/>
  <Override PartName="/ppt/tags/tag2261.xml" ContentType="application/vnd.openxmlformats-officedocument.presentationml.tags+xml"/>
  <Override PartName="/ppt/tags/tag3047.xml" ContentType="application/vnd.openxmlformats-officedocument.presentationml.tags+xml"/>
  <Override PartName="/ppt/tags/tag3911.xml" ContentType="application/vnd.openxmlformats-officedocument.presentationml.tags+xml"/>
  <Override PartName="/ppt/tags/tag4460.xml" ContentType="application/vnd.openxmlformats-officedocument.presentationml.tags+xml"/>
  <Override PartName="/ppt/slideLayouts/slideLayout610.xml" ContentType="application/vnd.openxmlformats-officedocument.presentationml.slideLayout+xml"/>
  <Override PartName="/ppt/tags/tag4952.xml" ContentType="application/vnd.openxmlformats-officedocument.presentationml.tags+xml"/>
  <Override PartName="/ppt/tags/tag5246.xml" ContentType="application/vnd.openxmlformats-officedocument.presentationml.tags+xml"/>
  <Override PartName="/ppt/tags/tag5738.xml" ContentType="application/vnd.openxmlformats-officedocument.presentationml.tags+xml"/>
  <Override PartName="/ppt/tags/tag6287.xml" ContentType="application/vnd.openxmlformats-officedocument.presentationml.tags+xml"/>
  <Override PartName="/ppt/tags/tag7937.xml" ContentType="application/vnd.openxmlformats-officedocument.presentationml.tags+xml"/>
  <Override PartName="/ppt/tags/tag8010.xml" ContentType="application/vnd.openxmlformats-officedocument.presentationml.tags+xml"/>
  <Override PartName="/ppt/tags/tag8486.xml" ContentType="application/vnd.openxmlformats-officedocument.presentationml.tags+xml"/>
  <Override PartName="/ppt/notesSlides/notesSlide32.xml" ContentType="application/vnd.openxmlformats-officedocument.presentationml.notesSlide+xml"/>
  <Override PartName="/customXml/itemProps78.xml" ContentType="application/vnd.openxmlformats-officedocument.customXmlProperties+xml"/>
  <Override PartName="/ppt/tags/tag872.xml" ContentType="application/vnd.openxmlformats-officedocument.presentationml.tags+xml"/>
  <Override PartName="/ppt/tags/tag1220.xml" ContentType="application/vnd.openxmlformats-officedocument.presentationml.tags+xml"/>
  <Override PartName="/ppt/tags/tag1696.xml" ContentType="application/vnd.openxmlformats-officedocument.presentationml.tags+xml"/>
  <Override PartName="/ppt/tags/tag2006.xml" ContentType="application/vnd.openxmlformats-officedocument.presentationml.tags+xml"/>
  <Override PartName="/ppt/tags/tag3895.xml" ContentType="application/vnd.openxmlformats-officedocument.presentationml.tags+xml"/>
  <Override PartName="/ppt/tags/tag4205.xml" ContentType="application/vnd.openxmlformats-officedocument.presentationml.tags+xml"/>
  <Override PartName="/ppt/slideLayouts/slideLayout594.xml" ContentType="application/vnd.openxmlformats-officedocument.presentationml.slideLayout+xml"/>
  <Override PartName="/ppt/tags/tag7445.xml" ContentType="application/vnd.openxmlformats-officedocument.presentationml.tags+xml"/>
  <Override PartName="/ppt/tags/tag9644.xml" ContentType="application/vnd.openxmlformats-officedocument.presentationml.tags+xml"/>
  <Override PartName="/ppt/tags/tag380.xml" ContentType="application/vnd.openxmlformats-officedocument.presentationml.tags+xml"/>
  <Override PartName="/ppt/tags/tag617.xml" ContentType="application/vnd.openxmlformats-officedocument.presentationml.tags+xml"/>
  <Override PartName="/ppt/slideLayouts/slideLayout339.xml" ContentType="application/vnd.openxmlformats-officedocument.presentationml.slideLayout+xml"/>
  <Override PartName="/ppt/tags/tag2854.xml" ContentType="application/vnd.openxmlformats-officedocument.presentationml.tags+xml"/>
  <Override PartName="/ppt/tags/tag4189.xml" ContentType="application/vnd.openxmlformats-officedocument.presentationml.tags+xml"/>
  <Override PartName="/ppt/tags/tag5839.xml" ContentType="application/vnd.openxmlformats-officedocument.presentationml.tags+xml"/>
  <Override PartName="/ppt/tags/tag6388.xml" ContentType="application/vnd.openxmlformats-officedocument.presentationml.tags+xml"/>
  <Override PartName="/ppt/tags/tag6404.xml" ContentType="application/vnd.openxmlformats-officedocument.presentationml.tags+xml"/>
  <Override PartName="/ppt/tags/tag8603.xml" ContentType="application/vnd.openxmlformats-officedocument.presentationml.tags+xml"/>
  <Override PartName="/ppt/tags/tag9152.xml" ContentType="application/vnd.openxmlformats-officedocument.presentationml.tags+xml"/>
  <Override PartName="/ppt/tags/tag125.xml" ContentType="application/vnd.openxmlformats-officedocument.presentationml.tags+xml"/>
  <Override PartName="/ppt/tags/tag1321.xml" ContentType="application/vnd.openxmlformats-officedocument.presentationml.tags+xml"/>
  <Override PartName="/ppt/tags/tag1797.xml" ContentType="application/vnd.openxmlformats-officedocument.presentationml.tags+xml"/>
  <Override PartName="/ppt/tags/tag1813.xml" ContentType="application/vnd.openxmlformats-officedocument.presentationml.tags+xml"/>
  <Override PartName="/ppt/tags/tag2362.xml" ContentType="application/vnd.openxmlformats-officedocument.presentationml.tags+xml"/>
  <Override PartName="/ppt/tags/tag3148.xml" ContentType="application/vnd.openxmlformats-officedocument.presentationml.tags+xml"/>
  <Override PartName="/ppt/tags/tag4561.xml" ContentType="application/vnd.openxmlformats-officedocument.presentationml.tags+xml"/>
  <Override PartName="/ppt/slideLayouts/slideLayout695.xml" ContentType="application/vnd.openxmlformats-officedocument.presentationml.slideLayout+xml"/>
  <Override PartName="/ppt/tags/tag5347.xml" ContentType="application/vnd.openxmlformats-officedocument.presentationml.tags+xml"/>
  <Override PartName="/ppt/slideLayouts/slideLayout711.xml" ContentType="application/vnd.openxmlformats-officedocument.presentationml.slideLayout+xml"/>
  <Override PartName="/ppt/tags/tag6760.xml" ContentType="application/vnd.openxmlformats-officedocument.presentationml.tags+xml"/>
  <Override PartName="/ppt/tags/tag8111.xml" ContentType="application/vnd.openxmlformats-officedocument.presentationml.tags+xml"/>
  <Override PartName="/ppt/tags/tag8587.xml" ContentType="application/vnd.openxmlformats-officedocument.presentationml.tags+xml"/>
  <Override PartName="/ppt/slides/slide57.xml" ContentType="application/vnd.openxmlformats-officedocument.presentationml.slide+xml"/>
  <Override PartName="/ppt/tags/tag481.xml" ContentType="application/vnd.openxmlformats-officedocument.presentationml.tags+xml"/>
  <Override PartName="/ppt/tags/tag973.xml" ContentType="application/vnd.openxmlformats-officedocument.presentationml.tags+xml"/>
  <Override PartName="/ppt/tags/tag2107.xml" ContentType="application/vnd.openxmlformats-officedocument.presentationml.tags+xml"/>
  <Override PartName="/ppt/tags/tag3520.xml" ContentType="application/vnd.openxmlformats-officedocument.presentationml.tags+xml"/>
  <Override PartName="/ppt/tags/tag3996.xml" ContentType="application/vnd.openxmlformats-officedocument.presentationml.tags+xml"/>
  <Override PartName="/ppt/tags/tag4306.xml" ContentType="application/vnd.openxmlformats-officedocument.presentationml.tags+xml"/>
  <Override PartName="/ppt/tags/tag6505.xml" ContentType="application/vnd.openxmlformats-officedocument.presentationml.tags+xml"/>
  <Override PartName="/ppt/tags/tag7054.xml" ContentType="application/vnd.openxmlformats-officedocument.presentationml.tags+xml"/>
  <Override PartName="/ppt/tags/tag7546.xml" ContentType="application/vnd.openxmlformats-officedocument.presentationml.tags+xml"/>
  <Override PartName="/ppt/tags/tag8095.xml" ContentType="application/vnd.openxmlformats-officedocument.presentationml.tags+xml"/>
  <Override PartName="/ppt/tags/tag9745.xml" ContentType="application/vnd.openxmlformats-officedocument.presentationml.tags+xml"/>
  <Override PartName="/ppt/tags/tag226.xml" ContentType="application/vnd.openxmlformats-officedocument.presentationml.tags+xml"/>
  <Override PartName="/ppt/slideLayouts/slideLayout56.xml" ContentType="application/vnd.openxmlformats-officedocument.presentationml.slideLayout+xml"/>
  <Override PartName="/ppt/tags/tag718.xml" ContentType="application/vnd.openxmlformats-officedocument.presentationml.tags+xml"/>
  <Override PartName="/ppt/tags/tag1914.xml" ContentType="application/vnd.openxmlformats-officedocument.presentationml.tags+xml"/>
  <Override PartName="/ppt/tags/tag2463.xml" ContentType="application/vnd.openxmlformats-officedocument.presentationml.tags+xml"/>
  <Override PartName="/ppt/tags/tag2955.xml" ContentType="application/vnd.openxmlformats-officedocument.presentationml.tags+xml"/>
  <Override PartName="/ppt/tags/tag3249.xml" ContentType="application/vnd.openxmlformats-officedocument.presentationml.tags+xml"/>
  <Override PartName="/ppt/tags/tag6013.xml" ContentType="application/vnd.openxmlformats-officedocument.presentationml.tags+xml"/>
  <Override PartName="/ppt/tags/tag6489.xml" ContentType="application/vnd.openxmlformats-officedocument.presentationml.tags+xml"/>
  <Override PartName="/ppt/tags/tag8688.xml" ContentType="application/vnd.openxmlformats-officedocument.presentationml.tags+xml"/>
  <Override PartName="/ppt/tags/tag8704.xml" ContentType="application/vnd.openxmlformats-officedocument.presentationml.tags+xml"/>
  <Override PartName="/ppt/tags/tag9253.xml" ContentType="application/vnd.openxmlformats-officedocument.presentationml.tags+xml"/>
  <Override PartName="/ppt/tags/tag1422.xml" ContentType="application/vnd.openxmlformats-officedocument.presentationml.tags+xml"/>
  <Override PartName="/ppt/tags/tag1898.xml" ContentType="application/vnd.openxmlformats-officedocument.presentationml.tags+xml"/>
  <Override PartName="/ppt/tags/tag2208.xml" ContentType="application/vnd.openxmlformats-officedocument.presentationml.tags+xml"/>
  <Override PartName="/ppt/slideLayouts/slideLayout320.xml" ContentType="application/vnd.openxmlformats-officedocument.presentationml.slideLayout+xml"/>
  <Override PartName="/ppt/tags/tag4662.xml" ContentType="application/vnd.openxmlformats-officedocument.presentationml.tags+xml"/>
  <Override PartName="/ppt/tags/tag5448.xml" ContentType="application/vnd.openxmlformats-officedocument.presentationml.tags+xml"/>
  <Override PartName="/ppt/slideLayouts/slideLayout796.xml" ContentType="application/vnd.openxmlformats-officedocument.presentationml.slideLayout+xml"/>
  <Override PartName="/ppt/slideLayouts/slideLayout812.xml" ContentType="application/vnd.openxmlformats-officedocument.presentationml.slideLayout+xml"/>
  <Override PartName="/ppt/tags/tag6861.xml" ContentType="application/vnd.openxmlformats-officedocument.presentationml.tags+xml"/>
  <Override PartName="/ppt/tags/tag7647.xml" ContentType="application/vnd.openxmlformats-officedocument.presentationml.tags+xml"/>
  <Override PartName="/ppt/tags/tag8196.xml" ContentType="application/vnd.openxmlformats-officedocument.presentationml.tags+xml"/>
  <Override PartName="/ppt/tags/tag8212.xml" ContentType="application/vnd.openxmlformats-officedocument.presentationml.tags+xml"/>
  <Override PartName="/ppt/tags/tag582.xml" ContentType="application/vnd.openxmlformats-officedocument.presentationml.tags+xml"/>
  <Override PartName="/ppt/tags/tag819.xml" ContentType="application/vnd.openxmlformats-officedocument.presentationml.tags+xml"/>
  <Override PartName="/ppt/tags/tag3621.xml" ContentType="application/vnd.openxmlformats-officedocument.presentationml.tags+xml"/>
  <Override PartName="/ppt/tags/tag4170.xml" ContentType="application/vnd.openxmlformats-officedocument.presentationml.tags+xml"/>
  <Override PartName="/ppt/tags/tag4407.xml" ContentType="application/vnd.openxmlformats-officedocument.presentationml.tags+xml"/>
  <Override PartName="/ppt/tags/tag5820.xml" ContentType="application/vnd.openxmlformats-officedocument.presentationml.tags+xml"/>
  <Override PartName="/ppt/tags/tag6606.xml" ContentType="application/vnd.openxmlformats-officedocument.presentationml.tags+xml"/>
  <Override PartName="/ppt/tags/tag7155.xml" ContentType="application/vnd.openxmlformats-officedocument.presentationml.tags+xml"/>
  <Override PartName="/ppt/tags/tag9354.xml" ContentType="application/vnd.openxmlformats-officedocument.presentationml.tags+xml"/>
  <Override PartName="/ppt/tags/tag9846.xml" ContentType="application/vnd.openxmlformats-officedocument.presentationml.tags+xml"/>
  <Override PartName="/ppt/slideMasters/slideMaster43.xml" ContentType="application/vnd.openxmlformats-officedocument.presentationml.slideMaster+xml"/>
  <Override PartName="/ppt/tags/tag26.xml" ContentType="application/vnd.openxmlformats-officedocument.presentationml.tags+xml"/>
  <Override PartName="/ppt/tags/tag327.xml" ContentType="application/vnd.openxmlformats-officedocument.presentationml.tags+xml"/>
  <Override PartName="/ppt/tags/tag2564.xml" ContentType="application/vnd.openxmlformats-officedocument.presentationml.tags+xml"/>
  <Override PartName="/ppt/tags/tag4763.xml" ContentType="application/vnd.openxmlformats-officedocument.presentationml.tags+xml"/>
  <Override PartName="/ppt/tags/tag6114.xml" ContentType="application/vnd.openxmlformats-officedocument.presentationml.tags+xml"/>
  <Override PartName="/ppt/slideLayouts/slideLayout913.xml" ContentType="application/vnd.openxmlformats-officedocument.presentationml.slideLayout+xml"/>
  <Override PartName="/ppt/tags/tag8313.xml" ContentType="application/vnd.openxmlformats-officedocument.presentationml.tags+xml"/>
  <Override PartName="/ppt/tags/tag8789.xml" ContentType="application/vnd.openxmlformats-officedocument.presentationml.tags+xml"/>
  <Override PartName="/ppt/tags/tag8805.xml" ContentType="application/vnd.openxmlformats-officedocument.presentationml.tags+xml"/>
  <Override PartName="/ppt/tags/tag1523.xml" ContentType="application/vnd.openxmlformats-officedocument.presentationml.tags+xml"/>
  <Override PartName="/ppt/tags/tag1999.xml" ContentType="application/vnd.openxmlformats-officedocument.presentationml.tags+xml"/>
  <Override PartName="/ppt/tags/tag2072.xml" ContentType="application/vnd.openxmlformats-officedocument.presentationml.tags+xml"/>
  <Override PartName="/ppt/tags/tag2309.xml" ContentType="application/vnd.openxmlformats-officedocument.presentationml.tags+xml"/>
  <Override PartName="/ppt/slideLayouts/slideLayout421.xml" ContentType="application/vnd.openxmlformats-officedocument.presentationml.slideLayout+xml"/>
  <Override PartName="/ppt/tags/tag3722.xml" ContentType="application/vnd.openxmlformats-officedocument.presentationml.tags+xml"/>
  <Override PartName="/ppt/tags/tag4271.xml" ContentType="application/vnd.openxmlformats-officedocument.presentationml.tags+xml"/>
  <Override PartName="/ppt/tags/tag4508.xml" ContentType="application/vnd.openxmlformats-officedocument.presentationml.tags+xml"/>
  <Override PartName="/ppt/tags/tag5057.xml" ContentType="application/vnd.openxmlformats-officedocument.presentationml.tags+xml"/>
  <Override PartName="/ppt/tags/tag5549.xml" ContentType="application/vnd.openxmlformats-officedocument.presentationml.tags+xml"/>
  <Override PartName="/ppt/tags/tag6098.xml" ContentType="application/vnd.openxmlformats-officedocument.presentationml.tags+xml"/>
  <Override PartName="/ppt/slideLayouts/slideLayout897.xml" ContentType="application/vnd.openxmlformats-officedocument.presentationml.slideLayout+xml"/>
  <Override PartName="/ppt/tags/tag6962.xml" ContentType="application/vnd.openxmlformats-officedocument.presentationml.tags+xml"/>
  <Override PartName="/ppt/tags/tag7748.xml" ContentType="application/vnd.openxmlformats-officedocument.presentationml.tags+xml"/>
  <Override PartName="/ppt/tags/tag8297.xml" ContentType="application/vnd.openxmlformats-officedocument.presentationml.tags+xml"/>
  <Override PartName="/ppt/tags/tag683.xml" ContentType="application/vnd.openxmlformats-officedocument.presentationml.tags+xml"/>
  <Override PartName="/ppt/tags/tag1031.xml" ContentType="application/vnd.openxmlformats-officedocument.presentationml.tags+xml"/>
  <Override PartName="/ppt/tags/tag3230.xml" ContentType="application/vnd.openxmlformats-officedocument.presentationml.tags+xml"/>
  <Override PartName="/ppt/tags/tag4016.xml" ContentType="application/vnd.openxmlformats-officedocument.presentationml.tags+xml"/>
  <Override PartName="/ppt/tags/tag5921.xml" ContentType="application/vnd.openxmlformats-officedocument.presentationml.tags+xml"/>
  <Override PartName="/ppt/tags/tag6470.xml" ContentType="application/vnd.openxmlformats-officedocument.presentationml.tags+xml"/>
  <Override PartName="/ppt/tags/tag6707.xml" ContentType="application/vnd.openxmlformats-officedocument.presentationml.tags+xml"/>
  <Override PartName="/ppt/tags/tag7256.xml" ContentType="application/vnd.openxmlformats-officedocument.presentationml.tags+xml"/>
  <Override PartName="/ppt/tags/tag8906.xml" ContentType="application/vnd.openxmlformats-officedocument.presentationml.tags+xml"/>
  <Override PartName="/ppt/tags/tag9455.xml" ContentType="application/vnd.openxmlformats-officedocument.presentationml.tags+xml"/>
  <Override PartName="/customXml/itemProps164.xml" ContentType="application/vnd.openxmlformats-officedocument.customXmlProperties+xml"/>
  <Override PartName="/ppt/tags/tag191.xml" ContentType="application/vnd.openxmlformats-officedocument.presentationml.tags+xml"/>
  <Override PartName="/ppt/tags/tag428.xml" ContentType="application/vnd.openxmlformats-officedocument.presentationml.tags+xml"/>
  <Override PartName="/ppt/tags/tag2665.xml" ContentType="application/vnd.openxmlformats-officedocument.presentationml.tags+xml"/>
  <Override PartName="/ppt/tags/tag4864.xml" ContentType="application/vnd.openxmlformats-officedocument.presentationml.tags+xml"/>
  <Override PartName="/ppt/tags/tag6199.xml" ContentType="application/vnd.openxmlformats-officedocument.presentationml.tags+xml"/>
  <Override PartName="/ppt/tags/tag6215.xml" ContentType="application/vnd.openxmlformats-officedocument.presentationml.tags+xml"/>
  <Override PartName="/ppt/slideLayouts/slideLayout1047.xml" ContentType="application/vnd.openxmlformats-officedocument.presentationml.slideLayout+xml"/>
  <Override PartName="/ppt/tags/tag8414.xml" ContentType="application/vnd.openxmlformats-officedocument.presentationml.tags+xml"/>
  <Override PartName="/ppt/tags/tag784.xml" ContentType="application/vnd.openxmlformats-officedocument.presentationml.tags+xml"/>
  <Override PartName="/ppt/tags/tag800.xml" ContentType="application/vnd.openxmlformats-officedocument.presentationml.tags+xml"/>
  <Override PartName="/ppt/tags/tag1132.xml" ContentType="application/vnd.openxmlformats-officedocument.presentationml.tags+xml"/>
  <Override PartName="/ppt/tags/tag1624.xml" ContentType="application/vnd.openxmlformats-officedocument.presentationml.tags+xml"/>
  <Override PartName="/ppt/tags/tag2173.xml" ContentType="application/vnd.openxmlformats-officedocument.presentationml.tags+xml"/>
  <Override PartName="/ppt/tags/tag3823.xml" ContentType="application/vnd.openxmlformats-officedocument.presentationml.tags+xml"/>
  <Override PartName="/ppt/slideLayouts/slideLayout522.xml" ContentType="application/vnd.openxmlformats-officedocument.presentationml.slideLayout+xml"/>
  <Override PartName="/ppt/tags/tag4372.xml" ContentType="application/vnd.openxmlformats-officedocument.presentationml.tags+xml"/>
  <Override PartName="/ppt/tags/tag4609.xml" ContentType="application/vnd.openxmlformats-officedocument.presentationml.tags+xml"/>
  <Override PartName="/ppt/tags/tag5158.xml" ContentType="application/vnd.openxmlformats-officedocument.presentationml.tags+xml"/>
  <Override PartName="/ppt/tags/tag6571.xml" ContentType="application/vnd.openxmlformats-officedocument.presentationml.tags+xml"/>
  <Override PartName="/ppt/tags/tag6808.xml" ContentType="application/vnd.openxmlformats-officedocument.presentationml.tags+xml"/>
  <Override PartName="/ppt/tags/tag7357.xml" ContentType="application/vnd.openxmlformats-officedocument.presentationml.tags+xml"/>
  <Override PartName="/ppt/slideLayouts/slideLayout998.xml" ContentType="application/vnd.openxmlformats-officedocument.presentationml.slideLayout+xml"/>
  <Override PartName="/ppt/tags/tag7849.xml" ContentType="application/vnd.openxmlformats-officedocument.presentationml.tags+xml"/>
  <Override PartName="/ppt/tags/tag8398.xml" ContentType="application/vnd.openxmlformats-officedocument.presentationml.tags+xml"/>
  <Override PartName="/customXml/itemProps1.xml" ContentType="application/vnd.openxmlformats-officedocument.customXmlProperties+xml"/>
  <Override PartName="/ppt/slideLayouts/slideLayout6.xml" ContentType="application/vnd.openxmlformats-officedocument.presentationml.slideLayout+xml"/>
  <Override PartName="/ppt/tags/tag292.xml" ContentType="application/vnd.openxmlformats-officedocument.presentationml.tags+xml"/>
  <Override PartName="/ppt/tags/tag529.xml" ContentType="application/vnd.openxmlformats-officedocument.presentationml.tags+xml"/>
  <Override PartName="/ppt/tags/tag1980.xml" ContentType="application/vnd.openxmlformats-officedocument.presentationml.tags+xml"/>
  <Override PartName="/ppt/tags/tag2766.xml" ContentType="application/vnd.openxmlformats-officedocument.presentationml.tags+xml"/>
  <Override PartName="/ppt/tags/tag3331.xml" ContentType="application/vnd.openxmlformats-officedocument.presentationml.tags+xml"/>
  <Override PartName="/ppt/tags/tag4117.xml" ContentType="application/vnd.openxmlformats-officedocument.presentationml.tags+xml"/>
  <Override PartName="/ppt/tags/tag5530.xml" ContentType="application/vnd.openxmlformats-officedocument.presentationml.tags+xml"/>
  <Override PartName="/ppt/tags/tag6316.xml" ContentType="application/vnd.openxmlformats-officedocument.presentationml.tags+xml"/>
  <Override PartName="/ppt/slideLayouts/slideLayout1148.xml" ContentType="application/vnd.openxmlformats-officedocument.presentationml.slideLayout+xml"/>
  <Override PartName="/ppt/tags/tag8770.xml" ContentType="application/vnd.openxmlformats-officedocument.presentationml.tags+xml"/>
  <Override PartName="/ppt/tags/tag9556.xml" ContentType="application/vnd.openxmlformats-officedocument.presentationml.tags+xml"/>
  <Override PartName="/ppt/tags/tag1725.xml" ContentType="application/vnd.openxmlformats-officedocument.presentationml.tags+xml"/>
  <Override PartName="/ppt/tags/tag2274.xml" ContentType="application/vnd.openxmlformats-officedocument.presentationml.tags+xml"/>
  <Override PartName="/ppt/slideLayouts/slideLayout623.xml" ContentType="application/vnd.openxmlformats-officedocument.presentationml.slideLayout+xml"/>
  <Override PartName="/ppt/tags/tag4965.xml" ContentType="application/vnd.openxmlformats-officedocument.presentationml.tags+xml"/>
  <Override PartName="/ppt/tags/tag8023.xml" ContentType="application/vnd.openxmlformats-officedocument.presentationml.tags+xml"/>
  <Override PartName="/ppt/tags/tag8499.xml" ContentType="application/vnd.openxmlformats-officedocument.presentationml.tags+xml"/>
  <Override PartName="/ppt/tags/tag8515.xml" ContentType="application/vnd.openxmlformats-officedocument.presentationml.tags+xml"/>
  <Override PartName="/ppt/tags/tag9064.xml" ContentType="application/vnd.openxmlformats-officedocument.presentationml.tags+xml"/>
  <Override PartName="/ppt/notesSlides/notesSlide45.xml" ContentType="application/vnd.openxmlformats-officedocument.presentationml.notesSlide+xml"/>
  <Override PartName="/ppt/tags/tag885.xml" ContentType="application/vnd.openxmlformats-officedocument.presentationml.tags+xml"/>
  <Override PartName="/ppt/tags/tag901.xml" ContentType="application/vnd.openxmlformats-officedocument.presentationml.tags+xml"/>
  <Override PartName="/ppt/slideLayouts/slideLayout131.xml" ContentType="application/vnd.openxmlformats-officedocument.presentationml.slideLayout+xml"/>
  <Override PartName="/ppt/tags/tag1233.xml" ContentType="application/vnd.openxmlformats-officedocument.presentationml.tags+xml"/>
  <Override PartName="/ppt/tags/tag2019.xml" ContentType="application/vnd.openxmlformats-officedocument.presentationml.tags+xml"/>
  <Override PartName="/ppt/tags/tag3432.xml" ContentType="application/vnd.openxmlformats-officedocument.presentationml.tags+xml"/>
  <Override PartName="/ppt/tags/tag3924.xml" ContentType="application/vnd.openxmlformats-officedocument.presentationml.tags+xml"/>
  <Override PartName="/ppt/tags/tag4473.xml" ContentType="application/vnd.openxmlformats-officedocument.presentationml.tags+xml"/>
  <Override PartName="/ppt/tags/tag5259.xml" ContentType="application/vnd.openxmlformats-officedocument.presentationml.tags+xml"/>
  <Override PartName="/ppt/tags/tag6672.xml" ContentType="application/vnd.openxmlformats-officedocument.presentationml.tags+xml"/>
  <Override PartName="/ppt/tags/tag6909.xml" ContentType="application/vnd.openxmlformats-officedocument.presentationml.tags+xml"/>
  <Override PartName="/ppt/tags/tag7458.xml" ContentType="application/vnd.openxmlformats-officedocument.presentationml.tags+xml"/>
  <Override PartName="/ppt/tags/tag8871.xml" ContentType="application/vnd.openxmlformats-officedocument.presentationml.tags+xml"/>
  <Override PartName="/ppt/tags/tag92.xml" ContentType="application/vnd.openxmlformats-officedocument.presentationml.tags+xml"/>
  <Override PartName="/ppt/tags/tag393.xml" ContentType="application/vnd.openxmlformats-officedocument.presentationml.tags+xml"/>
  <Override PartName="/ppt/tags/tag2867.xml" ContentType="application/vnd.openxmlformats-officedocument.presentationml.tags+xml"/>
  <Override PartName="/ppt/tags/tag4218.xml" ContentType="application/vnd.openxmlformats-officedocument.presentationml.tags+xml"/>
  <Override PartName="/ppt/tags/tag5631.xml" ContentType="application/vnd.openxmlformats-officedocument.presentationml.tags+xml"/>
  <Override PartName="/ppt/tags/tag6180.xml" ContentType="application/vnd.openxmlformats-officedocument.presentationml.tags+xml"/>
  <Override PartName="/ppt/tags/tag6417.xml" ContentType="application/vnd.openxmlformats-officedocument.presentationml.tags+xml"/>
  <Override PartName="/ppt/tags/tag7830.xml" ContentType="application/vnd.openxmlformats-officedocument.presentationml.tags+xml"/>
  <Override PartName="/ppt/tags/tag8616.xml" ContentType="application/vnd.openxmlformats-officedocument.presentationml.tags+xml"/>
  <Override PartName="/ppt/tags/tag9165.xml" ContentType="application/vnd.openxmlformats-officedocument.presentationml.tags+xml"/>
  <Override PartName="/ppt/tags/tag9657.xml" ContentType="application/vnd.openxmlformats-officedocument.presentationml.tags+xml"/>
  <Override PartName="/ppt/tags/tag138.xml" ContentType="application/vnd.openxmlformats-officedocument.presentationml.tags+xml"/>
  <Override PartName="/ppt/tags/tag1826.xml" ContentType="application/vnd.openxmlformats-officedocument.presentationml.tags+xml"/>
  <Override PartName="/ppt/tags/tag2375.xml" ContentType="application/vnd.openxmlformats-officedocument.presentationml.tags+xml"/>
  <Override PartName="/ppt/tags/tag4574.xml" ContentType="application/vnd.openxmlformats-officedocument.presentationml.tags+xml"/>
  <Override PartName="/ppt/slideLayouts/slideLayout724.xml" ContentType="application/vnd.openxmlformats-officedocument.presentationml.slideLayout+xml"/>
  <Override PartName="/ppt/tags/tag8124.xml" ContentType="application/vnd.openxmlformats-officedocument.presentationml.tags+xml"/>
  <Override PartName="/ppt/theme/theme61.xml" ContentType="application/vnd.openxmlformats-officedocument.theme+xml"/>
  <Override PartName="/ppt/tags/tag510.xml" ContentType="application/vnd.openxmlformats-officedocument.presentationml.tags+xml"/>
  <Override PartName="/ppt/tags/tag986.xml" ContentType="application/vnd.openxmlformats-officedocument.presentationml.tags+xml"/>
  <Override PartName="/ppt/tags/tag1334.xml" ContentType="application/vnd.openxmlformats-officedocument.presentationml.tags+xml"/>
  <Override PartName="/ppt/slideLayouts/slideLayout232.xml" ContentType="application/vnd.openxmlformats-officedocument.presentationml.slideLayout+xml"/>
  <Override PartName="/ppt/tags/tag3533.xml" ContentType="application/vnd.openxmlformats-officedocument.presentationml.tags+xml"/>
  <Override PartName="/ppt/tags/tag4082.xml" ContentType="application/vnd.openxmlformats-officedocument.presentationml.tags+xml"/>
  <Override PartName="/ppt/tags/tag4319.xml" ContentType="application/vnd.openxmlformats-officedocument.presentationml.tags+xml"/>
  <Override PartName="/ppt/tags/tag6773.xml" ContentType="application/vnd.openxmlformats-officedocument.presentationml.tags+xml"/>
  <Override PartName="/ppt/tags/tag7559.xml" ContentType="application/vnd.openxmlformats-officedocument.presentationml.tags+xml"/>
  <Override PartName="/ppt/tags/tag8972.xml" ContentType="application/vnd.openxmlformats-officedocument.presentationml.tags+xml"/>
  <Override PartName="/ppt/tags/tag9758.xml" ContentType="application/vnd.openxmlformats-officedocument.presentationml.tags+xml"/>
  <Override PartName="/ppt/slideLayouts/slideLayout69.xml" ContentType="application/vnd.openxmlformats-officedocument.presentationml.slideLayout+xml"/>
  <Override PartName="/ppt/tags/tag494.xml" ContentType="application/vnd.openxmlformats-officedocument.presentationml.tags+xml"/>
  <Override PartName="/ppt/tags/tag1690.xml" ContentType="application/vnd.openxmlformats-officedocument.presentationml.tags+xml"/>
  <Override PartName="/ppt/tags/tag2968.xml" ContentType="application/vnd.openxmlformats-officedocument.presentationml.tags+xml"/>
  <Override PartName="/ppt/tags/tag3041.xml" ContentType="application/vnd.openxmlformats-officedocument.presentationml.tags+xml"/>
  <Override PartName="/ppt/tags/tag5240.xml" ContentType="application/vnd.openxmlformats-officedocument.presentationml.tags+xml"/>
  <Override PartName="/ppt/tags/tag5732.xml" ContentType="application/vnd.openxmlformats-officedocument.presentationml.tags+xml"/>
  <Override PartName="/ppt/tags/tag6026.xml" ContentType="application/vnd.openxmlformats-officedocument.presentationml.tags+xml"/>
  <Override PartName="/ppt/tags/tag6281.xml" ContentType="application/vnd.openxmlformats-officedocument.presentationml.tags+xml"/>
  <Override PartName="/ppt/tags/tag6518.xml" ContentType="application/vnd.openxmlformats-officedocument.presentationml.tags+xml"/>
  <Override PartName="/ppt/tags/tag7067.xml" ContentType="application/vnd.openxmlformats-officedocument.presentationml.tags+xml"/>
  <Override PartName="/ppt/tags/tag7931.xml" ContentType="application/vnd.openxmlformats-officedocument.presentationml.tags+xml"/>
  <Override PartName="/ppt/tags/tag8480.xml" ContentType="application/vnd.openxmlformats-officedocument.presentationml.tags+xml"/>
  <Override PartName="/ppt/tags/tag8717.xml" ContentType="application/vnd.openxmlformats-officedocument.presentationml.tags+xml"/>
  <Override PartName="/ppt/tags/tag9266.xml" ContentType="application/vnd.openxmlformats-officedocument.presentationml.tags+xml"/>
  <Override PartName="/customXml/itemProps72.xml" ContentType="application/vnd.openxmlformats-officedocument.customXmlProperties+xml"/>
  <Override PartName="/ppt/tags/tag239.xml" ContentType="application/vnd.openxmlformats-officedocument.presentationml.tags+xml"/>
  <Override PartName="/ppt/tags/tag1435.xml" ContentType="application/vnd.openxmlformats-officedocument.presentationml.tags+xml"/>
  <Override PartName="/ppt/tags/tag1927.xml" ContentType="application/vnd.openxmlformats-officedocument.presentationml.tags+xml"/>
  <Override PartName="/ppt/tags/tag2000.xml" ContentType="application/vnd.openxmlformats-officedocument.presentationml.tags+xml"/>
  <Override PartName="/ppt/tags/tag2476.xml" ContentType="application/vnd.openxmlformats-officedocument.presentationml.tags+xml"/>
  <Override PartName="/ppt/tags/tag4675.xml" ContentType="application/vnd.openxmlformats-officedocument.presentationml.tags+xml"/>
  <Override PartName="/ppt/slideLayouts/slideLayout825.xml" ContentType="application/vnd.openxmlformats-officedocument.presentationml.slideLayout+xml"/>
  <Override PartName="/ppt/tags/tag6874.xml" ContentType="application/vnd.openxmlformats-officedocument.presentationml.tags+xml"/>
  <Override PartName="/ppt/tags/tag8225.xml" ContentType="application/vnd.openxmlformats-officedocument.presentationml.tags+xml"/>
  <Override PartName="/ppt/tags/tag595.xml" ContentType="application/vnd.openxmlformats-officedocument.presentationml.tags+xml"/>
  <Override PartName="/ppt/tags/tag611.xml" ContentType="application/vnd.openxmlformats-officedocument.presentationml.tags+xml"/>
  <Override PartName="/ppt/slideLayouts/slideLayout333.xml" ContentType="application/vnd.openxmlformats-officedocument.presentationml.slideLayout+xml"/>
  <Override PartName="/ppt/tags/tag3634.xml" ContentType="application/vnd.openxmlformats-officedocument.presentationml.tags+xml"/>
  <Override PartName="/ppt/tags/tag4183.xml" ContentType="application/vnd.openxmlformats-officedocument.presentationml.tags+xml"/>
  <Override PartName="/ppt/tags/tag5833.xml" ContentType="application/vnd.openxmlformats-officedocument.presentationml.tags+xml"/>
  <Override PartName="/ppt/tags/tag6382.xml" ContentType="application/vnd.openxmlformats-officedocument.presentationml.tags+xml"/>
  <Override PartName="/ppt/tags/tag6619.xml" ContentType="application/vnd.openxmlformats-officedocument.presentationml.tags+xml"/>
  <Override PartName="/ppt/tags/tag7168.xml" ContentType="application/vnd.openxmlformats-officedocument.presentationml.tags+xml"/>
  <Override PartName="/ppt/slideMasters/slideMaster56.xml" ContentType="application/vnd.openxmlformats-officedocument.presentationml.slideMaster+xml"/>
  <Override PartName="/ppt/tags/tag39.xml" ContentType="application/vnd.openxmlformats-officedocument.presentationml.tags+xml"/>
  <Override PartName="/ppt/tags/tag1791.xml" ContentType="application/vnd.openxmlformats-officedocument.presentationml.tags+xml"/>
  <Override PartName="/ppt/tags/tag2101.xml" ContentType="application/vnd.openxmlformats-officedocument.presentationml.tags+xml"/>
  <Override PartName="/ppt/tags/tag2577.xml" ContentType="application/vnd.openxmlformats-officedocument.presentationml.tags+xml"/>
  <Override PartName="/ppt/tags/tag3142.xml" ContentType="application/vnd.openxmlformats-officedocument.presentationml.tags+xml"/>
  <Override PartName="/ppt/tags/tag5341.xml" ContentType="application/vnd.openxmlformats-officedocument.presentationml.tags+xml"/>
  <Override PartName="/ppt/tags/tag6127.xml" ContentType="application/vnd.openxmlformats-officedocument.presentationml.tags+xml"/>
  <Override PartName="/ppt/tags/tag7540.xml" ContentType="application/vnd.openxmlformats-officedocument.presentationml.tags+xml"/>
  <Override PartName="/ppt/tags/tag8581.xml" ContentType="application/vnd.openxmlformats-officedocument.presentationml.tags+xml"/>
  <Override PartName="/ppt/tags/tag8818.xml" ContentType="application/vnd.openxmlformats-officedocument.presentationml.tags+xml"/>
  <Override PartName="/ppt/tags/tag9367.xml" ContentType="application/vnd.openxmlformats-officedocument.presentationml.tags+xml"/>
  <Override PartName="/ppt/slides/slide51.xml" ContentType="application/vnd.openxmlformats-officedocument.presentationml.slide+xml"/>
  <Override PartName="/ppt/tags/tag712.xml" ContentType="application/vnd.openxmlformats-officedocument.presentationml.tags+xml"/>
  <Override PartName="/ppt/tags/tag1536.xml" ContentType="application/vnd.openxmlformats-officedocument.presentationml.tags+xml"/>
  <Override PartName="/ppt/tags/tag2085.xml" ContentType="application/vnd.openxmlformats-officedocument.presentationml.tags+xml"/>
  <Override PartName="/ppt/slideLayouts/slideLayout434.xml" ContentType="application/vnd.openxmlformats-officedocument.presentationml.slideLayout+xml"/>
  <Override PartName="/ppt/tags/tag3990.xml" ContentType="application/vnd.openxmlformats-officedocument.presentationml.tags+xml"/>
  <Override PartName="/ppt/tags/tag4284.xml" ContentType="application/vnd.openxmlformats-officedocument.presentationml.tags+xml"/>
  <Override PartName="/ppt/tags/tag4300.xml" ContentType="application/vnd.openxmlformats-officedocument.presentationml.tags+xml"/>
  <Override PartName="/ppt/tags/tag4776.xml" ContentType="application/vnd.openxmlformats-officedocument.presentationml.tags+xml"/>
  <Override PartName="/ppt/tags/tag6975.xml" ContentType="application/vnd.openxmlformats-officedocument.presentationml.tags+xml"/>
  <Override PartName="/ppt/slideLayouts/slideLayout926.xml" ContentType="application/vnd.openxmlformats-officedocument.presentationml.slideLayout+xml"/>
  <Override PartName="/ppt/tags/tag8326.xml" ContentType="application/vnd.openxmlformats-officedocument.presentationml.tags+xml"/>
  <Override PartName="/ppt/tags/tag220.xml" ContentType="application/vnd.openxmlformats-officedocument.presentationml.tags+xml"/>
  <Override PartName="/ppt/slideLayouts/slideLayout50.xml" ContentType="application/vnd.openxmlformats-officedocument.presentationml.slideLayout+xml"/>
  <Override PartName="/ppt/tags/tag696.xml" ContentType="application/vnd.openxmlformats-officedocument.presentationml.tags+xml"/>
  <Override PartName="/ppt/tags/tag1044.xml" ContentType="application/vnd.openxmlformats-officedocument.presentationml.tags+xml"/>
  <Override PartName="/ppt/tags/tag3243.xml" ContentType="application/vnd.openxmlformats-officedocument.presentationml.tags+xml"/>
  <Override PartName="/ppt/tags/tag3735.xml" ContentType="application/vnd.openxmlformats-officedocument.presentationml.tags+xml"/>
  <Override PartName="/ppt/tags/tag4029.xml" ContentType="application/vnd.openxmlformats-officedocument.presentationml.tags+xml"/>
  <Override PartName="/ppt/tags/tag5934.xml" ContentType="application/vnd.openxmlformats-officedocument.presentationml.tags+xml"/>
  <Override PartName="/ppt/tags/tag6483.xml" ContentType="application/vnd.openxmlformats-officedocument.presentationml.tags+xml"/>
  <Override PartName="/ppt/tags/tag7269.xml" ContentType="application/vnd.openxmlformats-officedocument.presentationml.tags+xml"/>
  <Override PartName="/ppt/tags/tag8682.xml" ContentType="application/vnd.openxmlformats-officedocument.presentationml.tags+xml"/>
  <Override PartName="/ppt/tags/tag8919.xml" ContentType="application/vnd.openxmlformats-officedocument.presentationml.tags+xml"/>
  <Override PartName="/ppt/tags/tag9468.xml" ContentType="application/vnd.openxmlformats-officedocument.presentationml.tags+xml"/>
  <Override PartName="/customXml/itemProps177.xml" ContentType="application/vnd.openxmlformats-officedocument.customXmlProperties+xml"/>
  <Override PartName="/ppt/tags/tag1892.xml" ContentType="application/vnd.openxmlformats-officedocument.presentationml.tags+xml"/>
  <Override PartName="/ppt/tags/tag2202.xml" ContentType="application/vnd.openxmlformats-officedocument.presentationml.tags+xml"/>
  <Override PartName="/ppt/tags/tag2678.xml" ContentType="application/vnd.openxmlformats-officedocument.presentationml.tags+xml"/>
  <Override PartName="/ppt/tags/tag4877.xml" ContentType="application/vnd.openxmlformats-officedocument.presentationml.tags+xml"/>
  <Override PartName="/ppt/tags/tag5442.xml" ContentType="application/vnd.openxmlformats-officedocument.presentationml.tags+xml"/>
  <Override PartName="/ppt/slideLayouts/slideLayout790.xml" ContentType="application/vnd.openxmlformats-officedocument.presentationml.slideLayout+xml"/>
  <Override PartName="/ppt/tags/tag6228.xml" ContentType="application/vnd.openxmlformats-officedocument.presentationml.tags+xml"/>
  <Override PartName="/ppt/tags/tag7641.xml" ContentType="application/vnd.openxmlformats-officedocument.presentationml.tags+xml"/>
  <Override PartName="/ppt/tags/tag8190.xml" ContentType="application/vnd.openxmlformats-officedocument.presentationml.tags+xml"/>
  <Override PartName="/ppt/tags/tag8427.xml" ContentType="application/vnd.openxmlformats-officedocument.presentationml.tags+xml"/>
  <Override PartName="/ppt/tags/tag813.xml" ContentType="application/vnd.openxmlformats-officedocument.presentationml.tags+xml"/>
  <Override PartName="/ppt/tags/tag1637.xml" ContentType="application/vnd.openxmlformats-officedocument.presentationml.tags+xml"/>
  <Override PartName="/ppt/tags/tag2186.xml" ContentType="application/vnd.openxmlformats-officedocument.presentationml.tags+xml"/>
  <Override PartName="/ppt/tags/tag3836.xml" ContentType="application/vnd.openxmlformats-officedocument.presentationml.tags+xml"/>
  <Override PartName="/ppt/slideLayouts/slideLayout535.xml" ContentType="application/vnd.openxmlformats-officedocument.presentationml.slideLayout+xml"/>
  <Override PartName="/ppt/tags/tag4385.xml" ContentType="application/vnd.openxmlformats-officedocument.presentationml.tags+xml"/>
  <Override PartName="/ppt/tags/tag4401.xml" ContentType="application/vnd.openxmlformats-officedocument.presentationml.tags+xml"/>
  <Override PartName="/ppt/tags/tag6600.xml" ContentType="application/vnd.openxmlformats-officedocument.presentationml.tags+xml"/>
  <Override PartName="/ppt/tags/tag9840.xml" ContentType="application/vnd.openxmlformats-officedocument.presentationml.tags+xml"/>
  <Override PartName="/customXml/itemProps19.xml" ContentType="application/vnd.openxmlformats-officedocument.customXmlProperties+xml"/>
  <Override PartName="/ppt/tags/tag20.xml" ContentType="application/vnd.openxmlformats-officedocument.presentationml.tags+xml"/>
  <Override PartName="/ppt/tags/tag321.xml" ContentType="application/vnd.openxmlformats-officedocument.presentationml.tags+xml"/>
  <Override PartName="/ppt/tags/tag797.xml" ContentType="application/vnd.openxmlformats-officedocument.presentationml.tags+xml"/>
  <Override PartName="/ppt/tags/tag1145.xml" ContentType="application/vnd.openxmlformats-officedocument.presentationml.tags+xml"/>
  <Override PartName="/ppt/tags/tag3344.xml" ContentType="application/vnd.openxmlformats-officedocument.presentationml.tags+xml"/>
  <Override PartName="/ppt/tags/tag5543.xml" ContentType="application/vnd.openxmlformats-officedocument.presentationml.tags+xml"/>
  <Override PartName="/ppt/tags/tag6092.xml" ContentType="application/vnd.openxmlformats-officedocument.presentationml.tags+xml"/>
  <Override PartName="/ppt/tags/tag6584.xml" ContentType="application/vnd.openxmlformats-officedocument.presentationml.tags+xml"/>
  <Override PartName="/ppt/tags/tag8783.xml" ContentType="application/vnd.openxmlformats-officedocument.presentationml.tags+xml"/>
  <Override PartName="/ppt/tags/tag9569.xml" ContentType="application/vnd.openxmlformats-officedocument.presentationml.tags+xml"/>
  <Override PartName="/ppt/tags/tag6.xml" ContentType="application/vnd.openxmlformats-officedocument.presentationml.tags+xml"/>
  <Override PartName="/ppt/tags/tag1993.xml" ContentType="application/vnd.openxmlformats-officedocument.presentationml.tags+xml"/>
  <Override PartName="/ppt/tags/tag2287.xml" ContentType="application/vnd.openxmlformats-officedocument.presentationml.tags+xml"/>
  <Override PartName="/ppt/tags/tag2303.xml" ContentType="application/vnd.openxmlformats-officedocument.presentationml.tags+xml"/>
  <Override PartName="/ppt/tags/tag2779.xml" ContentType="application/vnd.openxmlformats-officedocument.presentationml.tags+xml"/>
  <Override PartName="/ppt/tags/tag4502.xml" ContentType="application/vnd.openxmlformats-officedocument.presentationml.tags+xml"/>
  <Override PartName="/ppt/tags/tag4978.xml" ContentType="application/vnd.openxmlformats-officedocument.presentationml.tags+xml"/>
  <Override PartName="/ppt/tags/tag5051.xml" ContentType="application/vnd.openxmlformats-officedocument.presentationml.tags+xml"/>
  <Override PartName="/ppt/tags/tag6329.xml" ContentType="application/vnd.openxmlformats-officedocument.presentationml.tags+xml"/>
  <Override PartName="/ppt/slideLayouts/slideLayout891.xml" ContentType="application/vnd.openxmlformats-officedocument.presentationml.slideLayout+xml"/>
  <Override PartName="/ppt/tags/tag7742.xml" ContentType="application/vnd.openxmlformats-officedocument.presentationml.tags+xml"/>
  <Override PartName="/ppt/tags/tag8291.xml" ContentType="application/vnd.openxmlformats-officedocument.presentationml.tags+xml"/>
  <Override PartName="/ppt/tags/tag8528.xml" ContentType="application/vnd.openxmlformats-officedocument.presentationml.tags+xml"/>
  <Override PartName="/ppt/tags/tag9077.xml" ContentType="application/vnd.openxmlformats-officedocument.presentationml.tags+xml"/>
  <Override PartName="/ppt/tags/tag898.xml" ContentType="application/vnd.openxmlformats-officedocument.presentationml.tags+xml"/>
  <Override PartName="/ppt/tags/tag914.xml" ContentType="application/vnd.openxmlformats-officedocument.presentationml.tags+xml"/>
  <Override PartName="/ppt/tags/tag1246.xml" ContentType="application/vnd.openxmlformats-officedocument.presentationml.tags+xml"/>
  <Override PartName="/ppt/tags/tag1738.xml" ContentType="application/vnd.openxmlformats-officedocument.presentationml.tags+xml"/>
  <Override PartName="/ppt/tags/tag3937.xml" ContentType="application/vnd.openxmlformats-officedocument.presentationml.tags+xml"/>
  <Override PartName="/ppt/tags/tag4010.xml" ContentType="application/vnd.openxmlformats-officedocument.presentationml.tags+xml"/>
  <Override PartName="/ppt/tags/tag4486.xml" ContentType="application/vnd.openxmlformats-officedocument.presentationml.tags+xml"/>
  <Override PartName="/ppt/slideLayouts/slideLayout636.xml" ContentType="application/vnd.openxmlformats-officedocument.presentationml.slideLayout+xml"/>
  <Override PartName="/ppt/tags/tag6685.xml" ContentType="application/vnd.openxmlformats-officedocument.presentationml.tags+xml"/>
  <Override PartName="/ppt/tags/tag6701.xml" ContentType="application/vnd.openxmlformats-officedocument.presentationml.tags+xml"/>
  <Override PartName="/ppt/tags/tag7250.xml" ContentType="application/vnd.openxmlformats-officedocument.presentationml.tags+xml"/>
  <Override PartName="/ppt/slideLayouts/slideLayout1041.xml" ContentType="application/vnd.openxmlformats-officedocument.presentationml.slideLayout+xml"/>
  <Override PartName="/ppt/tags/tag8036.xml" ContentType="application/vnd.openxmlformats-officedocument.presentationml.tags+xml"/>
  <Override PartName="/ppt/tags/tag8900.xml" ContentType="application/vnd.openxmlformats-officedocument.presentationml.tags+xml"/>
  <Override PartName="/ppt/notesSlides/notesSlide58.xml" ContentType="application/vnd.openxmlformats-officedocument.presentationml.notesSlide+xml"/>
  <Override PartName="/ppt/tags/tag422.xml" ContentType="application/vnd.openxmlformats-officedocument.presentationml.tags+xml"/>
  <Override PartName="/ppt/slideLayouts/slideLayout144.xml" ContentType="application/vnd.openxmlformats-officedocument.presentationml.slideLayout+xml"/>
  <Override PartName="/ppt/tags/tag3445.xml" ContentType="application/vnd.openxmlformats-officedocument.presentationml.tags+xml"/>
  <Override PartName="/ppt/tags/tag5644.xml" ContentType="application/vnd.openxmlformats-officedocument.presentationml.tags+xml"/>
  <Override PartName="/ppt/tags/tag6193.xml" ContentType="application/vnd.openxmlformats-officedocument.presentationml.tags+xml"/>
  <Override PartName="/ppt/slideLayouts/slideLayout992.xml" ContentType="application/vnd.openxmlformats-officedocument.presentationml.slideLayout+xml"/>
  <Override PartName="/ppt/tags/tag8392.xml" ContentType="application/vnd.openxmlformats-officedocument.presentationml.tags+xml"/>
  <Override PartName="/ppt/tags/tag8884.xml" ContentType="application/vnd.openxmlformats-officedocument.presentationml.tags+xml"/>
  <Override PartName="/ppt/tags/tag1839.xml" ContentType="application/vnd.openxmlformats-officedocument.presentationml.tags+xml"/>
  <Override PartName="/ppt/tags/tag2388.xml" ContentType="application/vnd.openxmlformats-officedocument.presentationml.tags+xml"/>
  <Override PartName="/ppt/tags/tag2404.xml" ContentType="application/vnd.openxmlformats-officedocument.presentationml.tags+xml"/>
  <Override PartName="/ppt/tags/tag4603.xml" ContentType="application/vnd.openxmlformats-officedocument.presentationml.tags+xml"/>
  <Override PartName="/ppt/tags/tag5152.xml" ContentType="application/vnd.openxmlformats-officedocument.presentationml.tags+xml"/>
  <Override PartName="/ppt/slideLayouts/slideLayout737.xml" ContentType="application/vnd.openxmlformats-officedocument.presentationml.slideLayout+xml"/>
  <Override PartName="/ppt/tags/tag6802.xml" ContentType="application/vnd.openxmlformats-officedocument.presentationml.tags+xml"/>
  <Override PartName="/ppt/tags/tag7351.xml" ContentType="application/vnd.openxmlformats-officedocument.presentationml.tags+xml"/>
  <Override PartName="/ppt/tags/tag7843.xml" ContentType="application/vnd.openxmlformats-officedocument.presentationml.tags+xml"/>
  <Override PartName="/ppt/tags/tag8137.xml" ContentType="application/vnd.openxmlformats-officedocument.presentationml.tags+xml"/>
  <Override PartName="/ppt/tags/tag8629.xml" ContentType="application/vnd.openxmlformats-officedocument.presentationml.tags+xml"/>
  <Override PartName="/ppt/tags/tag9178.xml" ContentType="application/vnd.openxmlformats-officedocument.presentationml.tags+xml"/>
  <Override PartName="/ppt/tags/tag523.xml" ContentType="application/vnd.openxmlformats-officedocument.presentationml.tags+xml"/>
  <Override PartName="/ppt/tags/tag999.xml" ContentType="application/vnd.openxmlformats-officedocument.presentationml.tags+xml"/>
  <Override PartName="/ppt/tags/tag1347.xml" ContentType="application/vnd.openxmlformats-officedocument.presentationml.tags+xml"/>
  <Override PartName="/ppt/slideLayouts/slideLayout245.xml" ContentType="application/vnd.openxmlformats-officedocument.presentationml.slideLayout+xml"/>
  <Override PartName="/ppt/tags/tag2760.xml" ContentType="application/vnd.openxmlformats-officedocument.presentationml.tags+xml"/>
  <Override PartName="/ppt/tags/tag3546.xml" ContentType="application/vnd.openxmlformats-officedocument.presentationml.tags+xml"/>
  <Override PartName="/ppt/tags/tag4095.xml" ContentType="application/vnd.openxmlformats-officedocument.presentationml.tags+xml"/>
  <Override PartName="/ppt/tags/tag4111.xml" ContentType="application/vnd.openxmlformats-officedocument.presentationml.tags+xml"/>
  <Override PartName="/ppt/tags/tag4587.xml" ContentType="application/vnd.openxmlformats-officedocument.presentationml.tags+xml"/>
  <Override PartName="/ppt/tags/tag6310.xml" ContentType="application/vnd.openxmlformats-officedocument.presentationml.tags+xml"/>
  <Override PartName="/ppt/tags/tag6786.xml" ContentType="application/vnd.openxmlformats-officedocument.presentationml.tags+xml"/>
  <Override PartName="/ppt/slideLayouts/slideLayout1142.xml" ContentType="application/vnd.openxmlformats-officedocument.presentationml.slideLayout+xml"/>
  <Override PartName="/ppt/tags/tag8985.xml" ContentType="application/vnd.openxmlformats-officedocument.presentationml.tags+xml"/>
  <Override PartName="/ppt/tags/tag9550.xml" ContentType="application/vnd.openxmlformats-officedocument.presentationml.tags+xml"/>
  <Override PartName="/ppt/tags/tag2505.xml" ContentType="application/vnd.openxmlformats-officedocument.presentationml.tags+xml"/>
  <Override PartName="/ppt/tags/tag3054.xml" ContentType="application/vnd.openxmlformats-officedocument.presentationml.tags+xml"/>
  <Override PartName="/ppt/tags/tag5745.xml" ContentType="application/vnd.openxmlformats-officedocument.presentationml.tags+xml"/>
  <Override PartName="/ppt/tags/tag6294.xml" ContentType="application/vnd.openxmlformats-officedocument.presentationml.tags+xml"/>
  <Override PartName="/ppt/tags/tag7944.xml" ContentType="application/vnd.openxmlformats-officedocument.presentationml.tags+xml"/>
  <Override PartName="/ppt/tags/tag8493.xml" ContentType="application/vnd.openxmlformats-officedocument.presentationml.tags+xml"/>
  <Override PartName="/ppt/tags/tag9279.xml" ContentType="application/vnd.openxmlformats-officedocument.presentationml.tags+xml"/>
  <Override PartName="/customXml/itemProps85.xml" ContentType="application/vnd.openxmlformats-officedocument.customXmlProperties+xml"/>
  <Override PartName="/ppt/tags/tag2013.xml" ContentType="application/vnd.openxmlformats-officedocument.presentationml.tags+xml"/>
  <Override PartName="/ppt/tags/tag2489.xml" ContentType="application/vnd.openxmlformats-officedocument.presentationml.tags+xml"/>
  <Override PartName="/ppt/tags/tag4212.xml" ContentType="application/vnd.openxmlformats-officedocument.presentationml.tags+xml"/>
  <Override PartName="/ppt/tags/tag4688.xml" ContentType="application/vnd.openxmlformats-officedocument.presentationml.tags+xml"/>
  <Override PartName="/ppt/tags/tag4704.xml" ContentType="application/vnd.openxmlformats-officedocument.presentationml.tags+xml"/>
  <Override PartName="/ppt/tags/tag5253.xml" ContentType="application/vnd.openxmlformats-officedocument.presentationml.tags+xml"/>
  <Override PartName="/ppt/tags/tag6039.xml" ContentType="application/vnd.openxmlformats-officedocument.presentationml.tags+xml"/>
  <Override PartName="/ppt/slideLayouts/slideLayout838.xml" ContentType="application/vnd.openxmlformats-officedocument.presentationml.slideLayout+xml"/>
  <Override PartName="/ppt/tags/tag6903.xml" ContentType="application/vnd.openxmlformats-officedocument.presentationml.tags+xml"/>
  <Override PartName="/ppt/tags/tag7452.xml" ContentType="application/vnd.openxmlformats-officedocument.presentationml.tags+xml"/>
  <Override PartName="/ppt/tags/tag8238.xml" ContentType="application/vnd.openxmlformats-officedocument.presentationml.tags+xml"/>
  <Override PartName="/ppt/tags/tag9651.xml" ContentType="application/vnd.openxmlformats-officedocument.presentationml.tags+xml"/>
  <Override PartName="/ppt/tags/tag624.xml" ContentType="application/vnd.openxmlformats-officedocument.presentationml.tags+xml"/>
  <Override PartName="/ppt/tags/tag1448.xml" ContentType="application/vnd.openxmlformats-officedocument.presentationml.tags+xml"/>
  <Override PartName="/ppt/slideLayouts/slideLayout346.xml" ContentType="application/vnd.openxmlformats-officedocument.presentationml.slideLayout+xml"/>
  <Override PartName="/ppt/tags/tag2861.xml" ContentType="application/vnd.openxmlformats-officedocument.presentationml.tags+xml"/>
  <Override PartName="/ppt/tags/tag3647.xml" ContentType="application/vnd.openxmlformats-officedocument.presentationml.tags+xml"/>
  <Override PartName="/ppt/tags/tag4196.xml" ContentType="application/vnd.openxmlformats-officedocument.presentationml.tags+xml"/>
  <Override PartName="/ppt/tags/tag6395.xml" ContentType="application/vnd.openxmlformats-officedocument.presentationml.tags+xml"/>
  <Override PartName="/ppt/tags/tag6411.xml" ContentType="application/vnd.openxmlformats-officedocument.presentationml.tags+xml"/>
  <Override PartName="/ppt/tags/tag6887.xml" ContentType="application/vnd.openxmlformats-officedocument.presentationml.tags+xml"/>
  <Override PartName="/ppt/tags/tag8610.xml" ContentType="application/vnd.openxmlformats-officedocument.presentationml.tags+xml"/>
  <Override PartName="/ppt/notesSlides/notesSlide5.xml" ContentType="application/vnd.openxmlformats-officedocument.presentationml.notesSlide+xml"/>
  <Override PartName="/customXml/itemProps105.xml" ContentType="application/vnd.openxmlformats-officedocument.customXmlProperties+xml"/>
  <Override PartName="/ppt/tags/tag132.xml" ContentType="application/vnd.openxmlformats-officedocument.presentationml.tags+xml"/>
  <Override PartName="/ppt/tags/tag1820.xml" ContentType="application/vnd.openxmlformats-officedocument.presentationml.tags+xml"/>
  <Override PartName="/ppt/tags/tag2606.xml" ContentType="application/vnd.openxmlformats-officedocument.presentationml.tags+xml"/>
  <Override PartName="/ppt/tags/tag3155.xml" ContentType="application/vnd.openxmlformats-officedocument.presentationml.tags+xml"/>
  <Override PartName="/ppt/tags/tag4805.xml" ContentType="application/vnd.openxmlformats-officedocument.presentationml.tags+xml"/>
  <Override PartName="/ppt/tags/tag5354.xml" ContentType="application/vnd.openxmlformats-officedocument.presentationml.tags+xml"/>
  <Override PartName="/ppt/tags/tag5846.xml" ContentType="application/vnd.openxmlformats-officedocument.presentationml.tags+xml"/>
  <Override PartName="/ppt/tags/tag8594.xml" ContentType="application/vnd.openxmlformats-officedocument.presentationml.tags+xml"/>
  <Override PartName="/ppt/slides/slide64.xml" ContentType="application/vnd.openxmlformats-officedocument.presentationml.slide+xml"/>
  <Override PartName="/ppt/tags/tag980.xml" ContentType="application/vnd.openxmlformats-officedocument.presentationml.tags+xml"/>
  <Override PartName="/ppt/tags/tag1549.xml" ContentType="application/vnd.openxmlformats-officedocument.presentationml.tags+xml"/>
  <Override PartName="/ppt/tags/tag2098.xml" ContentType="application/vnd.openxmlformats-officedocument.presentationml.tags+xml"/>
  <Override PartName="/ppt/tags/tag2114.xml" ContentType="application/vnd.openxmlformats-officedocument.presentationml.tags+xml"/>
  <Override PartName="/ppt/tags/tag4313.xml" ContentType="application/vnd.openxmlformats-officedocument.presentationml.tags+xml"/>
  <Override PartName="/ppt/tags/tag4789.xml" ContentType="application/vnd.openxmlformats-officedocument.presentationml.tags+xml"/>
  <Override PartName="/ppt/tags/tag6988.xml" ContentType="application/vnd.openxmlformats-officedocument.presentationml.tags+xml"/>
  <Override PartName="/ppt/slideLayouts/slideLayout939.xml" ContentType="application/vnd.openxmlformats-officedocument.presentationml.slideLayout+xml"/>
  <Override PartName="/ppt/tags/tag7553.xml" ContentType="application/vnd.openxmlformats-officedocument.presentationml.tags+xml"/>
  <Override PartName="/ppt/tags/tag8339.xml" ContentType="application/vnd.openxmlformats-officedocument.presentationml.tags+xml"/>
  <Override PartName="/ppt/tags/tag9752.xml" ContentType="application/vnd.openxmlformats-officedocument.presentationml.tags+xml"/>
  <Override PartName="/ppt/tags/tag233.xml" ContentType="application/vnd.openxmlformats-officedocument.presentationml.tags+xml"/>
  <Override PartName="/ppt/slideLayouts/slideLayout63.xml" ContentType="application/vnd.openxmlformats-officedocument.presentationml.slideLayout+xml"/>
  <Override PartName="/ppt/tags/tag725.xml" ContentType="application/vnd.openxmlformats-officedocument.presentationml.tags+xml"/>
  <Override PartName="/ppt/tags/tag1057.xml" ContentType="application/vnd.openxmlformats-officedocument.presentationml.tags+xml"/>
  <Override PartName="/ppt/tags/tag2470.xml" ContentType="application/vnd.openxmlformats-officedocument.presentationml.tags+xml"/>
  <Override PartName="/ppt/tags/tag2962.xml" ContentType="application/vnd.openxmlformats-officedocument.presentationml.tags+xml"/>
  <Override PartName="/ppt/slideLayouts/slideLayout447.xml" ContentType="application/vnd.openxmlformats-officedocument.presentationml.slideLayout+xml"/>
  <Override PartName="/ppt/tags/tag3748.xml" ContentType="application/vnd.openxmlformats-officedocument.presentationml.tags+xml"/>
  <Override PartName="/ppt/tags/tag4297.xml" ContentType="application/vnd.openxmlformats-officedocument.presentationml.tags+xml"/>
  <Override PartName="/ppt/tags/tag5947.xml" ContentType="application/vnd.openxmlformats-officedocument.presentationml.tags+xml"/>
  <Override PartName="/ppt/tags/tag6020.xml" ContentType="application/vnd.openxmlformats-officedocument.presentationml.tags+xml"/>
  <Override PartName="/ppt/tags/tag6496.xml" ContentType="application/vnd.openxmlformats-officedocument.presentationml.tags+xml"/>
  <Override PartName="/ppt/tags/tag6512.xml" ContentType="application/vnd.openxmlformats-officedocument.presentationml.tags+xml"/>
  <Override PartName="/ppt/tags/tag7061.xml" ContentType="application/vnd.openxmlformats-officedocument.presentationml.tags+xml"/>
  <Override PartName="/ppt/tags/tag8711.xml" ContentType="application/vnd.openxmlformats-officedocument.presentationml.tags+xml"/>
  <Override PartName="/ppt/tags/tag9260.xml" ContentType="application/vnd.openxmlformats-officedocument.presentationml.tags+xml"/>
  <Override PartName="/ppt/tags/tag1921.xml" ContentType="application/vnd.openxmlformats-officedocument.presentationml.tags+xml"/>
  <Override PartName="/ppt/tags/tag2215.xml" ContentType="application/vnd.openxmlformats-officedocument.presentationml.tags+xml"/>
  <Override PartName="/ppt/tags/tag2707.xml" ContentType="application/vnd.openxmlformats-officedocument.presentationml.tags+xml"/>
  <Override PartName="/ppt/tags/tag3256.xml" ContentType="application/vnd.openxmlformats-officedocument.presentationml.tags+xml"/>
  <Override PartName="/ppt/tags/tag4906.xml" ContentType="application/vnd.openxmlformats-officedocument.presentationml.tags+xml"/>
  <Override PartName="/ppt/tags/tag5455.xml" ContentType="application/vnd.openxmlformats-officedocument.presentationml.tags+xml"/>
  <Override PartName="/ppt/tags/tag7654.xml" ContentType="application/vnd.openxmlformats-officedocument.presentationml.tags+xml"/>
  <Override PartName="/ppt/tags/tag8695.xml" ContentType="application/vnd.openxmlformats-officedocument.presentationml.tags+xml"/>
  <Override PartName="/ppt/tags/tag9005.xml" ContentType="application/vnd.openxmlformats-officedocument.presentationml.tags+xml"/>
  <Override PartName="/ppt/tags/tag826.xml" ContentType="application/vnd.openxmlformats-officedocument.presentationml.tags+xml"/>
  <Override PartName="/ppt/tags/tag2199.xml" ContentType="application/vnd.openxmlformats-officedocument.presentationml.tags+xml"/>
  <Override PartName="/ppt/slideLayouts/slideLayout548.xml" ContentType="application/vnd.openxmlformats-officedocument.presentationml.slideLayout+xml"/>
  <Override PartName="/ppt/tags/tag4398.xml" ContentType="application/vnd.openxmlformats-officedocument.presentationml.tags+xml"/>
  <Override PartName="/ppt/tags/tag4414.xml" ContentType="application/vnd.openxmlformats-officedocument.presentationml.tags+xml"/>
  <Override PartName="/ppt/tags/tag6613.xml" ContentType="application/vnd.openxmlformats-officedocument.presentationml.tags+xml"/>
  <Override PartName="/ppt/tags/tag7162.xml" ContentType="application/vnd.openxmlformats-officedocument.presentationml.tags+xml"/>
  <Override PartName="/ppt/slideMasters/slideMaster50.xml" ContentType="application/vnd.openxmlformats-officedocument.presentationml.slideMaster+xml"/>
  <Override PartName="/ppt/tags/tag33.xml" ContentType="application/vnd.openxmlformats-officedocument.presentationml.tags+xml"/>
  <Override PartName="/ppt/tags/tag334.xml" ContentType="application/vnd.openxmlformats-officedocument.presentationml.tags+xml"/>
  <Override PartName="/ppt/tags/tag1158.xml" ContentType="application/vnd.openxmlformats-officedocument.presentationml.tags+xml"/>
  <Override PartName="/ppt/tags/tag2571.xml" ContentType="application/vnd.openxmlformats-officedocument.presentationml.tags+xml"/>
  <Override PartName="/ppt/tags/tag2808.xml" ContentType="application/vnd.openxmlformats-officedocument.presentationml.tags+xml"/>
  <Override PartName="/ppt/tags/tag3357.xml" ContentType="application/vnd.openxmlformats-officedocument.presentationml.tags+xml"/>
  <Override PartName="/ppt/tags/tag3849.xml" ContentType="application/vnd.openxmlformats-officedocument.presentationml.tags+xml"/>
  <Override PartName="/ppt/tags/tag6121.xml" ContentType="application/vnd.openxmlformats-officedocument.presentationml.tags+xml"/>
  <Override PartName="/ppt/tags/tag6597.xml" ContentType="application/vnd.openxmlformats-officedocument.presentationml.tags+xml"/>
  <Override PartName="/ppt/slideLayouts/slideLayout920.xml" ContentType="application/vnd.openxmlformats-officedocument.presentationml.slideLayout+xml"/>
  <Override PartName="/ppt/tags/tag8320.xml" ContentType="application/vnd.openxmlformats-officedocument.presentationml.tags+xml"/>
  <Override PartName="/ppt/tags/tag8796.xml" ContentType="application/vnd.openxmlformats-officedocument.presentationml.tags+xml"/>
  <Override PartName="/ppt/tags/tag8812.xml" ContentType="application/vnd.openxmlformats-officedocument.presentationml.tags+xml"/>
  <Override PartName="/ppt/tags/tag9361.xml" ContentType="application/vnd.openxmlformats-officedocument.presentationml.tags+xml"/>
  <Override PartName="/ppt/tags/tag1530.xml" ContentType="application/vnd.openxmlformats-officedocument.presentationml.tags+xml"/>
  <Override PartName="/ppt/tags/tag2316.xml" ContentType="application/vnd.openxmlformats-officedocument.presentationml.tags+xml"/>
  <Override PartName="/ppt/tags/tag4770.xml" ContentType="application/vnd.openxmlformats-officedocument.presentationml.tags+xml"/>
  <Override PartName="/ppt/tags/tag5064.xml" ContentType="application/vnd.openxmlformats-officedocument.presentationml.tags+xml"/>
  <Override PartName="/ppt/tags/tag5556.xml" ContentType="application/vnd.openxmlformats-officedocument.presentationml.tags+xml"/>
  <Override PartName="/ppt/tags/tag7755.xml" ContentType="application/vnd.openxmlformats-officedocument.presentationml.tags+xml"/>
  <Override PartName="/ppt/tags/tag9106.xml" ContentType="application/vnd.openxmlformats-officedocument.presentationml.tags+xml"/>
  <Override PartName="/ppt/tags/tag690.xml" ContentType="application/vnd.openxmlformats-officedocument.presentationml.tags+xml"/>
  <Override PartName="/ppt/tags/tag927.xml" ContentType="application/vnd.openxmlformats-officedocument.presentationml.tags+xml"/>
  <Override PartName="/ppt/tags/tag4023.xml" ContentType="application/vnd.openxmlformats-officedocument.presentationml.tags+xml"/>
  <Override PartName="/ppt/tags/tag4499.xml" ContentType="application/vnd.openxmlformats-officedocument.presentationml.tags+xml"/>
  <Override PartName="/ppt/tags/tag4515.xml" ContentType="application/vnd.openxmlformats-officedocument.presentationml.tags+xml"/>
  <Override PartName="/ppt/slideLayouts/slideLayout649.xml" ContentType="application/vnd.openxmlformats-officedocument.presentationml.slideLayout+xml"/>
  <Override PartName="/ppt/tags/tag6714.xml" ContentType="application/vnd.openxmlformats-officedocument.presentationml.tags+xml"/>
  <Override PartName="/ppt/tags/tag7263.xml" ContentType="application/vnd.openxmlformats-officedocument.presentationml.tags+xml"/>
  <Override PartName="/ppt/tags/tag8049.xml" ContentType="application/vnd.openxmlformats-officedocument.presentationml.tags+xml"/>
  <Override PartName="/ppt/tags/tag8913.xml" ContentType="application/vnd.openxmlformats-officedocument.presentationml.tags+xml"/>
  <Override PartName="/ppt/tags/tag9462.xml" ContentType="application/vnd.openxmlformats-officedocument.presentationml.tags+xml"/>
  <Override PartName="/customXml/itemProps171.xml" ContentType="application/vnd.openxmlformats-officedocument.customXmlProperties+xml"/>
  <Override PartName="/ppt/tags/tag435.xml" ContentType="application/vnd.openxmlformats-officedocument.presentationml.tags+xml"/>
  <Override PartName="/ppt/slideLayouts/slideLayout157.xml" ContentType="application/vnd.openxmlformats-officedocument.presentationml.slideLayout+xml"/>
  <Override PartName="/ppt/tags/tag1259.xml" ContentType="application/vnd.openxmlformats-officedocument.presentationml.tags+xml"/>
  <Override PartName="/ppt/tags/tag2672.xml" ContentType="application/vnd.openxmlformats-officedocument.presentationml.tags+xml"/>
  <Override PartName="/ppt/tags/tag2909.xml" ContentType="application/vnd.openxmlformats-officedocument.presentationml.tags+xml"/>
  <Override PartName="/ppt/tags/tag3458.xml" ContentType="application/vnd.openxmlformats-officedocument.presentationml.tags+xml"/>
  <Override PartName="/ppt/tags/tag4871.xml" ContentType="application/vnd.openxmlformats-officedocument.presentationml.tags+xml"/>
  <Override PartName="/ppt/tags/tag5657.xml" ContentType="application/vnd.openxmlformats-officedocument.presentationml.tags+xml"/>
  <Override PartName="/ppt/tags/tag6222.xml" ContentType="application/vnd.openxmlformats-officedocument.presentationml.tags+xml"/>
  <Override PartName="/ppt/tags/tag6698.xml" ContentType="application/vnd.openxmlformats-officedocument.presentationml.tags+xml"/>
  <Override PartName="/ppt/tags/tag7008.xml" ContentType="application/vnd.openxmlformats-officedocument.presentationml.tags+xml"/>
  <Override PartName="/ppt/slideLayouts/slideLayout1054.xml" ContentType="application/vnd.openxmlformats-officedocument.presentationml.slideLayout+xml"/>
  <Override PartName="/ppt/tags/tag8421.xml" ContentType="application/vnd.openxmlformats-officedocument.presentationml.tags+xml"/>
  <Override PartName="/ppt/tags/tag8897.xml" ContentType="application/vnd.openxmlformats-officedocument.presentationml.tags+xml"/>
  <Override PartName="/ppt/tags/tag9207.xml" ContentType="application/vnd.openxmlformats-officedocument.presentationml.tags+xml"/>
  <Override PartName="/customXml/itemProps13.xml" ContentType="application/vnd.openxmlformats-officedocument.customXmlProperties+xml"/>
  <Override PartName="/ppt/tags/tag1631.xml" ContentType="application/vnd.openxmlformats-officedocument.presentationml.tags+xml"/>
  <Override PartName="/ppt/tags/tag2180.xml" ContentType="application/vnd.openxmlformats-officedocument.presentationml.tags+xml"/>
  <Override PartName="/ppt/tags/tag2417.xml" ContentType="application/vnd.openxmlformats-officedocument.presentationml.tags+xml"/>
  <Override PartName="/ppt/tags/tag3830.xml" ContentType="application/vnd.openxmlformats-officedocument.presentationml.tags+xml"/>
  <Override PartName="/ppt/tags/tag4616.xml" ContentType="application/vnd.openxmlformats-officedocument.presentationml.tags+xml"/>
  <Override PartName="/ppt/tags/tag5165.xml" ContentType="application/vnd.openxmlformats-officedocument.presentationml.tags+xml"/>
  <Override PartName="/ppt/tags/tag7856.xml" ContentType="application/vnd.openxmlformats-officedocument.presentationml.tags+xml"/>
  <Override PartName="/ppt/tags/tag791.xml" ContentType="application/vnd.openxmlformats-officedocument.presentationml.tags+xml"/>
  <Override PartName="/ppt/slideLayouts/slideLayout258.xml" ContentType="application/vnd.openxmlformats-officedocument.presentationml.slideLayout+xml"/>
  <Override PartName="/ppt/tags/tag4124.xml" ContentType="application/vnd.openxmlformats-officedocument.presentationml.tags+xml"/>
  <Override PartName="/ppt/tags/tag6323.xml" ContentType="application/vnd.openxmlformats-officedocument.presentationml.tags+xml"/>
  <Override PartName="/ppt/tags/tag6799.xml" ContentType="application/vnd.openxmlformats-officedocument.presentationml.tags+xml"/>
  <Override PartName="/ppt/tags/tag6815.xml" ContentType="application/vnd.openxmlformats-officedocument.presentationml.tags+xml"/>
  <Override PartName="/ppt/tags/tag7364.xml" ContentType="application/vnd.openxmlformats-officedocument.presentationml.tags+xml"/>
  <Override PartName="/ppt/slideLayouts/slideLayout1155.xml" ContentType="application/vnd.openxmlformats-officedocument.presentationml.slideLayout+xml"/>
  <Override PartName="/ppt/tags/tag9563.xml" ContentType="application/vnd.openxmlformats-officedocument.presentationml.tags+xml"/>
  <Override PartName="/ppt/tags/tag536.xml" ContentType="application/vnd.openxmlformats-officedocument.presentationml.tags+xml"/>
  <Override PartName="/ppt/tags/tag1732.xml" ContentType="application/vnd.openxmlformats-officedocument.presentationml.tags+xml"/>
  <Override PartName="/ppt/tags/tag2281.xml" ContentType="application/vnd.openxmlformats-officedocument.presentationml.tags+xml"/>
  <Override PartName="/ppt/tags/tag2773.xml" ContentType="application/vnd.openxmlformats-officedocument.presentationml.tags+xml"/>
  <Override PartName="/ppt/tags/tag3067.xml" ContentType="application/vnd.openxmlformats-officedocument.presentationml.tags+xml"/>
  <Override PartName="/ppt/tags/tag3559.xml" ContentType="application/vnd.openxmlformats-officedocument.presentationml.tags+xml"/>
  <Override PartName="/ppt/tags/tag4972.xml" ContentType="application/vnd.openxmlformats-officedocument.presentationml.tags+xml"/>
  <Override PartName="/ppt/tags/tag5758.xml" ContentType="application/vnd.openxmlformats-officedocument.presentationml.tags+xml"/>
  <Override PartName="/ppt/tags/tag7109.xml" ContentType="application/vnd.openxmlformats-officedocument.presentationml.tags+xml"/>
  <Override PartName="/ppt/tags/tag8522.xml" ContentType="application/vnd.openxmlformats-officedocument.presentationml.tags+xml"/>
  <Override PartName="/ppt/tags/tag8998.xml" ContentType="application/vnd.openxmlformats-officedocument.presentationml.tags+xml"/>
  <Override PartName="/ppt/tags/tag9071.xml" ContentType="application/vnd.openxmlformats-officedocument.presentationml.tags+xml"/>
  <Override PartName="/ppt/tags/tag9308.xml" ContentType="application/vnd.openxmlformats-officedocument.presentationml.tags+xml"/>
  <Override PartName="/ppt/tags/tag892.xml" ContentType="application/vnd.openxmlformats-officedocument.presentationml.tags+xml"/>
  <Override PartName="/ppt/tags/tag1240.xml" ContentType="application/vnd.openxmlformats-officedocument.presentationml.tags+xml"/>
  <Override PartName="/ppt/tags/tag2026.xml" ContentType="application/vnd.openxmlformats-officedocument.presentationml.tags+xml"/>
  <Override PartName="/ppt/tags/tag2518.xml" ContentType="application/vnd.openxmlformats-officedocument.presentationml.tags+xml"/>
  <Override PartName="/ppt/tags/tag3931.xml" ContentType="application/vnd.openxmlformats-officedocument.presentationml.tags+xml"/>
  <Override PartName="/ppt/tags/tag4480.xml" ContentType="application/vnd.openxmlformats-officedocument.presentationml.tags+xml"/>
  <Override PartName="/ppt/slideLayouts/slideLayout630.xml" ContentType="application/vnd.openxmlformats-officedocument.presentationml.slideLayout+xml"/>
  <Override PartName="/ppt/tags/tag4717.xml" ContentType="application/vnd.openxmlformats-officedocument.presentationml.tags+xml"/>
  <Override PartName="/ppt/tags/tag5266.xml" ContentType="application/vnd.openxmlformats-officedocument.presentationml.tags+xml"/>
  <Override PartName="/ppt/tags/tag6916.xml" ContentType="application/vnd.openxmlformats-officedocument.presentationml.tags+xml"/>
  <Override PartName="/ppt/tags/tag7465.xml" ContentType="application/vnd.openxmlformats-officedocument.presentationml.tags+xml"/>
  <Override PartName="/ppt/tags/tag7957.xml" ContentType="application/vnd.openxmlformats-officedocument.presentationml.tags+xml"/>
  <Override PartName="/ppt/tags/tag8030.xml" ContentType="application/vnd.openxmlformats-officedocument.presentationml.tags+xml"/>
  <Override PartName="/ppt/notesSlides/notesSlide52.xml" ContentType="application/vnd.openxmlformats-officedocument.presentationml.notesSlide+xml"/>
  <Override PartName="/customXml/itemProps98.xml" ContentType="application/vnd.openxmlformats-officedocument.customXmlProperties+xml"/>
  <Override PartName="/ppt/tags/tag637.xml" ContentType="application/vnd.openxmlformats-officedocument.presentationml.tags+xml"/>
  <Override PartName="/ppt/slideLayouts/slideLayout359.xml" ContentType="application/vnd.openxmlformats-officedocument.presentationml.slideLayout+xml"/>
  <Override PartName="/ppt/tags/tag2874.xml" ContentType="application/vnd.openxmlformats-officedocument.presentationml.tags+xml"/>
  <Override PartName="/ppt/tags/tag4225.xml" ContentType="application/vnd.openxmlformats-officedocument.presentationml.tags+xml"/>
  <Override PartName="/ppt/tags/tag6424.xml" ContentType="application/vnd.openxmlformats-officedocument.presentationml.tags+xml"/>
  <Override PartName="/ppt/tags/tag9172.xml" ContentType="application/vnd.openxmlformats-officedocument.presentationml.tags+xml"/>
  <Override PartName="/ppt/tags/tag9664.xml" ContentType="application/vnd.openxmlformats-officedocument.presentationml.tags+xml"/>
  <Override PartName="/customXml/itemProps118.xml" ContentType="application/vnd.openxmlformats-officedocument.customXmlProperties+xml"/>
  <Override PartName="/ppt/tags/tag145.xml" ContentType="application/vnd.openxmlformats-officedocument.presentationml.tags+xml"/>
  <Override PartName="/ppt/tags/tag1833.xml" ContentType="application/vnd.openxmlformats-officedocument.presentationml.tags+xml"/>
  <Override PartName="/ppt/tags/tag2382.xml" ContentType="application/vnd.openxmlformats-officedocument.presentationml.tags+xml"/>
  <Override PartName="/ppt/tags/tag2619.xml" ContentType="application/vnd.openxmlformats-officedocument.presentationml.tags+xml"/>
  <Override PartName="/ppt/tags/tag3168.xml" ContentType="application/vnd.openxmlformats-officedocument.presentationml.tags+xml"/>
  <Override PartName="/ppt/tags/tag4581.xml" ContentType="application/vnd.openxmlformats-officedocument.presentationml.tags+xml"/>
  <Override PartName="/ppt/slideLayouts/slideLayout731.xml" ContentType="application/vnd.openxmlformats-officedocument.presentationml.slideLayout+xml"/>
  <Override PartName="/ppt/tags/tag5859.xml" ContentType="application/vnd.openxmlformats-officedocument.presentationml.tags+xml"/>
  <Override PartName="/ppt/tags/tag8131.xml" ContentType="application/vnd.openxmlformats-officedocument.presentationml.tags+xml"/>
  <Override PartName="/ppt/tags/tag8623.xml" ContentType="application/vnd.openxmlformats-officedocument.presentationml.tags+xml"/>
  <Override PartName="/ppt/tags/tag9409.xml" ContentType="application/vnd.openxmlformats-officedocument.presentationml.tags+xml"/>
  <Override PartName="/ppt/tags/tag993.xml" ContentType="application/vnd.openxmlformats-officedocument.presentationml.tags+xml"/>
  <Override PartName="/ppt/tags/tag1341.xml" ContentType="application/vnd.openxmlformats-officedocument.presentationml.tags+xml"/>
  <Override PartName="/ppt/tags/tag2127.xml" ContentType="application/vnd.openxmlformats-officedocument.presentationml.tags+xml"/>
  <Override PartName="/ppt/tags/tag3540.xml" ContentType="application/vnd.openxmlformats-officedocument.presentationml.tags+xml"/>
  <Override PartName="/ppt/tags/tag4326.xml" ContentType="application/vnd.openxmlformats-officedocument.presentationml.tags+xml"/>
  <Override PartName="/ppt/tags/tag4818.xml" ContentType="application/vnd.openxmlformats-officedocument.presentationml.tags+xml"/>
  <Override PartName="/ppt/tags/tag5367.xml" ContentType="application/vnd.openxmlformats-officedocument.presentationml.tags+xml"/>
  <Override PartName="/ppt/tags/tag6780.xml" ContentType="application/vnd.openxmlformats-officedocument.presentationml.tags+xml"/>
  <Override PartName="/ppt/tags/tag7566.xml" ContentType="application/vnd.openxmlformats-officedocument.presentationml.tags+xml"/>
  <Override PartName="/ppt/tags/tag9765.xml" ContentType="application/vnd.openxmlformats-officedocument.presentationml.tags+xml"/>
  <Override PartName="/ppt/slideLayouts/slideLayout76.xml" ContentType="application/vnd.openxmlformats-officedocument.presentationml.slideLayout+xml"/>
  <Override PartName="/ppt/tags/tag738.xml" ContentType="application/vnd.openxmlformats-officedocument.presentationml.tags+xml"/>
  <Override PartName="/ppt/tags/tag2975.xml" ContentType="application/vnd.openxmlformats-officedocument.presentationml.tags+xml"/>
  <Override PartName="/ppt/tags/tag6525.xml" ContentType="application/vnd.openxmlformats-officedocument.presentationml.tags+xml"/>
  <Override PartName="/ppt/tags/tag7074.xml" ContentType="application/vnd.openxmlformats-officedocument.presentationml.tags+xml"/>
  <Override PartName="/ppt/tags/tag8724.xml" ContentType="application/vnd.openxmlformats-officedocument.presentationml.tags+xml"/>
  <Override PartName="/ppt/tags/tag9273.xml" ContentType="application/vnd.openxmlformats-officedocument.presentationml.tags+xml"/>
  <Override PartName="/ppt/tags/tag246.xml" ContentType="application/vnd.openxmlformats-officedocument.presentationml.tags+xml"/>
  <Override PartName="/ppt/tags/tag1934.xml" ContentType="application/vnd.openxmlformats-officedocument.presentationml.tags+xml"/>
  <Override PartName="/ppt/tags/tag2483.xml" ContentType="application/vnd.openxmlformats-officedocument.presentationml.tags+xml"/>
  <Override PartName="/ppt/tags/tag3269.xml" ContentType="application/vnd.openxmlformats-officedocument.presentationml.tags+xml"/>
  <Override PartName="/ppt/tags/tag4682.xml" ContentType="application/vnd.openxmlformats-officedocument.presentationml.tags+xml"/>
  <Override PartName="/ppt/tags/tag4919.xml" ContentType="application/vnd.openxmlformats-officedocument.presentationml.tags+xml"/>
  <Override PartName="/ppt/tags/tag5468.xml" ContentType="application/vnd.openxmlformats-officedocument.presentationml.tags+xml"/>
  <Override PartName="/ppt/tags/tag6033.xml" ContentType="application/vnd.openxmlformats-officedocument.presentationml.tags+xml"/>
  <Override PartName="/ppt/slideLayouts/slideLayout832.xml" ContentType="application/vnd.openxmlformats-officedocument.presentationml.slideLayout+xml"/>
  <Override PartName="/ppt/tags/tag8232.xml" ContentType="application/vnd.openxmlformats-officedocument.presentationml.tags+xml"/>
  <Override PartName="/ppt/tags/tag9018.xml" ContentType="application/vnd.openxmlformats-officedocument.presentationml.tags+xml"/>
  <Override PartName="/ppt/tags/tag1442.xml" ContentType="application/vnd.openxmlformats-officedocument.presentationml.tags+xml"/>
  <Override PartName="/ppt/tags/tag2228.xml" ContentType="application/vnd.openxmlformats-officedocument.presentationml.tags+xml"/>
  <Override PartName="/ppt/slideLayouts/slideLayout340.xml" ContentType="application/vnd.openxmlformats-officedocument.presentationml.slideLayout+xml"/>
  <Override PartName="/ppt/tags/tag3641.xml" ContentType="application/vnd.openxmlformats-officedocument.presentationml.tags+xml"/>
  <Override PartName="/ppt/tags/tag4190.xml" ContentType="application/vnd.openxmlformats-officedocument.presentationml.tags+xml"/>
  <Override PartName="/ppt/tags/tag4427.xml" ContentType="application/vnd.openxmlformats-officedocument.presentationml.tags+xml"/>
  <Override PartName="/ppt/tags/tag5840.xml" ContentType="application/vnd.openxmlformats-officedocument.presentationml.tags+xml"/>
  <Override PartName="/ppt/tags/tag6881.xml" ContentType="application/vnd.openxmlformats-officedocument.presentationml.tags+xml"/>
  <Override PartName="/ppt/tags/tag7175.xml" ContentType="application/vnd.openxmlformats-officedocument.presentationml.tags+xml"/>
  <Override PartName="/ppt/tags/tag7667.xml" ContentType="application/vnd.openxmlformats-officedocument.presentationml.tags+xml"/>
  <Override PartName="/ppt/slideMasters/slideMaster63.xml" ContentType="application/vnd.openxmlformats-officedocument.presentationml.slideMaster+xml"/>
  <Override PartName="/ppt/tags/tag347.xml" ContentType="application/vnd.openxmlformats-officedocument.presentationml.tags+xml"/>
  <Override PartName="/ppt/tags/tag839.xml" ContentType="application/vnd.openxmlformats-officedocument.presentationml.tags+xml"/>
  <Override PartName="/ppt/tags/tag2584.xml" ContentType="application/vnd.openxmlformats-officedocument.presentationml.tags+xml"/>
  <Override PartName="/ppt/tags/tag2600.xml" ContentType="application/vnd.openxmlformats-officedocument.presentationml.tags+xml"/>
  <Override PartName="/ppt/tags/tag6134.xml" ContentType="application/vnd.openxmlformats-officedocument.presentationml.tags+xml"/>
  <Override PartName="/ppt/tags/tag6626.xml" ContentType="application/vnd.openxmlformats-officedocument.presentationml.tags+xml"/>
  <Override PartName="/ppt/tags/tag8825.xml" ContentType="application/vnd.openxmlformats-officedocument.presentationml.tags+xml"/>
  <Override PartName="/ppt/tags/tag9374.xml" ContentType="application/vnd.openxmlformats-officedocument.presentationml.tags+xml"/>
  <Override PartName="/ppt/tags/tag46.xml" ContentType="application/vnd.openxmlformats-officedocument.presentationml.tags+xml"/>
  <Override PartName="/ppt/tags/tag1543.xml" ContentType="application/vnd.openxmlformats-officedocument.presentationml.tags+xml"/>
  <Override PartName="/ppt/tags/tag2092.xml" ContentType="application/vnd.openxmlformats-officedocument.presentationml.tags+xml"/>
  <Override PartName="/ppt/tags/tag2329.xml" ContentType="application/vnd.openxmlformats-officedocument.presentationml.tags+xml"/>
  <Override PartName="/ppt/slideLayouts/slideLayout441.xml" ContentType="application/vnd.openxmlformats-officedocument.presentationml.slideLayout+xml"/>
  <Override PartName="/ppt/tags/tag4783.xml" ContentType="application/vnd.openxmlformats-officedocument.presentationml.tags+xml"/>
  <Override PartName="/ppt/tags/tag5569.xml" ContentType="application/vnd.openxmlformats-officedocument.presentationml.tags+xml"/>
  <Override PartName="/ppt/tags/tag6982.xml" ContentType="application/vnd.openxmlformats-officedocument.presentationml.tags+xml"/>
  <Override PartName="/ppt/slideLayouts/slideLayout933.xml" ContentType="application/vnd.openxmlformats-officedocument.presentationml.slideLayout+xml"/>
  <Override PartName="/ppt/tags/tag7768.xml" ContentType="application/vnd.openxmlformats-officedocument.presentationml.tags+xml"/>
  <Override PartName="/ppt/tags/tag8333.xml" ContentType="application/vnd.openxmlformats-officedocument.presentationml.tags+xml"/>
  <Override PartName="/ppt/tags/tag9119.xml" ContentType="application/vnd.openxmlformats-officedocument.presentationml.tags+xml"/>
  <Override PartName="/ppt/tags/tag1051.xml" ContentType="application/vnd.openxmlformats-officedocument.presentationml.tags+xml"/>
  <Override PartName="/ppt/theme/theme15.xml" ContentType="application/vnd.openxmlformats-officedocument.theme+xml"/>
  <Override PartName="/ppt/tags/tag3250.xml" ContentType="application/vnd.openxmlformats-officedocument.presentationml.tags+xml"/>
  <Override PartName="/ppt/tags/tag3742.xml" ContentType="application/vnd.openxmlformats-officedocument.presentationml.tags+xml"/>
  <Override PartName="/ppt/tags/tag4291.xml" ContentType="application/vnd.openxmlformats-officedocument.presentationml.tags+xml"/>
  <Override PartName="/ppt/tags/tag4528.xml" ContentType="application/vnd.openxmlformats-officedocument.presentationml.tags+xml"/>
  <Override PartName="/ppt/tags/tag5077.xml" ContentType="application/vnd.openxmlformats-officedocument.presentationml.tags+xml"/>
  <Override PartName="/ppt/tags/tag5941.xml" ContentType="application/vnd.openxmlformats-officedocument.presentationml.tags+xml"/>
  <Override PartName="/ppt/tags/tag6490.xml" ContentType="application/vnd.openxmlformats-officedocument.presentationml.tags+xml"/>
  <Override PartName="/ppt/tags/tag6727.xml" ContentType="application/vnd.openxmlformats-officedocument.presentationml.tags+xml"/>
  <Override PartName="/ppt/tags/tag7276.xml" ContentType="application/vnd.openxmlformats-officedocument.presentationml.tags+xml"/>
  <Override PartName="/customXml/itemProps184.xml" ContentType="application/vnd.openxmlformats-officedocument.customXmlProperties+xml"/>
  <Override PartName="/ppt/tags/tag448.xml" ContentType="application/vnd.openxmlformats-officedocument.presentationml.tags+xml"/>
  <Override PartName="/ppt/tags/tag2685.xml" ContentType="application/vnd.openxmlformats-officedocument.presentationml.tags+xml"/>
  <Override PartName="/ppt/tags/tag2701.xml" ContentType="application/vnd.openxmlformats-officedocument.presentationml.tags+xml"/>
  <Override PartName="/ppt/tags/tag4036.xml" ContentType="application/vnd.openxmlformats-officedocument.presentationml.tags+xml"/>
  <Override PartName="/ppt/tags/tag4900.xml" ContentType="application/vnd.openxmlformats-officedocument.presentationml.tags+xml"/>
  <Override PartName="/ppt/tags/tag6235.xml" ContentType="application/vnd.openxmlformats-officedocument.presentationml.tags+xml"/>
  <Override PartName="/ppt/slideLayouts/slideLayout1067.xml" ContentType="application/vnd.openxmlformats-officedocument.presentationml.slideLayout+xml"/>
  <Override PartName="/ppt/tags/tag8434.xml" ContentType="application/vnd.openxmlformats-officedocument.presentationml.tags+xml"/>
  <Override PartName="/ppt/tags/tag8926.xml" ContentType="application/vnd.openxmlformats-officedocument.presentationml.tags+xml"/>
  <Override PartName="/ppt/tags/tag9475.xml" ContentType="application/vnd.openxmlformats-officedocument.presentationml.tags+xml"/>
  <Override PartName="/ppt/tags/tag820.xml" ContentType="application/vnd.openxmlformats-officedocument.presentationml.tags+xml"/>
  <Override PartName="/ppt/tags/tag1644.xml" ContentType="application/vnd.openxmlformats-officedocument.presentationml.tags+xml"/>
  <Override PartName="/ppt/tags/tag2193.xml" ContentType="application/vnd.openxmlformats-officedocument.presentationml.tags+xml"/>
  <Override PartName="/ppt/tags/tag3843.xml" ContentType="application/vnd.openxmlformats-officedocument.presentationml.tags+xml"/>
  <Override PartName="/ppt/slideLayouts/slideLayout542.xml" ContentType="application/vnd.openxmlformats-officedocument.presentationml.slideLayout+xml"/>
  <Override PartName="/ppt/tags/tag4392.xml" ContentType="application/vnd.openxmlformats-officedocument.presentationml.tags+xml"/>
  <Override PartName="/ppt/tags/tag4884.xml" ContentType="application/vnd.openxmlformats-officedocument.presentationml.tags+xml"/>
  <Override PartName="/ppt/tags/tag5178.xml" ContentType="application/vnd.openxmlformats-officedocument.presentationml.tags+xml"/>
  <Override PartName="/ppt/tags/tag7869.xml" ContentType="application/vnd.openxmlformats-officedocument.presentationml.tags+xml"/>
  <Override PartName="/customXml/itemProps26.xml" ContentType="application/vnd.openxmlformats-officedocument.customXmlProperties+xml"/>
  <Override PartName="/ppt/tags/tag1152.xml" ContentType="application/vnd.openxmlformats-officedocument.presentationml.tags+xml"/>
  <Override PartName="/ppt/tags/tag2802.xml" ContentType="application/vnd.openxmlformats-officedocument.presentationml.tags+xml"/>
  <Override PartName="/ppt/tags/tag3351.xml" ContentType="application/vnd.openxmlformats-officedocument.presentationml.tags+xml"/>
  <Override PartName="/ppt/tags/tag4137.xml" ContentType="application/vnd.openxmlformats-officedocument.presentationml.tags+xml"/>
  <Override PartName="/ppt/tags/tag4629.xml" ContentType="application/vnd.openxmlformats-officedocument.presentationml.tags+xml"/>
  <Override PartName="/ppt/tags/tag6591.xml" ContentType="application/vnd.openxmlformats-officedocument.presentationml.tags+xml"/>
  <Override PartName="/ppt/tags/tag6828.xml" ContentType="application/vnd.openxmlformats-officedocument.presentationml.tags+xml"/>
  <Override PartName="/ppt/tags/tag7377.xml" ContentType="application/vnd.openxmlformats-officedocument.presentationml.tags+xml"/>
  <Override PartName="/ppt/tags/tag8790.xml" ContentType="application/vnd.openxmlformats-officedocument.presentationml.tags+xml"/>
  <Override PartName="/ppt/tags/tag9100.xml" ContentType="application/vnd.openxmlformats-officedocument.presentationml.tags+xml"/>
  <Override PartName="/ppt/tags/tag9576.xml" ContentType="application/vnd.openxmlformats-officedocument.presentationml.tags+xml"/>
  <Override PartName="/ppt/tags/tag549.xml" ContentType="application/vnd.openxmlformats-officedocument.presentationml.tags+xml"/>
  <Override PartName="/ppt/tags/tag2310.xml" ContentType="application/vnd.openxmlformats-officedocument.presentationml.tags+xml"/>
  <Override PartName="/ppt/tags/tag2786.xml" ContentType="application/vnd.openxmlformats-officedocument.presentationml.tags+xml"/>
  <Override PartName="/ppt/tags/tag4985.xml" ContentType="application/vnd.openxmlformats-officedocument.presentationml.tags+xml"/>
  <Override PartName="/ppt/tags/tag5550.xml" ContentType="application/vnd.openxmlformats-officedocument.presentationml.tags+xml"/>
  <Override PartName="/ppt/tags/tag6336.xml" ContentType="application/vnd.openxmlformats-officedocument.presentationml.tags+xml"/>
  <Override PartName="/ppt/tags/tag8535.xml" ContentType="application/vnd.openxmlformats-officedocument.presentationml.tags+xml"/>
  <Override PartName="/ppt/slideLayouts/slideLayout1168.xml" ContentType="application/vnd.openxmlformats-officedocument.presentationml.slideLayout+xml"/>
  <Override PartName="/ppt/tags/tag9084.xml" ContentType="application/vnd.openxmlformats-officedocument.presentationml.tags+xml"/>
  <Override PartName="/ppt/tags/tag921.xml" ContentType="application/vnd.openxmlformats-officedocument.presentationml.tags+xml"/>
  <Override PartName="/ppt/tags/tag1253.xml" ContentType="application/vnd.openxmlformats-officedocument.presentationml.tags+xml"/>
  <Override PartName="/ppt/tags/tag1745.xml" ContentType="application/vnd.openxmlformats-officedocument.presentationml.tags+xml"/>
  <Override PartName="/ppt/tags/tag2294.xml" ContentType="application/vnd.openxmlformats-officedocument.presentationml.tags+xml"/>
  <Override PartName="/ppt/tags/tag3944.xml" ContentType="application/vnd.openxmlformats-officedocument.presentationml.tags+xml"/>
  <Override PartName="/ppt/tags/tag4493.xml" ContentType="application/vnd.openxmlformats-officedocument.presentationml.tags+xml"/>
  <Override PartName="/ppt/slideLayouts/slideLayout643.xml" ContentType="application/vnd.openxmlformats-officedocument.presentationml.slideLayout+xml"/>
  <Override PartName="/ppt/tags/tag5279.xml" ContentType="application/vnd.openxmlformats-officedocument.presentationml.tags+xml"/>
  <Override PartName="/ppt/tags/tag6692.xml" ContentType="application/vnd.openxmlformats-officedocument.presentationml.tags+xml"/>
  <Override PartName="/ppt/tags/tag8043.xml" ContentType="application/vnd.openxmlformats-officedocument.presentationml.tags+xml"/>
  <Override PartName="/ppt/notesSlides/notesSlide65.xml" ContentType="application/vnd.openxmlformats-officedocument.presentationml.notesSlide+xml"/>
  <Override PartName="/ppt/slideLayouts/slideLayout151.xml" ContentType="application/vnd.openxmlformats-officedocument.presentationml.slideLayout+xml"/>
  <Override PartName="/ppt/tags/tag2039.xml" ContentType="application/vnd.openxmlformats-officedocument.presentationml.tags+xml"/>
  <Override PartName="/ppt/tags/tag2903.xml" ContentType="application/vnd.openxmlformats-officedocument.presentationml.tags+xml"/>
  <Override PartName="/ppt/tags/tag3452.xml" ContentType="application/vnd.openxmlformats-officedocument.presentationml.tags+xml"/>
  <Override PartName="/ppt/tags/tag4238.xml" ContentType="application/vnd.openxmlformats-officedocument.presentationml.tags+xml"/>
  <Override PartName="/ppt/tags/tag5651.xml" ContentType="application/vnd.openxmlformats-officedocument.presentationml.tags+xml"/>
  <Override PartName="/ppt/tags/tag6437.xml" ContentType="application/vnd.openxmlformats-officedocument.presentationml.tags+xml"/>
  <Override PartName="/ppt/tags/tag6929.xml" ContentType="application/vnd.openxmlformats-officedocument.presentationml.tags+xml"/>
  <Override PartName="/ppt/tags/tag7002.xml" ContentType="application/vnd.openxmlformats-officedocument.presentationml.tags+xml"/>
  <Override PartName="/ppt/tags/tag7478.xml" ContentType="application/vnd.openxmlformats-officedocument.presentationml.tags+xml"/>
  <Override PartName="/ppt/tags/tag8891.xml" ContentType="application/vnd.openxmlformats-officedocument.presentationml.tags+xml"/>
  <Override PartName="/ppt/tags/tag9201.xml" ContentType="application/vnd.openxmlformats-officedocument.presentationml.tags+xml"/>
  <Override PartName="/ppt/tags/tag9677.xml" ContentType="application/vnd.openxmlformats-officedocument.presentationml.tags+xml"/>
  <Override PartName="/ppt/tags/tag158.xml" ContentType="application/vnd.openxmlformats-officedocument.presentationml.tags+xml"/>
  <Override PartName="/ppt/tags/tag1846.xml" ContentType="application/vnd.openxmlformats-officedocument.presentationml.tags+xml"/>
  <Override PartName="/ppt/tags/tag2395.xml" ContentType="application/vnd.openxmlformats-officedocument.presentationml.tags+xml"/>
  <Override PartName="/ppt/tags/tag2411.xml" ContentType="application/vnd.openxmlformats-officedocument.presentationml.tags+xml"/>
  <Override PartName="/ppt/tags/tag2887.xml" ContentType="application/vnd.openxmlformats-officedocument.presentationml.tags+xml"/>
  <Override PartName="/ppt/tags/tag4610.xml" ContentType="application/vnd.openxmlformats-officedocument.presentationml.tags+xml"/>
  <Override PartName="/ppt/tags/tag7850.xml" ContentType="application/vnd.openxmlformats-officedocument.presentationml.tags+xml"/>
  <Override PartName="/ppt/tags/tag8636.xml" ContentType="application/vnd.openxmlformats-officedocument.presentationml.tags+xml"/>
  <Override PartName="/ppt/tags/tag9185.xml" ContentType="application/vnd.openxmlformats-officedocument.presentationml.tags+xml"/>
  <Override PartName="/ppt/tags/tag530.xml" ContentType="application/vnd.openxmlformats-officedocument.presentationml.tags+xml"/>
  <Override PartName="/ppt/tags/tag1354.xml" ContentType="application/vnd.openxmlformats-officedocument.presentationml.tags+xml"/>
  <Override PartName="/ppt/slideLayouts/slideLayout252.xml" ContentType="application/vnd.openxmlformats-officedocument.presentationml.slideLayout+xml"/>
  <Override PartName="/ppt/tags/tag4594.xml" ContentType="application/vnd.openxmlformats-officedocument.presentationml.tags+xml"/>
  <Override PartName="/ppt/slideLayouts/slideLayout744.xml" ContentType="application/vnd.openxmlformats-officedocument.presentationml.slideLayout+xml"/>
  <Override PartName="/ppt/tags/tag6793.xml" ContentType="application/vnd.openxmlformats-officedocument.presentationml.tags+xml"/>
  <Override PartName="/ppt/tags/tag7103.xml" ContentType="application/vnd.openxmlformats-officedocument.presentationml.tags+xml"/>
  <Override PartName="/ppt/tags/tag7579.xml" ContentType="application/vnd.openxmlformats-officedocument.presentationml.tags+xml"/>
  <Override PartName="/ppt/tags/tag8144.xml" ContentType="application/vnd.openxmlformats-officedocument.presentationml.tags+xml"/>
  <Override PartName="/ppt/slideLayouts/slideLayout89.xml" ContentType="application/vnd.openxmlformats-officedocument.presentationml.slideLayout+xml"/>
  <Override PartName="/ppt/tags/tag2512.xml" ContentType="application/vnd.openxmlformats-officedocument.presentationml.tags+xml"/>
  <Override PartName="/ppt/tags/tag2988.xml" ContentType="application/vnd.openxmlformats-officedocument.presentationml.tags+xml"/>
  <Override PartName="/ppt/tags/tag3061.xml" ContentType="application/vnd.openxmlformats-officedocument.presentationml.tags+xml"/>
  <Override PartName="/ppt/tags/tag3553.xml" ContentType="application/vnd.openxmlformats-officedocument.presentationml.tags+xml"/>
  <Override PartName="/ppt/tags/tag4339.xml" ContentType="application/vnd.openxmlformats-officedocument.presentationml.tags+xml"/>
  <Override PartName="/ppt/tags/tag5752.xml" ContentType="application/vnd.openxmlformats-officedocument.presentationml.tags+xml"/>
  <Override PartName="/ppt/tags/tag6538.xml" ContentType="application/vnd.openxmlformats-officedocument.presentationml.tags+xml"/>
  <Override PartName="/ppt/tags/tag7087.xml" ContentType="application/vnd.openxmlformats-officedocument.presentationml.tags+xml"/>
  <Override PartName="/ppt/tags/tag7951.xml" ContentType="application/vnd.openxmlformats-officedocument.presentationml.tags+xml"/>
  <Override PartName="/ppt/tags/tag8992.xml" ContentType="application/vnd.openxmlformats-officedocument.presentationml.tags+xml"/>
  <Override PartName="/ppt/tags/tag9286.xml" ContentType="application/vnd.openxmlformats-officedocument.presentationml.tags+xml"/>
  <Override PartName="/ppt/tags/tag9302.xml" ContentType="application/vnd.openxmlformats-officedocument.presentationml.tags+xml"/>
  <Override PartName="/ppt/tags/tag9778.xml" ContentType="application/vnd.openxmlformats-officedocument.presentationml.tags+xml"/>
  <Override PartName="/ppt/tags/tag259.xml" ContentType="application/vnd.openxmlformats-officedocument.presentationml.tags+xml"/>
  <Override PartName="/ppt/tags/tag1947.xml" ContentType="application/vnd.openxmlformats-officedocument.presentationml.tags+xml"/>
  <Override PartName="/ppt/tags/tag2020.xml" ContentType="application/vnd.openxmlformats-officedocument.presentationml.tags+xml"/>
  <Override PartName="/ppt/tags/tag2496.xml" ContentType="application/vnd.openxmlformats-officedocument.presentationml.tags+xml"/>
  <Override PartName="/ppt/tags/tag4695.xml" ContentType="application/vnd.openxmlformats-officedocument.presentationml.tags+xml"/>
  <Override PartName="/ppt/tags/tag4711.xml" ContentType="application/vnd.openxmlformats-officedocument.presentationml.tags+xml"/>
  <Override PartName="/ppt/tags/tag5260.xml" ContentType="application/vnd.openxmlformats-officedocument.presentationml.tags+xml"/>
  <Override PartName="/ppt/tags/tag6046.xml" ContentType="application/vnd.openxmlformats-officedocument.presentationml.tags+xml"/>
  <Override PartName="/ppt/slideLayouts/slideLayout845.xml" ContentType="application/vnd.openxmlformats-officedocument.presentationml.slideLayout+xml"/>
  <Override PartName="/ppt/tags/tag6910.xml" ContentType="application/vnd.openxmlformats-officedocument.presentationml.tags+xml"/>
  <Override PartName="/ppt/tags/tag8245.xml" ContentType="application/vnd.openxmlformats-officedocument.presentationml.tags+xml"/>
  <Override PartName="/ppt/tags/tag8737.xml" ContentType="application/vnd.openxmlformats-officedocument.presentationml.tags+xml"/>
  <Override PartName="/customXml/itemProps92.xml" ContentType="application/vnd.openxmlformats-officedocument.customXmlProperties+xml"/>
  <Override PartName="/ppt/tags/tag631.xml" ContentType="application/vnd.openxmlformats-officedocument.presentationml.tags+xml"/>
  <Override PartName="/ppt/tags/tag1455.xml" ContentType="application/vnd.openxmlformats-officedocument.presentationml.tags+xml"/>
  <Override PartName="/ppt/slideLayouts/slideLayout353.xml" ContentType="application/vnd.openxmlformats-officedocument.presentationml.slideLayout+xml"/>
  <Override PartName="/ppt/tags/tag3654.xml" ContentType="application/vnd.openxmlformats-officedocument.presentationml.tags+xml"/>
  <Override PartName="/ppt/tags/tag5005.xml" ContentType="application/vnd.openxmlformats-officedocument.presentationml.tags+xml"/>
  <Override PartName="/ppt/tags/tag6894.xml" ContentType="application/vnd.openxmlformats-officedocument.presentationml.tags+xml"/>
  <Override PartName="/ppt/tags/tag7204.xml" ContentType="application/vnd.openxmlformats-officedocument.presentationml.tags+xml"/>
  <Override PartName="/customXml/itemProps112.xml" ContentType="application/vnd.openxmlformats-officedocument.customXmlProperties+xml"/>
  <Override PartName="/ppt/tags/tag2613.xml" ContentType="application/vnd.openxmlformats-officedocument.presentationml.tags+xml"/>
  <Override PartName="/ppt/tags/tag3162.xml" ContentType="application/vnd.openxmlformats-officedocument.presentationml.tags+xml"/>
  <Override PartName="/ppt/tags/tag5361.xml" ContentType="application/vnd.openxmlformats-officedocument.presentationml.tags+xml"/>
  <Override PartName="/ppt/tags/tag5853.xml" ContentType="application/vnd.openxmlformats-officedocument.presentationml.tags+xml"/>
  <Override PartName="/ppt/tags/tag6639.xml" ContentType="application/vnd.openxmlformats-officedocument.presentationml.tags+xml"/>
  <Override PartName="/ppt/tags/tag7188.xml" ContentType="application/vnd.openxmlformats-officedocument.presentationml.tags+xml"/>
  <Override PartName="/ppt/tags/tag8838.xml" ContentType="application/vnd.openxmlformats-officedocument.presentationml.tags+xml"/>
  <Override PartName="/ppt/tags/tag9387.xml" ContentType="application/vnd.openxmlformats-officedocument.presentationml.tags+xml"/>
  <Override PartName="/ppt/tags/tag9403.xml" ContentType="application/vnd.openxmlformats-officedocument.presentationml.tags+xml"/>
  <Override PartName="/ppt/slides/slide71.xml" ContentType="application/vnd.openxmlformats-officedocument.presentationml.slide+xml"/>
  <Override PartName="/ppt/tags/tag59.xml" ContentType="application/vnd.openxmlformats-officedocument.presentationml.tags+xml"/>
  <Override PartName="/ppt/tags/tag2121.xml" ContentType="application/vnd.openxmlformats-officedocument.presentationml.tags+xml"/>
  <Override PartName="/ppt/tags/tag2597.xml" ContentType="application/vnd.openxmlformats-officedocument.presentationml.tags+xml"/>
  <Override PartName="/ppt/tags/tag4320.xml" ContentType="application/vnd.openxmlformats-officedocument.presentationml.tags+xml"/>
  <Override PartName="/ppt/tags/tag4796.xml" ContentType="application/vnd.openxmlformats-officedocument.presentationml.tags+xml"/>
  <Override PartName="/ppt/tags/tag4812.xml" ContentType="application/vnd.openxmlformats-officedocument.presentationml.tags+xml"/>
  <Override PartName="/ppt/tags/tag5106.xml" ContentType="application/vnd.openxmlformats-officedocument.presentationml.tags+xml"/>
  <Override PartName="/ppt/tags/tag6147.xml" ContentType="application/vnd.openxmlformats-officedocument.presentationml.tags+xml"/>
  <Override PartName="/ppt/slideLayouts/slideLayout946.xml" ContentType="application/vnd.openxmlformats-officedocument.presentationml.slideLayout+xml"/>
  <Override PartName="/ppt/tags/tag7560.xml" ContentType="application/vnd.openxmlformats-officedocument.presentationml.tags+xml"/>
  <Override PartName="/ppt/tags/tag8346.xml" ContentType="application/vnd.openxmlformats-officedocument.presentationml.tags+xml"/>
  <Override PartName="/ppt/slideLayouts/slideLayout70.xml" ContentType="application/vnd.openxmlformats-officedocument.presentationml.slideLayout+xml"/>
  <Override PartName="/ppt/tags/tag732.xml" ContentType="application/vnd.openxmlformats-officedocument.presentationml.tags+xml"/>
  <Override PartName="/ppt/tags/tag1064.xml" ContentType="application/vnd.openxmlformats-officedocument.presentationml.tags+xml"/>
  <Override PartName="/ppt/tags/tag1556.xml" ContentType="application/vnd.openxmlformats-officedocument.presentationml.tags+xml"/>
  <Override PartName="/ppt/slideLayouts/slideLayout454.xml" ContentType="application/vnd.openxmlformats-officedocument.presentationml.slideLayout+xml"/>
  <Override PartName="/ppt/theme/theme28.xml" ContentType="application/vnd.openxmlformats-officedocument.theme+xml"/>
  <Override PartName="/ppt/tags/tag3755.xml" ContentType="application/vnd.openxmlformats-officedocument.presentationml.tags+xml"/>
  <Override PartName="/ppt/tags/tag5954.xml" ContentType="application/vnd.openxmlformats-officedocument.presentationml.tags+xml"/>
  <Override PartName="/ppt/tags/tag6995.xml" ContentType="application/vnd.openxmlformats-officedocument.presentationml.tags+xml"/>
  <Override PartName="/ppt/tags/tag7289.xml" ContentType="application/vnd.openxmlformats-officedocument.presentationml.tags+xml"/>
  <Override PartName="/ppt/tags/tag7305.xml" ContentType="application/vnd.openxmlformats-officedocument.presentationml.tags+xml"/>
  <Override PartName="/ppt/tags/tag9504.xml" ContentType="application/vnd.openxmlformats-officedocument.presentationml.tags+xml"/>
  <Override PartName="/ppt/tags/tag240.xml" ContentType="application/vnd.openxmlformats-officedocument.presentationml.tags+xml"/>
  <Override PartName="/ppt/tags/tag2698.xml" ContentType="application/vnd.openxmlformats-officedocument.presentationml.tags+xml"/>
  <Override PartName="/ppt/tags/tag2714.xml" ContentType="application/vnd.openxmlformats-officedocument.presentationml.tags+xml"/>
  <Override PartName="/ppt/tags/tag3263.xml" ContentType="application/vnd.openxmlformats-officedocument.presentationml.tags+xml"/>
  <Override PartName="/ppt/tags/tag4049.xml" ContentType="application/vnd.openxmlformats-officedocument.presentationml.tags+xml"/>
  <Override PartName="/ppt/tags/tag4913.xml" ContentType="application/vnd.openxmlformats-officedocument.presentationml.tags+xml"/>
  <Override PartName="/ppt/tags/tag5462.xml" ContentType="application/vnd.openxmlformats-officedocument.presentationml.tags+xml"/>
  <Override PartName="/ppt/tags/tag6248.xml" ContentType="application/vnd.openxmlformats-officedocument.presentationml.tags+xml"/>
  <Override PartName="/ppt/tags/tag8939.xml" ContentType="application/vnd.openxmlformats-officedocument.presentationml.tags+xml"/>
  <Override PartName="/ppt/tags/tag9012.xml" ContentType="application/vnd.openxmlformats-officedocument.presentationml.tags+xml"/>
  <Override PartName="/ppt/tags/tag9488.xml" ContentType="application/vnd.openxmlformats-officedocument.presentationml.tags+xml"/>
  <Override PartName="/ppt/tags/tag1657.xml" ContentType="application/vnd.openxmlformats-officedocument.presentationml.tags+xml"/>
  <Override PartName="/ppt/tags/tag2222.xml" ContentType="application/vnd.openxmlformats-officedocument.presentationml.tags+xml"/>
  <Override PartName="/ppt/tags/tag3008.xml" ContentType="application/vnd.openxmlformats-officedocument.presentationml.tags+xml"/>
  <Override PartName="/ppt/slideLayouts/slideLayout555.xml" ContentType="application/vnd.openxmlformats-officedocument.presentationml.slideLayout+xml"/>
  <Override PartName="/ppt/tags/tag4421.xml" ContentType="application/vnd.openxmlformats-officedocument.presentationml.tags+xml"/>
  <Override PartName="/ppt/tags/tag4897.xml" ContentType="application/vnd.openxmlformats-officedocument.presentationml.tags+xml"/>
  <Override PartName="/ppt/tags/tag5207.xml" ContentType="application/vnd.openxmlformats-officedocument.presentationml.tags+xml"/>
  <Override PartName="/ppt/tags/tag6620.xml" ContentType="application/vnd.openxmlformats-officedocument.presentationml.tags+xml"/>
  <Override PartName="/ppt/tags/tag7661.xml" ContentType="application/vnd.openxmlformats-officedocument.presentationml.tags+xml"/>
  <Override PartName="/ppt/tags/tag8447.xml" ContentType="application/vnd.openxmlformats-officedocument.presentationml.tags+xml"/>
  <Override PartName="/customXml/itemProps39.xml" ContentType="application/vnd.openxmlformats-officedocument.customXmlProperties+xml"/>
  <Override PartName="/ppt/tags/tag40.xml" ContentType="application/vnd.openxmlformats-officedocument.presentationml.tags+xml"/>
  <Override PartName="/ppt/tags/tag341.xml" ContentType="application/vnd.openxmlformats-officedocument.presentationml.tags+xml"/>
  <Override PartName="/ppt/tags/tag833.xml" ContentType="application/vnd.openxmlformats-officedocument.presentationml.tags+xml"/>
  <Override PartName="/ppt/tags/tag1165.xml" ContentType="application/vnd.openxmlformats-officedocument.presentationml.tags+xml"/>
  <Override PartName="/ppt/tags/tag2815.xml" ContentType="application/vnd.openxmlformats-officedocument.presentationml.tags+xml"/>
  <Override PartName="/ppt/tags/tag3364.xml" ContentType="application/vnd.openxmlformats-officedocument.presentationml.tags+xml"/>
  <Override PartName="/ppt/tags/tag3856.xml" ContentType="application/vnd.openxmlformats-officedocument.presentationml.tags+xml"/>
  <Override PartName="/ppt/tags/tag7406.xml" ContentType="application/vnd.openxmlformats-officedocument.presentationml.tags+xml"/>
  <Override PartName="/ppt/tags/tag9605.xml" ContentType="application/vnd.openxmlformats-officedocument.presentationml.tags+xml"/>
  <Override PartName="/ppt/tags/tag2323.xml" ContentType="application/vnd.openxmlformats-officedocument.presentationml.tags+xml"/>
  <Override PartName="/ppt/tags/tag2799.xml" ContentType="application/vnd.openxmlformats-officedocument.presentationml.tags+xml"/>
  <Override PartName="/ppt/tags/tag3109.xml" ContentType="application/vnd.openxmlformats-officedocument.presentationml.tags+xml"/>
  <Override PartName="/ppt/tags/tag5563.xml" ContentType="application/vnd.openxmlformats-officedocument.presentationml.tags+xml"/>
  <Override PartName="/ppt/tags/tag6349.xml" ContentType="application/vnd.openxmlformats-officedocument.presentationml.tags+xml"/>
  <Override PartName="/ppt/tags/tag7762.xml" ContentType="application/vnd.openxmlformats-officedocument.presentationml.tags+xml"/>
  <Override PartName="/ppt/tags/tag8548.xml" ContentType="application/vnd.openxmlformats-officedocument.presentationml.tags+xml"/>
  <Override PartName="/ppt/tags/tag9097.xml" ContentType="application/vnd.openxmlformats-officedocument.presentationml.tags+xml"/>
  <Override PartName="/ppt/tags/tag9113.xml" ContentType="application/vnd.openxmlformats-officedocument.presentationml.tags+xml"/>
  <Override PartName="/ppt/tags/tag9589.xml" ContentType="application/vnd.openxmlformats-officedocument.presentationml.tags+xml"/>
  <Override PartName="/ppt/tags/tag934.xml" ContentType="application/vnd.openxmlformats-officedocument.presentationml.tags+xml"/>
  <Override PartName="/ppt/tags/tag1758.xml" ContentType="application/vnd.openxmlformats-officedocument.presentationml.tags+xml"/>
  <Override PartName="/ppt/tags/tag3957.xml" ContentType="application/vnd.openxmlformats-officedocument.presentationml.tags+xml"/>
  <Override PartName="/ppt/tags/tag4030.xml" ContentType="application/vnd.openxmlformats-officedocument.presentationml.tags+xml"/>
  <Override PartName="/ppt/tags/tag4522.xml" ContentType="application/vnd.openxmlformats-officedocument.presentationml.tags+xml"/>
  <Override PartName="/ppt/slideLayouts/slideLayout656.xml" ContentType="application/vnd.openxmlformats-officedocument.presentationml.slideLayout+xml"/>
  <Override PartName="/ppt/tags/tag4998.xml" ContentType="application/vnd.openxmlformats-officedocument.presentationml.tags+xml"/>
  <Override PartName="/ppt/tags/tag5071.xml" ContentType="application/vnd.openxmlformats-officedocument.presentationml.tags+xml"/>
  <Override PartName="/ppt/tags/tag5308.xml" ContentType="application/vnd.openxmlformats-officedocument.presentationml.tags+xml"/>
  <Override PartName="/ppt/tags/tag6721.xml" ContentType="application/vnd.openxmlformats-officedocument.presentationml.tags+xml"/>
  <Override PartName="/ppt/tags/tag7270.xml" ContentType="application/vnd.openxmlformats-officedocument.presentationml.tags+xml"/>
  <Override PartName="/ppt/tags/tag7507.xml" ContentType="application/vnd.openxmlformats-officedocument.presentationml.tags+xml"/>
  <Override PartName="/ppt/tags/tag8056.xml" ContentType="application/vnd.openxmlformats-officedocument.presentationml.tags+xml"/>
  <Override PartName="/ppt/tags/tag8920.xml" ContentType="application/vnd.openxmlformats-officedocument.presentationml.tags+xml"/>
  <Override PartName="/ppt/slides/slide18.xml" ContentType="application/vnd.openxmlformats-officedocument.presentationml.slide+xml"/>
  <Override PartName="/ppt/slideLayouts/slideLayout17.xml" ContentType="application/vnd.openxmlformats-officedocument.presentationml.slideLayout+xml"/>
  <Override PartName="/ppt/tags/tag442.xml" ContentType="application/vnd.openxmlformats-officedocument.presentationml.tags+xml"/>
  <Override PartName="/ppt/slideLayouts/slideLayout164.xml" ContentType="application/vnd.openxmlformats-officedocument.presentationml.slideLayout+xml"/>
  <Override PartName="/ppt/tags/tag1266.xml" ContentType="application/vnd.openxmlformats-officedocument.presentationml.tags+xml"/>
  <Override PartName="/ppt/tags/tag2916.xml" ContentType="application/vnd.openxmlformats-officedocument.presentationml.tags+xml"/>
  <Override PartName="/ppt/tags/tag3465.xml" ContentType="application/vnd.openxmlformats-officedocument.presentationml.tags+xml"/>
  <Override PartName="/ppt/tags/tag7015.xml" ContentType="application/vnd.openxmlformats-officedocument.presentationml.tags+xml"/>
  <Override PartName="/ppt/slideLayouts/slideLayout1061.xml" ContentType="application/vnd.openxmlformats-officedocument.presentationml.slideLayout+xml"/>
  <Override PartName="/ppt/tags/tag9214.xml" ContentType="application/vnd.openxmlformats-officedocument.presentationml.tags+xml"/>
  <Override PartName="/ppt/tags/tag9706.xml" ContentType="application/vnd.openxmlformats-officedocument.presentationml.tags+xml"/>
  <Override PartName="/ppt/tags/tag2424.xml" ContentType="application/vnd.openxmlformats-officedocument.presentationml.tags+xml"/>
  <Override PartName="/ppt/tags/tag4623.xml" ContentType="application/vnd.openxmlformats-officedocument.presentationml.tags+xml"/>
  <Override PartName="/ppt/tags/tag5172.xml" ContentType="application/vnd.openxmlformats-officedocument.presentationml.tags+xml"/>
  <Override PartName="/ppt/tags/tag5664.xml" ContentType="application/vnd.openxmlformats-officedocument.presentationml.tags+xml"/>
  <Override PartName="/ppt/tags/tag7863.xml" ContentType="application/vnd.openxmlformats-officedocument.presentationml.tags+xml"/>
  <Override PartName="/ppt/tags/tag8649.xml" ContentType="application/vnd.openxmlformats-officedocument.presentationml.tags+xml"/>
  <Override PartName="/ppt/tags/tag9198.xml" ContentType="application/vnd.openxmlformats-officedocument.presentationml.tags+xml"/>
  <Override PartName="/customXml/itemProps20.xml" ContentType="application/vnd.openxmlformats-officedocument.customXmlProperties+xml"/>
  <Override PartName="/ppt/tags/tag1367.xml" ContentType="application/vnd.openxmlformats-officedocument.presentationml.tags+xml"/>
  <Override PartName="/ppt/tags/tag1859.xml" ContentType="application/vnd.openxmlformats-officedocument.presentationml.tags+xml"/>
  <Override PartName="/ppt/tags/tag4131.xml" ContentType="application/vnd.openxmlformats-officedocument.presentationml.tags+xml"/>
  <Override PartName="/ppt/tags/tag5409.xml" ContentType="application/vnd.openxmlformats-officedocument.presentationml.tags+xml"/>
  <Override PartName="/ppt/slideLayouts/slideLayout757.xml" ContentType="application/vnd.openxmlformats-officedocument.presentationml.slideLayout+xml"/>
  <Override PartName="/ppt/tags/tag6822.xml" ContentType="application/vnd.openxmlformats-officedocument.presentationml.tags+xml"/>
  <Override PartName="/ppt/tags/tag7371.xml" ContentType="application/vnd.openxmlformats-officedocument.presentationml.tags+xml"/>
  <Override PartName="/ppt/tags/tag7608.xml" ContentType="application/vnd.openxmlformats-officedocument.presentationml.tags+xml"/>
  <Override PartName="/ppt/tags/tag8157.xml" ContentType="application/vnd.openxmlformats-officedocument.presentationml.tags+xml"/>
  <Override PartName="/ppt/tags/tag9570.xml" ContentType="application/vnd.openxmlformats-officedocument.presentationml.tags+xml"/>
  <Override PartName="/ppt/tags/tag9807.xml" ContentType="application/vnd.openxmlformats-officedocument.presentationml.tags+xml"/>
  <Override PartName="/ppt/tags/tag543.xml" ContentType="application/vnd.openxmlformats-officedocument.presentationml.tags+xml"/>
  <Override PartName="/ppt/slideLayouts/slideLayout265.xml" ContentType="application/vnd.openxmlformats-officedocument.presentationml.slideLayout+xml"/>
  <Override PartName="/ppt/tags/tag2780.xml" ContentType="application/vnd.openxmlformats-officedocument.presentationml.tags+xml"/>
  <Override PartName="/ppt/tags/tag3566.xml" ContentType="application/vnd.openxmlformats-officedocument.presentationml.tags+xml"/>
  <Override PartName="/ppt/tags/tag5765.xml" ContentType="application/vnd.openxmlformats-officedocument.presentationml.tags+xml"/>
  <Override PartName="/ppt/tags/tag6330.xml" ContentType="application/vnd.openxmlformats-officedocument.presentationml.tags+xml"/>
  <Override PartName="/ppt/tags/tag7116.xml" ContentType="application/vnd.openxmlformats-officedocument.presentationml.tags+xml"/>
  <Override PartName="/ppt/slideLayouts/slideLayout1162.xml" ContentType="application/vnd.openxmlformats-officedocument.presentationml.slideLayout+xml"/>
  <Override PartName="/ppt/tags/tag9315.xml" ContentType="application/vnd.openxmlformats-officedocument.presentationml.tags+xml"/>
  <Override PartName="/ppt/tags/tag2033.xml" ContentType="application/vnd.openxmlformats-officedocument.presentationml.tags+xml"/>
  <Override PartName="/ppt/tags/tag2525.xml" ContentType="application/vnd.openxmlformats-officedocument.presentationml.tags+xml"/>
  <Override PartName="/ppt/tags/tag3074.xml" ContentType="application/vnd.openxmlformats-officedocument.presentationml.tags+xml"/>
  <Override PartName="/ppt/tags/tag4724.xml" ContentType="application/vnd.openxmlformats-officedocument.presentationml.tags+xml"/>
  <Override PartName="/ppt/tags/tag5273.xml" ContentType="application/vnd.openxmlformats-officedocument.presentationml.tags+xml"/>
  <Override PartName="/ppt/tags/tag6059.xml" ContentType="application/vnd.openxmlformats-officedocument.presentationml.tags+xml"/>
  <Override PartName="/ppt/tags/tag6923.xml" ContentType="application/vnd.openxmlformats-officedocument.presentationml.tags+xml"/>
  <Override PartName="/ppt/tags/tag7472.xml" ContentType="application/vnd.openxmlformats-officedocument.presentationml.tags+xml"/>
  <Override PartName="/ppt/tags/tag7964.xml" ContentType="application/vnd.openxmlformats-officedocument.presentationml.tags+xml"/>
  <Override PartName="/ppt/tags/tag9299.xml" ContentType="application/vnd.openxmlformats-officedocument.presentationml.tags+xml"/>
  <Override PartName="/ppt/tags/tag644.xml" ContentType="application/vnd.openxmlformats-officedocument.presentationml.tags+xml"/>
  <Override PartName="/ppt/tags/tag1468.xml" ContentType="application/vnd.openxmlformats-officedocument.presentationml.tags+xml"/>
  <Override PartName="/ppt/slideLayouts/slideLayout366.xml" ContentType="application/vnd.openxmlformats-officedocument.presentationml.slideLayout+xml"/>
  <Override PartName="/ppt/tags/tag2881.xml" ContentType="application/vnd.openxmlformats-officedocument.presentationml.tags+xml"/>
  <Override PartName="/ppt/tags/tag4232.xml" ContentType="application/vnd.openxmlformats-officedocument.presentationml.tags+xml"/>
  <Override PartName="/ppt/tags/tag5018.xml" ContentType="application/vnd.openxmlformats-officedocument.presentationml.tags+xml"/>
  <Override PartName="/ppt/tags/tag6431.xml" ContentType="application/vnd.openxmlformats-officedocument.presentationml.tags+xml"/>
  <Override PartName="/ppt/slideLayouts/slideLayout858.xml" ContentType="application/vnd.openxmlformats-officedocument.presentationml.slideLayout+xml"/>
  <Override PartName="/ppt/tags/tag7217.xml" ContentType="application/vnd.openxmlformats-officedocument.presentationml.tags+xml"/>
  <Override PartName="/ppt/tags/tag7709.xml" ContentType="application/vnd.openxmlformats-officedocument.presentationml.tags+xml"/>
  <Override PartName="/ppt/tags/tag8258.xml" ContentType="application/vnd.openxmlformats-officedocument.presentationml.tags+xml"/>
  <Override PartName="/ppt/tags/tag9671.xml" ContentType="application/vnd.openxmlformats-officedocument.presentationml.tags+xml"/>
  <Override PartName="/ppt/slideMasters/slideMaster4.xml" ContentType="application/vnd.openxmlformats-officedocument.presentationml.slideMaster+xml"/>
  <Override PartName="/ppt/tags/tag152.xml" ContentType="application/vnd.openxmlformats-officedocument.presentationml.tags+xml"/>
  <Override PartName="/ppt/tags/tag1840.xml" ContentType="application/vnd.openxmlformats-officedocument.presentationml.tags+xml"/>
  <Override PartName="/ppt/tags/tag2626.xml" ContentType="application/vnd.openxmlformats-officedocument.presentationml.tags+xml"/>
  <Override PartName="/ppt/tags/tag3175.xml" ContentType="application/vnd.openxmlformats-officedocument.presentationml.tags+xml"/>
  <Override PartName="/ppt/tags/tag3667.xml" ContentType="application/vnd.openxmlformats-officedocument.presentationml.tags+xml"/>
  <Override PartName="/ppt/tags/tag5866.xml" ContentType="application/vnd.openxmlformats-officedocument.presentationml.tags+xml"/>
  <Override PartName="/ppt/slideLayouts/slideLayout1008.xml" ContentType="application/vnd.openxmlformats-officedocument.presentationml.slideLayout+xml"/>
  <Override PartName="/ppt/tags/tag8630.xml" ContentType="application/vnd.openxmlformats-officedocument.presentationml.tags+xml"/>
  <Override PartName="/ppt/tags/tag9416.xml" ContentType="application/vnd.openxmlformats-officedocument.presentationml.tags+xml"/>
  <Override PartName="/customXml/itemProps125.xml" ContentType="application/vnd.openxmlformats-officedocument.customXmlProperties+xml"/>
  <Override PartName="/ppt/tags/tag2134.xml" ContentType="application/vnd.openxmlformats-officedocument.presentationml.tags+xml"/>
  <Override PartName="/ppt/tags/tag4825.xml" ContentType="application/vnd.openxmlformats-officedocument.presentationml.tags+xml"/>
  <Override PartName="/ppt/tags/tag5374.xml" ContentType="application/vnd.openxmlformats-officedocument.presentationml.tags+xml"/>
  <Override PartName="/ppt/slideLayouts/slideLayout959.xml" ContentType="application/vnd.openxmlformats-officedocument.presentationml.slideLayout+xml"/>
  <Override PartName="/ppt/tags/tag7573.xml" ContentType="application/vnd.openxmlformats-officedocument.presentationml.tags+xml"/>
  <Override PartName="/ppt/tags/tag8359.xml" ContentType="application/vnd.openxmlformats-officedocument.presentationml.tags+xml"/>
  <Override PartName="/ppt/slideLayouts/slideLayout83.xml" ContentType="application/vnd.openxmlformats-officedocument.presentationml.slideLayout+xml"/>
  <Override PartName="/ppt/tags/tag745.xml" ContentType="application/vnd.openxmlformats-officedocument.presentationml.tags+xml"/>
  <Override PartName="/ppt/tags/tag1569.xml" ContentType="application/vnd.openxmlformats-officedocument.presentationml.tags+xml"/>
  <Override PartName="/ppt/tags/tag2982.xml" ContentType="application/vnd.openxmlformats-officedocument.presentationml.tags+xml"/>
  <Override PartName="/ppt/slideLayouts/slideLayout467.xml" ContentType="application/vnd.openxmlformats-officedocument.presentationml.slideLayout+xml"/>
  <Override PartName="/ppt/tags/tag3768.xml" ContentType="application/vnd.openxmlformats-officedocument.presentationml.tags+xml"/>
  <Override PartName="/ppt/tags/tag4333.xml" ContentType="application/vnd.openxmlformats-officedocument.presentationml.tags+xml"/>
  <Override PartName="/ppt/tags/tag5119.xml" ContentType="application/vnd.openxmlformats-officedocument.presentationml.tags+xml"/>
  <Override PartName="/ppt/tags/tag6532.xml" ContentType="application/vnd.openxmlformats-officedocument.presentationml.tags+xml"/>
  <Override PartName="/ppt/tags/tag7081.xml" ContentType="application/vnd.openxmlformats-officedocument.presentationml.tags+xml"/>
  <Override PartName="/ppt/tags/tag7318.xml" ContentType="application/vnd.openxmlformats-officedocument.presentationml.tags+xml"/>
  <Override PartName="/ppt/tags/tag8731.xml" ContentType="application/vnd.openxmlformats-officedocument.presentationml.tags+xml"/>
  <Override PartName="/ppt/tags/tag9280.xml" ContentType="application/vnd.openxmlformats-officedocument.presentationml.tags+xml"/>
  <Override PartName="/ppt/tags/tag9772.xml" ContentType="application/vnd.openxmlformats-officedocument.presentationml.tags+xml"/>
  <Override PartName="/ppt/tags/tag253.xml" ContentType="application/vnd.openxmlformats-officedocument.presentationml.tags+xml"/>
  <Override PartName="/ppt/tags/tag1077.xml" ContentType="application/vnd.openxmlformats-officedocument.presentationml.tags+xml"/>
  <Override PartName="/ppt/tags/tag1941.xml" ContentType="application/vnd.openxmlformats-officedocument.presentationml.tags+xml"/>
  <Override PartName="/ppt/tags/tag2490.xml" ContentType="application/vnd.openxmlformats-officedocument.presentationml.tags+xml"/>
  <Override PartName="/ppt/tags/tag2727.xml" ContentType="application/vnd.openxmlformats-officedocument.presentationml.tags+xml"/>
  <Override PartName="/ppt/tags/tag3276.xml" ContentType="application/vnd.openxmlformats-officedocument.presentationml.tags+xml"/>
  <Override PartName="/ppt/tags/tag4926.xml" ContentType="application/vnd.openxmlformats-officedocument.presentationml.tags+xml"/>
  <Override PartName="/ppt/tags/tag5475.xml" ContentType="application/vnd.openxmlformats-officedocument.presentationml.tags+xml"/>
  <Override PartName="/ppt/tags/tag5967.xml" ContentType="application/vnd.openxmlformats-officedocument.presentationml.tags+xml"/>
  <Override PartName="/ppt/tags/tag6040.xml" ContentType="application/vnd.openxmlformats-officedocument.presentationml.tags+xml"/>
  <Override PartName="/ppt/slideLayouts/slideLayout1109.xml" ContentType="application/vnd.openxmlformats-officedocument.presentationml.slideLayout+xml"/>
  <Override PartName="/ppt/tags/tag9025.xml" ContentType="application/vnd.openxmlformats-officedocument.presentationml.tags+xml"/>
  <Override PartName="/ppt/tags/tag9517.xml" ContentType="application/vnd.openxmlformats-officedocument.presentationml.tags+xml"/>
  <Override PartName="/ppt/tags/tag2235.xml" ContentType="application/vnd.openxmlformats-officedocument.presentationml.tags+xml"/>
  <Override PartName="/ppt/tags/tag4434.xml" ContentType="application/vnd.openxmlformats-officedocument.presentationml.tags+xml"/>
  <Override PartName="/ppt/tags/tag7674.xml" ContentType="application/vnd.openxmlformats-officedocument.presentationml.tags+xml"/>
  <Override PartName="/ppt/tags/tag846.xml" ContentType="application/vnd.openxmlformats-officedocument.presentationml.tags+xml"/>
  <Override PartName="/ppt/tags/tag1178.xml" ContentType="application/vnd.openxmlformats-officedocument.presentationml.tags+xml"/>
  <Override PartName="/ppt/tags/tag3869.xml" ContentType="application/vnd.openxmlformats-officedocument.presentationml.tags+xml"/>
  <Override PartName="/ppt/slideLayouts/slideLayout568.xml" ContentType="application/vnd.openxmlformats-officedocument.presentationml.slideLayout+xml"/>
  <Override PartName="/ppt/tags/tag6141.xml" ContentType="application/vnd.openxmlformats-officedocument.presentationml.tags+xml"/>
  <Override PartName="/ppt/tags/tag6633.xml" ContentType="application/vnd.openxmlformats-officedocument.presentationml.tags+xml"/>
  <Override PartName="/ppt/tags/tag7182.xml" ContentType="application/vnd.openxmlformats-officedocument.presentationml.tags+xml"/>
  <Override PartName="/ppt/tags/tag7419.xml" ContentType="application/vnd.openxmlformats-officedocument.presentationml.tags+xml"/>
  <Override PartName="/ppt/tags/tag8832.xml" ContentType="application/vnd.openxmlformats-officedocument.presentationml.tags+xml"/>
  <Override PartName="/ppt/tags/tag9381.xml" ContentType="application/vnd.openxmlformats-officedocument.presentationml.tags+xml"/>
  <Override PartName="/ppt/tags/tag9618.xml" ContentType="application/vnd.openxmlformats-officedocument.presentationml.tags+xml"/>
  <Override PartName="/ppt/tags/tag53.xml" ContentType="application/vnd.openxmlformats-officedocument.presentationml.tags+xml"/>
  <Override PartName="/ppt/tags/tag354.xml" ContentType="application/vnd.openxmlformats-officedocument.presentationml.tags+xml"/>
  <Override PartName="/ppt/tags/tag1550.xml" ContentType="application/vnd.openxmlformats-officedocument.presentationml.tags+xml"/>
  <Override PartName="/ppt/tags/tag2591.xml" ContentType="application/vnd.openxmlformats-officedocument.presentationml.tags+xml"/>
  <Override PartName="/ppt/tags/tag2828.xml" ContentType="application/vnd.openxmlformats-officedocument.presentationml.tags+xml"/>
  <Override PartName="/ppt/tags/tag3377.xml" ContentType="application/vnd.openxmlformats-officedocument.presentationml.tags+xml"/>
  <Override PartName="/ppt/tags/tag4790.xml" ContentType="application/vnd.openxmlformats-officedocument.presentationml.tags+xml"/>
  <Override PartName="/ppt/tags/tag5100.xml" ContentType="application/vnd.openxmlformats-officedocument.presentationml.tags+xml"/>
  <Override PartName="/ppt/tags/tag5576.xml" ContentType="application/vnd.openxmlformats-officedocument.presentationml.tags+xml"/>
  <Override PartName="/ppt/slideLayouts/slideLayout940.xml" ContentType="application/vnd.openxmlformats-officedocument.presentationml.slideLayout+xml"/>
  <Override PartName="/ppt/tags/tag8340.xml" ContentType="application/vnd.openxmlformats-officedocument.presentationml.tags+xml"/>
  <Override PartName="/ppt/tags/tag9126.xml" ContentType="application/vnd.openxmlformats-officedocument.presentationml.tags+xml"/>
  <Override PartName="/ppt/tags/tag2336.xml" ContentType="application/vnd.openxmlformats-officedocument.presentationml.tags+xml"/>
  <Override PartName="/ppt/theme/theme22.xml" ContentType="application/vnd.openxmlformats-officedocument.theme+xml"/>
  <Override PartName="/ppt/tags/tag4535.xml" ContentType="application/vnd.openxmlformats-officedocument.presentationml.tags+xml"/>
  <Override PartName="/ppt/tags/tag5084.xml" ContentType="application/vnd.openxmlformats-officedocument.presentationml.tags+xml"/>
  <Override PartName="/ppt/slideLayouts/slideLayout669.xml" ContentType="application/vnd.openxmlformats-officedocument.presentationml.slideLayout+xml"/>
  <Override PartName="/ppt/tags/tag6734.xml" ContentType="application/vnd.openxmlformats-officedocument.presentationml.tags+xml"/>
  <Override PartName="/ppt/tags/tag7283.xml" ContentType="application/vnd.openxmlformats-officedocument.presentationml.tags+xml"/>
  <Override PartName="/ppt/tags/tag7775.xml" ContentType="application/vnd.openxmlformats-officedocument.presentationml.tags+xml"/>
  <Override PartName="/ppt/tags/tag8069.xml" ContentType="application/vnd.openxmlformats-officedocument.presentationml.tags+xml"/>
  <Override PartName="/customXml/itemProps191.xml" ContentType="application/vnd.openxmlformats-officedocument.customXmlProperties+xml"/>
  <Override PartName="/ppt/tags/tag455.xml" ContentType="application/vnd.openxmlformats-officedocument.presentationml.tags+xml"/>
  <Override PartName="/ppt/tags/tag947.xml" ContentType="application/vnd.openxmlformats-officedocument.presentationml.tags+xml"/>
  <Override PartName="/ppt/slideLayouts/slideLayout177.xml" ContentType="application/vnd.openxmlformats-officedocument.presentationml.slideLayout+xml"/>
  <Override PartName="/ppt/tags/tag1279.xml" ContentType="application/vnd.openxmlformats-officedocument.presentationml.tags+xml"/>
  <Override PartName="/ppt/tags/tag2692.xml" ContentType="application/vnd.openxmlformats-officedocument.presentationml.tags+xml"/>
  <Override PartName="/ppt/tags/tag2929.xml" ContentType="application/vnd.openxmlformats-officedocument.presentationml.tags+xml"/>
  <Override PartName="/ppt/tags/tag3478.xml" ContentType="application/vnd.openxmlformats-officedocument.presentationml.tags+xml"/>
  <Override PartName="/ppt/tags/tag4043.xml" ContentType="application/vnd.openxmlformats-officedocument.presentationml.tags+xml"/>
  <Override PartName="/ppt/tags/tag6242.xml" ContentType="application/vnd.openxmlformats-officedocument.presentationml.tags+xml"/>
  <Override PartName="/ppt/tags/tag7028.xml" ContentType="application/vnd.openxmlformats-officedocument.presentationml.tags+xml"/>
  <Override PartName="/ppt/slideLayouts/slideLayout1074.xml" ContentType="application/vnd.openxmlformats-officedocument.presentationml.slideLayout+xml"/>
  <Override PartName="/ppt/tags/tag8933.xml" ContentType="application/vnd.openxmlformats-officedocument.presentationml.tags+xml"/>
  <Override PartName="/ppt/tags/tag9482.xml" ContentType="application/vnd.openxmlformats-officedocument.presentationml.tags+xml"/>
  <Override PartName="/ppt/tags/tag9719.xml" ContentType="application/vnd.openxmlformats-officedocument.presentationml.tags+xml"/>
  <Override PartName="/ppt/slides/slide6.xml" ContentType="application/vnd.openxmlformats-officedocument.presentationml.slide+xml"/>
  <Override PartName="/ppt/tags/tag1651.xml" ContentType="application/vnd.openxmlformats-officedocument.presentationml.tags+xml"/>
  <Override PartName="/ppt/tags/tag2437.xml" ContentType="application/vnd.openxmlformats-officedocument.presentationml.tags+xml"/>
  <Override PartName="/ppt/tags/tag3002.xml" ContentType="application/vnd.openxmlformats-officedocument.presentationml.tags+xml"/>
  <Override PartName="/ppt/tags/tag4891.xml" ContentType="application/vnd.openxmlformats-officedocument.presentationml.tags+xml"/>
  <Override PartName="/ppt/tags/tag5201.xml" ContentType="application/vnd.openxmlformats-officedocument.presentationml.tags+xml"/>
  <Override PartName="/ppt/tags/tag5677.xml" ContentType="application/vnd.openxmlformats-officedocument.presentationml.tags+xml"/>
  <Override PartName="/ppt/tags/tag7400.xml" ContentType="application/vnd.openxmlformats-officedocument.presentationml.tags+xml"/>
  <Override PartName="/ppt/tags/tag7876.xml" ContentType="application/vnd.openxmlformats-officedocument.presentationml.tags+xml"/>
  <Override PartName="/ppt/tags/tag8441.xml" ContentType="application/vnd.openxmlformats-officedocument.presentationml.tags+xml"/>
  <Override PartName="/ppt/tags/tag9227.xml" ContentType="application/vnd.openxmlformats-officedocument.presentationml.tags+xml"/>
  <Override PartName="/customXml/itemProps33.xml" ContentType="application/vnd.openxmlformats-officedocument.customXmlProperties+xml"/>
  <Override PartName="/ppt/tags/tag3850.xml" ContentType="application/vnd.openxmlformats-officedocument.presentationml.tags+xml"/>
  <Override PartName="/ppt/tags/tag4144.xml" ContentType="application/vnd.openxmlformats-officedocument.presentationml.tags+xml"/>
  <Override PartName="/ppt/tags/tag4636.xml" ContentType="application/vnd.openxmlformats-officedocument.presentationml.tags+xml"/>
  <Override PartName="/ppt/tags/tag5185.xml" ContentType="application/vnd.openxmlformats-officedocument.presentationml.tags+xml"/>
  <Override PartName="/ppt/tags/tag6835.xml" ContentType="application/vnd.openxmlformats-officedocument.presentationml.tags+xml"/>
  <Override PartName="/ppt/tags/tag7384.xml" ContentType="application/vnd.openxmlformats-officedocument.presentationml.tags+xml"/>
  <Override PartName="/ppt/tags/tag9583.xml" ContentType="application/vnd.openxmlformats-officedocument.presentationml.tags+xml"/>
  <Override PartName="/ppt/tags/tag556.xml" ContentType="application/vnd.openxmlformats-officedocument.presentationml.tags+xml"/>
  <Override PartName="/ppt/slideLayouts/slideLayout278.xml" ContentType="application/vnd.openxmlformats-officedocument.presentationml.slideLayout+xml"/>
  <Override PartName="/ppt/tags/tag2793.xml" ContentType="application/vnd.openxmlformats-officedocument.presentationml.tags+xml"/>
  <Override PartName="/ppt/tags/tag3103.xml" ContentType="application/vnd.openxmlformats-officedocument.presentationml.tags+xml"/>
  <Override PartName="/ppt/tags/tag3579.xml" ContentType="application/vnd.openxmlformats-officedocument.presentationml.tags+xml"/>
  <Override PartName="/ppt/tags/tag4992.xml" ContentType="application/vnd.openxmlformats-officedocument.presentationml.tags+xml"/>
  <Override PartName="/ppt/tags/tag6343.xml" ContentType="application/vnd.openxmlformats-officedocument.presentationml.tags+xml"/>
  <Override PartName="/ppt/tags/tag7129.xml" ContentType="application/vnd.openxmlformats-officedocument.presentationml.tags+xml"/>
  <Override PartName="/ppt/tags/tag8542.xml" ContentType="application/vnd.openxmlformats-officedocument.presentationml.tags+xml"/>
  <Override PartName="/ppt/slideLayouts/slideLayout1175.xml" ContentType="application/vnd.openxmlformats-officedocument.presentationml.slideLayout+xml"/>
  <Override PartName="/ppt/tags/tag9091.xml" ContentType="application/vnd.openxmlformats-officedocument.presentationml.tags+xml"/>
  <Override PartName="/ppt/tags/tag9328.xml" ContentType="application/vnd.openxmlformats-officedocument.presentationml.tags+xml"/>
  <Default Extension="rels" ContentType="application/vnd.openxmlformats-package.relationships+xml"/>
  <Override PartName="/ppt/slideMasters/slideMaster17.xml" ContentType="application/vnd.openxmlformats-officedocument.presentationml.slideMaster+xml"/>
  <Override PartName="/ppt/tags/tag1752.xml" ContentType="application/vnd.openxmlformats-officedocument.presentationml.tags+xml"/>
  <Override PartName="/ppt/tags/tag2538.xml" ContentType="application/vnd.openxmlformats-officedocument.presentationml.tags+xml"/>
  <Override PartName="/ppt/tags/tag3087.xml" ContentType="application/vnd.openxmlformats-officedocument.presentationml.tags+xml"/>
  <Override PartName="/ppt/tags/tag3951.xml" ContentType="application/vnd.openxmlformats-officedocument.presentationml.tags+xml"/>
  <Override PartName="/ppt/tags/tag4737.xml" ContentType="application/vnd.openxmlformats-officedocument.presentationml.tags+xml"/>
  <Override PartName="/ppt/slideLayouts/slideLayout650.xml" ContentType="application/vnd.openxmlformats-officedocument.presentationml.slideLayout+xml"/>
  <Override PartName="/ppt/tags/tag5286.xml" ContentType="application/vnd.openxmlformats-officedocument.presentationml.tags+xml"/>
  <Override PartName="/ppt/tags/tag5302.xml" ContentType="application/vnd.openxmlformats-officedocument.presentationml.tags+xml"/>
  <Override PartName="/ppt/tags/tag5778.xml" ContentType="application/vnd.openxmlformats-officedocument.presentationml.tags+xml"/>
  <Override PartName="/ppt/tags/tag7501.xml" ContentType="application/vnd.openxmlformats-officedocument.presentationml.tags+xml"/>
  <Override PartName="/ppt/tags/tag7977.xml" ContentType="application/vnd.openxmlformats-officedocument.presentationml.tags+xml"/>
  <Override PartName="/ppt/tags/tag8050.xml" ContentType="application/vnd.openxmlformats-officedocument.presentationml.tags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tags/tag1260.xml" ContentType="application/vnd.openxmlformats-officedocument.presentationml.tags+xml"/>
  <Override PartName="/ppt/tags/tag2046.xml" ContentType="application/vnd.openxmlformats-officedocument.presentationml.tags+xml"/>
  <Override PartName="/ppt/tags/tag2910.xml" ContentType="application/vnd.openxmlformats-officedocument.presentationml.tags+xml"/>
  <Override PartName="/ppt/tags/tag4245.xml" ContentType="application/vnd.openxmlformats-officedocument.presentationml.tags+xml"/>
  <Override PartName="/ppt/tags/tag6936.xml" ContentType="application/vnd.openxmlformats-officedocument.presentationml.tags+xml"/>
  <Override PartName="/ppt/tags/tag7485.xml" ContentType="application/vnd.openxmlformats-officedocument.presentationml.tags+xml"/>
  <Override PartName="/ppt/tags/tag9684.xml" ContentType="application/vnd.openxmlformats-officedocument.presentationml.tags+xml"/>
  <Override PartName="/ppt/tags/tag9700.xml" ContentType="application/vnd.openxmlformats-officedocument.presentationml.tags+xml"/>
  <Override PartName="/ppt/tags/tag165.xml" ContentType="application/vnd.openxmlformats-officedocument.presentationml.tags+xml"/>
  <Override PartName="/ppt/tags/tag657.xml" ContentType="application/vnd.openxmlformats-officedocument.presentationml.tags+xml"/>
  <Override PartName="/ppt/tags/tag1005.xml" ContentType="application/vnd.openxmlformats-officedocument.presentationml.tags+xml"/>
  <Override PartName="/ppt/tags/tag2894.xml" ContentType="application/vnd.openxmlformats-officedocument.presentationml.tags+xml"/>
  <Override PartName="/ppt/slideLayouts/slideLayout379.xml" ContentType="application/vnd.openxmlformats-officedocument.presentationml.slideLayout+xml"/>
  <Override PartName="/ppt/tags/tag3204.xml" ContentType="application/vnd.openxmlformats-officedocument.presentationml.tags+xml"/>
  <Override PartName="/ppt/tags/tag5403.xml" ContentType="application/vnd.openxmlformats-officedocument.presentationml.tags+xml"/>
  <Override PartName="/ppt/tags/tag5879.xml" ContentType="application/vnd.openxmlformats-officedocument.presentationml.tags+xml"/>
  <Override PartName="/ppt/tags/tag6444.xml" ContentType="application/vnd.openxmlformats-officedocument.presentationml.tags+xml"/>
  <Override PartName="/ppt/tags/tag8643.xml" ContentType="application/vnd.openxmlformats-officedocument.presentationml.tags+xml"/>
  <Override PartName="/ppt/tags/tag9192.xml" ContentType="application/vnd.openxmlformats-officedocument.presentationml.tags+xml"/>
  <Override PartName="/ppt/tags/tag9429.xml" ContentType="application/vnd.openxmlformats-officedocument.presentationml.tags+xml"/>
  <Override PartName="/customXml/itemProps138.xml" ContentType="application/vnd.openxmlformats-officedocument.customXmlProperties+xml"/>
  <Override PartName="/ppt/tags/tag1361.xml" ContentType="application/vnd.openxmlformats-officedocument.presentationml.tags+xml"/>
  <Override PartName="/ppt/tags/tag1853.xml" ContentType="application/vnd.openxmlformats-officedocument.presentationml.tags+xml"/>
  <Override PartName="/ppt/tags/tag2147.xml" ContentType="application/vnd.openxmlformats-officedocument.presentationml.tags+xml"/>
  <Override PartName="/ppt/tags/tag2639.xml" ContentType="application/vnd.openxmlformats-officedocument.presentationml.tags+xml"/>
  <Override PartName="/ppt/tags/tag3188.xml" ContentType="application/vnd.openxmlformats-officedocument.presentationml.tags+xml"/>
  <Override PartName="/ppt/tags/tag4838.xml" ContentType="application/vnd.openxmlformats-officedocument.presentationml.tags+xml"/>
  <Override PartName="/ppt/tags/tag5387.xml" ContentType="application/vnd.openxmlformats-officedocument.presentationml.tags+xml"/>
  <Override PartName="/ppt/slideLayouts/slideLayout751.xml" ContentType="application/vnd.openxmlformats-officedocument.presentationml.slideLayout+xml"/>
  <Override PartName="/ppt/tags/tag7586.xml" ContentType="application/vnd.openxmlformats-officedocument.presentationml.tags+xml"/>
  <Override PartName="/ppt/tags/tag7602.xml" ContentType="application/vnd.openxmlformats-officedocument.presentationml.tags+xml"/>
  <Override PartName="/ppt/tags/tag8151.xml" ContentType="application/vnd.openxmlformats-officedocument.presentationml.tags+xml"/>
  <Override PartName="/ppt/tags/tag9801.xml" ContentType="application/vnd.openxmlformats-officedocument.presentationml.tags+xml"/>
  <Override PartName="/ppt/tags/tag758.xml" ContentType="application/vnd.openxmlformats-officedocument.presentationml.tags+xml"/>
  <Override PartName="/ppt/tags/tag1106.xml" ContentType="application/vnd.openxmlformats-officedocument.presentationml.tags+xml"/>
  <Override PartName="/ppt/tags/tag2995.xml" ContentType="application/vnd.openxmlformats-officedocument.presentationml.tags+xml"/>
  <Override PartName="/ppt/tags/tag3560.xml" ContentType="application/vnd.openxmlformats-officedocument.presentationml.tags+xml"/>
  <Override PartName="/ppt/tags/tag4346.xml" ContentType="application/vnd.openxmlformats-officedocument.presentationml.tags+xml"/>
  <Override PartName="/ppt/tags/tag6545.xml" ContentType="application/vnd.openxmlformats-officedocument.presentationml.tags+xml"/>
  <Override PartName="/ppt/tags/tag7094.xml" ContentType="application/vnd.openxmlformats-officedocument.presentationml.tags+xml"/>
  <Override PartName="/ppt/tags/tag7110.xml" ContentType="application/vnd.openxmlformats-officedocument.presentationml.tags+xml"/>
  <Override PartName="/ppt/tags/tag9785.xml" ContentType="application/vnd.openxmlformats-officedocument.presentationml.tags+xml"/>
  <Override PartName="/ppt/tags/tag266.xml" ContentType="application/vnd.openxmlformats-officedocument.presentationml.tags+xml"/>
  <Override PartName="/ppt/slideLayouts/slideLayout96.xml" ContentType="application/vnd.openxmlformats-officedocument.presentationml.slideLayout+xml"/>
  <Override PartName="/ppt/tags/tag1954.xml" ContentType="application/vnd.openxmlformats-officedocument.presentationml.tags+xml"/>
  <Override PartName="/ppt/tags/tag3289.xml" ContentType="application/vnd.openxmlformats-officedocument.presentationml.tags+xml"/>
  <Override PartName="/ppt/tags/tag3305.xml" ContentType="application/vnd.openxmlformats-officedocument.presentationml.tags+xml"/>
  <Override PartName="/ppt/tags/tag5504.xml" ContentType="application/vnd.openxmlformats-officedocument.presentationml.tags+xml"/>
  <Override PartName="/ppt/tags/tag6053.xml" ContentType="application/vnd.openxmlformats-officedocument.presentationml.tags+xml"/>
  <Override PartName="/ppt/slideLayouts/slideLayout852.xml" ContentType="application/vnd.openxmlformats-officedocument.presentationml.slideLayout+xml"/>
  <Override PartName="/ppt/tags/tag7703.xml" ContentType="application/vnd.openxmlformats-officedocument.presentationml.tags+xml"/>
  <Override PartName="/ppt/tags/tag8252.xml" ContentType="application/vnd.openxmlformats-officedocument.presentationml.tags+xml"/>
  <Override PartName="/ppt/tags/tag8744.xml" ContentType="application/vnd.openxmlformats-officedocument.presentationml.tags+xml"/>
  <Override PartName="/ppt/tags/tag9293.xml" ContentType="application/vnd.openxmlformats-officedocument.presentationml.tags+xml"/>
  <Override PartName="/ppt/tags/tag1462.xml" ContentType="application/vnd.openxmlformats-officedocument.presentationml.tags+xml"/>
  <Override PartName="/ppt/tags/tag2248.xml" ContentType="application/vnd.openxmlformats-officedocument.presentationml.tags+xml"/>
  <Override PartName="/ppt/slideLayouts/slideLayout360.xml" ContentType="application/vnd.openxmlformats-officedocument.presentationml.slideLayout+xml"/>
  <Override PartName="/ppt/tags/tag3661.xml" ContentType="application/vnd.openxmlformats-officedocument.presentationml.tags+xml"/>
  <Override PartName="/ppt/tags/tag4939.xml" ContentType="application/vnd.openxmlformats-officedocument.presentationml.tags+xml"/>
  <Override PartName="/ppt/tags/tag5012.xml" ContentType="application/vnd.openxmlformats-officedocument.presentationml.tags+xml"/>
  <Override PartName="/ppt/tags/tag5488.xml" ContentType="application/vnd.openxmlformats-officedocument.presentationml.tags+xml"/>
  <Override PartName="/ppt/tags/tag7211.xml" ContentType="application/vnd.openxmlformats-officedocument.presentationml.tags+xml"/>
  <Override PartName="/ppt/tags/tag7687.xml" ContentType="application/vnd.openxmlformats-officedocument.presentationml.tags+xml"/>
  <Override PartName="/ppt/tags/tag9038.xml" ContentType="application/vnd.openxmlformats-officedocument.presentationml.tags+xml"/>
  <Override PartName="/ppt/notesSlides/notesSlide19.xml" ContentType="application/vnd.openxmlformats-officedocument.presentationml.notesSlide+xml"/>
  <Override PartName="/ppt/slideLayouts/slideLayout105.xml" ContentType="application/vnd.openxmlformats-officedocument.presentationml.slideLayout+xml"/>
  <Override PartName="/ppt/tags/tag859.xml" ContentType="application/vnd.openxmlformats-officedocument.presentationml.tags+xml"/>
  <Override PartName="/ppt/tags/tag1207.xml" ContentType="application/vnd.openxmlformats-officedocument.presentationml.tags+xml"/>
  <Override PartName="/ppt/tags/tag2620.xml" ContentType="application/vnd.openxmlformats-officedocument.presentationml.tags+xml"/>
  <Override PartName="/ppt/tags/tag3406.xml" ContentType="application/vnd.openxmlformats-officedocument.presentationml.tags+xml"/>
  <Override PartName="/ppt/tags/tag4447.xml" ContentType="application/vnd.openxmlformats-officedocument.presentationml.tags+xml"/>
  <Override PartName="/ppt/tags/tag5860.xml" ContentType="application/vnd.openxmlformats-officedocument.presentationml.tags+xml"/>
  <Override PartName="/ppt/tags/tag6646.xml" ContentType="application/vnd.openxmlformats-officedocument.presentationml.tags+xml"/>
  <Override PartName="/ppt/tags/tag7195.xml" ContentType="application/vnd.openxmlformats-officedocument.presentationml.tags+xml"/>
  <Override PartName="/ppt/slideLayouts/slideLayout1002.xml" ContentType="application/vnd.openxmlformats-officedocument.presentationml.slideLayout+xml"/>
  <Override PartName="/ppt/tags/tag8845.xml" ContentType="application/vnd.openxmlformats-officedocument.presentationml.tags+xml"/>
  <Override PartName="/ppt/tags/tag9394.xml" ContentType="application/vnd.openxmlformats-officedocument.presentationml.tags+xml"/>
  <Override PartName="/ppt/tags/tag9410.xml" ContentType="application/vnd.openxmlformats-officedocument.presentationml.tags+xml"/>
  <Override PartName="/ppt/tags/tag66.xml" ContentType="application/vnd.openxmlformats-officedocument.presentationml.tags+xml"/>
  <Override PartName="/ppt/tags/tag367.xml" ContentType="application/vnd.openxmlformats-officedocument.presentationml.tags+xml"/>
  <Override PartName="/ppt/tags/tag5589.xml" ContentType="application/vnd.openxmlformats-officedocument.presentationml.tags+xml"/>
  <Override PartName="/ppt/tags/tag5605.xml" ContentType="application/vnd.openxmlformats-officedocument.presentationml.tags+xml"/>
  <Override PartName="/ppt/tags/tag6154.xml" ContentType="application/vnd.openxmlformats-officedocument.presentationml.tags+xml"/>
  <Override PartName="/ppt/slideLayouts/slideLayout953.xml" ContentType="application/vnd.openxmlformats-officedocument.presentationml.slideLayout+xml"/>
  <Override PartName="/ppt/tags/tag7804.xml" ContentType="application/vnd.openxmlformats-officedocument.presentationml.tags+xml"/>
  <Override PartName="/ppt/tags/tag8353.xml" ContentType="application/vnd.openxmlformats-officedocument.presentationml.tags+xml"/>
  <Override PartName="/ppt/tags/tag9139.xml" ContentType="application/vnd.openxmlformats-officedocument.presentationml.tags+xml"/>
  <Override PartName="/ppt/tags/tag1563.xml" ContentType="application/vnd.openxmlformats-officedocument.presentationml.tags+xml"/>
  <Override PartName="/ppt/tags/tag2349.xml" ContentType="application/vnd.openxmlformats-officedocument.presentationml.tags+xml"/>
  <Override PartName="/ppt/slideLayouts/slideLayout461.xml" ContentType="application/vnd.openxmlformats-officedocument.presentationml.slideLayout+xml"/>
  <Override PartName="/ppt/tags/tag3762.xml" ContentType="application/vnd.openxmlformats-officedocument.presentationml.tags+xml"/>
  <Override PartName="/ppt/tags/tag4548.xml" ContentType="application/vnd.openxmlformats-officedocument.presentationml.tags+xml"/>
  <Override PartName="/ppt/theme/theme35.xml" ContentType="application/vnd.openxmlformats-officedocument.theme+xml"/>
  <Override PartName="/ppt/tags/tag5097.xml" ContentType="application/vnd.openxmlformats-officedocument.presentationml.tags+xml"/>
  <Override PartName="/ppt/tags/tag5113.xml" ContentType="application/vnd.openxmlformats-officedocument.presentationml.tags+xml"/>
  <Override PartName="/ppt/tags/tag7312.xml" ContentType="application/vnd.openxmlformats-officedocument.presentationml.tags+xml"/>
  <Override PartName="/ppt/tags/tag7788.xml" ContentType="application/vnd.openxmlformats-officedocument.presentationml.tags+xml"/>
  <Override PartName="/ppt/tags/tag9511.xml" ContentType="application/vnd.openxmlformats-officedocument.presentationml.tags+xml"/>
  <Override PartName="/ppt/tags/tag1071.xml" ContentType="application/vnd.openxmlformats-officedocument.presentationml.tags+xml"/>
  <Override PartName="/ppt/tags/tag1308.xml" ContentType="application/vnd.openxmlformats-officedocument.presentationml.tags+xml"/>
  <Override PartName="/ppt/slideLayouts/slideLayout206.xml" ContentType="application/vnd.openxmlformats-officedocument.presentationml.slideLayout+xml"/>
  <Override PartName="/ppt/tags/tag2721.xml" ContentType="application/vnd.openxmlformats-officedocument.presentationml.tags+xml"/>
  <Override PartName="/ppt/tags/tag3270.xml" ContentType="application/vnd.openxmlformats-officedocument.presentationml.tags+xml"/>
  <Override PartName="/ppt/tags/tag3507.xml" ContentType="application/vnd.openxmlformats-officedocument.presentationml.tags+xml"/>
  <Override PartName="/ppt/tags/tag4056.xml" ContentType="application/vnd.openxmlformats-officedocument.presentationml.tags+xml"/>
  <Override PartName="/ppt/tags/tag4920.xml" ContentType="application/vnd.openxmlformats-officedocument.presentationml.tags+xml"/>
  <Override PartName="/ppt/tags/tag5706.xml" ContentType="application/vnd.openxmlformats-officedocument.presentationml.tags+xml"/>
  <Override PartName="/ppt/tags/tag5961.xml" ContentType="application/vnd.openxmlformats-officedocument.presentationml.tags+xml"/>
  <Override PartName="/ppt/tags/tag6255.xml" ContentType="application/vnd.openxmlformats-officedocument.presentationml.tags+xml"/>
  <Override PartName="/ppt/tags/tag6747.xml" ContentType="application/vnd.openxmlformats-officedocument.presentationml.tags+xml"/>
  <Override PartName="/ppt/tags/tag7296.xml" ContentType="application/vnd.openxmlformats-officedocument.presentationml.tags+xml"/>
  <Override PartName="/ppt/slideLayouts/slideLayout1087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tags/tag8946.xml" ContentType="application/vnd.openxmlformats-officedocument.presentationml.tags+xml"/>
  <Override PartName="/ppt/tags/tag9495.xml" ContentType="application/vnd.openxmlformats-officedocument.presentationml.tags+xml"/>
  <Override PartName="/ppt/tags/tag468.xml" ContentType="application/vnd.openxmlformats-officedocument.presentationml.tags+xml"/>
  <Override PartName="/ppt/tags/tag1664.xml" ContentType="application/vnd.openxmlformats-officedocument.presentationml.tags+xml"/>
  <Override PartName="/ppt/tags/tag3015.xml" ContentType="application/vnd.openxmlformats-officedocument.presentationml.tags+xml"/>
  <Override PartName="/ppt/tags/tag5214.xml" ContentType="application/vnd.openxmlformats-officedocument.presentationml.tags+xml"/>
  <Override PartName="/ppt/tags/tag7905.xml" ContentType="application/vnd.openxmlformats-officedocument.presentationml.tags+xml"/>
  <Override PartName="/ppt/tags/tag8454.xml" ContentType="application/vnd.openxmlformats-officedocument.presentationml.tags+xml"/>
  <Override PartName="/customXml/itemProps46.xml" ContentType="application/vnd.openxmlformats-officedocument.customXmlProperties+xml"/>
  <Override PartName="/ppt/tags/tag840.xml" ContentType="application/vnd.openxmlformats-officedocument.presentationml.tags+xml"/>
  <Override PartName="/ppt/tags/tag1172.xml" ContentType="application/vnd.openxmlformats-officedocument.presentationml.tags+xml"/>
  <Override PartName="/ppt/tags/tag1409.xml" ContentType="application/vnd.openxmlformats-officedocument.presentationml.tags+xml"/>
  <Override PartName="/ppt/tags/tag3863.xml" ContentType="application/vnd.openxmlformats-officedocument.presentationml.tags+xml"/>
  <Override PartName="/ppt/slideLayouts/slideLayout562.xml" ContentType="application/vnd.openxmlformats-officedocument.presentationml.slideLayout+xml"/>
  <Override PartName="/ppt/tags/tag4649.xml" ContentType="application/vnd.openxmlformats-officedocument.presentationml.tags+xml"/>
  <Override PartName="/ppt/tags/tag5198.xml" ContentType="application/vnd.openxmlformats-officedocument.presentationml.tags+xml"/>
  <Override PartName="/ppt/tags/tag6848.xml" ContentType="application/vnd.openxmlformats-officedocument.presentationml.tags+xml"/>
  <Override PartName="/ppt/tags/tag7397.xml" ContentType="application/vnd.openxmlformats-officedocument.presentationml.tags+xml"/>
  <Override PartName="/ppt/tags/tag7413.xml" ContentType="application/vnd.openxmlformats-officedocument.presentationml.tags+xml"/>
  <Override PartName="/ppt/tags/tag7889.xml" ContentType="application/vnd.openxmlformats-officedocument.presentationml.tags+xml"/>
  <Override PartName="/ppt/tags/tag9612.xml" ContentType="application/vnd.openxmlformats-officedocument.presentationml.tags+xml"/>
  <Override PartName="/ppt/tags/tag569.xml" ContentType="application/vnd.openxmlformats-officedocument.presentationml.tags+xml"/>
  <Override PartName="/ppt/tags/tag2330.xml" ContentType="application/vnd.openxmlformats-officedocument.presentationml.tags+xml"/>
  <Override PartName="/ppt/slideLayouts/slideLayout307.xml" ContentType="application/vnd.openxmlformats-officedocument.presentationml.slideLayout+xml"/>
  <Override PartName="/ppt/tags/tag2822.xml" ContentType="application/vnd.openxmlformats-officedocument.presentationml.tags+xml"/>
  <Override PartName="/ppt/tags/tag4157.xml" ContentType="application/vnd.openxmlformats-officedocument.presentationml.tags+xml"/>
  <Override PartName="/ppt/tags/tag5570.xml" ContentType="application/vnd.openxmlformats-officedocument.presentationml.tags+xml"/>
  <Override PartName="/ppt/tags/tag5807.xml" ContentType="application/vnd.openxmlformats-officedocument.presentationml.tags+xml"/>
  <Override PartName="/ppt/tags/tag5315.xml" ContentType="application/vnd.openxmlformats-officedocument.presentationml.tags+xml"/>
  <Override PartName="/ppt/tags/tag8063.xml" ContentType="application/vnd.openxmlformats-officedocument.presentationml.tags+xml"/>
  <Override PartName="/ppt/tags/tag8555.xml" ContentType="application/vnd.openxmlformats-officedocument.presentationml.tags+xml"/>
  <Override PartName="/ppt/slides/slide25.xml" ContentType="application/vnd.openxmlformats-officedocument.presentationml.slide+xml"/>
  <Override PartName="/ppt/tags/tag2059.xml" ContentType="application/vnd.openxmlformats-officedocument.presentationml.tags+xml"/>
  <Override PartName="/ppt/tags/tag3472.xml" ContentType="application/vnd.openxmlformats-officedocument.presentationml.tags+xml"/>
  <Override PartName="/ppt/tags/tag3709.xml" ContentType="application/vnd.openxmlformats-officedocument.presentationml.tags+xml"/>
  <Override PartName="/ppt/tags/tag3964.xml" ContentType="application/vnd.openxmlformats-officedocument.presentationml.tags+xml"/>
  <Override PartName="/ppt/tags/tag5299.xml" ContentType="application/vnd.openxmlformats-officedocument.presentationml.tags+xml"/>
  <Override PartName="/ppt/tags/tag6949.xml" ContentType="application/vnd.openxmlformats-officedocument.presentationml.tags+xml"/>
  <Override PartName="/ppt/tags/tag9697.xml" ContentType="application/vnd.openxmlformats-officedocument.presentationml.tags+xml"/>
  <Override PartName="/ppt/tags/tag9713.xml" ContentType="application/vnd.openxmlformats-officedocument.presentationml.tags+xml"/>
  <Default Extension="xml" ContentType="application/xml"/>
  <Override PartName="/ppt/slideLayouts/slideLayout24.xml" ContentType="application/vnd.openxmlformats-officedocument.presentationml.slideLayout+xml"/>
  <Override PartName="/ppt/tags/tag3217.xml" ContentType="application/vnd.openxmlformats-officedocument.presentationml.tags+xml"/>
  <Override PartName="/ppt/tags/tag6457.xml" ContentType="application/vnd.openxmlformats-officedocument.presentationml.tags+xml"/>
  <Override PartName="/ppt/tags/tag7870.xml" ContentType="application/vnd.openxmlformats-officedocument.presentationml.tags+xml"/>
  <Override PartName="/ppt/tags/tag9221.xml" ContentType="application/vnd.openxmlformats-officedocument.presentationml.tags+xml"/>
  <Override PartName="/ppt/tags/tag1866.xml" ContentType="application/vnd.openxmlformats-officedocument.presentationml.tags+xml"/>
  <Override PartName="/ppt/tags/tag4630.xml" ContentType="application/vnd.openxmlformats-officedocument.presentationml.tags+xml"/>
  <Override PartName="/ppt/slideLayouts/slideLayout764.xml" ContentType="application/vnd.openxmlformats-officedocument.presentationml.slideLayout+xml"/>
  <Override PartName="/ppt/tags/tag7615.xml" ContentType="application/vnd.openxmlformats-officedocument.presentationml.tags+xml"/>
  <Override PartName="/ppt/slideMasters/slideMaster11.xml" ContentType="application/vnd.openxmlformats-officedocument.presentationml.slideMaster+xml"/>
  <Override PartName="/ppt/tags/tag550.xml" ContentType="application/vnd.openxmlformats-officedocument.presentationml.tags+xml"/>
  <Override PartName="/ppt/tags/tag1374.xml" ContentType="application/vnd.openxmlformats-officedocument.presentationml.tags+xml"/>
  <Override PartName="/ppt/slideLayouts/slideLayout272.xml" ContentType="application/vnd.openxmlformats-officedocument.presentationml.slideLayout+xml"/>
  <Override PartName="/ppt/slideLayouts/slideLayout509.xml" ContentType="application/vnd.openxmlformats-officedocument.presentationml.slideLayout+xml"/>
  <Override PartName="/ppt/tags/tag4359.xml" ContentType="application/vnd.openxmlformats-officedocument.presentationml.tags+xml"/>
  <Override PartName="/ppt/tags/tag5772.xml" ContentType="application/vnd.openxmlformats-officedocument.presentationml.tags+xml"/>
  <Override PartName="/ppt/tags/tag7123.xml" ContentType="application/vnd.openxmlformats-officedocument.presentationml.tags+xml"/>
  <Override PartName="/ppt/tags/tag7599.xml" ContentType="application/vnd.openxmlformats-officedocument.presentationml.tags+xml"/>
  <Override PartName="/ppt/tags/tag279.xml" ContentType="application/vnd.openxmlformats-officedocument.presentationml.tags+xml"/>
  <Override PartName="/ppt/tags/tag1119.xml" ContentType="application/vnd.openxmlformats-officedocument.presentationml.tags+xml"/>
  <Override PartName="/ppt/tags/tag2532.xml" ContentType="application/vnd.openxmlformats-officedocument.presentationml.tags+xml"/>
  <Override PartName="/ppt/tags/tag5280.xml" ContentType="application/vnd.openxmlformats-officedocument.presentationml.tags+xml"/>
  <Override PartName="/ppt/tags/tag5517.xml" ContentType="application/vnd.openxmlformats-officedocument.presentationml.tags+xml"/>
  <Override PartName="/ppt/tags/tag8757.xml" ContentType="application/vnd.openxmlformats-officedocument.presentationml.tags+xml"/>
  <Override PartName="/ppt/tags/tag2040.xml" ContentType="application/vnd.openxmlformats-officedocument.presentationml.tags+xml"/>
  <Override PartName="/ppt/tags/tag5025.xml" ContentType="application/vnd.openxmlformats-officedocument.presentationml.tags+xml"/>
  <Override PartName="/ppt/tags/tag6930.xml" ContentType="application/vnd.openxmlformats-officedocument.presentationml.tags+xml"/>
  <Override PartName="/ppt/tags/tag8265.xml" ContentType="application/vnd.openxmlformats-officedocument.presentationml.tags+xml"/>
  <Override PartName="/ppt/tags/tag3182.xml" ContentType="application/vnd.openxmlformats-officedocument.presentationml.tags+xml"/>
  <Override PartName="/ppt/tags/tag3674.xml" ContentType="application/vnd.openxmlformats-officedocument.presentationml.tags+xml"/>
  <Override PartName="/ppt/tags/tag6659.xml" ContentType="application/vnd.openxmlformats-officedocument.presentationml.tags+xml"/>
  <Override PartName="/ppt/slideLayouts/slideLayout1015.xml" ContentType="application/vnd.openxmlformats-officedocument.presentationml.slideLayout+xml"/>
  <Override PartName="/ppt/tags/tag9423.xml" ContentType="application/vnd.openxmlformats-officedocument.presentationml.tags+xml"/>
  <Override PartName="/customXml/itemProps132.xml" ContentType="application/vnd.openxmlformats-officedocument.customXmlProperties+xml"/>
  <Override PartName="/ppt/tags/tag3419.xml" ContentType="application/vnd.openxmlformats-officedocument.presentationml.tags+xml"/>
  <Override PartName="/ppt/tags/tag4832.xml" ContentType="application/vnd.openxmlformats-officedocument.presentationml.tags+xml"/>
  <Override PartName="/ppt/tags/tag6167.xml" ContentType="application/vnd.openxmlformats-officedocument.presentationml.tags+xml"/>
  <Override PartName="/ppt/slideLayouts/slideLayout966.xml" ContentType="application/vnd.openxmlformats-officedocument.presentationml.slideLayout+xml"/>
  <Override PartName="/ppt/tags/tag7580.xml" ContentType="application/vnd.openxmlformats-officedocument.presentationml.tags+xml"/>
  <Override PartName="/ppt/tags/tag7817.xml" ContentType="application/vnd.openxmlformats-officedocument.presentationml.tags+xml"/>
  <Override PartName="/ppt/tags/tag752.xml" ContentType="application/vnd.openxmlformats-officedocument.presentationml.tags+xml"/>
  <Override PartName="/ppt/tags/tag1100.xml" ContentType="application/vnd.openxmlformats-officedocument.presentationml.tags+xml"/>
  <Override PartName="/ppt/tags/tag1576.xml" ContentType="application/vnd.openxmlformats-officedocument.presentationml.tags+xml"/>
  <Override PartName="/ppt/slideLayouts/slideLayout474.xml" ContentType="application/vnd.openxmlformats-officedocument.presentationml.slideLayout+xml"/>
  <Override PartName="/ppt/tags/tag4340.xml" ContentType="application/vnd.openxmlformats-officedocument.presentationml.tags+xml"/>
  <Override PartName="/ppt/tags/tag7325.xml" ContentType="application/vnd.openxmlformats-officedocument.presentationml.tags+xml"/>
  <Override PartName="/ppt/tags/tag260.xml" ContentType="application/vnd.openxmlformats-officedocument.presentationml.tags+xml"/>
  <Override PartName="/ppt/tags/tag1084.xml" ContentType="application/vnd.openxmlformats-officedocument.presentationml.tags+xml"/>
  <Override PartName="/ppt/slideLayouts/slideLayout219.xml" ContentType="application/vnd.openxmlformats-officedocument.presentationml.slideLayout+xml"/>
  <Override PartName="/ppt/tags/tag2734.xml" ContentType="application/vnd.openxmlformats-officedocument.presentationml.tags+xml"/>
  <Override PartName="/ppt/tags/tag4069.xml" ContentType="application/vnd.openxmlformats-officedocument.presentationml.tags+xml"/>
  <Override PartName="/ppt/tags/tag5974.xml" ContentType="application/vnd.openxmlformats-officedocument.presentationml.tags+xml"/>
  <Override PartName="/ppt/theme/theme48.xml" ContentType="application/vnd.openxmlformats-officedocument.theme+xml"/>
  <Override PartName="/ppt/tags/tag8959.xml" ContentType="application/vnd.openxmlformats-officedocument.presentationml.tags+xml"/>
  <Override PartName="/ppt/tags/tag2242.xml" ContentType="application/vnd.openxmlformats-officedocument.presentationml.tags+xml"/>
  <Override PartName="/ppt/tags/tag5482.xml" ContentType="application/vnd.openxmlformats-officedocument.presentationml.tags+xml"/>
  <Override PartName="/ppt/tags/tag5719.xml" ContentType="application/vnd.openxmlformats-officedocument.presentationml.tags+xml"/>
  <Override PartName="/ppt/tags/tag8467.xml" ContentType="application/vnd.openxmlformats-officedocument.presentationml.tags+xml"/>
  <Override PartName="/ppt/notesSlides/notesSlide13.xml" ContentType="application/vnd.openxmlformats-officedocument.presentationml.notesSlide+xml"/>
  <Override PartName="/ppt/tags/tag3400.xml" ContentType="application/vnd.openxmlformats-officedocument.presentationml.tags+xml"/>
  <Override PartName="/ppt/tags/tag3876.xml" ContentType="application/vnd.openxmlformats-officedocument.presentationml.tags+xml"/>
  <Override PartName="/ppt/tags/tag5227.xml" ContentType="application/vnd.openxmlformats-officedocument.presentationml.tags+xml"/>
  <Override PartName="/ppt/tags/tag6640.xml" ContentType="application/vnd.openxmlformats-officedocument.presentationml.tags+xml"/>
  <Override PartName="/ppt/tags/tag9625.xml" ContentType="application/vnd.openxmlformats-officedocument.presentationml.tags+xml"/>
  <Override PartName="/ppt/tags/tag3384.xml" ContentType="application/vnd.openxmlformats-officedocument.presentationml.tags+xml"/>
  <Override PartName="/ppt/tags/tag6369.xml" ContentType="application/vnd.openxmlformats-officedocument.presentationml.tags+xml"/>
  <Override PartName="/ppt/tags/tag9133.xml" ContentType="application/vnd.openxmlformats-officedocument.presentationml.tags+xml"/>
  <Override PartName="/ppt/tags/tag1778.xml" ContentType="application/vnd.openxmlformats-officedocument.presentationml.tags+xml"/>
  <Override PartName="/ppt/tags/tag3129.xml" ContentType="application/vnd.openxmlformats-officedocument.presentationml.tags+xml"/>
  <Override PartName="/ppt/tags/tag4542.xml" ContentType="application/vnd.openxmlformats-officedocument.presentationml.tags+xml"/>
  <Override PartName="/ppt/tags/tag7290.xml" ContentType="application/vnd.openxmlformats-officedocument.presentationml.tags+xml"/>
  <Override PartName="/ppt/tags/tag7782.xml" ContentType="application/vnd.openxmlformats-officedocument.presentationml.tags+xml"/>
  <Override PartName="/ppt/tags/tag462.xml" ContentType="application/vnd.openxmlformats-officedocument.presentationml.tags+xml"/>
  <Override PartName="/ppt/tags/tag954.xml" ContentType="application/vnd.openxmlformats-officedocument.presentationml.tags+xml"/>
  <Override PartName="/ppt/tags/tag1286.xml" ContentType="application/vnd.openxmlformats-officedocument.presentationml.tags+xml"/>
  <Override PartName="/ppt/tags/tag1302.xml" ContentType="application/vnd.openxmlformats-officedocument.presentationml.tags+xml"/>
  <Override PartName="/ppt/slideLayouts/slideLayout184.xml" ContentType="application/vnd.openxmlformats-officedocument.presentationml.slideLayout+xml"/>
  <Override PartName="/ppt/slideLayouts/slideLayout200.xml" ContentType="application/vnd.openxmlformats-officedocument.presentationml.slideLayout+xml"/>
  <Override PartName="/ppt/tags/tag4050.xml" ContentType="application/vnd.openxmlformats-officedocument.presentationml.tags+xml"/>
  <Override PartName="/ppt/slideLayouts/slideLayout676.xml" ContentType="application/vnd.openxmlformats-officedocument.presentationml.slideLayout+xml"/>
  <Override PartName="/ppt/tags/tag5700.xml" ContentType="application/vnd.openxmlformats-officedocument.presentationml.tags+xml"/>
  <Override PartName="/ppt/tags/tag7035.xml" ContentType="application/vnd.openxmlformats-officedocument.presentationml.tags+xml"/>
  <Override PartName="/ppt/tags/tag7527.xml" ContentType="application/vnd.openxmlformats-officedocument.presentationml.tags+xml"/>
  <Override PartName="/ppt/tags/tag8940.xml" ContentType="application/vnd.openxmlformats-officedocument.presentationml.tags+xml"/>
  <Override PartName="/ppt/tags/tag207.xml" ContentType="application/vnd.openxmlformats-officedocument.presentationml.tags+xml"/>
  <Override PartName="/ppt/tags/tag2444.xml" ContentType="application/vnd.openxmlformats-officedocument.presentationml.tags+xml"/>
  <Override PartName="/ppt/tags/tag2936.xml" ContentType="application/vnd.openxmlformats-officedocument.presentationml.tags+xml"/>
  <Override PartName="/ppt/tags/tag5684.xml" ContentType="application/vnd.openxmlformats-officedocument.presentationml.tags+xml"/>
  <Override PartName="/ppt/tags/tag5192.xml" ContentType="application/vnd.openxmlformats-officedocument.presentationml.tags+xml"/>
  <Override PartName="/ppt/tags/tag5429.xml" ContentType="application/vnd.openxmlformats-officedocument.presentationml.tags+xml"/>
  <Override PartName="/ppt/tags/tag6842.xml" ContentType="application/vnd.openxmlformats-officedocument.presentationml.tags+xml"/>
  <Override PartName="/ppt/tags/tag8177.xml" ContentType="application/vnd.openxmlformats-officedocument.presentationml.tags+xml"/>
  <Override PartName="/ppt/tags/tag8669.xml" ContentType="application/vnd.openxmlformats-officedocument.presentationml.tags+xml"/>
  <Override PartName="/ppt/tags/tag3110.xml" ContentType="application/vnd.openxmlformats-officedocument.presentationml.tags+xml"/>
  <Override PartName="/ppt/tags/tag3586.xml" ContentType="application/vnd.openxmlformats-officedocument.presentationml.tags+xml"/>
  <Override PartName="/ppt/tags/tag3602.xml" ContentType="application/vnd.openxmlformats-officedocument.presentationml.tags+xml"/>
  <Override PartName="/ppt/tags/tag6350.xml" ContentType="application/vnd.openxmlformats-officedocument.presentationml.tags+xml"/>
  <Override PartName="/ppt/slideLayouts/slideLayout1182.xml" ContentType="application/vnd.openxmlformats-officedocument.presentationml.slideLayout+xml"/>
  <Override PartName="/ppt/tags/tag9590.xml" ContentType="application/vnd.openxmlformats-officedocument.presentationml.tags+xml"/>
  <Override PartName="/ppt/tags/tag9827.xml" ContentType="application/vnd.openxmlformats-officedocument.presentationml.tags+xml"/>
  <Override PartName="/ppt/tags/tag3094.xml" ContentType="application/vnd.openxmlformats-officedocument.presentationml.tags+xml"/>
  <Override PartName="/ppt/tags/tag7984.xml" ContentType="application/vnd.openxmlformats-officedocument.presentationml.tags+xml"/>
  <Override PartName="/ppt/tags/tag9335.xml" ContentType="application/vnd.openxmlformats-officedocument.presentationml.tags+xml"/>
  <Override PartName="/ppt/tags/tag1504.xml" ContentType="application/vnd.openxmlformats-officedocument.presentationml.tags+xml"/>
  <Override PartName="/ppt/slideLayouts/slideLayout402.xml" ContentType="application/vnd.openxmlformats-officedocument.presentationml.slideLayout+xml"/>
  <Override PartName="/ppt/tags/tag4252.xml" ContentType="application/vnd.openxmlformats-officedocument.presentationml.tags+xml"/>
  <Override PartName="/ppt/tags/tag4744.xml" ContentType="application/vnd.openxmlformats-officedocument.presentationml.tags+xml"/>
  <Override PartName="/ppt/tags/tag6079.xml" ContentType="application/vnd.openxmlformats-officedocument.presentationml.tags+xml"/>
  <Override PartName="/ppt/slideLayouts/slideLayout878.xml" ContentType="application/vnd.openxmlformats-officedocument.presentationml.slideLayout+xml"/>
  <Override PartName="/ppt/tags/tag7492.xml" ContentType="application/vnd.openxmlformats-officedocument.presentationml.tags+xml"/>
  <Override PartName="/ppt/tags/tag7729.xml" ContentType="application/vnd.openxmlformats-officedocument.presentationml.tags+xml"/>
  <Override PartName="/ppt/tags/tag664.xml" ContentType="application/vnd.openxmlformats-officedocument.presentationml.tags+xml"/>
  <Override PartName="/ppt/tags/tag1012.xml" ContentType="application/vnd.openxmlformats-officedocument.presentationml.tags+xml"/>
  <Override PartName="/ppt/tags/tag1488.xml" ContentType="application/vnd.openxmlformats-officedocument.presentationml.tags+xml"/>
  <Override PartName="/ppt/slideLayouts/slideLayout386.xml" ContentType="application/vnd.openxmlformats-officedocument.presentationml.slideLayout+xml"/>
  <Override PartName="/ppt/tags/tag5886.xml" ContentType="application/vnd.openxmlformats-officedocument.presentationml.tags+xml"/>
  <Override PartName="/ppt/tags/tag5902.xml" ContentType="application/vnd.openxmlformats-officedocument.presentationml.tags+xml"/>
  <Override PartName="/ppt/tags/tag7237.xml" ContentType="application/vnd.openxmlformats-officedocument.presentationml.tags+xml"/>
  <Override PartName="/ppt/tags/tag8650.xml" ContentType="application/vnd.openxmlformats-officedocument.presentationml.tags+xml"/>
  <Override PartName="/ppt/tags/tag172.xml" ContentType="application/vnd.openxmlformats-officedocument.presentationml.tags+xml"/>
  <Override PartName="/ppt/tags/tag409.xml" ContentType="application/vnd.openxmlformats-officedocument.presentationml.tags+xml"/>
  <Override PartName="/ppt/tags/tag2646.xml" ContentType="application/vnd.openxmlformats-officedocument.presentationml.tags+xml"/>
  <Override PartName="/ppt/tags/tag5394.xml" ContentType="application/vnd.openxmlformats-officedocument.presentationml.tags+xml"/>
  <Override PartName="/ppt/tags/tag5410.xml" ContentType="application/vnd.openxmlformats-officedocument.presentationml.tags+xml"/>
  <Override PartName="/ppt/tags/tag2154.xml" ContentType="application/vnd.openxmlformats-officedocument.presentationml.tags+xml"/>
  <Override PartName="/ppt/tags/tag3804.xml" ContentType="application/vnd.openxmlformats-officedocument.presentationml.tags+xml"/>
  <Override PartName="/ppt/tags/tag5139.xml" ContentType="application/vnd.openxmlformats-officedocument.presentationml.tags+xml"/>
  <Override PartName="/ppt/tags/tag6552.xml" ContentType="application/vnd.openxmlformats-officedocument.presentationml.tags+xml"/>
  <Override PartName="/ppt/tags/tag8379.xml" ContentType="application/vnd.openxmlformats-officedocument.presentationml.tags+xml"/>
  <Override PartName="/ppt/tags/tag9792.xml" ContentType="application/vnd.openxmlformats-officedocument.presentationml.tags+xml"/>
  <Override PartName="/ppt/tags/tag1961.xml" ContentType="application/vnd.openxmlformats-officedocument.presentationml.tags+xml"/>
  <Override PartName="/ppt/tags/tag3296.xml" ContentType="application/vnd.openxmlformats-officedocument.presentationml.tags+xml"/>
  <Override PartName="/ppt/tags/tag3312.xml" ContentType="application/vnd.openxmlformats-officedocument.presentationml.tags+xml"/>
  <Override PartName="/ppt/tags/tag3788.xml" ContentType="application/vnd.openxmlformats-officedocument.presentationml.tags+xml"/>
  <Override PartName="/ppt/tags/tag6060.xml" ContentType="application/vnd.openxmlformats-officedocument.presentationml.tags+xml"/>
  <Override PartName="/ppt/slideLayouts/slideLayout1129.xml" ContentType="application/vnd.openxmlformats-officedocument.presentationml.slideLayout+xml"/>
  <Override PartName="/ppt/tags/tag9537.xml" ContentType="application/vnd.openxmlformats-officedocument.presentationml.tags+xml"/>
  <Override PartName="/ppt/tags/tag1706.xml" ContentType="application/vnd.openxmlformats-officedocument.presentationml.tags+xml"/>
  <Override PartName="/ppt/tags/tag4946.xml" ContentType="application/vnd.openxmlformats-officedocument.presentationml.tags+xml"/>
  <Override PartName="/ppt/tags/tag7694.xml" ContentType="application/vnd.openxmlformats-officedocument.presentationml.tags+xml"/>
  <Override PartName="/ppt/tags/tag7710.xml" ContentType="application/vnd.openxmlformats-officedocument.presentationml.tags+xml"/>
  <Override PartName="/ppt/tags/tag9045.xml" ContentType="application/vnd.openxmlformats-officedocument.presentationml.tags+xml"/>
  <Override PartName="/ppt/slideLayouts/slideLayout112.xml" ContentType="application/vnd.openxmlformats-officedocument.presentationml.slideLayout+xml"/>
  <Override PartName="/ppt/tags/tag866.xml" ContentType="application/vnd.openxmlformats-officedocument.presentationml.tags+xml"/>
  <Override PartName="/ppt/tags/tag1214.xml" ContentType="application/vnd.openxmlformats-officedocument.presentationml.tags+xml"/>
  <Override PartName="/ppt/slideLayouts/slideLayout588.xml" ContentType="application/vnd.openxmlformats-officedocument.presentationml.slideLayout+xml"/>
  <Override PartName="/ppt/tags/tag4454.xml" ContentType="application/vnd.openxmlformats-officedocument.presentationml.tags+xml"/>
  <Override PartName="/ppt/slideLayouts/slideLayout604.xml" ContentType="application/vnd.openxmlformats-officedocument.presentationml.slideLayout+xml"/>
  <Override PartName="/ppt/tags/tag7439.xml" ContentType="application/vnd.openxmlformats-officedocument.presentationml.tags+xml"/>
  <Override PartName="/ppt/tags/tag73.xml" ContentType="application/vnd.openxmlformats-officedocument.presentationml.tags+xml"/>
  <Override PartName="/ppt/tags/tag374.xml" ContentType="application/vnd.openxmlformats-officedocument.presentationml.tags+xml"/>
  <Override PartName="/ppt/tags/tag1198.xml" ContentType="application/vnd.openxmlformats-officedocument.presentationml.tags+xml"/>
  <Override PartName="/ppt/tags/tag2848.xml" ContentType="application/vnd.openxmlformats-officedocument.presentationml.tags+xml"/>
  <Override PartName="/ppt/tags/tag5612.xml" ContentType="application/vnd.openxmlformats-officedocument.presentationml.tags+xml"/>
  <Override PartName="/ppt/tags/tag8360.xml" ContentType="application/vnd.openxmlformats-officedocument.presentationml.tags+xml"/>
  <Override PartName="/ppt/tags/tag8852.xml" ContentType="application/vnd.openxmlformats-officedocument.presentationml.tags+xml"/>
  <Override PartName="/ppt/tags/tag119.xml" ContentType="application/vnd.openxmlformats-officedocument.presentationml.tags+xml"/>
  <Override PartName="/ppt/tags/tag2356.xml" ContentType="application/vnd.openxmlformats-officedocument.presentationml.tags+xml"/>
  <Override PartName="/ppt/tags/tag5120.xml" ContentType="application/vnd.openxmlformats-officedocument.presentationml.tags+xml"/>
  <Override PartName="/ppt/tags/tag5596.xml" ContentType="application/vnd.openxmlformats-officedocument.presentationml.tags+xml"/>
  <Override PartName="/ppt/tags/tag8105.xml" ContentType="application/vnd.openxmlformats-officedocument.presentationml.tags+xml"/>
  <Override PartName="/ppt/tags/tag3514.xml" ContentType="application/vnd.openxmlformats-officedocument.presentationml.tags+xml"/>
  <Override PartName="/ppt/tags/tag6754.xml" ContentType="application/vnd.openxmlformats-officedocument.presentationml.tags+xml"/>
  <Override PartName="/ppt/tags/tag8089.xml" ContentType="application/vnd.openxmlformats-officedocument.presentationml.tags+xml"/>
  <Override PartName="/ppt/slideLayouts/slideLayout1110.xml" ContentType="application/vnd.openxmlformats-officedocument.presentationml.slideLayout+xml"/>
  <Override PartName="/ppt/tags/tag9739.xml" ContentType="application/vnd.openxmlformats-officedocument.presentationml.tags+xml"/>
  <Override PartName="/ppt/tags/tag3022.xml" ContentType="application/vnd.openxmlformats-officedocument.presentationml.tags+xml"/>
  <Override PartName="/ppt/tags/tag3498.xml" ContentType="application/vnd.openxmlformats-officedocument.presentationml.tags+xml"/>
  <Override PartName="/ppt/tags/tag6262.xml" ContentType="application/vnd.openxmlformats-officedocument.presentationml.tags+xml"/>
  <Override PartName="/ppt/tags/tag7912.xml" ContentType="application/vnd.openxmlformats-officedocument.presentationml.tags+xml"/>
  <Override PartName="/ppt/slideLayouts/slideLayout1094.xml" ContentType="application/vnd.openxmlformats-officedocument.presentationml.slideLayout+xml"/>
  <Override PartName="/ppt/tags/tag9247.xml" ContentType="application/vnd.openxmlformats-officedocument.presentationml.tags+xml"/>
  <Override PartName="/customXml/itemProps53.xml" ContentType="application/vnd.openxmlformats-officedocument.customXmlProperties+xml"/>
  <Override PartName="/ppt/tags/tag1671.xml" ContentType="application/vnd.openxmlformats-officedocument.presentationml.tags+xml"/>
  <Override PartName="/ppt/tags/tag1908.xml" ContentType="application/vnd.openxmlformats-officedocument.presentationml.tags+xml"/>
  <Override PartName="/ppt/tags/tag4656.xml" ContentType="application/vnd.openxmlformats-officedocument.presentationml.tags+xml"/>
  <Override PartName="/ppt/tags/tag6007.xml" ContentType="application/vnd.openxmlformats-officedocument.presentationml.tags+xml"/>
  <Override PartName="/ppt/slideLayouts/slideLayout806.xml" ContentType="application/vnd.openxmlformats-officedocument.presentationml.slideLayout+xml"/>
  <Override PartName="/ppt/tags/tag7420.xml" ContentType="application/vnd.openxmlformats-officedocument.presentationml.tags+xml"/>
  <Override PartName="/ppt/tags/tag7896.xml" ContentType="application/vnd.openxmlformats-officedocument.presentationml.tags+xml"/>
  <Override PartName="/ppt/tags/tag576.xml" ContentType="application/vnd.openxmlformats-officedocument.presentationml.tags+xml"/>
  <Override PartName="/ppt/tags/tag1416.xml" ContentType="application/vnd.openxmlformats-officedocument.presentationml.tags+xml"/>
  <Override PartName="/ppt/slideLayouts/slideLayout298.xml" ContentType="application/vnd.openxmlformats-officedocument.presentationml.slideLayout+xml"/>
  <Override PartName="/ppt/slideLayouts/slideLayout314.xml" ContentType="application/vnd.openxmlformats-officedocument.presentationml.slideLayout+xml"/>
  <Override PartName="/ppt/tags/tag4164.xml" ContentType="application/vnd.openxmlformats-officedocument.presentationml.tags+xml"/>
  <Override PartName="/ppt/tags/tag5814.xml" ContentType="application/vnd.openxmlformats-officedocument.presentationml.tags+xml"/>
  <Override PartName="/ppt/tags/tag7149.xml" ContentType="application/vnd.openxmlformats-officedocument.presentationml.tags+xml"/>
  <Override PartName="/ppt/slideMasters/slideMaster37.xml" ContentType="application/vnd.openxmlformats-officedocument.presentationml.slideMaster+xml"/>
  <Override PartName="/ppt/tags/tag100.xml" ContentType="application/vnd.openxmlformats-officedocument.presentationml.tags+xml"/>
  <Override PartName="/ppt/tags/tag2558.xml" ContentType="application/vnd.openxmlformats-officedocument.presentationml.tags+xml"/>
  <Override PartName="/ppt/tags/tag5322.xml" ContentType="application/vnd.openxmlformats-officedocument.presentationml.tags+xml"/>
  <Override PartName="/ppt/tags/tag5798.xml" ContentType="application/vnd.openxmlformats-officedocument.presentationml.tags+xml"/>
  <Override PartName="/ppt/tags/tag8070.xml" ContentType="application/vnd.openxmlformats-officedocument.presentationml.tags+xml"/>
  <Override PartName="/ppt/tags/tag8562.xml" ContentType="application/vnd.openxmlformats-officedocument.presentationml.tags+xml"/>
  <Override PartName="/ppt/slides/slide32.xml" ContentType="application/vnd.openxmlformats-officedocument.presentationml.slide+xml"/>
  <Override PartName="/ppt/tags/tag2066.xml" ContentType="application/vnd.openxmlformats-officedocument.presentationml.tags+xml"/>
  <Override PartName="/ppt/tags/tag3971.xml" ContentType="application/vnd.openxmlformats-officedocument.presentationml.tags+xml"/>
  <Override PartName="/ppt/tags/tag6956.xml" ContentType="application/vnd.openxmlformats-officedocument.presentationml.tags+xml"/>
  <Override PartName="/ppt/tags/tag8307.xml" ContentType="application/vnd.openxmlformats-officedocument.presentationml.tags+xml"/>
  <Override PartName="/ppt/tags/tag9720.xml" ContentType="application/vnd.openxmlformats-officedocument.presentationml.tags+xml"/>
  <Override PartName="/ppt/slideLayouts/slideLayout31.xml" ContentType="application/vnd.openxmlformats-officedocument.presentationml.slideLayout+xml"/>
  <Override PartName="/ppt/tags/tag3224.xml" ContentType="application/vnd.openxmlformats-officedocument.presentationml.tags+xml"/>
  <Override PartName="/ppt/tags/tag3716.xml" ContentType="application/vnd.openxmlformats-officedocument.presentationml.tags+xml"/>
  <Override PartName="/ppt/tags/tag6464.xml" ContentType="application/vnd.openxmlformats-officedocument.presentationml.tags+xml"/>
  <Override PartName="/customXml/itemProps158.xml" ContentType="application/vnd.openxmlformats-officedocument.customXmlProperties+xml"/>
  <Override PartName="/ppt/tags/tag1873.xml" ContentType="application/vnd.openxmlformats-officedocument.presentationml.tags+xml"/>
  <Override PartName="/ppt/tags/tag4858.xml" ContentType="application/vnd.openxmlformats-officedocument.presentationml.tags+xml"/>
  <Override PartName="/ppt/slideLayouts/slideLayout771.xml" ContentType="application/vnd.openxmlformats-officedocument.presentationml.slideLayout+xml"/>
  <Override PartName="/ppt/tags/tag6209.xml" ContentType="application/vnd.openxmlformats-officedocument.presentationml.tags+xml"/>
  <Override PartName="/ppt/tags/tag7622.xml" ContentType="application/vnd.openxmlformats-officedocument.presentationml.tags+xml"/>
  <Override PartName="/ppt/tags/tag9449.xml" ContentType="application/vnd.openxmlformats-officedocument.presentationml.tags+xml"/>
  <Override PartName="/ppt/tags/tag1381.xml" ContentType="application/vnd.openxmlformats-officedocument.presentationml.tags+xml"/>
  <Override PartName="/ppt/tags/tag1618.xml" ContentType="application/vnd.openxmlformats-officedocument.presentationml.tags+xml"/>
  <Override PartName="/ppt/slideLayouts/slideLayout516.xml" ContentType="application/vnd.openxmlformats-officedocument.presentationml.slideLayout+xml"/>
  <Override PartName="/ppt/tags/tag4366.xml" ContentType="application/vnd.openxmlformats-officedocument.presentationml.tags+xml"/>
  <Override PartName="/ppt/tags/tag7130.xml" ContentType="application/vnd.openxmlformats-officedocument.presentationml.tags+xml"/>
  <Override PartName="/ppt/tags/tag302.xml" ContentType="application/vnd.openxmlformats-officedocument.presentationml.tags+xml"/>
  <Override PartName="/ppt/theme/theme6.xml" ContentType="application/vnd.openxmlformats-officedocument.theme+xml"/>
  <Override PartName="/ppt/tags/tag778.xml" ContentType="application/vnd.openxmlformats-officedocument.presentationml.tags+xml"/>
  <Override PartName="/ppt/tags/tag1126.xml" ContentType="application/vnd.openxmlformats-officedocument.presentationml.tags+xml"/>
  <Override PartName="/ppt/tags/tag8764.xml" ContentType="application/vnd.openxmlformats-officedocument.presentationml.tags+xml"/>
  <Override PartName="/ppt/tags/tag286.xml" ContentType="application/vnd.openxmlformats-officedocument.presentationml.tags+xml"/>
  <Override PartName="/ppt/tags/tag5032.xml" ContentType="application/vnd.openxmlformats-officedocument.presentationml.tags+xml"/>
  <Override PartName="/ppt/tags/tag5524.xml" ContentType="application/vnd.openxmlformats-officedocument.presentationml.tags+xml"/>
  <Override PartName="/ppt/tags/tag8272.xml" ContentType="application/vnd.openxmlformats-officedocument.presentationml.tags+xml"/>
  <Override PartName="/ppt/tags/tag8509.xml" ContentType="application/vnd.openxmlformats-officedocument.presentationml.tags+xml"/>
  <Override PartName="/ppt/tags/tag2268.xml" ContentType="application/vnd.openxmlformats-officedocument.presentationml.tags+xml"/>
  <Override PartName="/ppt/tags/tag3681.xml" ContentType="application/vnd.openxmlformats-officedocument.presentationml.tags+xml"/>
  <Override PartName="/ppt/tags/tag3918.xml" ContentType="application/vnd.openxmlformats-officedocument.presentationml.tags+xml"/>
  <Override PartName="/ppt/tags/tag6666.xml" ContentType="application/vnd.openxmlformats-officedocument.presentationml.tags+xml"/>
  <Override PartName="/ppt/tags/tag8017.xml" ContentType="application/vnd.openxmlformats-officedocument.presentationml.tags+xml"/>
  <Override PartName="/ppt/tags/tag9430.xml" ContentType="application/vnd.openxmlformats-officedocument.presentationml.tags+xml"/>
  <Override PartName="/ppt/notesSlides/notesSlide39.xml" ContentType="application/vnd.openxmlformats-officedocument.presentationml.notesSlide+xml"/>
  <Override PartName="/ppt/tags/tag3426.xml" ContentType="application/vnd.openxmlformats-officedocument.presentationml.tags+xml"/>
  <Override PartName="/ppt/tags/tag6174.xml" ContentType="application/vnd.openxmlformats-officedocument.presentationml.tags+xml"/>
  <Override PartName="/ppt/slideLayouts/slideLayout1022.xml" ContentType="application/vnd.openxmlformats-officedocument.presentationml.slideLayout+xml"/>
  <Override PartName="/ppt/tags/tag1583.xml" ContentType="application/vnd.openxmlformats-officedocument.presentationml.tags+xml"/>
  <Override PartName="/ppt/slideLayouts/slideLayout481.xml" ContentType="application/vnd.openxmlformats-officedocument.presentationml.slideLayout+xml"/>
  <Override PartName="/ppt/tags/tag7332.xml" ContentType="application/vnd.openxmlformats-officedocument.presentationml.tags+xml"/>
  <Override PartName="/ppt/slideLayouts/slideLayout973.xml" ContentType="application/vnd.openxmlformats-officedocument.presentationml.slideLayout+xml"/>
  <Override PartName="/ppt/tags/tag7824.xml" ContentType="application/vnd.openxmlformats-officedocument.presentationml.tags+xml"/>
  <Override PartName="/ppt/tags/tag9159.xml" ContentType="application/vnd.openxmlformats-officedocument.presentationml.tags+xml"/>
  <Override PartName="/ppt/tags/tag504.xml" ContentType="application/vnd.openxmlformats-officedocument.presentationml.tags+xml"/>
  <Override PartName="/ppt/tags/tag1091.xml" ContentType="application/vnd.openxmlformats-officedocument.presentationml.tags+xml"/>
  <Override PartName="/ppt/tags/tag1328.xml" ContentType="application/vnd.openxmlformats-officedocument.presentationml.tags+xml"/>
  <Override PartName="/ppt/slideLayouts/slideLayout226.xml" ContentType="application/vnd.openxmlformats-officedocument.presentationml.slideLayout+xml"/>
  <Override PartName="/ppt/tags/tag2741.xml" ContentType="application/vnd.openxmlformats-officedocument.presentationml.tags+xml"/>
  <Override PartName="/ppt/tags/tag4076.xml" ContentType="application/vnd.openxmlformats-officedocument.presentationml.tags+xml"/>
  <Override PartName="/ppt/tags/tag4568.xml" ContentType="application/vnd.openxmlformats-officedocument.presentationml.tags+xml"/>
  <Override PartName="/ppt/slideLayouts/slideLayout718.xml" ContentType="application/vnd.openxmlformats-officedocument.presentationml.slideLayout+xml"/>
  <Override PartName="/ppt/tags/tag5981.xml" ContentType="application/vnd.openxmlformats-officedocument.presentationml.tags+xml"/>
  <Override PartName="/ppt/theme/theme55.xml" ContentType="application/vnd.openxmlformats-officedocument.theme+xml"/>
  <Override PartName="/ppt/tags/tag8966.xml" ContentType="application/vnd.openxmlformats-officedocument.presentationml.tags+xml"/>
  <Override PartName="/ppt/tags/tag488.xml" ContentType="application/vnd.openxmlformats-officedocument.presentationml.tags+xml"/>
  <Override PartName="/ppt/tags/tag5726.xml" ContentType="application/vnd.openxmlformats-officedocument.presentationml.tags+xml"/>
  <Override PartName="/ppt/tags/tag8474.xml" ContentType="application/vnd.openxmlformats-officedocument.presentationml.tags+xml"/>
  <Override PartName="/ppt/notesSlides/notesSlide20.xml" ContentType="application/vnd.openxmlformats-officedocument.presentationml.notesSlide+xml"/>
  <Override PartName="/ppt/tags/tag3883.xml" ContentType="application/vnd.openxmlformats-officedocument.presentationml.tags+xml"/>
  <Override PartName="/ppt/tags/tag5234.xml" ContentType="application/vnd.openxmlformats-officedocument.presentationml.tags+xml"/>
  <Override PartName="/ppt/tags/tag8219.xml" ContentType="application/vnd.openxmlformats-officedocument.presentationml.tags+xml"/>
  <Override PartName="/ppt/tags/tag3391.xml" ContentType="application/vnd.openxmlformats-officedocument.presentationml.tags+xml"/>
  <Override PartName="/ppt/tags/tag3628.xml" ContentType="application/vnd.openxmlformats-officedocument.presentationml.tags+xml"/>
  <Override PartName="/ppt/tags/tag6868.xml" ContentType="application/vnd.openxmlformats-officedocument.presentationml.tags+xml"/>
  <Override PartName="/ppt/tags/tag9140.xml" ContentType="application/vnd.openxmlformats-officedocument.presentationml.tags+xml"/>
  <Override PartName="/ppt/tags/tag9632.xml" ContentType="application/vnd.openxmlformats-officedocument.presentationml.tags+xml"/>
  <Override PartName="/ppt/tags/tag1801.xml" ContentType="application/vnd.openxmlformats-officedocument.presentationml.tags+xml"/>
  <Override PartName="/ppt/tags/tag3136.xml" ContentType="application/vnd.openxmlformats-officedocument.presentationml.tags+xml"/>
  <Override PartName="/ppt/tags/tag6376.xml" ContentType="application/vnd.openxmlformats-officedocument.presentationml.tags+xml"/>
  <Override PartName="/ppt/tags/tag961.xml" ContentType="application/vnd.openxmlformats-officedocument.presentationml.tags+xml"/>
  <Override PartName="/ppt/tags/tag1293.xml" ContentType="application/vnd.openxmlformats-officedocument.presentationml.tags+xml"/>
  <Override PartName="/ppt/tags/tag1785.xml" ContentType="application/vnd.openxmlformats-officedocument.presentationml.tags+xml"/>
  <Override PartName="/ppt/slideLayouts/slideLayout683.xml" ContentType="application/vnd.openxmlformats-officedocument.presentationml.slideLayout+xml"/>
  <Override PartName="/ppt/tags/tag7534.xml" ContentType="application/vnd.openxmlformats-officedocument.presentationml.tags+xml"/>
  <Override PartName="/ppt/tags/tag706.xml" ContentType="application/vnd.openxmlformats-officedocument.presentationml.tags+xml"/>
  <Override PartName="/ppt/tags/tag1038.xml" ContentType="application/vnd.openxmlformats-officedocument.presentationml.tags+xml"/>
  <Override PartName="/ppt/slideLayouts/slideLayout191.xml" ContentType="application/vnd.openxmlformats-officedocument.presentationml.slideLayout+xml"/>
  <Override PartName="/ppt/tags/tag2943.xml" ContentType="application/vnd.openxmlformats-officedocument.presentationml.tags+xml"/>
  <Override PartName="/ppt/slideLayouts/slideLayout428.xml" ContentType="application/vnd.openxmlformats-officedocument.presentationml.slideLayout+xml"/>
  <Override PartName="/ppt/tags/tag4278.xml" ContentType="application/vnd.openxmlformats-officedocument.presentationml.tags+xml"/>
  <Override PartName="/ppt/tags/tag5691.xml" ContentType="application/vnd.openxmlformats-officedocument.presentationml.tags+xml"/>
  <Override PartName="/ppt/tags/tag5928.xml" ContentType="application/vnd.openxmlformats-officedocument.presentationml.tags+xml"/>
  <Override PartName="/ppt/tags/tag7042.xml" ContentType="application/vnd.openxmlformats-officedocument.presentationml.tags+xml"/>
  <Override PartName="/ppt/tags/tag198.xml" ContentType="application/vnd.openxmlformats-officedocument.presentationml.tags+xml"/>
  <Override PartName="/ppt/tags/tag214.xml" ContentType="application/vnd.openxmlformats-officedocument.presentationml.tags+xml"/>
  <Override PartName="/ppt/tags/tag2451.xml" ContentType="application/vnd.openxmlformats-officedocument.presentationml.tags+xml"/>
  <Override PartName="/ppt/tags/tag5436.xml" ContentType="application/vnd.openxmlformats-officedocument.presentationml.tags+xml"/>
  <Override PartName="/ppt/tags/tag8184.xml" ContentType="application/vnd.openxmlformats-officedocument.presentationml.tags+xml"/>
  <Override PartName="/ppt/tags/tag8200.xml" ContentType="application/vnd.openxmlformats-officedocument.presentationml.tags+xml"/>
  <Override PartName="/ppt/tags/tag8676.xml" ContentType="application/vnd.openxmlformats-officedocument.presentationml.tags+xml"/>
  <Override PartName="/ppt/tags/tag3593.xml" ContentType="application/vnd.openxmlformats-officedocument.presentationml.tags+xml"/>
  <Override PartName="/ppt/tags/tag9834.xml" ContentType="application/vnd.openxmlformats-officedocument.presentationml.tags+xml"/>
  <Override PartName="/customXml/itemProps8.xml" ContentType="application/vnd.openxmlformats-officedocument.customXmlProperties+xml"/>
  <Override PartName="/ppt/tags/tag3338.xml" ContentType="application/vnd.openxmlformats-officedocument.presentationml.tags+xml"/>
  <Override PartName="/ppt/tags/tag6102.xml" ContentType="application/vnd.openxmlformats-officedocument.presentationml.tags+xml"/>
  <Override PartName="/ppt/tags/tag6578.xml" ContentType="application/vnd.openxmlformats-officedocument.presentationml.tags+xml"/>
  <Override PartName="/ppt/slideLayouts/slideLayout901.xml" ContentType="application/vnd.openxmlformats-officedocument.presentationml.slideLayout+xml"/>
  <Override PartName="/ppt/tags/tag7991.xml" ContentType="application/vnd.openxmlformats-officedocument.presentationml.tags+xml"/>
  <Override PartName="/ppt/tags/tag9342.xml" ContentType="application/vnd.openxmlformats-officedocument.presentationml.tags+xml"/>
  <Override PartName="/ppt/tags/tag1511.xml" ContentType="application/vnd.openxmlformats-officedocument.presentationml.tags+xml"/>
  <Override PartName="/ppt/tags/tag1987.xml" ContentType="application/vnd.openxmlformats-officedocument.presentationml.tags+xml"/>
  <Override PartName="/ppt/tags/tag4751.xml" ContentType="application/vnd.openxmlformats-officedocument.presentationml.tags+xml"/>
  <Override PartName="/ppt/tags/tag6086.xml" ContentType="application/vnd.openxmlformats-officedocument.presentationml.tags+xml"/>
  <Override PartName="/ppt/slideLayouts/slideLayout885.xml" ContentType="application/vnd.openxmlformats-officedocument.presentationml.slideLayout+xml"/>
  <Override PartName="/ppt/tags/tag7736.xml" ContentType="application/vnd.openxmlformats-officedocument.presentationml.tags+xml"/>
  <Override PartName="/ppt/tags/tag671.xml" ContentType="application/vnd.openxmlformats-officedocument.presentationml.tags+xml"/>
  <Override PartName="/ppt/tags/tag908.xml" ContentType="application/vnd.openxmlformats-officedocument.presentationml.tags+xml"/>
  <Override PartName="/ppt/tags/tag1495.xml" ContentType="application/vnd.openxmlformats-officedocument.presentationml.tags+xml"/>
  <Override PartName="/ppt/slideLayouts/slideLayout393.xml" ContentType="application/vnd.openxmlformats-officedocument.presentationml.slideLayout+xml"/>
  <Override PartName="/ppt/tags/tag4004.xml" ContentType="application/vnd.openxmlformats-officedocument.presentationml.tags+xml"/>
  <Override PartName="/ppt/tags/tag7244.xml" ContentType="application/vnd.openxmlformats-officedocument.presentationml.tags+xml"/>
  <Override PartName="/ppt/tags/tag416.xml" ContentType="application/vnd.openxmlformats-officedocument.presentationml.tags+xml"/>
  <Override PartName="/ppt/slideLayouts/slideLayout138.xml" ContentType="application/vnd.openxmlformats-officedocument.presentationml.slideLayout+xml"/>
  <Override PartName="/ppt/tags/tag2653.xml" ContentType="application/vnd.openxmlformats-officedocument.presentationml.tags+xml"/>
  <Override PartName="/ppt/tags/tag5893.xml" ContentType="application/vnd.openxmlformats-officedocument.presentationml.tags+xml"/>
  <Override PartName="/ppt/tags/tag8402.xml" ContentType="application/vnd.openxmlformats-officedocument.presentationml.tags+xml"/>
  <Override PartName="/ppt/tags/tag8878.xml" ContentType="application/vnd.openxmlformats-officedocument.presentationml.tags+xml"/>
  <Override PartName="/ppt/tags/tag99.xml" ContentType="application/vnd.openxmlformats-officedocument.presentationml.tags+xml"/>
  <Override PartName="/ppt/tags/tag2161.xml" ContentType="application/vnd.openxmlformats-officedocument.presentationml.tags+xml"/>
  <Override PartName="/ppt/tags/tag3811.xml" ContentType="application/vnd.openxmlformats-officedocument.presentationml.tags+xml"/>
  <Override PartName="/ppt/tags/tag5146.xml" ContentType="application/vnd.openxmlformats-officedocument.presentationml.tags+xml"/>
  <Override PartName="/ppt/tags/tag5638.xml" ContentType="application/vnd.openxmlformats-officedocument.presentationml.tags+xml"/>
  <Override PartName="/ppt/tags/tag8386.xml" ContentType="application/vnd.openxmlformats-officedocument.presentationml.tags+xml"/>
  <Override PartName="/ppt/tags/tag3795.xml" ContentType="application/vnd.openxmlformats-officedocument.presentationml.tags+xml"/>
  <Override PartName="/ppt/tags/tag9544.xml" ContentType="application/vnd.openxmlformats-officedocument.presentationml.tags+xml"/>
  <Override PartName="/ppt/tags/tag1713.xml" ContentType="application/vnd.openxmlformats-officedocument.presentationml.tags+xml"/>
  <Override PartName="/ppt/tags/tag4953.xml" ContentType="application/vnd.openxmlformats-officedocument.presentationml.tags+xml"/>
  <Override PartName="/ppt/tags/tag6288.xml" ContentType="application/vnd.openxmlformats-officedocument.presentationml.tags+xml"/>
  <Override PartName="/ppt/tags/tag6304.xml" ContentType="application/vnd.openxmlformats-officedocument.presentationml.tags+xml"/>
  <Override PartName="/ppt/slideLayouts/slideLayout1136.xml" ContentType="application/vnd.openxmlformats-officedocument.presentationml.slideLayout+xml"/>
  <Override PartName="/ppt/tags/tag9052.xml" ContentType="application/vnd.openxmlformats-officedocument.presentationml.tags+xml"/>
  <Override PartName="/ppt/tags/tag873.xml" ContentType="application/vnd.openxmlformats-officedocument.presentationml.tags+xml"/>
  <Override PartName="/ppt/tags/tag1221.xml" ContentType="application/vnd.openxmlformats-officedocument.presentationml.tags+xml"/>
  <Override PartName="/ppt/tags/tag1697.xml" ContentType="application/vnd.openxmlformats-officedocument.presentationml.tags+xml"/>
  <Override PartName="/ppt/tags/tag3048.xml" ContentType="application/vnd.openxmlformats-officedocument.presentationml.tags+xml"/>
  <Override PartName="/ppt/tags/tag4461.xml" ContentType="application/vnd.openxmlformats-officedocument.presentationml.tags+xml"/>
  <Override PartName="/ppt/slideLayouts/slideLayout595.xml" ContentType="application/vnd.openxmlformats-officedocument.presentationml.slideLayout+xml"/>
  <Override PartName="/ppt/slideLayouts/slideLayout611.xml" ContentType="application/vnd.openxmlformats-officedocument.presentationml.slideLayout+xml"/>
  <Override PartName="/ppt/tags/tag7446.xml" ContentType="application/vnd.openxmlformats-officedocument.presentationml.tags+xml"/>
  <Override PartName="/ppt/tags/tag7938.xml" ContentType="application/vnd.openxmlformats-officedocument.presentationml.tags+xml"/>
  <Override PartName="/customXml/itemProps79.xml" ContentType="application/vnd.openxmlformats-officedocument.customXmlProperties+xml"/>
  <Override PartName="/ppt/tags/tag80.xml" ContentType="application/vnd.openxmlformats-officedocument.presentationml.tags+xml"/>
  <Override PartName="/ppt/tags/tag381.xml" ContentType="application/vnd.openxmlformats-officedocument.presentationml.tags+xml"/>
  <Override PartName="/ppt/tags/tag618.xml" ContentType="application/vnd.openxmlformats-officedocument.presentationml.tags+xml"/>
  <Override PartName="/ppt/tags/tag2855.xml" ContentType="application/vnd.openxmlformats-officedocument.presentationml.tags+xml"/>
  <Override PartName="/ppt/tags/tag4206.xml" ContentType="application/vnd.openxmlformats-officedocument.presentationml.tags+xml"/>
  <Override PartName="/ppt/tags/tag126.xml" ContentType="application/vnd.openxmlformats-officedocument.presentationml.tags+xml"/>
  <Override PartName="/ppt/tags/tag2363.xml" ContentType="application/vnd.openxmlformats-officedocument.presentationml.tags+xml"/>
  <Override PartName="/ppt/tags/tag8112.xml" ContentType="application/vnd.openxmlformats-officedocument.presentationml.tags+xml"/>
  <Override PartName="/ppt/tags/tag8588.xml" ContentType="application/vnd.openxmlformats-officedocument.presentationml.tags+xml"/>
  <Override PartName="/ppt/tags/tag8604.xml" ContentType="application/vnd.openxmlformats-officedocument.presentationml.tags+xml"/>
  <Override PartName="/ppt/tags/tag2108.xml" ContentType="application/vnd.openxmlformats-officedocument.presentationml.tags+xml"/>
  <Override PartName="/ppt/tags/tag3521.xml" ContentType="application/vnd.openxmlformats-officedocument.presentationml.tags+xml"/>
  <Override PartName="/ppt/tags/tag3997.xml" ContentType="application/vnd.openxmlformats-officedocument.presentationml.tags+xml"/>
  <Override PartName="/ppt/tags/tag5348.xml" ContentType="application/vnd.openxmlformats-officedocument.presentationml.tags+xml"/>
  <Override PartName="/ppt/tags/tag6761.xml" ContentType="application/vnd.openxmlformats-officedocument.presentationml.tags+xml"/>
  <Override PartName="/ppt/tags/tag8096.xml" ContentType="application/vnd.openxmlformats-officedocument.presentationml.tags+xml"/>
  <Override PartName="/ppt/tags/tag9746.xml" ContentType="application/vnd.openxmlformats-officedocument.presentationml.tags+xml"/>
  <Override PartName="/ppt/slides/slide58.xml" ContentType="application/vnd.openxmlformats-officedocument.presentationml.slide+xml"/>
  <Override PartName="/ppt/slideLayouts/slideLayout57.xml" ContentType="application/vnd.openxmlformats-officedocument.presentationml.slideLayout+xml"/>
  <Override PartName="/ppt/tags/tag6506.xml" ContentType="application/vnd.openxmlformats-officedocument.presentationml.tags+xml"/>
  <Override PartName="/ppt/tags/tag9254.xml" ContentType="application/vnd.openxmlformats-officedocument.presentationml.tags+xml"/>
  <Override PartName="/customXml/itemProps60.xml" ContentType="application/vnd.openxmlformats-officedocument.customXmlProperties+xml"/>
  <Override PartName="/ppt/tags/tag1915.xml" ContentType="application/vnd.openxmlformats-officedocument.presentationml.tags+xml"/>
  <Override PartName="/ppt/tags/tag4663.xml" ContentType="application/vnd.openxmlformats-officedocument.presentationml.tags+xml"/>
  <Override PartName="/ppt/tags/tag6014.xml" ContentType="application/vnd.openxmlformats-officedocument.presentationml.tags+xml"/>
  <Override PartName="/ppt/slideLayouts/slideLayout813.xml" ContentType="application/vnd.openxmlformats-officedocument.presentationml.slideLayout+xml"/>
  <Override PartName="/ppt/tags/tag1423.xml" ContentType="application/vnd.openxmlformats-officedocument.presentationml.tags+xml"/>
  <Override PartName="/ppt/tags/tag1899.xml" ContentType="application/vnd.openxmlformats-officedocument.presentationml.tags+xml"/>
  <Override PartName="/ppt/slideLayouts/slideLayout321.xml" ContentType="application/vnd.openxmlformats-officedocument.presentationml.slideLayout+xml"/>
  <Override PartName="/ppt/tags/tag4171.xml" ContentType="application/vnd.openxmlformats-officedocument.presentationml.tags+xml"/>
  <Override PartName="/ppt/tags/tag4408.xml" ContentType="application/vnd.openxmlformats-officedocument.presentationml.tags+xml"/>
  <Override PartName="/ppt/tags/tag5821.xml" ContentType="application/vnd.openxmlformats-officedocument.presentationml.tags+xml"/>
  <Override PartName="/ppt/slideLayouts/slideLayout797.xml" ContentType="application/vnd.openxmlformats-officedocument.presentationml.slideLayout+xml"/>
  <Override PartName="/ppt/tags/tag7648.xml" ContentType="application/vnd.openxmlformats-officedocument.presentationml.tags+xml"/>
  <Override PartName="/ppt/slideMasters/slideMaster44.xml" ContentType="application/vnd.openxmlformats-officedocument.presentationml.slideMaster+xml"/>
  <Override PartName="/ppt/tags/tag583.xml" ContentType="application/vnd.openxmlformats-officedocument.presentationml.tags+xml"/>
  <Override PartName="/ppt/tags/tag7156.xml" ContentType="application/vnd.openxmlformats-officedocument.presentationml.tags+xml"/>
  <Override PartName="/ppt/tags/tag8806.xml" ContentType="application/vnd.openxmlformats-officedocument.presentationml.tags+xml"/>
  <Override PartName="/ppt/tags/tag27.xml" ContentType="application/vnd.openxmlformats-officedocument.presentationml.tags+xml"/>
  <Override PartName="/ppt/tags/tag328.xml" ContentType="application/vnd.openxmlformats-officedocument.presentationml.tags+xml"/>
  <Override PartName="/ppt/tags/tag2073.xml" ContentType="application/vnd.openxmlformats-officedocument.presentationml.tags+xml"/>
  <Override PartName="/ppt/tags/tag2565.xml" ContentType="application/vnd.openxmlformats-officedocument.presentationml.tags+xml"/>
  <Override PartName="/ppt/tags/tag6963.xml" ContentType="application/vnd.openxmlformats-officedocument.presentationml.tags+xml"/>
  <Override PartName="/ppt/tags/tag8298.xml" ContentType="application/vnd.openxmlformats-officedocument.presentationml.tags+xml"/>
  <Override PartName="/ppt/tags/tag8314.xml" ContentType="application/vnd.openxmlformats-officedocument.presentationml.tags+xml"/>
  <Override PartName="/ppt/tags/tag3723.xml" ContentType="application/vnd.openxmlformats-officedocument.presentationml.tags+xml"/>
  <Override PartName="/ppt/tags/tag5058.xml" ContentType="application/vnd.openxmlformats-officedocument.presentationml.tags+xml"/>
  <Override PartName="/ppt/tags/tag6471.xml" ContentType="application/vnd.openxmlformats-officedocument.presentationml.tags+xml"/>
  <Override PartName="/ppt/tags/tag6708.xml" ContentType="application/vnd.openxmlformats-officedocument.presentationml.tags+xml"/>
  <Override PartName="/customXml/itemProps165.xml" ContentType="application/vnd.openxmlformats-officedocument.customXmlProperties+xml"/>
  <Override PartName="/ppt/tags/tag1880.xml" ContentType="application/vnd.openxmlformats-officedocument.presentationml.tags+xml"/>
  <Override PartName="/ppt/tags/tag3231.xml" ContentType="application/vnd.openxmlformats-officedocument.presentationml.tags+xml"/>
  <Override PartName="/ppt/tags/tag6216.xml" ContentType="application/vnd.openxmlformats-officedocument.presentationml.tags+xml"/>
  <Override PartName="/ppt/slideLayouts/slideLayout1048.xml" ContentType="application/vnd.openxmlformats-officedocument.presentationml.slideLayout+xml"/>
  <Override PartName="/ppt/tags/tag9456.xml" ContentType="application/vnd.openxmlformats-officedocument.presentationml.tags+xml"/>
  <Override PartName="/ppt/tags/tag801.xml" ContentType="application/vnd.openxmlformats-officedocument.presentationml.tags+xml"/>
  <Override PartName="/ppt/tags/tag1625.xml" ContentType="application/vnd.openxmlformats-officedocument.presentationml.tags+xml"/>
  <Override PartName="/ppt/slideLayouts/slideLayout523.xml" ContentType="application/vnd.openxmlformats-officedocument.presentationml.slideLayout+xml"/>
  <Override PartName="/ppt/tags/tag4373.xml" ContentType="application/vnd.openxmlformats-officedocument.presentationml.tags+xml"/>
  <Override PartName="/ppt/tags/tag4865.xml" ContentType="application/vnd.openxmlformats-officedocument.presentationml.tags+xml"/>
  <Override PartName="/ppt/slideLayouts/slideLayout999.xml" ContentType="application/vnd.openxmlformats-officedocument.presentationml.slideLayout+xml"/>
  <Override PartName="/ppt/tags/tag785.xml" ContentType="application/vnd.openxmlformats-officedocument.presentationml.tags+xml"/>
  <Override PartName="/ppt/tags/tag1133.xml" ContentType="application/vnd.openxmlformats-officedocument.presentationml.tags+xml"/>
  <Override PartName="/ppt/tags/tag4118.xml" ContentType="application/vnd.openxmlformats-officedocument.presentationml.tags+xml"/>
  <Override PartName="/ppt/tags/tag7358.xml" ContentType="application/vnd.openxmlformats-officedocument.presentationml.tags+xml"/>
  <Override PartName="/ppt/tags/tag8771.xml" ContentType="application/vnd.openxmlformats-officedocument.presentationml.tags+xml"/>
  <Override PartName="/ppt/tags/tag293.xml" ContentType="application/vnd.openxmlformats-officedocument.presentationml.tags+xml"/>
  <Override PartName="/ppt/tags/tag2767.xml" ContentType="application/vnd.openxmlformats-officedocument.presentationml.tags+xml"/>
  <Override PartName="/ppt/tags/tag5531.xml" ContentType="application/vnd.openxmlformats-officedocument.presentationml.tags+xml"/>
  <Override PartName="/ppt/tags/tag8516.xml" ContentType="application/vnd.openxmlformats-officedocument.presentationml.tags+xml"/>
  <Override PartName="/ppt/tags/tag2275.xml" ContentType="application/vnd.openxmlformats-officedocument.presentationml.tags+xml"/>
  <Override PartName="/ppt/tags/tag3925.xml" ContentType="application/vnd.openxmlformats-officedocument.presentationml.tags+xml"/>
  <Override PartName="/ppt/tags/tag8024.xml" ContentType="application/vnd.openxmlformats-officedocument.presentationml.tags+xml"/>
  <Override PartName="/ppt/notesSlides/notesSlide46.xml" ContentType="application/vnd.openxmlformats-officedocument.presentationml.notesSlide+xml"/>
  <Override PartName="/ppt/tags/tag3433.xml" ContentType="application/vnd.openxmlformats-officedocument.presentationml.tags+xml"/>
  <Override PartName="/ppt/tags/tag6181.xml" ContentType="application/vnd.openxmlformats-officedocument.presentationml.tags+xml"/>
  <Override PartName="/ppt/tags/tag6673.xml" ContentType="application/vnd.openxmlformats-officedocument.presentationml.tags+xml"/>
  <Override PartName="/ppt/tags/tag9658.xml" ContentType="application/vnd.openxmlformats-officedocument.presentationml.tags+xml"/>
  <Override PartName="/ppt/tags/tag1590.xml" ContentType="application/vnd.openxmlformats-officedocument.presentationml.tags+xml"/>
  <Override PartName="/ppt/tags/tag1827.xml" ContentType="application/vnd.openxmlformats-officedocument.presentationml.tags+xml"/>
  <Override PartName="/ppt/tags/tag6418.xml" ContentType="application/vnd.openxmlformats-officedocument.presentationml.tags+xml"/>
  <Override PartName="/ppt/slideLayouts/slideLayout980.xml" ContentType="application/vnd.openxmlformats-officedocument.presentationml.slideLayout+xml"/>
  <Override PartName="/ppt/tags/tag7831.xml" ContentType="application/vnd.openxmlformats-officedocument.presentationml.tags+xml"/>
  <Override PartName="/ppt/tags/tag9166.xml" ContentType="application/vnd.openxmlformats-officedocument.presentationml.tags+xml"/>
  <Override PartName="/ppt/tags/tag987.xml" ContentType="application/vnd.openxmlformats-officedocument.presentationml.tags+xml"/>
  <Override PartName="/ppt/tags/tag1335.xml" ContentType="application/vnd.openxmlformats-officedocument.presentationml.tags+xml"/>
  <Override PartName="/ppt/slideLayouts/slideLayout233.xml" ContentType="application/vnd.openxmlformats-officedocument.presentationml.slideLayout+xml"/>
  <Override PartName="/ppt/tags/tag4575.xml" ContentType="application/vnd.openxmlformats-officedocument.presentationml.tags+xml"/>
  <Override PartName="/ppt/slideLayouts/slideLayout725.xml" ContentType="application/vnd.openxmlformats-officedocument.presentationml.slideLayout+xml"/>
  <Override PartName="/ppt/theme/theme62.xml" ContentType="application/vnd.openxmlformats-officedocument.theme+xml"/>
  <Override PartName="/ppt/tags/tag495.xml" ContentType="application/vnd.openxmlformats-officedocument.presentationml.tags+xml"/>
  <Override PartName="/ppt/tags/tag511.xml" ContentType="application/vnd.openxmlformats-officedocument.presentationml.tags+xml"/>
  <Override PartName="/ppt/tags/tag2969.xml" ContentType="application/vnd.openxmlformats-officedocument.presentationml.tags+xml"/>
  <Override PartName="/ppt/tags/tag4083.xml" ContentType="application/vnd.openxmlformats-officedocument.presentationml.tags+xml"/>
  <Override PartName="/ppt/tags/tag5733.xml" ContentType="application/vnd.openxmlformats-officedocument.presentationml.tags+xml"/>
  <Override PartName="/ppt/tags/tag7068.xml" ContentType="application/vnd.openxmlformats-officedocument.presentationml.tags+xml"/>
  <Override PartName="/ppt/tags/tag8481.xml" ContentType="application/vnd.openxmlformats-officedocument.presentationml.tags+xml"/>
  <Override PartName="/ppt/tags/tag8973.xml" ContentType="application/vnd.openxmlformats-officedocument.presentationml.tags+xml"/>
  <Override PartName="/ppt/tags/tag2001.xml" ContentType="application/vnd.openxmlformats-officedocument.presentationml.tags+xml"/>
  <Override PartName="/ppt/tags/tag2477.xml" ContentType="application/vnd.openxmlformats-officedocument.presentationml.tags+xml"/>
  <Override PartName="/ppt/tags/tag3890.xml" ContentType="application/vnd.openxmlformats-officedocument.presentationml.tags+xml"/>
  <Override PartName="/ppt/tags/tag5241.xml" ContentType="application/vnd.openxmlformats-officedocument.presentationml.tags+xml"/>
  <Override PartName="/ppt/tags/tag8226.xml" ContentType="application/vnd.openxmlformats-officedocument.presentationml.tags+xml"/>
  <Override PartName="/ppt/tags/tag8718.xml" ContentType="application/vnd.openxmlformats-officedocument.presentationml.tags+xml"/>
  <Override PartName="/ppt/tags/tag3635.xml" ContentType="application/vnd.openxmlformats-officedocument.presentationml.tags+xml"/>
  <Override PartName="/ppt/tags/tag6875.xml" ContentType="application/vnd.openxmlformats-officedocument.presentationml.tags+xml"/>
  <Override PartName="/ppt/tags/tag3143.xml" ContentType="application/vnd.openxmlformats-officedocument.presentationml.tags+xml"/>
  <Override PartName="/ppt/tags/tag6383.xml" ContentType="application/vnd.openxmlformats-officedocument.presentationml.tags+xml"/>
  <Override PartName="/ppt/tags/tag9368.xml" ContentType="application/vnd.openxmlformats-officedocument.presentationml.tags+xml"/>
  <Override PartName="/ppt/tags/tag1792.xml" ContentType="application/vnd.openxmlformats-officedocument.presentationml.tags+xml"/>
  <Override PartName="/ppt/tags/tag4301.xml" ContentType="application/vnd.openxmlformats-officedocument.presentationml.tags+xml"/>
  <Override PartName="/ppt/tags/tag4777.xml" ContentType="application/vnd.openxmlformats-officedocument.presentationml.tags+xml"/>
  <Override PartName="/ppt/slideLayouts/slideLayout690.xml" ContentType="application/vnd.openxmlformats-officedocument.presentationml.slideLayout+xml"/>
  <Override PartName="/ppt/tags/tag6128.xml" ContentType="application/vnd.openxmlformats-officedocument.presentationml.tags+xml"/>
  <Override PartName="/ppt/slideLayouts/slideLayout927.xml" ContentType="application/vnd.openxmlformats-officedocument.presentationml.slideLayout+xml"/>
  <Override PartName="/ppt/tags/tag7541.xml" ContentType="application/vnd.openxmlformats-officedocument.presentationml.tags+xml"/>
  <Override PartName="/ppt/tags/tag713.xml" ContentType="application/vnd.openxmlformats-officedocument.presentationml.tags+xml"/>
  <Override PartName="/ppt/tags/tag1045.xml" ContentType="application/vnd.openxmlformats-officedocument.presentationml.tags+xml"/>
  <Override PartName="/ppt/tags/tag1537.xml" ContentType="application/vnd.openxmlformats-officedocument.presentationml.tags+xml"/>
  <Override PartName="/ppt/tags/tag2950.xml" ContentType="application/vnd.openxmlformats-officedocument.presentationml.tags+xml"/>
  <Override PartName="/ppt/slideLayouts/slideLayout435.xml" ContentType="application/vnd.openxmlformats-officedocument.presentationml.slideLayout+xml"/>
  <Override PartName="/ppt/tags/tag4285.xml" ContentType="application/vnd.openxmlformats-officedocument.presentationml.tags+xml"/>
  <Override PartName="/ppt/tags/tag5935.xml" ContentType="application/vnd.openxmlformats-officedocument.presentationml.tags+xml"/>
  <Override PartName="/ppt/tags/tag221.xml" ContentType="application/vnd.openxmlformats-officedocument.presentationml.tags+xml"/>
  <Override PartName="/ppt/tags/tag697.xml" ContentType="application/vnd.openxmlformats-officedocument.presentationml.tags+xml"/>
  <Override PartName="/ppt/tags/tag5443.xml" ContentType="application/vnd.openxmlformats-officedocument.presentationml.tags+xml"/>
  <Override PartName="/ppt/tags/tag8683.xml" ContentType="application/vnd.openxmlformats-officedocument.presentationml.tags+xml"/>
  <Override PartName="/ppt/tags/tag2187.xml" ContentType="application/vnd.openxmlformats-officedocument.presentationml.tags+xml"/>
  <Override PartName="/ppt/tags/tag2203.xml" ContentType="application/vnd.openxmlformats-officedocument.presentationml.tags+xml"/>
  <Override PartName="/ppt/tags/tag2679.xml" ContentType="application/vnd.openxmlformats-officedocument.presentationml.tags+xml"/>
  <Override PartName="/ppt/tags/tag6601.xml" ContentType="application/vnd.openxmlformats-officedocument.presentationml.tags+xml"/>
  <Override PartName="/ppt/tags/tag8191.xml" ContentType="application/vnd.openxmlformats-officedocument.presentationml.tags+xml"/>
  <Override PartName="/ppt/tags/tag8428.xml" ContentType="application/vnd.openxmlformats-officedocument.presentationml.tags+xml"/>
  <Override PartName="/ppt/tags/tag9841.xml" ContentType="application/vnd.openxmlformats-officedocument.presentationml.tags+xml"/>
  <Override PartName="/ppt/tags/tag3837.xml" ContentType="application/vnd.openxmlformats-officedocument.presentationml.tags+xml"/>
  <Override PartName="/ppt/tags/tag6585.xml" ContentType="application/vnd.openxmlformats-officedocument.presentationml.tags+xml"/>
  <Override PartName="/ppt/tags/tag1994.xml" ContentType="application/vnd.openxmlformats-officedocument.presentationml.tags+xml"/>
  <Override PartName="/ppt/tags/tag3345.xml" ContentType="application/vnd.openxmlformats-officedocument.presentationml.tags+xml"/>
  <Override PartName="/ppt/tags/tag6093.xml" ContentType="application/vnd.openxmlformats-officedocument.presentationml.tags+xml"/>
  <Override PartName="/ppt/slideLayouts/slideLayout892.xml" ContentType="application/vnd.openxmlformats-officedocument.presentationml.slideLayout+xml"/>
  <Override PartName="/ppt/tags/tag7743.xml" ContentType="application/vnd.openxmlformats-officedocument.presentationml.tags+xml"/>
  <Override PartName="/ppt/tags/tag9078.xml" ContentType="application/vnd.openxmlformats-officedocument.presentationml.tags+xml"/>
  <Override PartName="/ppt/tags/tag915.xml" ContentType="application/vnd.openxmlformats-officedocument.presentationml.tags+xml"/>
  <Override PartName="/ppt/tags/tag1739.xml" ContentType="application/vnd.openxmlformats-officedocument.presentationml.tags+xml"/>
  <Override PartName="/ppt/tags/tag4487.xml" ContentType="application/vnd.openxmlformats-officedocument.presentationml.tags+xml"/>
  <Override PartName="/ppt/tags/tag4503.xml" ContentType="application/vnd.openxmlformats-officedocument.presentationml.tags+xml"/>
  <Override PartName="/ppt/slideLayouts/slideLayout637.xml" ContentType="application/vnd.openxmlformats-officedocument.presentationml.slideLayout+xml"/>
  <Override PartName="/ppt/tags/tag4979.xml" ContentType="application/vnd.openxmlformats-officedocument.presentationml.tags+xml"/>
  <Override PartName="/ppt/tags/tag7251.xml" ContentType="application/vnd.openxmlformats-officedocument.presentationml.tags+xml"/>
  <Override PartName="/ppt/tags/tag423.xml" ContentType="application/vnd.openxmlformats-officedocument.presentationml.tags+xml"/>
  <Override PartName="/ppt/tags/tag899.xml" ContentType="application/vnd.openxmlformats-officedocument.presentationml.tags+xml"/>
  <Override PartName="/ppt/slideLayouts/slideLayout145.xml" ContentType="application/vnd.openxmlformats-officedocument.presentationml.slideLayout+xml"/>
  <Override PartName="/ppt/tags/tag1247.xml" ContentType="application/vnd.openxmlformats-officedocument.presentationml.tags+xml"/>
  <Override PartName="/ppt/tags/tag2660.xml" ContentType="application/vnd.openxmlformats-officedocument.presentationml.tags+xml"/>
  <Override PartName="/ppt/tags/tag4011.xml" ContentType="application/vnd.openxmlformats-officedocument.presentationml.tags+xml"/>
  <Override PartName="/ppt/tags/tag8885.xml" ContentType="application/vnd.openxmlformats-officedocument.presentationml.tags+xml"/>
  <Override PartName="/ppt/tags/tag8901.xml" ContentType="application/vnd.openxmlformats-officedocument.presentationml.tags+xml"/>
  <Override PartName="/ppt/tags/tag2405.xml" ContentType="application/vnd.openxmlformats-officedocument.presentationml.tags+xml"/>
  <Override PartName="/ppt/tags/tag5153.xml" ContentType="application/vnd.openxmlformats-officedocument.presentationml.tags+xml"/>
  <Override PartName="/ppt/tags/tag5645.xml" ContentType="application/vnd.openxmlformats-officedocument.presentationml.tags+xml"/>
  <Override PartName="/ppt/tags/tag8393.xml" ContentType="application/vnd.openxmlformats-officedocument.presentationml.tags+xml"/>
  <Override PartName="/ppt/slideLayouts/slideLayout1.xml" ContentType="application/vnd.openxmlformats-officedocument.presentationml.slideLayout+xml"/>
  <Override PartName="/ppt/tags/tag2389.xml" ContentType="application/vnd.openxmlformats-officedocument.presentationml.tags+xml"/>
  <Override PartName="/ppt/tags/tag6803.xml" ContentType="application/vnd.openxmlformats-officedocument.presentationml.tags+xml"/>
  <Override PartName="/ppt/tags/tag8138.xml" ContentType="application/vnd.openxmlformats-officedocument.presentationml.tags+xml"/>
  <Override PartName="/ppt/tags/tag9551.xml" ContentType="application/vnd.openxmlformats-officedocument.presentationml.tags+xml"/>
  <Override PartName="/ppt/tags/tag3547.xml" ContentType="application/vnd.openxmlformats-officedocument.presentationml.tags+xml"/>
  <Override PartName="/ppt/tags/tag4960.xml" ContentType="application/vnd.openxmlformats-officedocument.presentationml.tags+xml"/>
  <Override PartName="/ppt/tags/tag6295.xml" ContentType="application/vnd.openxmlformats-officedocument.presentationml.tags+xml"/>
  <Override PartName="/ppt/tags/tag6311.xml" ContentType="application/vnd.openxmlformats-officedocument.presentationml.tags+xml"/>
  <Override PartName="/ppt/tags/tag6787.xml" ContentType="application/vnd.openxmlformats-officedocument.presentationml.tags+xml"/>
  <Override PartName="/ppt/slideLayouts/slideLayout1143.xml" ContentType="application/vnd.openxmlformats-officedocument.presentationml.slideLayout+xml"/>
  <Override PartName="/ppt/tags/tag1720.xml" ContentType="application/vnd.openxmlformats-officedocument.presentationml.tags+xml"/>
  <Override PartName="/ppt/tags/tag3055.xml" ContentType="application/vnd.openxmlformats-officedocument.presentationml.tags+xml"/>
  <Override PartName="/ppt/tags/tag4705.xml" ContentType="application/vnd.openxmlformats-officedocument.presentationml.tags+xml"/>
  <Override PartName="/ppt/tags/tag7945.xml" ContentType="application/vnd.openxmlformats-officedocument.presentationml.tags+xml"/>
  <Override PartName="/customXml/itemProps86.xml" ContentType="application/vnd.openxmlformats-officedocument.customXmlProperties+xml"/>
  <Override PartName="/ppt/tags/tag880.xml" ContentType="application/vnd.openxmlformats-officedocument.presentationml.tags+xml"/>
  <Override PartName="/ppt/tags/tag1449.xml" ContentType="application/vnd.openxmlformats-officedocument.presentationml.tags+xml"/>
  <Override PartName="/ppt/slideLayouts/slideLayout347.xml" ContentType="application/vnd.openxmlformats-officedocument.presentationml.slideLayout+xml"/>
  <Override PartName="/ppt/tags/tag4213.xml" ContentType="application/vnd.openxmlformats-officedocument.presentationml.tags+xml"/>
  <Override PartName="/ppt/tags/tag4689.xml" ContentType="application/vnd.openxmlformats-officedocument.presentationml.tags+xml"/>
  <Override PartName="/ppt/slideLayouts/slideLayout839.xml" ContentType="application/vnd.openxmlformats-officedocument.presentationml.slideLayout+xml"/>
  <Override PartName="/ppt/tags/tag7453.xml" ContentType="application/vnd.openxmlformats-officedocument.presentationml.tags+xml"/>
  <Override PartName="/ppt/tags/tag133.xml" ContentType="application/vnd.openxmlformats-officedocument.presentationml.tags+xml"/>
  <Override PartName="/ppt/tags/tag625.xml" ContentType="application/vnd.openxmlformats-officedocument.presentationml.tags+xml"/>
  <Override PartName="/ppt/tags/tag2370.xml" ContentType="application/vnd.openxmlformats-officedocument.presentationml.tags+xml"/>
  <Override PartName="/ppt/tags/tag2607.xml" ContentType="application/vnd.openxmlformats-officedocument.presentationml.tags+xml"/>
  <Override PartName="/ppt/tags/tag2862.xml" ContentType="application/vnd.openxmlformats-officedocument.presentationml.tags+xml"/>
  <Override PartName="/ppt/tags/tag4197.xml" ContentType="application/vnd.openxmlformats-officedocument.presentationml.tags+xml"/>
  <Override PartName="/ppt/tags/tag5847.xml" ContentType="application/vnd.openxmlformats-officedocument.presentationml.tags+xml"/>
  <Override PartName="/ppt/tags/tag8595.xml" ContentType="application/vnd.openxmlformats-officedocument.presentationml.tags+xml"/>
  <Override PartName="/ppt/tags/tag8611.xml" ContentType="application/vnd.openxmlformats-officedocument.presentationml.tags+xml"/>
  <Override PartName="/ppt/tags/tag2115.xml" ContentType="application/vnd.openxmlformats-officedocument.presentationml.tags+xml"/>
  <Override PartName="/ppt/tags/tag5355.xml" ContentType="application/vnd.openxmlformats-officedocument.presentationml.tags+xml"/>
  <Override PartName="/ppt/slides/slide65.xml" ContentType="application/vnd.openxmlformats-officedocument.presentationml.slide+xml"/>
  <Override PartName="/ppt/slideLayouts/slideLayout64.xml" ContentType="application/vnd.openxmlformats-officedocument.presentationml.slideLayout+xml"/>
  <Override PartName="/ppt/tags/tag2099.xml" ContentType="application/vnd.openxmlformats-officedocument.presentationml.tags+xml"/>
  <Override PartName="/ppt/tags/tag3749.xml" ContentType="application/vnd.openxmlformats-officedocument.presentationml.tags+xml"/>
  <Override PartName="/ppt/tags/tag6513.xml" ContentType="application/vnd.openxmlformats-officedocument.presentationml.tags+xml"/>
  <Override PartName="/ppt/tags/tag6989.xml" ContentType="application/vnd.openxmlformats-officedocument.presentationml.tags+xml"/>
  <Override PartName="/ppt/tags/tag9261.xml" ContentType="application/vnd.openxmlformats-officedocument.presentationml.tags+xml"/>
  <Override PartName="/ppt/tags/tag9753.xml" ContentType="application/vnd.openxmlformats-officedocument.presentationml.tags+xml"/>
  <Override PartName="/ppt/tags/tag1922.xml" ContentType="application/vnd.openxmlformats-officedocument.presentationml.tags+xml"/>
  <Override PartName="/ppt/tags/tag3257.xml" ContentType="application/vnd.openxmlformats-officedocument.presentationml.tags+xml"/>
  <Override PartName="/ppt/tags/tag4670.xml" ContentType="application/vnd.openxmlformats-officedocument.presentationml.tags+xml"/>
  <Override PartName="/ppt/tags/tag6021.xml" ContentType="application/vnd.openxmlformats-officedocument.presentationml.tags+xml"/>
  <Override PartName="/ppt/slideLayouts/slideLayout820.xml" ContentType="application/vnd.openxmlformats-officedocument.presentationml.slideLayout+xml"/>
  <Override PartName="/ppt/tags/tag6497.xml" ContentType="application/vnd.openxmlformats-officedocument.presentationml.tags+xml"/>
  <Override PartName="/ppt/tags/tag9006.xml" ContentType="application/vnd.openxmlformats-officedocument.presentationml.tags+xml"/>
  <Override PartName="/ppt/tags/tag1430.xml" ContentType="application/vnd.openxmlformats-officedocument.presentationml.tags+xml"/>
  <Override PartName="/ppt/tags/tag4415.xml" ContentType="application/vnd.openxmlformats-officedocument.presentationml.tags+xml"/>
  <Override PartName="/ppt/tags/tag4907.xml" ContentType="application/vnd.openxmlformats-officedocument.presentationml.tags+xml"/>
  <Override PartName="/ppt/tags/tag7655.xml" ContentType="application/vnd.openxmlformats-officedocument.presentationml.tags+xml"/>
  <Override PartName="/ppt/slideMasters/slideMaster51.xml" ContentType="application/vnd.openxmlformats-officedocument.presentationml.slideMaster+xml"/>
  <Override PartName="/ppt/tags/tag590.xml" ContentType="application/vnd.openxmlformats-officedocument.presentationml.tags+xml"/>
  <Override PartName="/ppt/tags/tag827.xml" ContentType="application/vnd.openxmlformats-officedocument.presentationml.tags+xml"/>
  <Override PartName="/ppt/tags/tag1159.xml" ContentType="application/vnd.openxmlformats-officedocument.presentationml.tags+xml"/>
  <Override PartName="/ppt/slideLayouts/slideLayout549.xml" ContentType="application/vnd.openxmlformats-officedocument.presentationml.slideLayout+xml"/>
  <Override PartName="/ppt/tags/tag4399.xml" ContentType="application/vnd.openxmlformats-officedocument.presentationml.tags+xml"/>
  <Override PartName="/ppt/tags/tag7163.xml" ContentType="application/vnd.openxmlformats-officedocument.presentationml.tags+xml"/>
  <Override PartName="/ppt/tags/tag8813.xml" ContentType="application/vnd.openxmlformats-officedocument.presentationml.tags+xml"/>
  <Override PartName="/ppt/tags/tag34.xml" ContentType="application/vnd.openxmlformats-officedocument.presentationml.tags+xml"/>
  <Override PartName="/ppt/tags/tag335.xml" ContentType="application/vnd.openxmlformats-officedocument.presentationml.tags+xml"/>
  <Override PartName="/ppt/tags/tag2080.xml" ContentType="application/vnd.openxmlformats-officedocument.presentationml.tags+xml"/>
  <Override PartName="/ppt/tags/tag2572.xml" ContentType="application/vnd.openxmlformats-officedocument.presentationml.tags+xml"/>
  <Override PartName="/ppt/tags/tag2809.xml" ContentType="application/vnd.openxmlformats-officedocument.presentationml.tags+xml"/>
  <Override PartName="/ppt/tags/tag5557.xml" ContentType="application/vnd.openxmlformats-officedocument.presentationml.tags+xml"/>
  <Override PartName="/ppt/tags/tag6970.xml" ContentType="application/vnd.openxmlformats-officedocument.presentationml.tags+xml"/>
  <Override PartName="/ppt/tags/tag8321.xml" ContentType="application/vnd.openxmlformats-officedocument.presentationml.tags+xml"/>
  <Override PartName="/ppt/tags/tag8797.xml" ContentType="application/vnd.openxmlformats-officedocument.presentationml.tags+xml"/>
  <Override PartName="/ppt/tags/tag2317.xml" ContentType="application/vnd.openxmlformats-officedocument.presentationml.tags+xml"/>
  <Override PartName="/ppt/tags/tag3730.xml" ContentType="application/vnd.openxmlformats-officedocument.presentationml.tags+xml"/>
  <Override PartName="/ppt/tags/tag5065.xml" ContentType="application/vnd.openxmlformats-officedocument.presentationml.tags+xml"/>
  <Override PartName="/ppt/tags/tag6715.xml" ContentType="application/vnd.openxmlformats-officedocument.presentationml.tags+xml"/>
  <Override PartName="/ppt/tags/tag6223.xml" ContentType="application/vnd.openxmlformats-officedocument.presentationml.tags+xml"/>
  <Override PartName="/ppt/tags/tag6699.xml" ContentType="application/vnd.openxmlformats-officedocument.presentationml.tags+xml"/>
  <Override PartName="/ppt/slideLayouts/slideLayout1055.xml" ContentType="application/vnd.openxmlformats-officedocument.presentationml.slideLayout+xml"/>
  <Override PartName="/ppt/tags/tag9463.xml" ContentType="application/vnd.openxmlformats-officedocument.presentationml.tags+xml"/>
  <Override PartName="/customXml/itemProps172.xml" ContentType="application/vnd.openxmlformats-officedocument.customXmlProperties+xml"/>
  <Override PartName="/ppt/tags/tag1632.xml" ContentType="application/vnd.openxmlformats-officedocument.presentationml.tags+xml"/>
  <Override PartName="/ppt/tags/tag3459.xml" ContentType="application/vnd.openxmlformats-officedocument.presentationml.tags+xml"/>
  <Override PartName="/ppt/slideLayouts/slideLayout530.xml" ContentType="application/vnd.openxmlformats-officedocument.presentationml.slideLayout+xml"/>
  <Override PartName="/ppt/tags/tag4872.xml" ContentType="application/vnd.openxmlformats-officedocument.presentationml.tags+xml"/>
  <Override PartName="/ppt/tags/tag7857.xml" ContentType="application/vnd.openxmlformats-officedocument.presentationml.tags+xml"/>
  <Override PartName="/ppt/tags/tag9208.xml" ContentType="application/vnd.openxmlformats-officedocument.presentationml.tags+xml"/>
  <Override PartName="/customXml/itemProps14.xml" ContentType="application/vnd.openxmlformats-officedocument.customXmlProperties+xml"/>
  <Override PartName="/ppt/tags/tag792.xml" ContentType="application/vnd.openxmlformats-officedocument.presentationml.tags+xml"/>
  <Override PartName="/ppt/tags/tag1140.xml" ContentType="application/vnd.openxmlformats-officedocument.presentationml.tags+xml"/>
  <Override PartName="/ppt/tags/tag4380.xml" ContentType="application/vnd.openxmlformats-officedocument.presentationml.tags+xml"/>
  <Override PartName="/ppt/tags/tag4617.xml" ContentType="application/vnd.openxmlformats-officedocument.presentationml.tags+xml"/>
  <Override PartName="/ppt/tags/tag7365.xml" ContentType="application/vnd.openxmlformats-officedocument.presentationml.tags+xml"/>
  <Override PartName="/ppt/tags/tag537.xml" ContentType="application/vnd.openxmlformats-officedocument.presentationml.tags+xml"/>
  <Override PartName="/ppt/slideLayouts/slideLayout259.xml" ContentType="application/vnd.openxmlformats-officedocument.presentationml.slideLayout+xml"/>
  <Override PartName="/ppt/tags/tag2774.xml" ContentType="application/vnd.openxmlformats-officedocument.presentationml.tags+xml"/>
  <Override PartName="/ppt/tags/tag4125.xml" ContentType="application/vnd.openxmlformats-officedocument.presentationml.tags+xml"/>
  <Override PartName="/ppt/tags/tag8523.xml" ContentType="application/vnd.openxmlformats-officedocument.presentationml.tags+xml"/>
  <Override PartName="/ppt/tags/tag8999.xml" ContentType="application/vnd.openxmlformats-officedocument.presentationml.tags+xml"/>
  <Override PartName="/ppt/tags/tag1.xml" ContentType="application/vnd.openxmlformats-officedocument.presentationml.tags+xml"/>
  <Override PartName="/ppt/tags/tag2282.xml" ContentType="application/vnd.openxmlformats-officedocument.presentationml.tags+xml"/>
  <Override PartName="/ppt/tags/tag2519.xml" ContentType="application/vnd.openxmlformats-officedocument.presentationml.tags+xml"/>
  <Override PartName="/ppt/tags/tag3932.xml" ContentType="application/vnd.openxmlformats-officedocument.presentationml.tags+xml"/>
  <Override PartName="/ppt/tags/tag5267.xml" ContentType="application/vnd.openxmlformats-officedocument.presentationml.tags+xml"/>
  <Override PartName="/ppt/tags/tag5759.xml" ContentType="application/vnd.openxmlformats-officedocument.presentationml.tags+xml"/>
  <Override PartName="/ppt/tags/tag8031.xml" ContentType="application/vnd.openxmlformats-officedocument.presentationml.tags+xml"/>
  <Override PartName="/ppt/notesSlides/notesSlide53.xml" ContentType="application/vnd.openxmlformats-officedocument.presentationml.notesSlide+xml"/>
  <Override PartName="/ppt/tags/tag2027.xml" ContentType="application/vnd.openxmlformats-officedocument.presentationml.tags+xml"/>
  <Override PartName="/ppt/tags/tag3440.xml" ContentType="application/vnd.openxmlformats-officedocument.presentationml.tags+xml"/>
  <Override PartName="/ppt/tags/tag6680.xml" ContentType="application/vnd.openxmlformats-officedocument.presentationml.tags+xml"/>
  <Override PartName="/ppt/tags/tag6917.xml" ContentType="application/vnd.openxmlformats-officedocument.presentationml.tags+xml"/>
  <Override PartName="/ppt/tags/tag9665.xml" ContentType="application/vnd.openxmlformats-officedocument.presentationml.tags+xml"/>
  <Override PartName="/ppt/tags/tag6425.xml" ContentType="application/vnd.openxmlformats-officedocument.presentationml.tags+xml"/>
  <Override PartName="/ppt/tags/tag9173.xml" ContentType="application/vnd.openxmlformats-officedocument.presentationml.tags+xml"/>
  <Override PartName="/customXml/itemProps119.xml" ContentType="application/vnd.openxmlformats-officedocument.customXmlProperties+xml"/>
  <Override PartName="/ppt/tags/tag1342.xml" ContentType="application/vnd.openxmlformats-officedocument.presentationml.tags+xml"/>
  <Override PartName="/ppt/tags/tag1834.xml" ContentType="application/vnd.openxmlformats-officedocument.presentationml.tags+xml"/>
  <Override PartName="/ppt/tags/tag3169.xml" ContentType="application/vnd.openxmlformats-officedocument.presentationml.tags+xml"/>
  <Override PartName="/ppt/tags/tag4582.xml" ContentType="application/vnd.openxmlformats-officedocument.presentationml.tags+xml"/>
  <Override PartName="/ppt/tags/tag4819.xml" ContentType="application/vnd.openxmlformats-officedocument.presentationml.tags+xml"/>
  <Override PartName="/ppt/slideLayouts/slideLayout732.xml" ContentType="application/vnd.openxmlformats-officedocument.presentationml.slideLayout+xml"/>
  <Override PartName="/ppt/tags/tag739.xml" ContentType="application/vnd.openxmlformats-officedocument.presentationml.tags+xml"/>
  <Override PartName="/ppt/tags/tag994.xml" ContentType="application/vnd.openxmlformats-officedocument.presentationml.tags+xml"/>
  <Override PartName="/ppt/slideLayouts/slideLayout240.xml" ContentType="application/vnd.openxmlformats-officedocument.presentationml.slideLayout+xml"/>
  <Override PartName="/ppt/tags/tag2976.xml" ContentType="application/vnd.openxmlformats-officedocument.presentationml.tags+xml"/>
  <Override PartName="/ppt/tags/tag4090.xml" ContentType="application/vnd.openxmlformats-officedocument.presentationml.tags+xml"/>
  <Override PartName="/ppt/tags/tag4327.xml" ContentType="application/vnd.openxmlformats-officedocument.presentationml.tags+xml"/>
  <Override PartName="/ppt/tags/tag5740.xml" ContentType="application/vnd.openxmlformats-officedocument.presentationml.tags+xml"/>
  <Override PartName="/ppt/tags/tag7075.xml" ContentType="application/vnd.openxmlformats-officedocument.presentationml.tags+xml"/>
  <Override PartName="/ppt/tags/tag7567.xml" ContentType="application/vnd.openxmlformats-officedocument.presentationml.tags+xml"/>
  <Override PartName="/ppt/tags/tag8980.xml" ContentType="application/vnd.openxmlformats-officedocument.presentationml.tags+xml"/>
  <Override PartName="/docProps/core.xml" ContentType="application/vnd.openxmlformats-package.core-properties+xml"/>
  <Override PartName="/ppt/tags/tag247.xml" ContentType="application/vnd.openxmlformats-officedocument.presentationml.tags+xml"/>
  <Override PartName="/ppt/tags/tag2484.xml" ContentType="application/vnd.openxmlformats-officedocument.presentationml.tags+xml"/>
  <Override PartName="/ppt/tags/tag2500.xml" ContentType="application/vnd.openxmlformats-officedocument.presentationml.tags+xml"/>
  <Override PartName="/ppt/tags/tag8725.xml" ContentType="application/vnd.openxmlformats-officedocument.presentationml.tags+xml"/>
  <Override PartName="/ppt/tags/tag2229.xml" ContentType="application/vnd.openxmlformats-officedocument.presentationml.tags+xml"/>
  <Override PartName="/ppt/tags/tag5469.xml" ContentType="application/vnd.openxmlformats-officedocument.presentationml.tags+xml"/>
  <Override PartName="/ppt/tags/tag6882.xml" ContentType="application/vnd.openxmlformats-officedocument.presentationml.tags+xml"/>
  <Override PartName="/ppt/tags/tag8233.xml" ContentType="application/vnd.openxmlformats-officedocument.presentationml.tags+xml"/>
  <Override PartName="/customXml/itemProps100.xml" ContentType="application/vnd.openxmlformats-officedocument.customXmlProperties+xml"/>
  <Override PartName="/ppt/tags/tag3150.xml" ContentType="application/vnd.openxmlformats-officedocument.presentationml.tags+xml"/>
  <Override PartName="/ppt/tags/tag3642.xml" ContentType="application/vnd.openxmlformats-officedocument.presentationml.tags+xml"/>
  <Override PartName="/ppt/tags/tag6390.xml" ContentType="application/vnd.openxmlformats-officedocument.presentationml.tags+xml"/>
  <Override PartName="/ppt/tags/tag6627.xml" ContentType="application/vnd.openxmlformats-officedocument.presentationml.tags+xml"/>
  <Override PartName="/ppt/tags/tag9375.xml" ContentType="application/vnd.openxmlformats-officedocument.presentationml.tags+xml"/>
  <Override PartName="/ppt/tags/tag4784.xml" ContentType="application/vnd.openxmlformats-officedocument.presentationml.tags+xml"/>
  <Override PartName="/ppt/tags/tag4800.xml" ContentType="application/vnd.openxmlformats-officedocument.presentationml.tags+xml"/>
  <Override PartName="/ppt/tags/tag6135.xml" ContentType="application/vnd.openxmlformats-officedocument.presentationml.tags+xml"/>
  <Override PartName="/ppt/slideLayouts/slideLayout934.xml" ContentType="application/vnd.openxmlformats-officedocument.presentationml.slideLayout+xml"/>
  <Override PartName="/ppt/tags/tag720.xml" ContentType="application/vnd.openxmlformats-officedocument.presentationml.tags+xml"/>
  <Override PartName="/ppt/tags/tag1544.xml" ContentType="application/vnd.openxmlformats-officedocument.presentationml.tags+xml"/>
  <Override PartName="/ppt/theme/theme16.xml" ContentType="application/vnd.openxmlformats-officedocument.theme+xml"/>
  <Override PartName="/ppt/slideLayouts/slideLayout442.xml" ContentType="application/vnd.openxmlformats-officedocument.presentationml.slideLayout+xml"/>
  <Override PartName="/ppt/tags/tag4292.xml" ContentType="application/vnd.openxmlformats-officedocument.presentationml.tags+xml"/>
  <Override PartName="/ppt/tags/tag4529.xml" ContentType="application/vnd.openxmlformats-officedocument.presentationml.tags+xml"/>
  <Override PartName="/ppt/tags/tag7769.xml" ContentType="application/vnd.openxmlformats-officedocument.presentationml.tags+xml"/>
  <Override PartName="/ppt/tags/tag1052.xml" ContentType="application/vnd.openxmlformats-officedocument.presentationml.tags+xml"/>
  <Override PartName="/ppt/tags/tag2702.xml" ContentType="application/vnd.openxmlformats-officedocument.presentationml.tags+xml"/>
  <Override PartName="/ppt/tags/tag4037.xml" ContentType="application/vnd.openxmlformats-officedocument.presentationml.tags+xml"/>
  <Override PartName="/ppt/tags/tag5450.xml" ContentType="application/vnd.openxmlformats-officedocument.presentationml.tags+xml"/>
  <Override PartName="/ppt/tags/tag5942.xml" ContentType="application/vnd.openxmlformats-officedocument.presentationml.tags+xml"/>
  <Override PartName="/ppt/tags/tag7277.xml" ContentType="application/vnd.openxmlformats-officedocument.presentationml.tags+xml"/>
  <Override PartName="/ppt/tags/tag8690.xml" ContentType="application/vnd.openxmlformats-officedocument.presentationml.tags+xml"/>
  <Override PartName="/ppt/tags/tag8927.xml" ContentType="application/vnd.openxmlformats-officedocument.presentationml.tags+xml"/>
  <Override PartName="/ppt/tags/tag449.xml" ContentType="application/vnd.openxmlformats-officedocument.presentationml.tags+xml"/>
  <Override PartName="/ppt/tags/tag2194.xml" ContentType="application/vnd.openxmlformats-officedocument.presentationml.tags+xml"/>
  <Override PartName="/ppt/tags/tag2210.xml" ContentType="application/vnd.openxmlformats-officedocument.presentationml.tags+xml"/>
  <Override PartName="/ppt/tags/tag2686.xml" ContentType="application/vnd.openxmlformats-officedocument.presentationml.tags+xml"/>
  <Override PartName="/ppt/tags/tag8435.xml" ContentType="application/vnd.openxmlformats-officedocument.presentationml.tags+xml"/>
  <Override PartName="/ppt/tags/tag3844.xml" ContentType="application/vnd.openxmlformats-officedocument.presentationml.tags+xml"/>
  <Override PartName="/ppt/tags/tag5179.xml" ContentType="application/vnd.openxmlformats-officedocument.presentationml.tags+xml"/>
  <Override PartName="/ppt/tags/tag6592.xml" ContentType="application/vnd.openxmlformats-officedocument.presentationml.tags+xml"/>
  <Override PartName="/ppt/tags/tag6829.xml" ContentType="application/vnd.openxmlformats-officedocument.presentationml.tags+xml"/>
  <Override PartName="/ppt/tags/tag3352.xml" ContentType="application/vnd.openxmlformats-officedocument.presentationml.tags+xml"/>
  <Override PartName="/ppt/tags/tag6337.xml" ContentType="application/vnd.openxmlformats-officedocument.presentationml.tags+xml"/>
  <Override PartName="/ppt/slideLayouts/slideLayout1169.xml" ContentType="application/vnd.openxmlformats-officedocument.presentationml.slideLayout+xml"/>
  <Override PartName="/ppt/tags/tag9101.xml" ContentType="application/vnd.openxmlformats-officedocument.presentationml.tags+xml"/>
  <Override PartName="/ppt/tags/tag9577.xml" ContentType="application/vnd.openxmlformats-officedocument.presentationml.tags+xml"/>
  <Override PartName="/ppt/tags/tag922.xml" ContentType="application/vnd.openxmlformats-officedocument.presentationml.tags+xml"/>
  <Override PartName="/ppt/tags/tag1746.xml" ContentType="application/vnd.openxmlformats-officedocument.presentationml.tags+xml"/>
  <Override PartName="/ppt/tags/tag4510.xml" ContentType="application/vnd.openxmlformats-officedocument.presentationml.tags+xml"/>
  <Override PartName="/ppt/slideLayouts/slideLayout644.xml" ContentType="application/vnd.openxmlformats-officedocument.presentationml.slideLayout+xml"/>
  <Override PartName="/ppt/tags/tag4986.xml" ContentType="application/vnd.openxmlformats-officedocument.presentationml.tags+xml"/>
  <Override PartName="/ppt/tags/tag7750.xml" ContentType="application/vnd.openxmlformats-officedocument.presentationml.tags+xml"/>
  <Override PartName="/ppt/tags/tag9085.xml" ContentType="application/vnd.openxmlformats-officedocument.presentationml.tags+xml"/>
  <Override PartName="/ppt/tags/tag11142.xml" ContentType="application/vnd.openxmlformats-officedocument.presentationml.tags+xml"/>
  <Override PartName="/ppt/tags/tag430.xml" ContentType="application/vnd.openxmlformats-officedocument.presentationml.tags+xml"/>
  <Override PartName="/ppt/slideLayouts/slideLayout152.xml" ContentType="application/vnd.openxmlformats-officedocument.presentationml.slideLayout+xml"/>
  <Override PartName="/ppt/tags/tag1254.xml" ContentType="application/vnd.openxmlformats-officedocument.presentationml.tags+xml"/>
  <Override PartName="/ppt/tags/tag2904.xml" ContentType="application/vnd.openxmlformats-officedocument.presentationml.tags+xml"/>
  <Override PartName="/ppt/tags/tag4494.xml" ContentType="application/vnd.openxmlformats-officedocument.presentationml.tags+xml"/>
  <Override PartName="/ppt/tags/tag7003.xml" ContentType="application/vnd.openxmlformats-officedocument.presentationml.tags+xml"/>
  <Override PartName="/ppt/tags/tag7479.xml" ContentType="application/vnd.openxmlformats-officedocument.presentationml.tags+xml"/>
  <Override PartName="/ppt/tags/tag8892.xml" ContentType="application/vnd.openxmlformats-officedocument.presentationml.tags+xml"/>
  <Override PartName="/ppt/tags/tag2412.xml" ContentType="application/vnd.openxmlformats-officedocument.presentationml.tags+xml"/>
  <Override PartName="/ppt/tags/tag2888.xml" ContentType="application/vnd.openxmlformats-officedocument.presentationml.tags+xml"/>
  <Override PartName="/ppt/tags/tag4239.xml" ContentType="application/vnd.openxmlformats-officedocument.presentationml.tags+xml"/>
  <Override PartName="/ppt/tags/tag5652.xml" ContentType="application/vnd.openxmlformats-officedocument.presentationml.tags+xml"/>
  <Override PartName="/ppt/tags/tag8637.xml" ContentType="application/vnd.openxmlformats-officedocument.presentationml.tags+xml"/>
  <Override PartName="/ppt/tags/tag159.xml" ContentType="application/vnd.openxmlformats-officedocument.presentationml.tags+xml"/>
  <Override PartName="/ppt/tags/tag2396.xml" ContentType="application/vnd.openxmlformats-officedocument.presentationml.tags+xml"/>
  <Override PartName="/ppt/tags/tag5160.xml" ContentType="application/vnd.openxmlformats-officedocument.presentationml.tags+xml"/>
  <Override PartName="/ppt/tags/tag6810.xml" ContentType="application/vnd.openxmlformats-officedocument.presentationml.tags+xml"/>
  <Override PartName="/ppt/tags/tag8145.xml" ContentType="application/vnd.openxmlformats-officedocument.presentationml.tags+xml"/>
  <Override PartName="/ppt/tags/tag3554.xml" ContentType="application/vnd.openxmlformats-officedocument.presentationml.tags+xml"/>
  <Override PartName="/ppt/tags/tag6794.xml" ContentType="application/vnd.openxmlformats-officedocument.presentationml.tags+xml"/>
  <Override PartName="/ppt/slideLayouts/slideLayout1150.xml" ContentType="application/vnd.openxmlformats-officedocument.presentationml.slideLayout+xml"/>
  <Override PartName="/ppt/tags/tag9303.xml" ContentType="application/vnd.openxmlformats-officedocument.presentationml.tags+xml"/>
  <Override PartName="/ppt/tags/tag9779.xml" ContentType="application/vnd.openxmlformats-officedocument.presentationml.tags+xml"/>
  <Override PartName="/ppt/tags/tag3062.xml" ContentType="application/vnd.openxmlformats-officedocument.presentationml.tags+xml"/>
  <Override PartName="/ppt/tags/tag4712.xml" ContentType="application/vnd.openxmlformats-officedocument.presentationml.tags+xml"/>
  <Override PartName="/ppt/tags/tag6047.xml" ContentType="application/vnd.openxmlformats-officedocument.presentationml.tags+xml"/>
  <Override PartName="/ppt/tags/tag6539.xml" ContentType="application/vnd.openxmlformats-officedocument.presentationml.tags+xml"/>
  <Override PartName="/ppt/tags/tag7952.xml" ContentType="application/vnd.openxmlformats-officedocument.presentationml.tags+xml"/>
  <Override PartName="/ppt/tags/tag9287.xml" ContentType="application/vnd.openxmlformats-officedocument.presentationml.tags+xml"/>
  <Override PartName="/customXml/itemProps93.xml" ContentType="application/vnd.openxmlformats-officedocument.customXmlProperties+xml"/>
  <Override PartName="/ppt/tags/tag1456.xml" ContentType="application/vnd.openxmlformats-officedocument.presentationml.tags+xml"/>
  <Override PartName="/ppt/tags/tag1948.xml" ContentType="application/vnd.openxmlformats-officedocument.presentationml.tags+xml"/>
  <Override PartName="/ppt/tags/tag4220.xml" ContentType="application/vnd.openxmlformats-officedocument.presentationml.tags+xml"/>
  <Override PartName="/ppt/tags/tag4696.xml" ContentType="application/vnd.openxmlformats-officedocument.presentationml.tags+xml"/>
  <Override PartName="/ppt/slideLayouts/slideLayout846.xml" ContentType="application/vnd.openxmlformats-officedocument.presentationml.slideLayout+xml"/>
  <Override PartName="/ppt/tags/tag7460.xml" ContentType="application/vnd.openxmlformats-officedocument.presentationml.tags+xml"/>
  <Override PartName="/ppt/tags/tag140.xml" ContentType="application/vnd.openxmlformats-officedocument.presentationml.tags+xml"/>
  <Override PartName="/ppt/tags/tag632.xml" ContentType="application/vnd.openxmlformats-officedocument.presentationml.tags+xml"/>
  <Override PartName="/ppt/slideLayouts/slideLayout354.xml" ContentType="application/vnd.openxmlformats-officedocument.presentationml.slideLayout+xml"/>
  <Override PartName="/ppt/tags/tag5854.xml" ContentType="application/vnd.openxmlformats-officedocument.presentationml.tags+xml"/>
  <Override PartName="/ppt/tags/tag7189.xml" ContentType="application/vnd.openxmlformats-officedocument.presentationml.tags+xml"/>
  <Override PartName="/ppt/tags/tag7205.xml" ContentType="application/vnd.openxmlformats-officedocument.presentationml.tags+xml"/>
  <Override PartName="/ppt/tags/tag2122.xml" ContentType="application/vnd.openxmlformats-officedocument.presentationml.tags+xml"/>
  <Override PartName="/ppt/tags/tag2598.xml" ContentType="application/vnd.openxmlformats-officedocument.presentationml.tags+xml"/>
  <Override PartName="/ppt/tags/tag2614.xml" ContentType="application/vnd.openxmlformats-officedocument.presentationml.tags+xml"/>
  <Override PartName="/ppt/tags/tag5362.xml" ContentType="application/vnd.openxmlformats-officedocument.presentationml.tags+xml"/>
  <Override PartName="/ppt/tags/tag8839.xml" ContentType="application/vnd.openxmlformats-officedocument.presentationml.tags+xml"/>
  <Override PartName="/ppt/slides/slide72.xml" ContentType="application/vnd.openxmlformats-officedocument.presentationml.slide+xml"/>
  <Override PartName="/ppt/tags/tag3756.xml" ContentType="application/vnd.openxmlformats-officedocument.presentationml.tags+xml"/>
  <Override PartName="/ppt/tags/tag5107.xml" ContentType="application/vnd.openxmlformats-officedocument.presentationml.tags+xml"/>
  <Override PartName="/ppt/tags/tag6520.xml" ContentType="application/vnd.openxmlformats-officedocument.presentationml.tags+xml"/>
  <Override PartName="/ppt/tags/tag6996.xml" ContentType="application/vnd.openxmlformats-officedocument.presentationml.tags+xml"/>
  <Override PartName="/ppt/tags/tag8347.xml" ContentType="application/vnd.openxmlformats-officedocument.presentationml.tags+xml"/>
  <Override PartName="/ppt/tags/tag9760.xml" ContentType="application/vnd.openxmlformats-officedocument.presentationml.tags+xml"/>
  <Override PartName="/ppt/slideLayouts/slideLayout71.xml" ContentType="application/vnd.openxmlformats-officedocument.presentationml.slideLayout+xml"/>
  <Override PartName="/ppt/tags/tag3264.xml" ContentType="application/vnd.openxmlformats-officedocument.presentationml.tags+xml"/>
  <Override PartName="/ppt/tags/tag9489.xml" ContentType="application/vnd.openxmlformats-officedocument.presentationml.tags+xml"/>
  <Override PartName="/ppt/tags/tag9505.xml" ContentType="application/vnd.openxmlformats-officedocument.presentationml.tags+xml"/>
  <Override PartName="/ppt/tags/tag3009.xml" ContentType="application/vnd.openxmlformats-officedocument.presentationml.tags+xml"/>
  <Override PartName="/ppt/tags/tag4898.xml" ContentType="application/vnd.openxmlformats-officedocument.presentationml.tags+xml"/>
  <Override PartName="/ppt/tags/tag4914.xml" ContentType="application/vnd.openxmlformats-officedocument.presentationml.tags+xml"/>
  <Override PartName="/ppt/tags/tag6249.xml" ContentType="application/vnd.openxmlformats-officedocument.presentationml.tags+xml"/>
  <Override PartName="/ppt/tags/tag7662.xml" ContentType="application/vnd.openxmlformats-officedocument.presentationml.tags+xml"/>
  <Override PartName="/ppt/tags/tag9013.xml" ContentType="application/vnd.openxmlformats-officedocument.presentationml.tags+xml"/>
  <Override PartName="/ppt/tags/tag834.xml" ContentType="application/vnd.openxmlformats-officedocument.presentationml.tags+xml"/>
  <Override PartName="/ppt/tags/tag1658.xml" ContentType="application/vnd.openxmlformats-officedocument.presentationml.tags+xml"/>
  <Override PartName="/ppt/slideLayouts/slideLayout556.xml" ContentType="application/vnd.openxmlformats-officedocument.presentationml.slideLayout+xml"/>
  <Override PartName="/ppt/tags/tag4422.xml" ContentType="application/vnd.openxmlformats-officedocument.presentationml.tags+xml"/>
  <Override PartName="/ppt/tags/tag7170.xml" ContentType="application/vnd.openxmlformats-officedocument.presentationml.tags+xml"/>
  <Override PartName="/ppt/tags/tag7407.xml" ContentType="application/vnd.openxmlformats-officedocument.presentationml.tags+xml"/>
  <Override PartName="/ppt/tags/tag8820.xml" ContentType="application/vnd.openxmlformats-officedocument.presentationml.tags+xml"/>
  <Override PartName="/ppt/tags/tag41.xml" ContentType="application/vnd.openxmlformats-officedocument.presentationml.tags+xml"/>
  <Override PartName="/ppt/tags/tag342.xml" ContentType="application/vnd.openxmlformats-officedocument.presentationml.tags+xml"/>
  <Override PartName="/ppt/tags/tag1166.xml" ContentType="application/vnd.openxmlformats-officedocument.presentationml.tags+xml"/>
  <Override PartName="/ppt/tags/tag2816.xml" ContentType="application/vnd.openxmlformats-officedocument.presentationml.tags+xml"/>
  <Override PartName="/ppt/tags/tag5564.xml" ContentType="application/vnd.openxmlformats-officedocument.presentationml.tags+xml"/>
  <Override PartName="/ppt/tags/tag2324.xml" ContentType="application/vnd.openxmlformats-officedocument.presentationml.tags+xml"/>
  <Override PartName="/ppt/tags/tag5072.xml" ContentType="application/vnd.openxmlformats-officedocument.presentationml.tags+xml"/>
  <Override PartName="/ppt/tags/tag5309.xml" ContentType="application/vnd.openxmlformats-officedocument.presentationml.tags+xml"/>
  <Override PartName="/ppt/tags/tag8549.xml" ContentType="application/vnd.openxmlformats-officedocument.presentationml.tags+xml"/>
  <Override PartName="/ppt/slides/slide19.xml" ContentType="application/vnd.openxmlformats-officedocument.presentationml.slide+xml"/>
  <Override PartName="/ppt/tags/tag3958.xml" ContentType="application/vnd.openxmlformats-officedocument.presentationml.tags+xml"/>
  <Override PartName="/ppt/tags/tag6230.xml" ContentType="application/vnd.openxmlformats-officedocument.presentationml.tags+xml"/>
  <Override PartName="/ppt/tags/tag6722.xml" ContentType="application/vnd.openxmlformats-officedocument.presentationml.tags+xml"/>
  <Override PartName="/ppt/slideLayouts/slideLayout1062.xml" ContentType="application/vnd.openxmlformats-officedocument.presentationml.slideLayout+xml"/>
  <Override PartName="/ppt/tags/tag8057.xml" ContentType="application/vnd.openxmlformats-officedocument.presentationml.tags+xml"/>
  <Override PartName="/ppt/tags/tag9470.xml" ContentType="application/vnd.openxmlformats-officedocument.presentationml.tags+xml"/>
  <Override PartName="/ppt/tags/tag9707.xml" ContentType="application/vnd.openxmlformats-officedocument.presentationml.tags+xml"/>
  <Override PartName="/ppt/slideLayouts/slideLayout18.xml" ContentType="application/vnd.openxmlformats-officedocument.presentationml.slideLayout+xml"/>
  <Override PartName="/ppt/tags/tag3466.xml" ContentType="application/vnd.openxmlformats-officedocument.presentationml.tags+xml"/>
  <Override PartName="/ppt/tags/tag7864.xml" ContentType="application/vnd.openxmlformats-officedocument.presentationml.tags+xml"/>
  <Override PartName="/ppt/tags/tag9215.xml" ContentType="application/vnd.openxmlformats-officedocument.presentationml.tags+xml"/>
  <Override PartName="/customXml/itemProps21.xml" ContentType="application/vnd.openxmlformats-officedocument.customXmlProperties+xml"/>
  <Override PartName="/ppt/tags/tag4624.xml" ContentType="application/vnd.openxmlformats-officedocument.presentationml.tags+xml"/>
  <Override PartName="/ppt/slideLayouts/slideLayout758.xml" ContentType="application/vnd.openxmlformats-officedocument.presentationml.slideLayout+xml"/>
  <Override PartName="/ppt/tags/tag7372.xml" ContentType="application/vnd.openxmlformats-officedocument.presentationml.tags+xml"/>
  <Override PartName="/ppt/tags/tag7609.xml" ContentType="application/vnd.openxmlformats-officedocument.presentationml.tags+xml"/>
  <Override PartName="/ppt/tags/tag9199.xml" ContentType="application/vnd.openxmlformats-officedocument.presentationml.tags+xml"/>
  <Override PartName="/ppt/tags/tag544.xml" ContentType="application/vnd.openxmlformats-officedocument.presentationml.tags+xml"/>
  <Override PartName="/ppt/tags/tag1368.xml" ContentType="application/vnd.openxmlformats-officedocument.presentationml.tags+xml"/>
  <Override PartName="/ppt/slideLayouts/slideLayout266.xml" ContentType="application/vnd.openxmlformats-officedocument.presentationml.slideLayout+xml"/>
  <Override PartName="/ppt/tags/tag2781.xml" ContentType="application/vnd.openxmlformats-officedocument.presentationml.tags+xml"/>
  <Override PartName="/ppt/tags/tag4132.xml" ContentType="application/vnd.openxmlformats-officedocument.presentationml.tags+xml"/>
  <Override PartName="/ppt/tags/tag7117.xml" ContentType="application/vnd.openxmlformats-officedocument.presentationml.tags+xml"/>
  <Override PartName="/ppt/tags/tag2526.xml" ContentType="application/vnd.openxmlformats-officedocument.presentationml.tags+xml"/>
  <Override PartName="/ppt/tags/tag5766.xml" ContentType="application/vnd.openxmlformats-officedocument.presentationml.tags+xml"/>
  <Override PartName="/ppt/tags/tag8530.xml" ContentType="application/vnd.openxmlformats-officedocument.presentationml.tags+xml"/>
  <Override PartName="/ppt/notesSlides/notesSlide60.xml" ContentType="application/vnd.openxmlformats-officedocument.presentationml.notesSlide+xml"/>
  <Override PartName="/ppt/tags/tag2034.xml" ContentType="application/vnd.openxmlformats-officedocument.presentationml.tags+xml"/>
  <Override PartName="/ppt/tags/tag5274.xml" ContentType="application/vnd.openxmlformats-officedocument.presentationml.tags+xml"/>
  <Override PartName="/ppt/tags/tag6924.xml" ContentType="application/vnd.openxmlformats-officedocument.presentationml.tags+xml"/>
  <Override PartName="/ppt/tags/tag8259.xml" ContentType="application/vnd.openxmlformats-officedocument.presentationml.tags+xml"/>
  <Override PartName="/ppt/tags/tag9672.xml" ContentType="application/vnd.openxmlformats-officedocument.presentationml.tags+xml"/>
  <Override PartName="/ppt/tags/tag3668.xml" ContentType="application/vnd.openxmlformats-officedocument.presentationml.tags+xml"/>
  <Override PartName="/ppt/tags/tag5019.xml" ContentType="application/vnd.openxmlformats-officedocument.presentationml.tags+xml"/>
  <Override PartName="/ppt/tags/tag6432.xml" ContentType="application/vnd.openxmlformats-officedocument.presentationml.tags+xml"/>
  <Override PartName="/ppt/tags/tag9180.xml" ContentType="application/vnd.openxmlformats-officedocument.presentationml.tags+xml"/>
  <Override PartName="/ppt/tags/tag9417.xml" ContentType="application/vnd.openxmlformats-officedocument.presentationml.tags+xml"/>
  <Override PartName="/customXml/itemProps126.xml" ContentType="application/vnd.openxmlformats-officedocument.customXmlProperties+xml"/>
  <Override PartName="/ppt/slideMasters/slideMaster5.xml" ContentType="application/vnd.openxmlformats-officedocument.presentationml.slideMaster+xml"/>
  <Override PartName="/ppt/tags/tag1841.xml" ContentType="application/vnd.openxmlformats-officedocument.presentationml.tags+xml"/>
  <Override PartName="/ppt/tags/tag3176.xml" ContentType="application/vnd.openxmlformats-officedocument.presentationml.tags+xml"/>
  <Override PartName="/ppt/tags/tag4826.xml" ContentType="application/vnd.openxmlformats-officedocument.presentationml.tags+xml"/>
  <Override PartName="/ppt/slideLayouts/slideLayout1009.xml" ContentType="application/vnd.openxmlformats-officedocument.presentationml.slideLayout+xml"/>
  <Override PartName="/ppt/tags/tag4334.xml" ContentType="application/vnd.openxmlformats-officedocument.presentationml.tags+xml"/>
  <Override PartName="/ppt/tags/tag7082.xml" ContentType="application/vnd.openxmlformats-officedocument.presentationml.tags+xml"/>
  <Override PartName="/ppt/tags/tag7574.xml" ContentType="application/vnd.openxmlformats-officedocument.presentationml.tags+xml"/>
  <Override PartName="/ppt/tags/tag254.xml" ContentType="application/vnd.openxmlformats-officedocument.presentationml.tags+xml"/>
  <Override PartName="/ppt/tags/tag746.xml" ContentType="application/vnd.openxmlformats-officedocument.presentationml.tags+xml"/>
  <Override PartName="/ppt/tags/tag1078.xml" ContentType="application/vnd.openxmlformats-officedocument.presentationml.tags+xml"/>
  <Override PartName="/ppt/tags/tag2491.xml" ContentType="application/vnd.openxmlformats-officedocument.presentationml.tags+xml"/>
  <Override PartName="/ppt/tags/tag2983.xml" ContentType="application/vnd.openxmlformats-officedocument.presentationml.tags+xml"/>
  <Override PartName="/ppt/slideLayouts/slideLayout468.xml" ContentType="application/vnd.openxmlformats-officedocument.presentationml.slideLayout+xml"/>
  <Override PartName="/ppt/tags/tag5968.xml" ContentType="application/vnd.openxmlformats-officedocument.presentationml.tags+xml"/>
  <Override PartName="/ppt/tags/tag7319.xml" ContentType="application/vnd.openxmlformats-officedocument.presentationml.tags+xml"/>
  <Override PartName="/ppt/tags/tag8732.xml" ContentType="application/vnd.openxmlformats-officedocument.presentationml.tags+xml"/>
  <Override PartName="/ppt/tags/tag2236.xml" ContentType="application/vnd.openxmlformats-officedocument.presentationml.tags+xml"/>
  <Override PartName="/ppt/tags/tag2728.xml" ContentType="application/vnd.openxmlformats-officedocument.presentationml.tags+xml"/>
  <Override PartName="/ppt/tags/tag5000.xml" ContentType="application/vnd.openxmlformats-officedocument.presentationml.tags+xml"/>
  <Override PartName="/ppt/tags/tag5476.xml" ContentType="application/vnd.openxmlformats-officedocument.presentationml.tags+xml"/>
  <Override PartName="/ppt/tags/tag8240.xml" ContentType="application/vnd.openxmlformats-officedocument.presentationml.tags+xml"/>
  <Override PartName="/ppt/tags/tag6634.xml" ContentType="application/vnd.openxmlformats-officedocument.presentationml.tags+xml"/>
  <Override PartName="/ppt/tags/tag3378.xml" ContentType="application/vnd.openxmlformats-officedocument.presentationml.tags+xml"/>
  <Override PartName="/ppt/tags/tag6142.xml" ContentType="application/vnd.openxmlformats-officedocument.presentationml.tags+xml"/>
  <Override PartName="/ppt/slideLayouts/slideLayout941.xml" ContentType="application/vnd.openxmlformats-officedocument.presentationml.slideLayout+xml"/>
  <Override PartName="/ppt/tags/tag9382.xml" ContentType="application/vnd.openxmlformats-officedocument.presentationml.tags+xml"/>
  <Override PartName="/ppt/tags/tag9619.xml" ContentType="application/vnd.openxmlformats-officedocument.presentationml.tags+xml"/>
  <Override PartName="/ppt/tags/tag1551.xml" ContentType="application/vnd.openxmlformats-officedocument.presentationml.tags+xml"/>
  <Override PartName="/ppt/theme/theme23.xml" ContentType="application/vnd.openxmlformats-officedocument.theme+xml"/>
  <Override PartName="/ppt/tags/tag4536.xml" ContentType="application/vnd.openxmlformats-officedocument.presentationml.tags+xml"/>
  <Override PartName="/ppt/tags/tag4791.xml" ContentType="application/vnd.openxmlformats-officedocument.presentationml.tags+xml"/>
  <Override PartName="/ppt/tags/tag7300.xml" ContentType="application/vnd.openxmlformats-officedocument.presentationml.tags+xml"/>
  <Override PartName="/ppt/tags/tag7776.xml" ContentType="application/vnd.openxmlformats-officedocument.presentationml.tags+xml"/>
  <Override PartName="/ppt/tags/tag9127.xml" ContentType="application/vnd.openxmlformats-officedocument.presentationml.tags+xml"/>
  <Override PartName="/ppt/tags/tag948.xml" ContentType="application/vnd.openxmlformats-officedocument.presentationml.tags+xml"/>
  <Override PartName="/ppt/tags/tag4044.xml" ContentType="application/vnd.openxmlformats-officedocument.presentationml.tags+xml"/>
  <Override PartName="/ppt/tags/tag7284.xml" ContentType="application/vnd.openxmlformats-officedocument.presentationml.tags+xml"/>
  <Override PartName="/ppt/tags/tag8934.xml" ContentType="application/vnd.openxmlformats-officedocument.presentationml.tags+xml"/>
  <Override PartName="/ppt/tags/tag456.xml" ContentType="application/vnd.openxmlformats-officedocument.presentationml.tags+xml"/>
  <Override PartName="/ppt/slideLayouts/slideLayout178.xml" ContentType="application/vnd.openxmlformats-officedocument.presentationml.slideLayout+xml"/>
  <Override PartName="/ppt/tags/tag2693.xml" ContentType="application/vnd.openxmlformats-officedocument.presentationml.tags+xml"/>
  <Override PartName="/ppt/tags/tag5678.xml" ContentType="application/vnd.openxmlformats-officedocument.presentationml.tags+xml"/>
  <Override PartName="/ppt/tags/tag7029.xml" ContentType="application/vnd.openxmlformats-officedocument.presentationml.tags+xml"/>
  <Override PartName="/ppt/tags/tag8442.xml" ContentType="application/vnd.openxmlformats-officedocument.presentationml.tags+xml"/>
  <Override PartName="/ppt/tags/tag2438.xml" ContentType="application/vnd.openxmlformats-officedocument.presentationml.tags+xml"/>
  <Override PartName="/ppt/tags/tag3851.xml" ContentType="application/vnd.openxmlformats-officedocument.presentationml.tags+xml"/>
  <Override PartName="/ppt/tags/tag5186.xml" ContentType="application/vnd.openxmlformats-officedocument.presentationml.tags+xml"/>
  <Override PartName="/ppt/tags/tag5202.xml" ContentType="application/vnd.openxmlformats-officedocument.presentationml.tags+xml"/>
  <Override PartName="/ppt/tags/tag9600.xml" ContentType="application/vnd.openxmlformats-officedocument.presentationml.tags+xml"/>
  <Override PartName="/ppt/tags/tag6344.xml" ContentType="application/vnd.openxmlformats-officedocument.presentationml.tags+xml"/>
  <Override PartName="/ppt/tags/tag6836.xml" ContentType="application/vnd.openxmlformats-officedocument.presentationml.tags+xml"/>
  <Override PartName="/ppt/slideLayouts/slideLayout1176.xml" ContentType="application/vnd.openxmlformats-officedocument.presentationml.slideLayout+xml"/>
  <Override PartName="/ppt/tags/tag9584.xml" ContentType="application/vnd.openxmlformats-officedocument.presentationml.tags+xml"/>
  <Override PartName="/ppt/tags/tag1753.xml" ContentType="application/vnd.openxmlformats-officedocument.presentationml.tags+xml"/>
  <Override PartName="/ppt/tags/tag3088.xml" ContentType="application/vnd.openxmlformats-officedocument.presentationml.tags+xml"/>
  <Override PartName="/ppt/tags/tag3104.xml" ContentType="application/vnd.openxmlformats-officedocument.presentationml.tags+xml"/>
  <Override PartName="/ppt/tags/tag4993.xml" ContentType="application/vnd.openxmlformats-officedocument.presentationml.tags+xml"/>
  <Override PartName="/ppt/tags/tag7978.xml" ContentType="application/vnd.openxmlformats-officedocument.presentationml.tags+xml"/>
  <Override PartName="/ppt/tags/tag9092.xml" ContentType="application/vnd.openxmlformats-officedocument.presentationml.tags+xml"/>
  <Override PartName="/ppt/tags/tag9329.xml" ContentType="application/vnd.openxmlformats-officedocument.presentationml.tags+xml"/>
  <Override PartName="/ppt/tags/tag1261.xml" ContentType="application/vnd.openxmlformats-officedocument.presentationml.tags+xml"/>
  <Override PartName="/ppt/tags/tag4738.xml" ContentType="application/vnd.openxmlformats-officedocument.presentationml.tags+xml"/>
  <Override PartName="/ppt/slideLayouts/slideLayout651.xml" ContentType="application/vnd.openxmlformats-officedocument.presentationml.slideLayout+xml"/>
  <Override PartName="/ppt/tags/tag7010.xml" ContentType="application/vnd.openxmlformats-officedocument.presentationml.tags+xml"/>
  <Override PartName="/ppt/tags/tag7486.xml" ContentType="application/vnd.openxmlformats-officedocument.presentationml.tags+xml"/>
  <Override PartName="/ppt/tags/tag7502.xml" ContentType="application/vnd.openxmlformats-officedocument.presentationml.tags+xml"/>
  <Override PartName="/ppt/tags/tag658.xml" ContentType="application/vnd.openxmlformats-officedocument.presentationml.tags+xml"/>
  <Override PartName="/ppt/tags/tag1006.xml" ContentType="application/vnd.openxmlformats-officedocument.presentationml.tags+xml"/>
  <Override PartName="/ppt/tags/tag2895.xml" ContentType="application/vnd.openxmlformats-officedocument.presentationml.tags+xml"/>
  <Override PartName="/ppt/tags/tag2911.xml" ContentType="application/vnd.openxmlformats-officedocument.presentationml.tags+xml"/>
  <Override PartName="/ppt/tags/tag4246.xml" ContentType="application/vnd.openxmlformats-officedocument.presentationml.tags+xml"/>
  <Override PartName="/ppt/tags/tag8644.xml" ContentType="application/vnd.openxmlformats-officedocument.presentationml.tags+xml"/>
  <Override PartName="/ppt/tags/tag166.xml" ContentType="application/vnd.openxmlformats-officedocument.presentationml.tags+xml"/>
  <Override PartName="/ppt/tags/tag5404.xml" ContentType="application/vnd.openxmlformats-officedocument.presentationml.tags+xml"/>
  <Override PartName="/ppt/tags/tag8152.xml" ContentType="application/vnd.openxmlformats-officedocument.presentationml.tags+xml"/>
  <Override PartName="/ppt/tags/tag2148.xml" ContentType="application/vnd.openxmlformats-officedocument.presentationml.tags+xml"/>
  <Override PartName="/ppt/tags/tag3561.xml" ContentType="application/vnd.openxmlformats-officedocument.presentationml.tags+xml"/>
  <Override PartName="/ppt/tags/tag5388.xml" ContentType="application/vnd.openxmlformats-officedocument.presentationml.tags+xml"/>
  <Override PartName="/ppt/tags/tag9786.xml" ContentType="application/vnd.openxmlformats-officedocument.presentationml.tags+xml"/>
  <Override PartName="/ppt/tags/tag9802.xml" ContentType="application/vnd.openxmlformats-officedocument.presentationml.tags+xml"/>
  <Override PartName="/ppt/slideLayouts/slideLayout97.xml" ContentType="application/vnd.openxmlformats-officedocument.presentationml.slideLayout+xml"/>
  <Override PartName="/ppt/tags/tag3306.xml" ContentType="application/vnd.openxmlformats-officedocument.presentationml.tags+xml"/>
  <Override PartName="/ppt/tags/tag6546.xml" ContentType="application/vnd.openxmlformats-officedocument.presentationml.tags+xml"/>
  <Override PartName="/ppt/tags/tag9294.xml" ContentType="application/vnd.openxmlformats-officedocument.presentationml.tags+xml"/>
  <Override PartName="/ppt/tags/tag9310.xml" ContentType="application/vnd.openxmlformats-officedocument.presentationml.tags+xml"/>
  <Override PartName="/ppt/tags/tag1955.xml" ContentType="application/vnd.openxmlformats-officedocument.presentationml.tags+xml"/>
  <Override PartName="/ppt/tags/tag6054.xml" ContentType="application/vnd.openxmlformats-officedocument.presentationml.tags+xml"/>
  <Override PartName="/ppt/slideLayouts/slideLayout853.xml" ContentType="application/vnd.openxmlformats-officedocument.presentationml.slideLayout+xml"/>
  <Override PartName="/ppt/tags/tag7704.xml" ContentType="application/vnd.openxmlformats-officedocument.presentationml.tags+xml"/>
  <Override PartName="/ppt/tags/tag9039.xml" ContentType="application/vnd.openxmlformats-officedocument.presentationml.tags+xml"/>
  <Override PartName="/ppt/tags/tag1463.xml" ContentType="application/vnd.openxmlformats-officedocument.presentationml.tags+xml"/>
  <Override PartName="/ppt/slideLayouts/slideLayout361.xml" ContentType="application/vnd.openxmlformats-officedocument.presentationml.slideLayout+xml"/>
  <Override PartName="/ppt/tags/tag4448.xml" ContentType="application/vnd.openxmlformats-officedocument.presentationml.tags+xml"/>
  <Override PartName="/ppt/tags/tag5861.xml" ContentType="application/vnd.openxmlformats-officedocument.presentationml.tags+xml"/>
  <Override PartName="/ppt/tags/tag7196.xml" ContentType="application/vnd.openxmlformats-officedocument.presentationml.tags+xml"/>
  <Override PartName="/ppt/tags/tag7212.xml" ContentType="application/vnd.openxmlformats-officedocument.presentationml.tags+xml"/>
  <Override PartName="/ppt/tags/tag7688.xml" ContentType="application/vnd.openxmlformats-officedocument.presentationml.tags+xml"/>
  <Override PartName="/ppt/tags/tag368.xml" ContentType="application/vnd.openxmlformats-officedocument.presentationml.tags+xml"/>
  <Override PartName="/ppt/slideLayouts/slideLayout106.xml" ContentType="application/vnd.openxmlformats-officedocument.presentationml.slideLayout+xml"/>
  <Override PartName="/ppt/tags/tag1208.xml" ContentType="application/vnd.openxmlformats-officedocument.presentationml.tags+xml"/>
  <Override PartName="/ppt/tags/tag2621.xml" ContentType="application/vnd.openxmlformats-officedocument.presentationml.tags+xml"/>
  <Override PartName="/ppt/tags/tag5606.xml" ContentType="application/vnd.openxmlformats-officedocument.presentationml.tags+xml"/>
  <Override PartName="/ppt/tags/tag8846.xml" ContentType="application/vnd.openxmlformats-officedocument.presentationml.tags+xml"/>
  <Override PartName="/ppt/tags/tag67.xml" ContentType="application/vnd.openxmlformats-officedocument.presentationml.tags+xml"/>
  <Override PartName="/ppt/tags/tag5114.xml" ContentType="application/vnd.openxmlformats-officedocument.presentationml.tags+xml"/>
  <Override PartName="/ppt/tags/tag8354.xml" ContentType="application/vnd.openxmlformats-officedocument.presentationml.tags+xml"/>
  <Override PartName="/ppt/tags/tag3271.xml" ContentType="application/vnd.openxmlformats-officedocument.presentationml.tags+xml"/>
  <Override PartName="/ppt/tags/tag3763.xml" ContentType="application/vnd.openxmlformats-officedocument.presentationml.tags+xml"/>
  <Override PartName="/ppt/tags/tag5098.xml" ContentType="application/vnd.openxmlformats-officedocument.presentationml.tags+xml"/>
  <Override PartName="/ppt/tags/tag6748.xml" ContentType="application/vnd.openxmlformats-officedocument.presentationml.tags+xml"/>
  <Override PartName="/ppt/slideLayouts/slideLayout1104.xml" ContentType="application/vnd.openxmlformats-officedocument.presentationml.slideLayout+xml"/>
  <Override PartName="/ppt/tags/tag9512.xml" ContentType="application/vnd.openxmlformats-officedocument.presentationml.tags+xml"/>
  <Override PartName="/ppt/tags/tag3016.xml" ContentType="application/vnd.openxmlformats-officedocument.presentationml.tags+xml"/>
  <Override PartName="/ppt/tags/tag3508.xml" ContentType="application/vnd.openxmlformats-officedocument.presentationml.tags+xml"/>
  <Override PartName="/ppt/tags/tag4921.xml" ContentType="application/vnd.openxmlformats-officedocument.presentationml.tags+xml"/>
  <Override PartName="/ppt/tags/tag6256.xml" ContentType="application/vnd.openxmlformats-officedocument.presentationml.tags+xml"/>
  <Override PartName="/ppt/tags/tag7906.xml" ContentType="application/vnd.openxmlformats-officedocument.presentationml.tags+xml"/>
  <Override PartName="/ppt/slideLayouts/slideLayout1088.xml" ContentType="application/vnd.openxmlformats-officedocument.presentationml.slideLayout+xml"/>
  <Override PartName="/ppt/tags/tag9020.xml" ContentType="application/vnd.openxmlformats-officedocument.presentationml.tags+xml"/>
  <Override PartName="/ppt/tags/tag9496.xml" ContentType="application/vnd.openxmlformats-officedocument.presentationml.tags+xml"/>
  <Override PartName="/ppt/tags/tag841.xml" ContentType="application/vnd.openxmlformats-officedocument.presentationml.tags+xml"/>
  <Override PartName="/ppt/tags/tag1665.xml" ContentType="application/vnd.openxmlformats-officedocument.presentationml.tags+xml"/>
  <Override PartName="/ppt/slideLayouts/slideLayout563.xml" ContentType="application/vnd.openxmlformats-officedocument.presentationml.slideLayout+xml"/>
  <Override PartName="/ppt/tags/tag7414.xml" ContentType="application/vnd.openxmlformats-officedocument.presentationml.tags+xml"/>
  <Override PartName="/customXml/itemProps47.xml" ContentType="application/vnd.openxmlformats-officedocument.customXmlProperties+xml"/>
  <Override PartName="/ppt/tags/tag1173.xml" ContentType="application/vnd.openxmlformats-officedocument.presentationml.tags+xml"/>
  <Override PartName="/ppt/slideLayouts/slideLayout308.xml" ContentType="application/vnd.openxmlformats-officedocument.presentationml.slideLayout+xml"/>
  <Override PartName="/ppt/tags/tag2823.xml" ContentType="application/vnd.openxmlformats-officedocument.presentationml.tags+xml"/>
  <Override PartName="/ppt/tags/tag4158.xml" ContentType="application/vnd.openxmlformats-officedocument.presentationml.tags+xml"/>
  <Override PartName="/ppt/tags/tag7398.xml" ContentType="application/vnd.openxmlformats-officedocument.presentationml.tags+xml"/>
  <Override PartName="/ppt/tags/tag2331.xml" ContentType="application/vnd.openxmlformats-officedocument.presentationml.tags+xml"/>
  <Override PartName="/ppt/tags/tag5316.xml" ContentType="application/vnd.openxmlformats-officedocument.presentationml.tags+xml"/>
  <Override PartName="/ppt/tags/tag5571.xml" ContentType="application/vnd.openxmlformats-officedocument.presentationml.tags+xml"/>
  <Override PartName="/ppt/tags/tag5808.xml" ContentType="application/vnd.openxmlformats-officedocument.presentationml.tags+xml"/>
  <Override PartName="/ppt/tags/tag8556.xml" ContentType="application/vnd.openxmlformats-officedocument.presentationml.tags+xml"/>
  <Override PartName="/ppt/slides/slide26.xml" ContentType="application/vnd.openxmlformats-officedocument.presentationml.slide+xml"/>
  <Override PartName="/ppt/tags/tag3965.xml" ContentType="application/vnd.openxmlformats-officedocument.presentationml.tags+xml"/>
  <Override PartName="/ppt/tags/tag8064.xml" ContentType="application/vnd.openxmlformats-officedocument.presentationml.tags+xml"/>
  <Override PartName="/ppt/tags/tag9714.xml" ContentType="application/vnd.openxmlformats-officedocument.presentationml.tags+xml"/>
  <Override PartName="/ppt/slides/slide1.xml" ContentType="application/vnd.openxmlformats-officedocument.presentationml.slide+xml"/>
  <Override PartName="/ppt/slideLayouts/slideLayout25.xml" ContentType="application/vnd.openxmlformats-officedocument.presentationml.slideLayout+xml"/>
  <Override PartName="/ppt/tags/tag3473.xml" ContentType="application/vnd.openxmlformats-officedocument.presentationml.tags+xml"/>
  <Override PartName="/ppt/tags/tag6458.xml" ContentType="application/vnd.openxmlformats-officedocument.presentationml.tags+xml"/>
  <Override PartName="/ppt/tags/tag9222.xml" ContentType="application/vnd.openxmlformats-officedocument.presentationml.tags+xml"/>
  <Override PartName="/ppt/tags/tag9698.xml" ContentType="application/vnd.openxmlformats-officedocument.presentationml.tags+xml"/>
  <Override PartName="/ppt/tags/tag1867.xml" ContentType="application/vnd.openxmlformats-officedocument.presentationml.tags+xml"/>
  <Override PartName="/ppt/tags/tag3218.xml" ContentType="application/vnd.openxmlformats-officedocument.presentationml.tags+xml"/>
  <Override PartName="/ppt/tags/tag4631.xml" ContentType="application/vnd.openxmlformats-officedocument.presentationml.tags+xml"/>
  <Override PartName="/ppt/tags/tag7871.xml" ContentType="application/vnd.openxmlformats-officedocument.presentationml.tags+xml"/>
  <Override PartName="/ppt/tags/tag551.xml" ContentType="application/vnd.openxmlformats-officedocument.presentationml.tags+xml"/>
  <Override PartName="/ppt/tags/tag1375.xml" ContentType="application/vnd.openxmlformats-officedocument.presentationml.tags+xml"/>
  <Override PartName="/ppt/slideLayouts/slideLayout273.xml" ContentType="application/vnd.openxmlformats-officedocument.presentationml.slideLayout+xml"/>
  <Override PartName="/ppt/slideLayouts/slideLayout765.xml" ContentType="application/vnd.openxmlformats-officedocument.presentationml.slideLayout+xml"/>
  <Override PartName="/ppt/tags/tag7124.xml" ContentType="application/vnd.openxmlformats-officedocument.presentationml.tags+xml"/>
  <Override PartName="/ppt/tags/tag7616.xml" ContentType="application/vnd.openxmlformats-officedocument.presentationml.tags+xml"/>
  <Override PartName="/ppt/slideMasters/slideMaster12.xml" ContentType="application/vnd.openxmlformats-officedocument.presentationml.slideMaster+xml"/>
  <Override PartName="/ppt/tags/tag2533.xml" ContentType="application/vnd.openxmlformats-officedocument.presentationml.tags+xml"/>
  <Override PartName="/ppt/tags/tag5773.xml" ContentType="application/vnd.openxmlformats-officedocument.presentationml.tags+xml"/>
  <Override PartName="/ppt/tags/tag8758.xml" ContentType="application/vnd.openxmlformats-officedocument.presentationml.tags+xml"/>
  <Override PartName="/ppt/tags/tag2041.xml" ContentType="application/vnd.openxmlformats-officedocument.presentationml.tags+xml"/>
  <Override PartName="/ppt/tags/tag5281.xml" ContentType="application/vnd.openxmlformats-officedocument.presentationml.tags+xml"/>
  <Override PartName="/ppt/tags/tag5518.xml" ContentType="application/vnd.openxmlformats-officedocument.presentationml.tags+xml"/>
  <Override PartName="/ppt/tags/tag6931.xml" ContentType="application/vnd.openxmlformats-officedocument.presentationml.tags+xml"/>
  <Override PartName="/ppt/tags/tag8266.xml" ContentType="application/vnd.openxmlformats-officedocument.presentationml.tags+xml"/>
  <Override PartName="/ppt/tags/tag3675.xml" ContentType="application/vnd.openxmlformats-officedocument.presentationml.tags+xml"/>
  <Override PartName="/ppt/tags/tag5026.xml" ContentType="application/vnd.openxmlformats-officedocument.presentationml.tags+xml"/>
  <Override PartName="/ppt/tags/tag9424.xml" ContentType="application/vnd.openxmlformats-officedocument.presentationml.tags+xml"/>
  <Override PartName="/customXml/itemProps133.xml" ContentType="application/vnd.openxmlformats-officedocument.customXmlProperties+xml"/>
  <Override PartName="/ppt/tags/tag3183.xml" ContentType="application/vnd.openxmlformats-officedocument.presentationml.tags+xml"/>
  <Override PartName="/ppt/tags/tag4833.xml" ContentType="application/vnd.openxmlformats-officedocument.presentationml.tags+xml"/>
  <Override PartName="/ppt/slideLayouts/slideLayout1016.xml" ContentType="application/vnd.openxmlformats-officedocument.presentationml.slideLayout+xml"/>
  <Override PartName="/ppt/tags/tag4341.xml" ContentType="application/vnd.openxmlformats-officedocument.presentationml.tags+xml"/>
  <Override PartName="/ppt/tags/tag6168.xml" ContentType="application/vnd.openxmlformats-officedocument.presentationml.tags+xml"/>
  <Override PartName="/ppt/slideLayouts/slideLayout967.xml" ContentType="application/vnd.openxmlformats-officedocument.presentationml.slideLayout+xml"/>
  <Override PartName="/ppt/tags/tag7581.xml" ContentType="application/vnd.openxmlformats-officedocument.presentationml.tags+xml"/>
  <Override PartName="/ppt/tags/tag7818.xml" ContentType="application/vnd.openxmlformats-officedocument.presentationml.tags+xml"/>
  <Override PartName="/ppt/tags/tag753.xml" ContentType="application/vnd.openxmlformats-officedocument.presentationml.tags+xml"/>
  <Override PartName="/ppt/tags/tag1085.xml" ContentType="application/vnd.openxmlformats-officedocument.presentationml.tags+xml"/>
  <Override PartName="/ppt/tags/tag1101.xml" ContentType="application/vnd.openxmlformats-officedocument.presentationml.tags+xml"/>
  <Override PartName="/ppt/tags/tag1577.xml" ContentType="application/vnd.openxmlformats-officedocument.presentationml.tags+xml"/>
  <Override PartName="/ppt/tags/tag2990.xml" ContentType="application/vnd.openxmlformats-officedocument.presentationml.tags+xml"/>
  <Override PartName="/ppt/slideLayouts/slideLayout475.xml" ContentType="application/vnd.openxmlformats-officedocument.presentationml.slideLayout+xml"/>
  <Override PartName="/ppt/tags/tag5975.xml" ContentType="application/vnd.openxmlformats-officedocument.presentationml.tags+xml"/>
  <Override PartName="/ppt/theme/theme49.xml" ContentType="application/vnd.openxmlformats-officedocument.theme+xml"/>
  <Override PartName="/ppt/tags/tag7326.xml" ContentType="application/vnd.openxmlformats-officedocument.presentationml.tags+xml"/>
  <Override PartName="/ppt/tags/tag261.xml" ContentType="application/vnd.openxmlformats-officedocument.presentationml.tags+xml"/>
  <Override PartName="/ppt/tags/tag2735.xml" ContentType="application/vnd.openxmlformats-officedocument.presentationml.tags+xml"/>
  <Override PartName="/ppt/tags/tag5483.xml" ContentType="application/vnd.openxmlformats-officedocument.presentationml.tags+xml"/>
  <Override PartName="/ppt/tags/tag2243.xml" ContentType="application/vnd.openxmlformats-officedocument.presentationml.tags+xml"/>
  <Override PartName="/ppt/tags/tag5228.xml" ContentType="application/vnd.openxmlformats-officedocument.presentationml.tags+xml"/>
  <Override PartName="/ppt/tags/tag6641.xml" ContentType="application/vnd.openxmlformats-officedocument.presentationml.tags+xml"/>
  <Override PartName="/ppt/tags/tag8468.xml" ContentType="application/vnd.openxmlformats-officedocument.presentationml.tags+xml"/>
  <Override PartName="/ppt/notesSlides/notesSlide14.xml" ContentType="application/vnd.openxmlformats-officedocument.presentationml.notesSlide+xml"/>
  <Override PartName="/ppt/tags/tag3385.xml" ContentType="application/vnd.openxmlformats-officedocument.presentationml.tags+xml"/>
  <Override PartName="/ppt/tags/tag3401.xml" ContentType="application/vnd.openxmlformats-officedocument.presentationml.tags+xml"/>
  <Override PartName="/ppt/tags/tag3877.xml" ContentType="application/vnd.openxmlformats-officedocument.presentationml.tags+xml"/>
  <Override PartName="/ppt/tags/tag9626.xml" ContentType="application/vnd.openxmlformats-officedocument.presentationml.tags+xml"/>
  <Override PartName="/ppt/tags/tag7783.xml" ContentType="application/vnd.openxmlformats-officedocument.presentationml.tags+xml"/>
  <Override PartName="/ppt/tags/tag9134.xml" ContentType="application/vnd.openxmlformats-officedocument.presentationml.tags+xml"/>
  <Override PartName="/ppt/tags/tag955.xml" ContentType="application/vnd.openxmlformats-officedocument.presentationml.tags+xml"/>
  <Override PartName="/ppt/tags/tag1303.xml" ContentType="application/vnd.openxmlformats-officedocument.presentationml.tags+xml"/>
  <Override PartName="/ppt/slideLayouts/slideLayout201.xml" ContentType="application/vnd.openxmlformats-officedocument.presentationml.slideLayout+xml"/>
  <Override PartName="/ppt/tags/tag1779.xml" ContentType="application/vnd.openxmlformats-officedocument.presentationml.tags+xml"/>
  <Override PartName="/ppt/theme/theme30.xml" ContentType="application/vnd.openxmlformats-officedocument.theme+xml"/>
  <Override PartName="/ppt/tags/tag4051.xml" ContentType="application/vnd.openxmlformats-officedocument.presentationml.tags+xml"/>
  <Override PartName="/ppt/tags/tag4543.xml" ContentType="application/vnd.openxmlformats-officedocument.presentationml.tags+xml"/>
  <Override PartName="/ppt/slideLayouts/slideLayout677.xml" ContentType="application/vnd.openxmlformats-officedocument.presentationml.slideLayout+xml"/>
  <Override PartName="/ppt/tags/tag7291.xml" ContentType="application/vnd.openxmlformats-officedocument.presentationml.tags+xml"/>
  <Override PartName="/ppt/tags/tag7528.xml" ContentType="application/vnd.openxmlformats-officedocument.presentationml.tags+xml"/>
  <Override PartName="/ppt/tags/tag8941.xml" ContentType="application/vnd.openxmlformats-officedocument.presentationml.tags+xml"/>
  <Override PartName="/ppt/tags/tag463.xml" ContentType="application/vnd.openxmlformats-officedocument.presentationml.tags+xml"/>
  <Override PartName="/ppt/tags/tag1287.xml" ContentType="application/vnd.openxmlformats-officedocument.presentationml.tags+xml"/>
  <Override PartName="/ppt/slideLayouts/slideLayout185.xml" ContentType="application/vnd.openxmlformats-officedocument.presentationml.slideLayout+xml"/>
  <Override PartName="/ppt/tags/tag2937.xml" ContentType="application/vnd.openxmlformats-officedocument.presentationml.tags+xml"/>
  <Override PartName="/ppt/tags/tag5701.xml" ContentType="application/vnd.openxmlformats-officedocument.presentationml.tags+xml"/>
  <Override PartName="/ppt/tags/tag7036.xml" ContentType="application/vnd.openxmlformats-officedocument.presentationml.tags+xml"/>
  <Override PartName="/ppt/tags/tag208.xml" ContentType="application/vnd.openxmlformats-officedocument.presentationml.tags+xml"/>
  <Override PartName="/ppt/tags/tag2445.xml" ContentType="application/vnd.openxmlformats-officedocument.presentationml.tags+xml"/>
  <Override PartName="/ppt/tags/tag5193.xml" ContentType="application/vnd.openxmlformats-officedocument.presentationml.tags+xml"/>
  <Override PartName="/ppt/tags/tag5685.xml" ContentType="application/vnd.openxmlformats-officedocument.presentationml.tags+xml"/>
  <Override PartName="/ppt/tags/tag3603.xml" ContentType="application/vnd.openxmlformats-officedocument.presentationml.tags+xml"/>
  <Override PartName="/ppt/tags/tag6843.xml" ContentType="application/vnd.openxmlformats-officedocument.presentationml.tags+xml"/>
  <Override PartName="/ppt/tags/tag8178.xml" ContentType="application/vnd.openxmlformats-officedocument.presentationml.tags+xml"/>
  <Override PartName="/ppt/tags/tag9591.xml" ContentType="application/vnd.openxmlformats-officedocument.presentationml.tags+xml"/>
  <Override PartName="/ppt/tags/tag9828.xml" ContentType="application/vnd.openxmlformats-officedocument.presentationml.tags+xml"/>
  <Override PartName="/ppt/tags/tag1760.xml" ContentType="application/vnd.openxmlformats-officedocument.presentationml.tags+xml"/>
  <Override PartName="/ppt/tags/tag3111.xml" ContentType="application/vnd.openxmlformats-officedocument.presentationml.tags+xml"/>
  <Override PartName="/ppt/tags/tag3587.xml" ContentType="application/vnd.openxmlformats-officedocument.presentationml.tags+xml"/>
  <Override PartName="/ppt/tags/tag6351.xml" ContentType="application/vnd.openxmlformats-officedocument.presentationml.tags+xml"/>
  <Override PartName="/ppt/slideLayouts/slideLayout1183.xml" ContentType="application/vnd.openxmlformats-officedocument.presentationml.slideLayout+xml"/>
  <Override PartName="/ppt/tags/tag9336.xml" ContentType="application/vnd.openxmlformats-officedocument.presentationml.tags+xml"/>
  <Override PartName="/ppt/tags/tag1505.xml" ContentType="application/vnd.openxmlformats-officedocument.presentationml.tags+xml"/>
  <Override PartName="/ppt/tags/tag3095.xml" ContentType="application/vnd.openxmlformats-officedocument.presentationml.tags+xml"/>
  <Override PartName="/ppt/tags/tag4745.xml" ContentType="application/vnd.openxmlformats-officedocument.presentationml.tags+xml"/>
  <Override PartName="/ppt/tags/tag7493.xml" ContentType="application/vnd.openxmlformats-officedocument.presentationml.tags+xml"/>
  <Override PartName="/ppt/tags/tag7985.xml" ContentType="application/vnd.openxmlformats-officedocument.presentationml.tags+xml"/>
  <Override PartName="/ppt/tags/tag665.xml" ContentType="application/vnd.openxmlformats-officedocument.presentationml.tags+xml"/>
  <Override PartName="/ppt/tags/tag1013.xml" ContentType="application/vnd.openxmlformats-officedocument.presentationml.tags+xml"/>
  <Override PartName="/ppt/tags/tag1489.xml" ContentType="application/vnd.openxmlformats-officedocument.presentationml.tags+xml"/>
  <Override PartName="/ppt/slideLayouts/slideLayout387.xml" ContentType="application/vnd.openxmlformats-officedocument.presentationml.slideLayout+xml"/>
  <Override PartName="/ppt/slideLayouts/slideLayout403.xml" ContentType="application/vnd.openxmlformats-officedocument.presentationml.slideLayout+xml"/>
  <Override PartName="/ppt/tags/tag4253.xml" ContentType="application/vnd.openxmlformats-officedocument.presentationml.tags+xml"/>
  <Override PartName="/ppt/tags/tag5903.xml" ContentType="application/vnd.openxmlformats-officedocument.presentationml.tags+xml"/>
  <Override PartName="/ppt/slideLayouts/slideLayout879.xml" ContentType="application/vnd.openxmlformats-officedocument.presentationml.slideLayout+xml"/>
  <Override PartName="/ppt/tags/tag7238.xml" ContentType="application/vnd.openxmlformats-officedocument.presentationml.tags+xml"/>
  <Override PartName="/ppt/tags/tag173.xml" ContentType="application/vnd.openxmlformats-officedocument.presentationml.tags+xml"/>
  <Override PartName="/ppt/tags/tag2647.xml" ContentType="application/vnd.openxmlformats-officedocument.presentationml.tags+xml"/>
  <Override PartName="/ppt/tags/tag5411.xml" ContentType="application/vnd.openxmlformats-officedocument.presentationml.tags+xml"/>
  <Override PartName="/ppt/tags/tag5887.xml" ContentType="application/vnd.openxmlformats-officedocument.presentationml.tags+xml"/>
  <Override PartName="/ppt/tags/tag8651.xml" ContentType="application/vnd.openxmlformats-officedocument.presentationml.tags+xml"/>
  <Override PartName="/ppt/tags/tag2155.xml" ContentType="application/vnd.openxmlformats-officedocument.presentationml.tags+xml"/>
  <Override PartName="/ppt/tags/tag5395.xml" ContentType="application/vnd.openxmlformats-officedocument.presentationml.tags+xml"/>
  <Override PartName="/ppt/tags/tag9793.xml" ContentType="application/vnd.openxmlformats-officedocument.presentationml.tags+xml"/>
  <Override PartName="/ppt/tags/tag3313.xml" ContentType="application/vnd.openxmlformats-officedocument.presentationml.tags+xml"/>
  <Override PartName="/ppt/tags/tag3789.xml" ContentType="application/vnd.openxmlformats-officedocument.presentationml.tags+xml"/>
  <Override PartName="/ppt/tags/tag3805.xml" ContentType="application/vnd.openxmlformats-officedocument.presentationml.tags+xml"/>
  <Override PartName="/ppt/tags/tag6553.xml" ContentType="application/vnd.openxmlformats-officedocument.presentationml.tags+xml"/>
  <Override PartName="/ppt/tags/tag9538.xml" ContentType="application/vnd.openxmlformats-officedocument.presentationml.tags+xml"/>
  <Override PartName="/ppt/tags/tag1962.xml" ContentType="application/vnd.openxmlformats-officedocument.presentationml.tags+xml"/>
  <Override PartName="/ppt/tags/tag3297.xml" ContentType="application/vnd.openxmlformats-officedocument.presentationml.tags+xml"/>
  <Override PartName="/ppt/tags/tag4947.xml" ContentType="application/vnd.openxmlformats-officedocument.presentationml.tags+xml"/>
  <Override PartName="/ppt/tags/tag6061.xml" ContentType="application/vnd.openxmlformats-officedocument.presentationml.tags+xml"/>
  <Override PartName="/ppt/slideLayouts/slideLayout860.xml" ContentType="application/vnd.openxmlformats-officedocument.presentationml.slideLayout+xml"/>
  <Override PartName="/ppt/tags/tag7711.xml" ContentType="application/vnd.openxmlformats-officedocument.presentationml.tags+xml"/>
  <Override PartName="/ppt/tags/tag9046.xml" ContentType="application/vnd.openxmlformats-officedocument.presentationml.tags+xml"/>
  <Override PartName="/ppt/tags/tag1470.xml" ContentType="application/vnd.openxmlformats-officedocument.presentationml.tags+xml"/>
  <Override PartName="/ppt/tags/tag1707.xml" ContentType="application/vnd.openxmlformats-officedocument.presentationml.tags+xml"/>
  <Override PartName="/ppt/tags/tag4455.xml" ContentType="application/vnd.openxmlformats-officedocument.presentationml.tags+xml"/>
  <Override PartName="/ppt/slideLayouts/slideLayout605.xml" ContentType="application/vnd.openxmlformats-officedocument.presentationml.slideLayout+xml"/>
  <Override PartName="/ppt/tags/tag7695.xml" ContentType="application/vnd.openxmlformats-officedocument.presentationml.tags+xml"/>
  <Override PartName="/ppt/slideLayouts/slideLayout113.xml" ContentType="application/vnd.openxmlformats-officedocument.presentationml.slideLayout+xml"/>
  <Override PartName="/ppt/tags/tag867.xml" ContentType="application/vnd.openxmlformats-officedocument.presentationml.tags+xml"/>
  <Override PartName="/ppt/tags/tag1199.xml" ContentType="application/vnd.openxmlformats-officedocument.presentationml.tags+xml"/>
  <Override PartName="/ppt/tags/tag1215.xml" ContentType="application/vnd.openxmlformats-officedocument.presentationml.tags+xml"/>
  <Override PartName="/ppt/slideLayouts/slideLayout589.xml" ContentType="application/vnd.openxmlformats-officedocument.presentationml.slideLayout+xml"/>
  <Override PartName="/ppt/tags/tag5613.xml" ContentType="application/vnd.openxmlformats-officedocument.presentationml.tags+xml"/>
  <Override PartName="/ppt/tags/tag8853.xml" ContentType="application/vnd.openxmlformats-officedocument.presentationml.tags+xml"/>
  <Override PartName="/ppt/tags/tag74.xml" ContentType="application/vnd.openxmlformats-officedocument.presentationml.tags+xml"/>
  <Override PartName="/ppt/tags/tag375.xml" ContentType="application/vnd.openxmlformats-officedocument.presentationml.tags+xml"/>
  <Override PartName="/ppt/tags/tag2849.xml" ContentType="application/vnd.openxmlformats-officedocument.presentationml.tags+xml"/>
  <Override PartName="/ppt/tags/tag5121.xml" ContentType="application/vnd.openxmlformats-officedocument.presentationml.tags+xml"/>
  <Override PartName="/ppt/tags/tag5597.xml" ContentType="application/vnd.openxmlformats-officedocument.presentationml.tags+xml"/>
  <Override PartName="/ppt/tags/tag8361.xml" ContentType="application/vnd.openxmlformats-officedocument.presentationml.tags+xml"/>
  <Override PartName="/ppt/tags/tag2357.xml" ContentType="application/vnd.openxmlformats-officedocument.presentationml.tags+xml"/>
  <Override PartName="/ppt/tags/tag3770.xml" ContentType="application/vnd.openxmlformats-officedocument.presentationml.tags+xml"/>
  <Override PartName="/ppt/tags/tag6755.xml" ContentType="application/vnd.openxmlformats-officedocument.presentationml.tags+xml"/>
  <Override PartName="/ppt/tags/tag8106.xml" ContentType="application/vnd.openxmlformats-officedocument.presentationml.tags+xml"/>
  <Override PartName="/ppt/slideLayouts/slideLayout1111.xml" ContentType="application/vnd.openxmlformats-officedocument.presentationml.slideLayout+xml"/>
  <Override PartName="/ppt/tags/tag3499.xml" ContentType="application/vnd.openxmlformats-officedocument.presentationml.tags+xml"/>
  <Override PartName="/ppt/tags/tag3515.xml" ContentType="application/vnd.openxmlformats-officedocument.presentationml.tags+xml"/>
  <Override PartName="/ppt/tags/tag6263.xml" ContentType="application/vnd.openxmlformats-officedocument.presentationml.tags+xml"/>
  <Override PartName="/ppt/slideLayouts/slideLayout1095.xml" ContentType="application/vnd.openxmlformats-officedocument.presentationml.slideLayout+xml"/>
  <Override PartName="/ppt/tags/tag1672.xml" ContentType="application/vnd.openxmlformats-officedocument.presentationml.tags+xml"/>
  <Override PartName="/ppt/tags/tag1909.xml" ContentType="application/vnd.openxmlformats-officedocument.presentationml.tags+xml"/>
  <Override PartName="/ppt/tags/tag3023.xml" ContentType="application/vnd.openxmlformats-officedocument.presentationml.tags+xml"/>
  <Override PartName="/ppt/slideLayouts/slideLayout570.xml" ContentType="application/vnd.openxmlformats-officedocument.presentationml.slideLayout+xml"/>
  <Override PartName="/ppt/tags/tag6008.xml" ContentType="application/vnd.openxmlformats-officedocument.presentationml.tags+xml"/>
  <Override PartName="/ppt/slideLayouts/slideLayout807.xml" ContentType="application/vnd.openxmlformats-officedocument.presentationml.slideLayout+xml"/>
  <Override PartName="/ppt/tags/tag7421.xml" ContentType="application/vnd.openxmlformats-officedocument.presentationml.tags+xml"/>
  <Override PartName="/ppt/tags/tag7897.xml" ContentType="application/vnd.openxmlformats-officedocument.presentationml.tags+xml"/>
  <Override PartName="/ppt/tags/tag7913.xml" ContentType="application/vnd.openxmlformats-officedocument.presentationml.tags+xml"/>
  <Override PartName="/ppt/tags/tag9248.xml" ContentType="application/vnd.openxmlformats-officedocument.presentationml.tags+xml"/>
  <Override PartName="/customXml/itemProps54.xml" ContentType="application/vnd.openxmlformats-officedocument.customXmlProperties+xml"/>
  <Override PartName="/ppt/tags/tag1180.xml" ContentType="application/vnd.openxmlformats-officedocument.presentationml.tags+xml"/>
  <Override PartName="/ppt/tags/tag1417.xml" ContentType="application/vnd.openxmlformats-officedocument.presentationml.tags+xml"/>
  <Override PartName="/ppt/slideLayouts/slideLayout315.xml" ContentType="application/vnd.openxmlformats-officedocument.presentationml.slideLayout+xml"/>
  <Override PartName="/ppt/tags/tag2830.xml" ContentType="application/vnd.openxmlformats-officedocument.presentationml.tags+xml"/>
  <Override PartName="/ppt/tags/tag4165.xml" ContentType="application/vnd.openxmlformats-officedocument.presentationml.tags+xml"/>
  <Override PartName="/ppt/tags/tag4657.xml" ContentType="application/vnd.openxmlformats-officedocument.presentationml.tags+xml"/>
  <Override PartName="/ppt/tags/tag101.xml" ContentType="application/vnd.openxmlformats-officedocument.presentationml.tags+xml"/>
  <Override PartName="/ppt/tags/tag577.xml" ContentType="application/vnd.openxmlformats-officedocument.presentationml.tags+xml"/>
  <Override PartName="/ppt/slideLayouts/slideLayout299.xml" ContentType="application/vnd.openxmlformats-officedocument.presentationml.slideLayout+xml"/>
  <Override PartName="/ppt/tags/tag5799.xml" ContentType="application/vnd.openxmlformats-officedocument.presentationml.tags+xml"/>
  <Override PartName="/ppt/tags/tag5815.xml" ContentType="application/vnd.openxmlformats-officedocument.presentationml.tags+xml"/>
  <Override PartName="/ppt/tags/tag8563.xml" ContentType="application/vnd.openxmlformats-officedocument.presentationml.tags+xml"/>
  <Override PartName="/ppt/slideMasters/slideMaster38.xml" ContentType="application/vnd.openxmlformats-officedocument.presentationml.slideMaster+xml"/>
  <Override PartName="/ppt/slides/slide33.xml" ContentType="application/vnd.openxmlformats-officedocument.presentationml.slide+xml"/>
  <Override PartName="/ppt/tags/tag2559.xml" ContentType="application/vnd.openxmlformats-officedocument.presentationml.tags+xml"/>
  <Override PartName="/ppt/tags/tag3972.xml" ContentType="application/vnd.openxmlformats-officedocument.presentationml.tags+xml"/>
  <Override PartName="/ppt/tags/tag5323.xml" ContentType="application/vnd.openxmlformats-officedocument.presentationml.tags+xml"/>
  <Override PartName="/ppt/tags/tag8071.xml" ContentType="application/vnd.openxmlformats-officedocument.presentationml.tags+xml"/>
  <Override PartName="/ppt/tags/tag8308.xml" ContentType="application/vnd.openxmlformats-officedocument.presentationml.tags+xml"/>
  <Override PartName="/ppt/tags/tag9721.xml" ContentType="application/vnd.openxmlformats-officedocument.presentationml.tags+xml"/>
  <Override PartName="/ppt/slideLayouts/slideLayout32.xml" ContentType="application/vnd.openxmlformats-officedocument.presentationml.slideLayout+xml"/>
  <Override PartName="/ppt/tags/tag2067.xml" ContentType="application/vnd.openxmlformats-officedocument.presentationml.tags+xml"/>
  <Override PartName="/ppt/tags/tag3480.xml" ContentType="application/vnd.openxmlformats-officedocument.presentationml.tags+xml"/>
  <Override PartName="/ppt/tags/tag3717.xml" ContentType="application/vnd.openxmlformats-officedocument.presentationml.tags+xml"/>
  <Override PartName="/ppt/tags/tag6957.xml" ContentType="application/vnd.openxmlformats-officedocument.presentationml.tags+xml"/>
  <Override PartName="/ppt/tags/tag1874.xml" ContentType="application/vnd.openxmlformats-officedocument.presentationml.tags+xml"/>
  <Override PartName="/ppt/tags/tag3225.xml" ContentType="application/vnd.openxmlformats-officedocument.presentationml.tags+xml"/>
  <Override PartName="/ppt/tags/tag6465.xml" ContentType="application/vnd.openxmlformats-officedocument.presentationml.tags+xml"/>
  <Override PartName="/customXml/itemProps159.xml" ContentType="application/vnd.openxmlformats-officedocument.customXmlProperties+xml"/>
  <Override PartName="/ppt/tags/tag1382.xml" ContentType="application/vnd.openxmlformats-officedocument.presentationml.tags+xml"/>
  <Override PartName="/ppt/tags/tag1619.xml" ContentType="application/vnd.openxmlformats-officedocument.presentationml.tags+xml"/>
  <Override PartName="/ppt/slideLayouts/slideLayout280.xml" ContentType="application/vnd.openxmlformats-officedocument.presentationml.slideLayout+xml"/>
  <Override PartName="/ppt/tags/tag4859.xml" ContentType="application/vnd.openxmlformats-officedocument.presentationml.tags+xml"/>
  <Override PartName="/ppt/slideLayouts/slideLayout772.xml" ContentType="application/vnd.openxmlformats-officedocument.presentationml.slideLayout+xml"/>
  <Override PartName="/ppt/tags/tag7623.xml" ContentType="application/vnd.openxmlformats-officedocument.presentationml.tags+xml"/>
  <Override PartName="/ppt/tags/tag779.xml" ContentType="application/vnd.openxmlformats-officedocument.presentationml.tags+xml"/>
  <Override PartName="/ppt/tags/tag1127.xml" ContentType="application/vnd.openxmlformats-officedocument.presentationml.tags+xml"/>
  <Override PartName="/ppt/slideLayouts/slideLayout517.xml" ContentType="application/vnd.openxmlformats-officedocument.presentationml.slideLayout+xml"/>
  <Override PartName="/ppt/tags/tag4367.xml" ContentType="application/vnd.openxmlformats-officedocument.presentationml.tags+xml"/>
  <Override PartName="/ppt/tags/tag5780.xml" ContentType="application/vnd.openxmlformats-officedocument.presentationml.tags+xml"/>
  <Override PartName="/ppt/tags/tag7131.xml" ContentType="application/vnd.openxmlformats-officedocument.presentationml.tags+xml"/>
  <Override PartName="/ppt/tags/tag287.xml" ContentType="application/vnd.openxmlformats-officedocument.presentationml.tags+xml"/>
  <Override PartName="/ppt/tags/tag303.xml" ContentType="application/vnd.openxmlformats-officedocument.presentationml.tags+xml"/>
  <Override PartName="/ppt/theme/theme7.xml" ContentType="application/vnd.openxmlformats-officedocument.theme+xml"/>
  <Override PartName="/ppt/tags/tag2540.xml" ContentType="application/vnd.openxmlformats-officedocument.presentationml.tags+xml"/>
  <Override PartName="/ppt/tags/tag5525.xml" ContentType="application/vnd.openxmlformats-officedocument.presentationml.tags+xml"/>
  <Override PartName="/ppt/tags/tag8273.xml" ContentType="application/vnd.openxmlformats-officedocument.presentationml.tags+xml"/>
  <Override PartName="/ppt/tags/tag8765.xml" ContentType="application/vnd.openxmlformats-officedocument.presentationml.tags+xml"/>
  <Override PartName="/ppt/tags/tag2269.xml" ContentType="application/vnd.openxmlformats-officedocument.presentationml.tags+xml"/>
  <Override PartName="/ppt/tags/tag3682.xml" ContentType="application/vnd.openxmlformats-officedocument.presentationml.tags+xml"/>
  <Override PartName="/ppt/tags/tag5033.xml" ContentType="application/vnd.openxmlformats-officedocument.presentationml.tags+xml"/>
  <Override PartName="/ppt/tags/tag8018.xml" ContentType="application/vnd.openxmlformats-officedocument.presentationml.tags+xml"/>
  <Override PartName="/customXml/itemProps140.xml" ContentType="application/vnd.openxmlformats-officedocument.customXmlProperties+xml"/>
  <Override PartName="/ppt/tags/tag3190.xml" ContentType="application/vnd.openxmlformats-officedocument.presentationml.tags+xml"/>
  <Override PartName="/ppt/tags/tag3427.xml" ContentType="application/vnd.openxmlformats-officedocument.presentationml.tags+xml"/>
  <Override PartName="/ppt/tags/tag3919.xml" ContentType="application/vnd.openxmlformats-officedocument.presentationml.tags+xml"/>
  <Override PartName="/ppt/tags/tag6667.xml" ContentType="application/vnd.openxmlformats-officedocument.presentationml.tags+xml"/>
  <Override PartName="/ppt/slideLayouts/slideLayout1023.xml" ContentType="application/vnd.openxmlformats-officedocument.presentationml.slideLayout+xml"/>
  <Override PartName="/ppt/tags/tag9431.xml" ContentType="application/vnd.openxmlformats-officedocument.presentationml.tags+xml"/>
  <Override PartName="/ppt/tags/tag1600.xml" ContentType="application/vnd.openxmlformats-officedocument.presentationml.tags+xml"/>
  <Override PartName="/ppt/tags/tag4840.xml" ContentType="application/vnd.openxmlformats-officedocument.presentationml.tags+xml"/>
  <Override PartName="/ppt/tags/tag6175.xml" ContentType="application/vnd.openxmlformats-officedocument.presentationml.tags+xml"/>
  <Override PartName="/ppt/slideLayouts/slideLayout974.xml" ContentType="application/vnd.openxmlformats-officedocument.presentationml.slideLayout+xml"/>
  <Override PartName="/ppt/tags/tag7825.xml" ContentType="application/vnd.openxmlformats-officedocument.presentationml.tags+xml"/>
  <Override PartName="/ppt/tags/tag760.xml" ContentType="application/vnd.openxmlformats-officedocument.presentationml.tags+xml"/>
  <Override PartName="/ppt/tags/tag1092.xml" ContentType="application/vnd.openxmlformats-officedocument.presentationml.tags+xml"/>
  <Override PartName="/ppt/tags/tag1584.xml" ContentType="application/vnd.openxmlformats-officedocument.presentationml.tags+xml"/>
  <Override PartName="/ppt/slideLayouts/slideLayout482.xml" ContentType="application/vnd.openxmlformats-officedocument.presentationml.slideLayout+xml"/>
  <Override PartName="/ppt/tags/tag4569.xml" ContentType="application/vnd.openxmlformats-officedocument.presentationml.tags+xml"/>
  <Override PartName="/ppt/slideLayouts/slideLayout719.xml" ContentType="application/vnd.openxmlformats-officedocument.presentationml.slideLayout+xml"/>
  <Override PartName="/ppt/tags/tag5982.xml" ContentType="application/vnd.openxmlformats-officedocument.presentationml.tags+xml"/>
  <Override PartName="/ppt/tags/tag7333.xml" ContentType="application/vnd.openxmlformats-officedocument.presentationml.tags+xml"/>
  <Override PartName="/ppt/theme/theme56.xml" ContentType="application/vnd.openxmlformats-officedocument.theme+xml"/>
  <Override PartName="/ppt/tags/tag505.xml" ContentType="application/vnd.openxmlformats-officedocument.presentationml.tags+xml"/>
  <Override PartName="/ppt/tags/tag1329.xml" ContentType="application/vnd.openxmlformats-officedocument.presentationml.tags+xml"/>
  <Override PartName="/ppt/slideLayouts/slideLayout227.xml" ContentType="application/vnd.openxmlformats-officedocument.presentationml.slideLayout+xml"/>
  <Override PartName="/ppt/tags/tag2742.xml" ContentType="application/vnd.openxmlformats-officedocument.presentationml.tags+xml"/>
  <Override PartName="/ppt/tags/tag4077.xml" ContentType="application/vnd.openxmlformats-officedocument.presentationml.tags+xml"/>
  <Override PartName="/ppt/tags/tag5490.xml" ContentType="application/vnd.openxmlformats-officedocument.presentationml.tags+xml"/>
  <Override PartName="/ppt/tags/tag5727.xml" ContentType="application/vnd.openxmlformats-officedocument.presentationml.tags+xml"/>
  <Override PartName="/ppt/tags/tag8967.xml" ContentType="application/vnd.openxmlformats-officedocument.presentationml.tags+xml"/>
  <Override PartName="/ppt/tags/tag489.xml" ContentType="application/vnd.openxmlformats-officedocument.presentationml.tags+xml"/>
  <Override PartName="/ppt/tags/tag2250.xml" ContentType="application/vnd.openxmlformats-officedocument.presentationml.tags+xml"/>
  <Override PartName="/ppt/tags/tag3900.xml" ContentType="application/vnd.openxmlformats-officedocument.presentationml.tags+xml"/>
  <Override PartName="/ppt/tags/tag5235.xml" ContentType="application/vnd.openxmlformats-officedocument.presentationml.tags+xml"/>
  <Override PartName="/ppt/tags/tag8475.xml" ContentType="application/vnd.openxmlformats-officedocument.presentationml.tags+xml"/>
  <Override PartName="/ppt/notesSlides/notesSlide21.xml" ContentType="application/vnd.openxmlformats-officedocument.presentationml.notesSlide+xml"/>
  <Override PartName="/ppt/tags/tag3884.xml" ContentType="application/vnd.openxmlformats-officedocument.presentationml.tags+xml"/>
  <Override PartName="/ppt/tags/tag6869.xml" ContentType="application/vnd.openxmlformats-officedocument.presentationml.tags+xml"/>
  <Override PartName="/ppt/tags/tag9633.xml" ContentType="application/vnd.openxmlformats-officedocument.presentationml.tags+xml"/>
  <Override PartName="/ppt/tags/tag1802.xml" ContentType="application/vnd.openxmlformats-officedocument.presentationml.tags+xml"/>
  <Override PartName="/ppt/tags/tag3392.xml" ContentType="application/vnd.openxmlformats-officedocument.presentationml.tags+xml"/>
  <Override PartName="/ppt/tags/tag3629.xml" ContentType="application/vnd.openxmlformats-officedocument.presentationml.tags+xml"/>
  <Override PartName="/ppt/tags/tag6377.xml" ContentType="application/vnd.openxmlformats-officedocument.presentationml.tags+xml"/>
  <Override PartName="/ppt/tags/tag7790.xml" ContentType="application/vnd.openxmlformats-officedocument.presentationml.tags+xml"/>
  <Override PartName="/ppt/tags/tag9141.xml" ContentType="application/vnd.openxmlformats-officedocument.presentationml.tags+xml"/>
  <Override PartName="/ppt/tags/tag962.xml" ContentType="application/vnd.openxmlformats-officedocument.presentationml.tags+xml"/>
  <Override PartName="/ppt/tags/tag1310.xml" ContentType="application/vnd.openxmlformats-officedocument.presentationml.tags+xml"/>
  <Override PartName="/ppt/tags/tag1786.xml" ContentType="application/vnd.openxmlformats-officedocument.presentationml.tags+xml"/>
  <Override PartName="/ppt/tags/tag3137.xml" ContentType="application/vnd.openxmlformats-officedocument.presentationml.tags+xml"/>
  <Override PartName="/ppt/tags/tag4550.xml" ContentType="application/vnd.openxmlformats-officedocument.presentationml.tags+xml"/>
  <Override PartName="/ppt/slideLayouts/slideLayout684.xml" ContentType="application/vnd.openxmlformats-officedocument.presentationml.slideLayout+xml"/>
  <Override PartName="/ppt/slideLayouts/slideLayout700.xml" ContentType="application/vnd.openxmlformats-officedocument.presentationml.slideLayout+xml"/>
  <Override PartName="/ppt/tags/tag7535.xml" ContentType="application/vnd.openxmlformats-officedocument.presentationml.tags+xml"/>
  <Override PartName="/ppt/tags/tag470.xml" ContentType="application/vnd.openxmlformats-officedocument.presentationml.tags+xml"/>
  <Override PartName="/ppt/tags/tag707.xml" ContentType="application/vnd.openxmlformats-officedocument.presentationml.tags+xml"/>
  <Override PartName="/ppt/tags/tag1294.xml" ContentType="application/vnd.openxmlformats-officedocument.presentationml.tags+xml"/>
  <Override PartName="/ppt/slideLayouts/slideLayout192.xml" ContentType="application/vnd.openxmlformats-officedocument.presentationml.slideLayout+xml"/>
  <Override PartName="/ppt/tags/tag2944.xml" ContentType="application/vnd.openxmlformats-officedocument.presentationml.tags+xml"/>
  <Override PartName="/ppt/slideLayouts/slideLayout429.xml" ContentType="application/vnd.openxmlformats-officedocument.presentationml.slideLayout+xml"/>
  <Override PartName="/ppt/tags/tag4279.xml" ContentType="application/vnd.openxmlformats-officedocument.presentationml.tags+xml"/>
  <Override PartName="/ppt/tags/tag7043.xml" ContentType="application/vnd.openxmlformats-officedocument.presentationml.tags+xml"/>
  <Override PartName="/ppt/tags/tag215.xml" ContentType="application/vnd.openxmlformats-officedocument.presentationml.tags+xml"/>
  <Override PartName="/ppt/tags/tag1039.xml" ContentType="application/vnd.openxmlformats-officedocument.presentationml.tags+xml"/>
  <Override PartName="/ppt/tags/tag2452.xml" ContentType="application/vnd.openxmlformats-officedocument.presentationml.tags+xml"/>
  <Override PartName="/ppt/tags/tag5692.xml" ContentType="application/vnd.openxmlformats-officedocument.presentationml.tags+xml"/>
  <Override PartName="/ppt/tags/tag5929.xml" ContentType="application/vnd.openxmlformats-officedocument.presentationml.tags+xml"/>
  <Override PartName="/ppt/tags/tag8201.xml" ContentType="application/vnd.openxmlformats-officedocument.presentationml.tags+xml"/>
  <Override PartName="/ppt/tags/tag8677.xml" ContentType="application/vnd.openxmlformats-officedocument.presentationml.tags+xml"/>
  <Override PartName="/ppt/tags/tag199.xml" ContentType="application/vnd.openxmlformats-officedocument.presentationml.tags+xml"/>
  <Override PartName="/ppt/tags/tag3610.xml" ContentType="application/vnd.openxmlformats-officedocument.presentationml.tags+xml"/>
  <Override PartName="/ppt/tags/tag5437.xml" ContentType="application/vnd.openxmlformats-officedocument.presentationml.tags+xml"/>
  <Override PartName="/ppt/tags/tag6850.xml" ContentType="application/vnd.openxmlformats-officedocument.presentationml.tags+xml"/>
  <Override PartName="/ppt/tags/tag8185.xml" ContentType="application/vnd.openxmlformats-officedocument.presentationml.tags+xml"/>
  <Override PartName="/ppt/tags/tag9835.xml" ContentType="application/vnd.openxmlformats-officedocument.presentationml.tags+xml"/>
  <Override PartName="/ppt/tags/tag3594.xml" ContentType="application/vnd.openxmlformats-officedocument.presentationml.tags+xml"/>
  <Override PartName="/ppt/tags/tag6579.xml" ContentType="application/vnd.openxmlformats-officedocument.presentationml.tags+xml"/>
  <Override PartName="/ppt/tags/tag9343.xml" ContentType="application/vnd.openxmlformats-officedocument.presentationml.tags+xml"/>
  <Override PartName="/customXml/itemProps9.xml" ContentType="application/vnd.openxmlformats-officedocument.customXmlProperties+xml"/>
  <Override PartName="/ppt/tags/tag1988.xml" ContentType="application/vnd.openxmlformats-officedocument.presentationml.tags+xml"/>
  <Override PartName="/ppt/tags/tag3339.xml" ContentType="application/vnd.openxmlformats-officedocument.presentationml.tags+xml"/>
  <Override PartName="/ppt/tags/tag4752.xml" ContentType="application/vnd.openxmlformats-officedocument.presentationml.tags+xml"/>
  <Override PartName="/ppt/tags/tag6087.xml" ContentType="application/vnd.openxmlformats-officedocument.presentationml.tags+xml"/>
  <Override PartName="/ppt/tags/tag6103.xml" ContentType="application/vnd.openxmlformats-officedocument.presentationml.tags+xml"/>
  <Override PartName="/ppt/slideLayouts/slideLayout902.xml" ContentType="application/vnd.openxmlformats-officedocument.presentationml.slideLayout+xml"/>
  <Override PartName="/ppt/tags/tag7992.xml" ContentType="application/vnd.openxmlformats-officedocument.presentationml.tags+xml"/>
  <Override PartName="/ppt/tags/tag1020.xml" ContentType="application/vnd.openxmlformats-officedocument.presentationml.tags+xml"/>
  <Override PartName="/ppt/tags/tag1496.xml" ContentType="application/vnd.openxmlformats-officedocument.presentationml.tags+xml"/>
  <Override PartName="/ppt/tags/tag1512.xml" ContentType="application/vnd.openxmlformats-officedocument.presentationml.tags+xml"/>
  <Override PartName="/ppt/slideLayouts/slideLayout394.xml" ContentType="application/vnd.openxmlformats-officedocument.presentationml.slideLayout+xml"/>
  <Override PartName="/ppt/slideLayouts/slideLayout410.xml" ContentType="application/vnd.openxmlformats-officedocument.presentationml.slideLayout+xml"/>
  <Override PartName="/ppt/tags/tag4260.xml" ContentType="application/vnd.openxmlformats-officedocument.presentationml.tags+xml"/>
  <Override PartName="/ppt/tags/tag5910.xml" ContentType="application/vnd.openxmlformats-officedocument.presentationml.tags+xml"/>
  <Override PartName="/ppt/slideLayouts/slideLayout886.xml" ContentType="application/vnd.openxmlformats-officedocument.presentationml.slideLayout+xml"/>
  <Override PartName="/ppt/tags/tag7737.xml" ContentType="application/vnd.openxmlformats-officedocument.presentationml.tags+xml"/>
  <Override PartName="/ppt/tags/tag180.xml" ContentType="application/vnd.openxmlformats-officedocument.presentationml.tags+xml"/>
  <Override PartName="/ppt/tags/tag417.xml" ContentType="application/vnd.openxmlformats-officedocument.presentationml.tags+xml"/>
  <Override PartName="/ppt/tags/tag672.xml" ContentType="application/vnd.openxmlformats-officedocument.presentationml.tags+xml"/>
  <Override PartName="/ppt/tags/tag909.xml" ContentType="application/vnd.openxmlformats-officedocument.presentationml.tags+xml"/>
  <Override PartName="/ppt/slideLayouts/slideLayout139.xml" ContentType="application/vnd.openxmlformats-officedocument.presentationml.slideLayout+xml"/>
  <Override PartName="/ppt/tags/tag2654.xml" ContentType="application/vnd.openxmlformats-officedocument.presentationml.tags+xml"/>
  <Override PartName="/ppt/tags/tag4005.xml" ContentType="application/vnd.openxmlformats-officedocument.presentationml.tags+xml"/>
  <Override PartName="/ppt/tags/tag5894.xml" ContentType="application/vnd.openxmlformats-officedocument.presentationml.tags+xml"/>
  <Override PartName="/ppt/tags/tag7245.xml" ContentType="application/vnd.openxmlformats-officedocument.presentationml.tags+xml"/>
  <Override PartName="/ppt/tags/tag2162.xml" ContentType="application/vnd.openxmlformats-officedocument.presentationml.tags+xml"/>
  <Override PartName="/ppt/tags/tag5639.xml" ContentType="application/vnd.openxmlformats-officedocument.presentationml.tags+xml"/>
  <Override PartName="/ppt/tags/tag8387.xml" ContentType="application/vnd.openxmlformats-officedocument.presentationml.tags+xml"/>
  <Override PartName="/ppt/tags/tag8403.xml" ContentType="application/vnd.openxmlformats-officedocument.presentationml.tags+xml"/>
  <Override PartName="/ppt/tags/tag8879.xml" ContentType="application/vnd.openxmlformats-officedocument.presentationml.tags+xml"/>
  <Override PartName="/ppt/tags/tag3796.xml" ContentType="application/vnd.openxmlformats-officedocument.presentationml.tags+xml"/>
  <Override PartName="/ppt/tags/tag3812.xml" ContentType="application/vnd.openxmlformats-officedocument.presentationml.tags+xml"/>
  <Override PartName="/ppt/tags/tag5147.xml" ContentType="application/vnd.openxmlformats-officedocument.presentationml.tags+xml"/>
  <Override PartName="/ppt/tags/tag6560.xml" ContentType="application/vnd.openxmlformats-officedocument.presentationml.tags+xml"/>
  <Override PartName="/ppt/tags/tag3320.xml" ContentType="application/vnd.openxmlformats-officedocument.presentationml.tags+xml"/>
  <Override PartName="/ppt/tags/tag6305.xml" ContentType="application/vnd.openxmlformats-officedocument.presentationml.tags+xml"/>
  <Override PartName="/ppt/slideLayouts/slideLayout1137.xml" ContentType="application/vnd.openxmlformats-officedocument.presentationml.slideLayout+xml"/>
  <Override PartName="/ppt/tags/tag9053.xml" ContentType="application/vnd.openxmlformats-officedocument.presentationml.tags+xml"/>
  <Override PartName="/ppt/tags/tag9545.xml" ContentType="application/vnd.openxmlformats-officedocument.presentationml.tags+xml"/>
  <Override PartName="/ppt/tags/tag1714.xml" ContentType="application/vnd.openxmlformats-officedocument.presentationml.tags+xml"/>
  <Override PartName="/ppt/tags/tag3049.xml" ContentType="application/vnd.openxmlformats-officedocument.presentationml.tags+xml"/>
  <Override PartName="/ppt/tags/tag4462.xml" ContentType="application/vnd.openxmlformats-officedocument.presentationml.tags+xml"/>
  <Override PartName="/ppt/slideLayouts/slideLayout612.xml" ContentType="application/vnd.openxmlformats-officedocument.presentationml.slideLayout+xml"/>
  <Override PartName="/ppt/tags/tag4954.xml" ContentType="application/vnd.openxmlformats-officedocument.presentationml.tags+xml"/>
  <Override PartName="/ppt/tags/tag6289.xml" ContentType="application/vnd.openxmlformats-officedocument.presentationml.tags+xml"/>
  <Override PartName="/ppt/tags/tag7939.xml" ContentType="application/vnd.openxmlformats-officedocument.presentationml.tags+xml"/>
  <Override PartName="/ppt/slideLayouts/slideLayout120.xml" ContentType="application/vnd.openxmlformats-officedocument.presentationml.slideLayout+xml"/>
  <Override PartName="/ppt/tags/tag874.xml" ContentType="application/vnd.openxmlformats-officedocument.presentationml.tags+xml"/>
  <Override PartName="/ppt/tags/tag1222.xml" ContentType="application/vnd.openxmlformats-officedocument.presentationml.tags+xml"/>
  <Override PartName="/ppt/tags/tag1698.xml" ContentType="application/vnd.openxmlformats-officedocument.presentationml.tags+xml"/>
  <Override PartName="/ppt/tags/tag4207.xml" ContentType="application/vnd.openxmlformats-officedocument.presentationml.tags+xml"/>
  <Override PartName="/ppt/slideLayouts/slideLayout596.xml" ContentType="application/vnd.openxmlformats-officedocument.presentationml.slideLayout+xml"/>
  <Override PartName="/ppt/tags/tag7447.xml" ContentType="application/vnd.openxmlformats-officedocument.presentationml.tags+xml"/>
  <Override PartName="/ppt/tags/tag8860.xml" ContentType="application/vnd.openxmlformats-officedocument.presentationml.tags+xml"/>
  <Override PartName="/ppt/tags/tag81.xml" ContentType="application/vnd.openxmlformats-officedocument.presentationml.tags+xml"/>
  <Override PartName="/ppt/tags/tag382.xml" ContentType="application/vnd.openxmlformats-officedocument.presentationml.tags+xml"/>
  <Override PartName="/ppt/tags/tag619.xml" ContentType="application/vnd.openxmlformats-officedocument.presentationml.tags+xml"/>
  <Override PartName="/ppt/tags/tag2856.xml" ContentType="application/vnd.openxmlformats-officedocument.presentationml.tags+xml"/>
  <Override PartName="/ppt/tags/tag5620.xml" ContentType="application/vnd.openxmlformats-officedocument.presentationml.tags+xml"/>
  <Override PartName="/ppt/tags/tag8605.xml" ContentType="application/vnd.openxmlformats-officedocument.presentationml.tags+xml"/>
  <Override PartName="/ppt/tags/tag127.xml" ContentType="application/vnd.openxmlformats-officedocument.presentationml.tags+xml"/>
  <Override PartName="/ppt/tags/tag2364.xml" ContentType="application/vnd.openxmlformats-officedocument.presentationml.tags+xml"/>
  <Override PartName="/ppt/tags/tag5349.xml" ContentType="application/vnd.openxmlformats-officedocument.presentationml.tags+xml"/>
  <Override PartName="/ppt/tags/tag6762.xml" ContentType="application/vnd.openxmlformats-officedocument.presentationml.tags+xml"/>
  <Override PartName="/ppt/tags/tag8113.xml" ContentType="application/vnd.openxmlformats-officedocument.presentationml.tags+xml"/>
  <Override PartName="/ppt/tags/tag8589.xml" ContentType="application/vnd.openxmlformats-officedocument.presentationml.tags+xml"/>
  <Override PartName="/ppt/slides/slide59.xml" ContentType="application/vnd.openxmlformats-officedocument.presentationml.slide+xml"/>
  <Override PartName="/ppt/tags/tag2109.xml" ContentType="application/vnd.openxmlformats-officedocument.presentationml.tags+xml"/>
  <Override PartName="/ppt/tags/tag3522.xml" ContentType="application/vnd.openxmlformats-officedocument.presentationml.tags+xml"/>
  <Override PartName="/ppt/tags/tag3998.xml" ContentType="application/vnd.openxmlformats-officedocument.presentationml.tags+xml"/>
  <Override PartName="/ppt/tags/tag6270.xml" ContentType="application/vnd.openxmlformats-officedocument.presentationml.tags+xml"/>
  <Override PartName="/ppt/tags/tag6507.xml" ContentType="application/vnd.openxmlformats-officedocument.presentationml.tags+xml"/>
  <Override PartName="/ppt/tags/tag8097.xml" ContentType="application/vnd.openxmlformats-officedocument.presentationml.tags+xml"/>
  <Override PartName="/ppt/tags/tag9747.xml" ContentType="application/vnd.openxmlformats-officedocument.presentationml.tags+xml"/>
  <Override PartName="/ppt/slideLayouts/slideLayout58.xml" ContentType="application/vnd.openxmlformats-officedocument.presentationml.slideLayout+xml"/>
  <Override PartName="/ppt/tags/tag1916.xml" ContentType="application/vnd.openxmlformats-officedocument.presentationml.tags+xml"/>
  <Override PartName="/ppt/tags/tag3030.xml" ContentType="application/vnd.openxmlformats-officedocument.presentationml.tags+xml"/>
  <Override PartName="/ppt/tags/tag6015.xml" ContentType="application/vnd.openxmlformats-officedocument.presentationml.tags+xml"/>
  <Override PartName="/ppt/tags/tag7920.xml" ContentType="application/vnd.openxmlformats-officedocument.presentationml.tags+xml"/>
  <Override PartName="/ppt/tags/tag9255.xml" ContentType="application/vnd.openxmlformats-officedocument.presentationml.tags+xml"/>
  <Override PartName="/customXml/itemProps61.xml" ContentType="application/vnd.openxmlformats-officedocument.customXmlProperties+xml"/>
  <Override PartName="/ppt/tags/tag600.xml" ContentType="application/vnd.openxmlformats-officedocument.presentationml.tags+xml"/>
  <Override PartName="/ppt/tags/tag1424.xml" ContentType="application/vnd.openxmlformats-officedocument.presentationml.tags+xml"/>
  <Override PartName="/ppt/slideLayouts/slideLayout322.xml" ContentType="application/vnd.openxmlformats-officedocument.presentationml.slideLayout+xml"/>
  <Override PartName="/ppt/tags/tag4664.xml" ContentType="application/vnd.openxmlformats-officedocument.presentationml.tags+xml"/>
  <Override PartName="/ppt/slideLayouts/slideLayout798.xml" ContentType="application/vnd.openxmlformats-officedocument.presentationml.slideLayout+xml"/>
  <Override PartName="/ppt/slideLayouts/slideLayout814.xml" ContentType="application/vnd.openxmlformats-officedocument.presentationml.slideLayout+xml"/>
  <Override PartName="/ppt/tags/tag7649.xml" ContentType="application/vnd.openxmlformats-officedocument.presentationml.tags+xml"/>
  <Override PartName="/ppt/tags/tag584.xml" ContentType="application/vnd.openxmlformats-officedocument.presentationml.tags+xml"/>
  <Override PartName="/ppt/tags/tag4172.xml" ContentType="application/vnd.openxmlformats-officedocument.presentationml.tags+xml"/>
  <Override PartName="/ppt/tags/tag4409.xml" ContentType="application/vnd.openxmlformats-officedocument.presentationml.tags+xml"/>
  <Override PartName="/ppt/tags/tag5822.xml" ContentType="application/vnd.openxmlformats-officedocument.presentationml.tags+xml"/>
  <Override PartName="/ppt/tags/tag7157.xml" ContentType="application/vnd.openxmlformats-officedocument.presentationml.tags+xml"/>
  <Override PartName="/ppt/tags/tag8570.xml" ContentType="application/vnd.openxmlformats-officedocument.presentationml.tags+xml"/>
  <Override PartName="/ppt/slideMasters/slideMaster45.xml" ContentType="application/vnd.openxmlformats-officedocument.presentationml.slideMaster+xml"/>
  <Override PartName="/ppt/tags/tag28.xml" ContentType="application/vnd.openxmlformats-officedocument.presentationml.tags+xml"/>
  <Override PartName="/ppt/tags/tag329.xml" ContentType="application/vnd.openxmlformats-officedocument.presentationml.tags+xml"/>
  <Override PartName="/ppt/tags/tag2566.xml" ContentType="application/vnd.openxmlformats-officedocument.presentationml.tags+xml"/>
  <Override PartName="/ppt/tags/tag5330.xml" ContentType="application/vnd.openxmlformats-officedocument.presentationml.tags+xml"/>
  <Override PartName="/ppt/tags/tag8315.xml" ContentType="application/vnd.openxmlformats-officedocument.presentationml.tags+xml"/>
  <Override PartName="/ppt/tags/tag8807.xml" ContentType="application/vnd.openxmlformats-officedocument.presentationml.tags+xml"/>
  <Override PartName="/ppt/slides/slide40.xml" ContentType="application/vnd.openxmlformats-officedocument.presentationml.slide+xml"/>
  <Override PartName="/ppt/tags/tag2074.xml" ContentType="application/vnd.openxmlformats-officedocument.presentationml.tags+xml"/>
  <Override PartName="/ppt/tags/tag3724.xml" ContentType="application/vnd.openxmlformats-officedocument.presentationml.tags+xml"/>
  <Override PartName="/ppt/tags/tag5059.xml" ContentType="application/vnd.openxmlformats-officedocument.presentationml.tags+xml"/>
  <Override PartName="/ppt/tags/tag6964.xml" ContentType="application/vnd.openxmlformats-officedocument.presentationml.tags+xml"/>
  <Override PartName="/ppt/tags/tag8299.xml" ContentType="application/vnd.openxmlformats-officedocument.presentationml.tags+xml"/>
  <Override PartName="/ppt/tags/tag3232.xml" ContentType="application/vnd.openxmlformats-officedocument.presentationml.tags+xml"/>
  <Override PartName="/ppt/tags/tag6472.xml" ContentType="application/vnd.openxmlformats-officedocument.presentationml.tags+xml"/>
  <Override PartName="/ppt/tags/tag6709.xml" ContentType="application/vnd.openxmlformats-officedocument.presentationml.tags+xml"/>
  <Override PartName="/ppt/tags/tag9457.xml" ContentType="application/vnd.openxmlformats-officedocument.presentationml.tags+xml"/>
  <Override PartName="/customXml/itemProps166.xml" ContentType="application/vnd.openxmlformats-officedocument.customXmlProperties+xml"/>
  <Override PartName="/ppt/tags/tag1881.xml" ContentType="application/vnd.openxmlformats-officedocument.presentationml.tags+xml"/>
  <Override PartName="/ppt/tags/tag4866.xml" ContentType="application/vnd.openxmlformats-officedocument.presentationml.tags+xml"/>
  <Override PartName="/ppt/tags/tag6217.xml" ContentType="application/vnd.openxmlformats-officedocument.presentationml.tags+xml"/>
  <Override PartName="/ppt/tags/tag7630.xml" ContentType="application/vnd.openxmlformats-officedocument.presentationml.tags+xml"/>
  <Override PartName="/ppt/slideLayouts/slideLayout1049.xml" ContentType="application/vnd.openxmlformats-officedocument.presentationml.slideLayout+xml"/>
  <Override PartName="/ppt/tags/tag802.xml" ContentType="application/vnd.openxmlformats-officedocument.presentationml.tags+xml"/>
  <Override PartName="/ppt/tags/tag1134.xml" ContentType="application/vnd.openxmlformats-officedocument.presentationml.tags+xml"/>
  <Override PartName="/ppt/tags/tag1626.xml" ContentType="application/vnd.openxmlformats-officedocument.presentationml.tags+xml"/>
  <Override PartName="/ppt/slideLayouts/slideLayout524.xml" ContentType="application/vnd.openxmlformats-officedocument.presentationml.slideLayout+xml"/>
  <Override PartName="/ppt/tags/tag4374.xml" ContentType="application/vnd.openxmlformats-officedocument.presentationml.tags+xml"/>
  <Override PartName="/ppt/tags/tag7359.xml" ContentType="application/vnd.openxmlformats-officedocument.presentationml.tags+xml"/>
  <Override PartName="/ppt/tags/tag294.xml" ContentType="application/vnd.openxmlformats-officedocument.presentationml.tags+xml"/>
  <Override PartName="/ppt/tags/tag310.xml" ContentType="application/vnd.openxmlformats-officedocument.presentationml.tags+xml"/>
  <Override PartName="/ppt/tags/tag786.xml" ContentType="application/vnd.openxmlformats-officedocument.presentationml.tags+xml"/>
  <Override PartName="/ppt/tags/tag2768.xml" ContentType="application/vnd.openxmlformats-officedocument.presentationml.tags+xml"/>
  <Override PartName="/ppt/tags/tag4119.xml" ContentType="application/vnd.openxmlformats-officedocument.presentationml.tags+xml"/>
  <Override PartName="/ppt/tags/tag5532.xml" ContentType="application/vnd.openxmlformats-officedocument.presentationml.tags+xml"/>
  <Override PartName="/ppt/tags/tag8772.xml" ContentType="application/vnd.openxmlformats-officedocument.presentationml.tags+xml"/>
  <Override PartName="/ppt/tags/tag2276.xml" ContentType="application/vnd.openxmlformats-officedocument.presentationml.tags+xml"/>
  <Override PartName="/ppt/tags/tag5040.xml" ContentType="application/vnd.openxmlformats-officedocument.presentationml.tags+xml"/>
  <Override PartName="/ppt/tags/tag8280.xml" ContentType="application/vnd.openxmlformats-officedocument.presentationml.tags+xml"/>
  <Override PartName="/ppt/tags/tag8517.xml" ContentType="application/vnd.openxmlformats-officedocument.presentationml.tags+xml"/>
  <Override PartName="/ppt/notesSlides/notesSlide47.xml" ContentType="application/vnd.openxmlformats-officedocument.presentationml.notesSlide+xml"/>
  <Override PartName="/ppt/tags/tag3434.xml" ContentType="application/vnd.openxmlformats-officedocument.presentationml.tags+xml"/>
  <Override PartName="/ppt/tags/tag3926.xml" ContentType="application/vnd.openxmlformats-officedocument.presentationml.tags+xml"/>
  <Override PartName="/ppt/tags/tag6674.xml" ContentType="application/vnd.openxmlformats-officedocument.presentationml.tags+xml"/>
  <Override PartName="/ppt/slideLayouts/slideLayout1030.xml" ContentType="application/vnd.openxmlformats-officedocument.presentationml.slideLayout+xml"/>
  <Override PartName="/ppt/tags/tag8025.xml" ContentType="application/vnd.openxmlformats-officedocument.presentationml.tags+xml"/>
  <Override PartName="/ppt/tags/tag6182.xml" ContentType="application/vnd.openxmlformats-officedocument.presentationml.tags+xml"/>
  <Override PartName="/ppt/tags/tag6419.xml" ContentType="application/vnd.openxmlformats-officedocument.presentationml.tags+xml"/>
  <Override PartName="/ppt/slideLayouts/slideLayout981.xml" ContentType="application/vnd.openxmlformats-officedocument.presentationml.slideLayout+xml"/>
  <Override PartName="/ppt/tags/tag7832.xml" ContentType="application/vnd.openxmlformats-officedocument.presentationml.tags+xml"/>
  <Override PartName="/ppt/tags/tag9167.xml" ContentType="application/vnd.openxmlformats-officedocument.presentationml.tags+xml"/>
  <Override PartName="/ppt/tags/tag9659.xml" ContentType="application/vnd.openxmlformats-officedocument.presentationml.tags+xml"/>
  <Override PartName="/ppt/tags/tag1591.xml" ContentType="application/vnd.openxmlformats-officedocument.presentationml.tags+xml"/>
  <Override PartName="/ppt/tags/tag1828.xml" ContentType="application/vnd.openxmlformats-officedocument.presentationml.tags+xml"/>
  <Override PartName="/ppt/tags/tag4576.xml" ContentType="application/vnd.openxmlformats-officedocument.presentationml.tags+xml"/>
  <Override PartName="/ppt/slideLayouts/slideLayout726.xml" ContentType="application/vnd.openxmlformats-officedocument.presentationml.slideLayout+xml"/>
  <Override PartName="/ppt/tags/tag7340.xml" ContentType="application/vnd.openxmlformats-officedocument.presentationml.tags+xml"/>
  <Override PartName="/ppt/theme/theme63.xml" ContentType="application/vnd.openxmlformats-officedocument.theme+xml"/>
  <Override PartName="/ppt/tags/tag512.xml" ContentType="application/vnd.openxmlformats-officedocument.presentationml.tags+xml"/>
  <Override PartName="/ppt/tags/tag988.xml" ContentType="application/vnd.openxmlformats-officedocument.presentationml.tags+xml"/>
  <Override PartName="/ppt/tags/tag1336.xml" ContentType="application/vnd.openxmlformats-officedocument.presentationml.tags+xml"/>
  <Override PartName="/ppt/slideLayouts/slideLayout234.xml" ContentType="application/vnd.openxmlformats-officedocument.presentationml.slideLayout+xml"/>
  <Override PartName="/ppt/tags/tag4084.xml" ContentType="application/vnd.openxmlformats-officedocument.presentationml.tags+xml"/>
  <Override PartName="/ppt/tags/tag4100.xml" ContentType="application/vnd.openxmlformats-officedocument.presentationml.tags+xml"/>
  <Override PartName="/ppt/tags/tag8974.xml" ContentType="application/vnd.openxmlformats-officedocument.presentationml.tags+xml"/>
  <Override PartName="/ppt/tags/tag496.xml" ContentType="application/vnd.openxmlformats-officedocument.presentationml.tags+xml"/>
  <Override PartName="/ppt/tags/tag5242.xml" ContentType="application/vnd.openxmlformats-officedocument.presentationml.tags+xml"/>
  <Override PartName="/ppt/tags/tag5734.xml" ContentType="application/vnd.openxmlformats-officedocument.presentationml.tags+xml"/>
  <Override PartName="/ppt/tags/tag7069.xml" ContentType="application/vnd.openxmlformats-officedocument.presentationml.tags+xml"/>
  <Override PartName="/ppt/tags/tag8482.xml" ContentType="application/vnd.openxmlformats-officedocument.presentationml.tags+xml"/>
  <Override PartName="/ppt/tags/tag8719.xml" ContentType="application/vnd.openxmlformats-officedocument.presentationml.tags+xml"/>
  <Override PartName="/ppt/tags/tag2002.xml" ContentType="application/vnd.openxmlformats-officedocument.presentationml.tags+xml"/>
  <Override PartName="/ppt/tags/tag2478.xml" ContentType="application/vnd.openxmlformats-officedocument.presentationml.tags+xml"/>
  <Override PartName="/ppt/tags/tag3891.xml" ContentType="application/vnd.openxmlformats-officedocument.presentationml.tags+xml"/>
  <Override PartName="/ppt/tags/tag6876.xml" ContentType="application/vnd.openxmlformats-officedocument.presentationml.tags+xml"/>
  <Override PartName="/ppt/tags/tag8227.xml" ContentType="application/vnd.openxmlformats-officedocument.presentationml.tags+xml"/>
  <Override PartName="/ppt/tags/tag9640.xml" ContentType="application/vnd.openxmlformats-officedocument.presentationml.tags+xml"/>
  <Override PartName="/ppt/tags/tag3636.xml" ContentType="application/vnd.openxmlformats-officedocument.presentationml.tags+xml"/>
  <Override PartName="/ppt/tags/tag6384.xml" ContentType="application/vnd.openxmlformats-officedocument.presentationml.tags+xml"/>
  <Override PartName="/ppt/tags/tag6400.xml" ContentType="application/vnd.openxmlformats-officedocument.presentationml.tags+xml"/>
  <Override PartName="/ppt/tags/tag1793.xml" ContentType="application/vnd.openxmlformats-officedocument.presentationml.tags+xml"/>
  <Override PartName="/ppt/tags/tag3144.xml" ContentType="application/vnd.openxmlformats-officedocument.presentationml.tags+xml"/>
  <Override PartName="/ppt/slideLayouts/slideLayout691.xml" ContentType="application/vnd.openxmlformats-officedocument.presentationml.slideLayout+xml"/>
  <Override PartName="/ppt/tags/tag6129.xml" ContentType="application/vnd.openxmlformats-officedocument.presentationml.tags+xml"/>
  <Override PartName="/ppt/tags/tag7542.xml" ContentType="application/vnd.openxmlformats-officedocument.presentationml.tags+xml"/>
  <Override PartName="/ppt/tags/tag9369.xml" ContentType="application/vnd.openxmlformats-officedocument.presentationml.tags+xml"/>
  <Override PartName="/ppt/tags/tag714.xml" ContentType="application/vnd.openxmlformats-officedocument.presentationml.tags+xml"/>
  <Override PartName="/ppt/tags/tag1538.xml" ContentType="application/vnd.openxmlformats-officedocument.presentationml.tags+xml"/>
  <Override PartName="/ppt/tags/tag2951.xml" ContentType="application/vnd.openxmlformats-officedocument.presentationml.tags+xml"/>
  <Override PartName="/ppt/slideLayouts/slideLayout436.xml" ContentType="application/vnd.openxmlformats-officedocument.presentationml.slideLayout+xml"/>
  <Override PartName="/ppt/tags/tag4302.xml" ContentType="application/vnd.openxmlformats-officedocument.presentationml.tags+xml"/>
  <Override PartName="/ppt/tags/tag4778.xml" ContentType="application/vnd.openxmlformats-officedocument.presentationml.tags+xml"/>
  <Override PartName="/ppt/slideLayouts/slideLayout928.xml" ContentType="application/vnd.openxmlformats-officedocument.presentationml.slideLayout+xml"/>
  <Override PartName="/ppt/tags/tag7050.xml" ContentType="application/vnd.openxmlformats-officedocument.presentationml.tags+xml"/>
  <Override PartName="/ppt/tags/tag222.xml" ContentType="application/vnd.openxmlformats-officedocument.presentationml.tags+xml"/>
  <Override PartName="/ppt/tags/tag698.xml" ContentType="application/vnd.openxmlformats-officedocument.presentationml.tags+xml"/>
  <Override PartName="/ppt/tags/tag1046.xml" ContentType="application/vnd.openxmlformats-officedocument.presentationml.tags+xml"/>
  <Override PartName="/ppt/tags/tag4286.xml" ContentType="application/vnd.openxmlformats-officedocument.presentationml.tags+xml"/>
  <Override PartName="/ppt/tags/tag5936.xml" ContentType="application/vnd.openxmlformats-officedocument.presentationml.tags+xml"/>
  <Override PartName="/ppt/tags/tag8684.xml" ContentType="application/vnd.openxmlformats-officedocument.presentationml.tags+xml"/>
  <Override PartName="/ppt/tags/tag8700.xml" ContentType="application/vnd.openxmlformats-officedocument.presentationml.tags+xml"/>
  <Override PartName="/ppt/tags/tag2204.xml" ContentType="application/vnd.openxmlformats-officedocument.presentationml.tags+xml"/>
  <Override PartName="/ppt/tags/tag5444.xml" ContentType="application/vnd.openxmlformats-officedocument.presentationml.tags+xml"/>
  <Override PartName="/ppt/tags/tag8192.xml" ContentType="application/vnd.openxmlformats-officedocument.presentationml.tags+xml"/>
  <Override PartName="/ppt/tags/tag8429.xml" ContentType="application/vnd.openxmlformats-officedocument.presentationml.tags+xml"/>
  <Override PartName="/ppt/tags/tag2188.xml" ContentType="application/vnd.openxmlformats-officedocument.presentationml.tags+xml"/>
  <Override PartName="/ppt/tags/tag3838.xml" ContentType="application/vnd.openxmlformats-officedocument.presentationml.tags+xml"/>
  <Override PartName="/ppt/tags/tag6602.xml" ContentType="application/vnd.openxmlformats-officedocument.presentationml.tags+xml"/>
  <Override PartName="/ppt/tags/tag9350.xml" ContentType="application/vnd.openxmlformats-officedocument.presentationml.tags+xml"/>
  <Override PartName="/ppt/tags/tag9842.xml" ContentType="application/vnd.openxmlformats-officedocument.presentationml.tags+xml"/>
  <Override PartName="/ppt/tags/tag3346.xml" ContentType="application/vnd.openxmlformats-officedocument.presentationml.tags+xml"/>
  <Override PartName="/ppt/tags/tag6094.xml" ContentType="application/vnd.openxmlformats-officedocument.presentationml.tags+xml"/>
  <Override PartName="/ppt/tags/tag6110.xml" ContentType="application/vnd.openxmlformats-officedocument.presentationml.tags+xml"/>
  <Override PartName="/ppt/tags/tag6586.xml" ContentType="application/vnd.openxmlformats-officedocument.presentationml.tags+xml"/>
  <Override PartName="/ppt/tags/tag1995.xml" ContentType="application/vnd.openxmlformats-officedocument.presentationml.tags+xml"/>
  <Override PartName="/ppt/tags/tag4504.xml" ContentType="application/vnd.openxmlformats-officedocument.presentationml.tags+xml"/>
  <Override PartName="/ppt/slideLayouts/slideLayout893.xml" ContentType="application/vnd.openxmlformats-officedocument.presentationml.slideLayout+xml"/>
  <Override PartName="/ppt/tags/tag7744.xml" ContentType="application/vnd.openxmlformats-officedocument.presentationml.tags+xml"/>
  <Override PartName="/ppt/tags/tag9079.xml" ContentType="application/vnd.openxmlformats-officedocument.presentationml.tags+xml"/>
  <Override PartName="/ppt/tags/tag916.xml" ContentType="application/vnd.openxmlformats-officedocument.presentationml.tags+xml"/>
  <Override PartName="/ppt/tags/tag1248.xml" ContentType="application/vnd.openxmlformats-officedocument.presentationml.tags+xml"/>
  <Override PartName="/ppt/tags/tag4012.xml" ContentType="application/vnd.openxmlformats-officedocument.presentationml.tags+xml"/>
  <Override PartName="/ppt/tags/tag4488.xml" ContentType="application/vnd.openxmlformats-officedocument.presentationml.tags+xml"/>
  <Override PartName="/ppt/slideLayouts/slideLayout638.xml" ContentType="application/vnd.openxmlformats-officedocument.presentationml.slideLayout+xml"/>
  <Override PartName="/ppt/tags/tag7252.xml" ContentType="application/vnd.openxmlformats-officedocument.presentationml.tags+xml"/>
  <Override PartName="/ppt/tags/tag8902.xml" ContentType="application/vnd.openxmlformats-officedocument.presentationml.tags+xml"/>
  <Override PartName="/ppt/tags/tag424.xml" ContentType="application/vnd.openxmlformats-officedocument.presentationml.tags+xml"/>
  <Override PartName="/ppt/slideLayouts/slideLayout146.xml" ContentType="application/vnd.openxmlformats-officedocument.presentationml.slideLayout+xml"/>
  <Override PartName="/ppt/tags/tag2661.xml" ContentType="application/vnd.openxmlformats-officedocument.presentationml.tags+xml"/>
  <Override PartName="/ppt/tags/tag5646.xml" ContentType="application/vnd.openxmlformats-officedocument.presentationml.tags+xml"/>
  <Override PartName="/ppt/tags/tag8410.xml" ContentType="application/vnd.openxmlformats-officedocument.presentationml.tags+xml"/>
  <Override PartName="/ppt/tags/tag8886.xml" ContentType="application/vnd.openxmlformats-officedocument.presentationml.tags+xml"/>
  <Override PartName="/ppt/slideLayouts/slideLayout2.xml" ContentType="application/vnd.openxmlformats-officedocument.presentationml.slideLayout+xml"/>
  <Override PartName="/ppt/tags/tag2406.xml" ContentType="application/vnd.openxmlformats-officedocument.presentationml.tags+xml"/>
  <Override PartName="/ppt/tags/tag5154.xml" ContentType="application/vnd.openxmlformats-officedocument.presentationml.tags+xml"/>
  <Override PartName="/ppt/tags/tag6804.xml" ContentType="application/vnd.openxmlformats-officedocument.presentationml.tags+xml"/>
  <Override PartName="/ppt/tags/tag8394.xml" ContentType="application/vnd.openxmlformats-officedocument.presentationml.tags+xml"/>
  <Override PartName="/ppt/tags/tag3548.xml" ContentType="application/vnd.openxmlformats-officedocument.presentationml.tags+xml"/>
  <Override PartName="/ppt/tags/tag6312.xml" ContentType="application/vnd.openxmlformats-officedocument.presentationml.tags+xml"/>
  <Override PartName="/ppt/tags/tag6788.xml" ContentType="application/vnd.openxmlformats-officedocument.presentationml.tags+xml"/>
  <Override PartName="/ppt/tags/tag8139.xml" ContentType="application/vnd.openxmlformats-officedocument.presentationml.tags+xml"/>
  <Override PartName="/ppt/slideLayouts/slideLayout1144.xml" ContentType="application/vnd.openxmlformats-officedocument.presentationml.slideLayout+xml"/>
  <Override PartName="/ppt/tags/tag9552.xml" ContentType="application/vnd.openxmlformats-officedocument.presentationml.tags+xml"/>
  <Override PartName="/ppt/tags/tag1721.xml" ContentType="application/vnd.openxmlformats-officedocument.presentationml.tags+xml"/>
  <Override PartName="/ppt/tags/tag3056.xml" ContentType="application/vnd.openxmlformats-officedocument.presentationml.tags+xml"/>
  <Override PartName="/ppt/tags/tag4961.xml" ContentType="application/vnd.openxmlformats-officedocument.presentationml.tags+xml"/>
  <Override PartName="/ppt/tags/tag6296.xml" ContentType="application/vnd.openxmlformats-officedocument.presentationml.tags+xml"/>
  <Override PartName="/ppt/tags/tag7946.xml" ContentType="application/vnd.openxmlformats-officedocument.presentationml.tags+xml"/>
  <Override PartName="/ppt/tags/tag9060.xml" ContentType="application/vnd.openxmlformats-officedocument.presentationml.tags+xml"/>
  <Override PartName="/customXml/itemProps87.xml" ContentType="application/vnd.openxmlformats-officedocument.customXmlProperties+xml"/>
  <Override PartName="/ppt/tags/tag881.xml" ContentType="application/vnd.openxmlformats-officedocument.presentationml.tags+xml"/>
  <Override PartName="/ppt/tags/tag4214.xml" ContentType="application/vnd.openxmlformats-officedocument.presentationml.tags+xml"/>
  <Override PartName="/ppt/tags/tag4706.xml" ContentType="application/vnd.openxmlformats-officedocument.presentationml.tags+xml"/>
  <Override PartName="/ppt/tags/tag7454.xml" ContentType="application/vnd.openxmlformats-officedocument.presentationml.tags+xml"/>
  <Override PartName="/ppt/tags/tag626.xml" ContentType="application/vnd.openxmlformats-officedocument.presentationml.tags+xml"/>
  <Override PartName="/ppt/slideLayouts/slideLayout348.xml" ContentType="application/vnd.openxmlformats-officedocument.presentationml.slideLayout+xml"/>
  <Override PartName="/ppt/tags/tag2863.xml" ContentType="application/vnd.openxmlformats-officedocument.presentationml.tags+xml"/>
  <Override PartName="/ppt/tags/tag4198.xml" ContentType="application/vnd.openxmlformats-officedocument.presentationml.tags+xml"/>
  <Override PartName="/ppt/tags/tag8612.xml" ContentType="application/vnd.openxmlformats-officedocument.presentationml.tags+xml"/>
  <Override PartName="/ppt/tags/tag134.xml" ContentType="application/vnd.openxmlformats-officedocument.presentationml.tags+xml"/>
  <Override PartName="/ppt/tags/tag2371.xml" ContentType="application/vnd.openxmlformats-officedocument.presentationml.tags+xml"/>
  <Override PartName="/ppt/tags/tag2608.xml" ContentType="application/vnd.openxmlformats-officedocument.presentationml.tags+xml"/>
  <Override PartName="/ppt/tags/tag5356.xml" ContentType="application/vnd.openxmlformats-officedocument.presentationml.tags+xml"/>
  <Override PartName="/ppt/tags/tag5848.xml" ContentType="application/vnd.openxmlformats-officedocument.presentationml.tags+xml"/>
  <Override PartName="/ppt/tags/tag8120.xml" ContentType="application/vnd.openxmlformats-officedocument.presentationml.tags+xml"/>
  <Override PartName="/ppt/tags/tag8596.xml" ContentType="application/vnd.openxmlformats-officedocument.presentationml.tags+xml"/>
  <Override PartName="/ppt/slides/slide66.xml" ContentType="application/vnd.openxmlformats-officedocument.presentationml.slide+xml"/>
  <Override PartName="/ppt/tags/tag2116.xml" ContentType="application/vnd.openxmlformats-officedocument.presentationml.tags+xml"/>
  <Override PartName="/ppt/tags/tag9754.xml" ContentType="application/vnd.openxmlformats-officedocument.presentationml.tags+xml"/>
  <Override PartName="/ppt/slideLayouts/slideLayout65.xml" ContentType="application/vnd.openxmlformats-officedocument.presentationml.slideLayout+xml"/>
  <Override PartName="/ppt/tags/tag6022.xml" ContentType="application/vnd.openxmlformats-officedocument.presentationml.tags+xml"/>
  <Override PartName="/ppt/tags/tag6498.xml" ContentType="application/vnd.openxmlformats-officedocument.presentationml.tags+xml"/>
  <Override PartName="/ppt/tags/tag6514.xml" ContentType="application/vnd.openxmlformats-officedocument.presentationml.tags+xml"/>
  <Override PartName="/ppt/tags/tag9262.xml" ContentType="application/vnd.openxmlformats-officedocument.presentationml.tags+xml"/>
  <Override PartName="/ppt/tags/tag1431.xml" ContentType="application/vnd.openxmlformats-officedocument.presentationml.tags+xml"/>
  <Override PartName="/ppt/tags/tag1923.xml" ContentType="application/vnd.openxmlformats-officedocument.presentationml.tags+xml"/>
  <Override PartName="/ppt/tags/tag3258.xml" ContentType="application/vnd.openxmlformats-officedocument.presentationml.tags+xml"/>
  <Override PartName="/ppt/tags/tag4671.xml" ContentType="application/vnd.openxmlformats-officedocument.presentationml.tags+xml"/>
  <Override PartName="/ppt/tags/tag4908.xml" ContentType="application/vnd.openxmlformats-officedocument.presentationml.tags+xml"/>
  <Override PartName="/ppt/slideLayouts/slideLayout821.xml" ContentType="application/vnd.openxmlformats-officedocument.presentationml.slideLayout+xml"/>
  <Override PartName="/ppt/tags/tag7656.xml" ContentType="application/vnd.openxmlformats-officedocument.presentationml.tags+xml"/>
  <Override PartName="/ppt/tags/tag9007.xml" ContentType="application/vnd.openxmlformats-officedocument.presentationml.tags+xml"/>
  <Override PartName="/ppt/tags/tag591.xml" ContentType="application/vnd.openxmlformats-officedocument.presentationml.tags+xml"/>
  <Override PartName="/ppt/tags/tag828.xml" ContentType="application/vnd.openxmlformats-officedocument.presentationml.tags+xml"/>
  <Override PartName="/ppt/tags/tag4416.xml" ContentType="application/vnd.openxmlformats-officedocument.presentationml.tags+xml"/>
  <Override PartName="/ppt/tags/tag7164.xml" ContentType="application/vnd.openxmlformats-officedocument.presentationml.tags+xml"/>
  <Override PartName="/ppt/slideMasters/slideMaster52.xml" ContentType="application/vnd.openxmlformats-officedocument.presentationml.slideMaster+xml"/>
  <Override PartName="/ppt/tags/tag35.xml" ContentType="application/vnd.openxmlformats-officedocument.presentationml.tags+xml"/>
  <Override PartName="/ppt/tags/tag336.xml" ContentType="application/vnd.openxmlformats-officedocument.presentationml.tags+xml"/>
  <Override PartName="/ppt/tags/tag2573.xml" ContentType="application/vnd.openxmlformats-officedocument.presentationml.tags+xml"/>
  <Override PartName="/ppt/tags/tag8322.xml" ContentType="application/vnd.openxmlformats-officedocument.presentationml.tags+xml"/>
  <Override PartName="/ppt/tags/tag8798.xml" ContentType="application/vnd.openxmlformats-officedocument.presentationml.tags+xml"/>
  <Override PartName="/ppt/tags/tag8814.xml" ContentType="application/vnd.openxmlformats-officedocument.presentationml.tags+xml"/>
  <Override PartName="/ppt/tags/tag2081.xml" ContentType="application/vnd.openxmlformats-officedocument.presentationml.tags+xml"/>
  <Override PartName="/ppt/tags/tag2318.xml" ContentType="application/vnd.openxmlformats-officedocument.presentationml.tags+xml"/>
  <Override PartName="/ppt/tags/tag3731.xml" ContentType="application/vnd.openxmlformats-officedocument.presentationml.tags+xml"/>
  <Override PartName="/ppt/tags/tag5558.xml" ContentType="application/vnd.openxmlformats-officedocument.presentationml.tags+xml"/>
  <Override PartName="/ppt/tags/tag6971.xml" ContentType="application/vnd.openxmlformats-officedocument.presentationml.tags+xml"/>
  <Override PartName="/ppt/tags/tag5066.xml" ContentType="application/vnd.openxmlformats-officedocument.presentationml.tags+xml"/>
  <Override PartName="/ppt/tags/tag6716.xml" ContentType="application/vnd.openxmlformats-officedocument.presentationml.tags+xml"/>
  <Override PartName="/ppt/tags/tag9464.xml" ContentType="application/vnd.openxmlformats-officedocument.presentationml.tags+xml"/>
  <Override PartName="/customXml/itemProps173.xml" ContentType="application/vnd.openxmlformats-officedocument.customXmlProperties+xml"/>
  <Override PartName="/ppt/tags/tag4873.xml" ContentType="application/vnd.openxmlformats-officedocument.presentationml.tags+xml"/>
  <Override PartName="/ppt/tags/tag6224.xml" ContentType="application/vnd.openxmlformats-officedocument.presentationml.tags+xml"/>
  <Override PartName="/ppt/slideLayouts/slideLayout1056.xml" ContentType="application/vnd.openxmlformats-officedocument.presentationml.slideLayout+xml"/>
  <Override PartName="/ppt/tags/tag9209.xml" ContentType="application/vnd.openxmlformats-officedocument.presentationml.tags+xml"/>
  <Override PartName="/customXml/itemProps15.xml" ContentType="application/vnd.openxmlformats-officedocument.customXmlProperties+xml"/>
  <Override PartName="/ppt/tags/tag1633.xml" ContentType="application/vnd.openxmlformats-officedocument.presentationml.tags+xml"/>
  <Override PartName="/ppt/slideLayouts/slideLayout531.xml" ContentType="application/vnd.openxmlformats-officedocument.presentationml.slideLayout+xml"/>
  <Override PartName="/ppt/tags/tag4381.xml" ContentType="application/vnd.openxmlformats-officedocument.presentationml.tags+xml"/>
  <Override PartName="/ppt/tags/tag4618.xml" ContentType="application/vnd.openxmlformats-officedocument.presentationml.tags+xml"/>
  <Override PartName="/ppt/tags/tag7858.xml" ContentType="application/vnd.openxmlformats-officedocument.presentationml.tags+xml"/>
  <Default Extension="svg" ContentType="image/svg"/>
  <Override PartName="/ppt/tags/tag793.xml" ContentType="application/vnd.openxmlformats-officedocument.presentationml.tags+xml"/>
  <Override PartName="/ppt/tags/tag1141.xml" ContentType="application/vnd.openxmlformats-officedocument.presentationml.tags+xml"/>
  <Override PartName="/ppt/tags/tag4126.xml" ContentType="application/vnd.openxmlformats-officedocument.presentationml.tags+xml"/>
  <Override PartName="/ppt/tags/tag7366.xml" ContentType="application/vnd.openxmlformats-officedocument.presentationml.tags+xml"/>
  <Override PartName="/ppt/tags/tag2.xml" ContentType="application/vnd.openxmlformats-officedocument.presentationml.tags+xml"/>
  <Override PartName="/ppt/tags/tag538.xml" ContentType="application/vnd.openxmlformats-officedocument.presentationml.tags+xml"/>
  <Override PartName="/ppt/tags/tag2283.xml" ContentType="application/vnd.openxmlformats-officedocument.presentationml.tags+xml"/>
  <Override PartName="/ppt/tags/tag2775.xml" ContentType="application/vnd.openxmlformats-officedocument.presentationml.tags+xml"/>
  <Override PartName="/ppt/tags/tag8524.xml" ContentType="application/vnd.openxmlformats-officedocument.presentationml.tags+xml"/>
  <Override PartName="/ppt/tags/tag2028.xml" ContentType="application/vnd.openxmlformats-officedocument.presentationml.tags+xml"/>
  <Override PartName="/ppt/tags/tag3933.xml" ContentType="application/vnd.openxmlformats-officedocument.presentationml.tags+xml"/>
  <Override PartName="/ppt/tags/tag5268.xml" ContentType="application/vnd.openxmlformats-officedocument.presentationml.tags+xml"/>
  <Override PartName="/ppt/tags/tag6681.xml" ContentType="application/vnd.openxmlformats-officedocument.presentationml.tags+xml"/>
  <Override PartName="/ppt/tags/tag6918.xml" ContentType="application/vnd.openxmlformats-officedocument.presentationml.tags+xml"/>
  <Override PartName="/ppt/tags/tag8032.xml" ContentType="application/vnd.openxmlformats-officedocument.presentationml.tags+xml"/>
  <Override PartName="/ppt/notesSlides/notesSlide54.xml" ContentType="application/vnd.openxmlformats-officedocument.presentationml.notesSlide+xml"/>
  <Override PartName="/ppt/tags/tag3441.xml" ContentType="application/vnd.openxmlformats-officedocument.presentationml.tags+xml"/>
  <Override PartName="/ppt/tags/tag6426.xml" ContentType="application/vnd.openxmlformats-officedocument.presentationml.tags+xml"/>
  <Override PartName="/ppt/tags/tag9666.xml" ContentType="application/vnd.openxmlformats-officedocument.presentationml.tags+xml"/>
  <Override PartName="/ppt/tags/tag1835.xml" ContentType="application/vnd.openxmlformats-officedocument.presentationml.tags+xml"/>
  <Override PartName="/ppt/slideLayouts/slideLayout733.xml" ContentType="application/vnd.openxmlformats-officedocument.presentationml.slideLayout+xml"/>
  <Override PartName="/ppt/tags/tag9174.xml" ContentType="application/vnd.openxmlformats-officedocument.presentationml.tags+xml"/>
  <Override PartName="/ppt/tags/tag995.xml" ContentType="application/vnd.openxmlformats-officedocument.presentationml.tags+xml"/>
  <Override PartName="/ppt/tags/tag1343.xml" ContentType="application/vnd.openxmlformats-officedocument.presentationml.tags+xml"/>
  <Override PartName="/ppt/slideLayouts/slideLayout241.xml" ContentType="application/vnd.openxmlformats-officedocument.presentationml.slideLayout+xml"/>
  <Override PartName="/ppt/tags/tag4091.xml" ContentType="application/vnd.openxmlformats-officedocument.presentationml.tags+xml"/>
  <Override PartName="/ppt/tags/tag4328.xml" ContentType="application/vnd.openxmlformats-officedocument.presentationml.tags+xml"/>
  <Override PartName="/ppt/tags/tag4583.xml" ContentType="application/vnd.openxmlformats-officedocument.presentationml.tags+xml"/>
  <Override PartName="/ppt/tags/tag7568.xml" ContentType="application/vnd.openxmlformats-officedocument.presentationml.tags+xml"/>
  <Override PartName="/ppt/tags/tag8981.xml" ContentType="application/vnd.openxmlformats-officedocument.presentationml.tags+xml"/>
  <Override PartName="/ppt/tags/tag2501.xml" ContentType="application/vnd.openxmlformats-officedocument.presentationml.tags+xml"/>
  <Override PartName="/ppt/tags/tag2977.xml" ContentType="application/vnd.openxmlformats-officedocument.presentationml.tags+xml"/>
  <Override PartName="/ppt/tags/tag5741.xml" ContentType="application/vnd.openxmlformats-officedocument.presentationml.tags+xml"/>
  <Override PartName="/ppt/tags/tag7076.xml" ContentType="application/vnd.openxmlformats-officedocument.presentationml.tags+xml"/>
  <Override PartName="/ppt/tags/tag8726.xml" ContentType="application/vnd.openxmlformats-officedocument.presentationml.tags+xml"/>
  <Override PartName="/ppt/tags/tag248.xml" ContentType="application/vnd.openxmlformats-officedocument.presentationml.tags+xml"/>
  <Override PartName="/ppt/tags/tag2485.xml" ContentType="application/vnd.openxmlformats-officedocument.presentationml.tags+xml"/>
  <Override PartName="/ppt/tags/tag8234.xml" ContentType="application/vnd.openxmlformats-officedocument.presentationml.tags+xml"/>
  <Override PartName="/ppt/notesSlides/notesSlide1.xml" ContentType="application/vnd.openxmlformats-officedocument.presentationml.notesSlide+xml"/>
  <Override PartName="/ppt/tags/tag3643.xml" ContentType="application/vnd.openxmlformats-officedocument.presentationml.tags+xml"/>
  <Override PartName="/ppt/tags/tag6391.xml" ContentType="application/vnd.openxmlformats-officedocument.presentationml.tags+xml"/>
  <Override PartName="/ppt/tags/tag6883.xml" ContentType="application/vnd.openxmlformats-officedocument.presentationml.tags+xml"/>
  <Override PartName="/customXml/itemProps101.xml" ContentType="application/vnd.openxmlformats-officedocument.customXmlProperties+xml"/>
  <Override PartName="/ppt/tags/tag3151.xml" ContentType="application/vnd.openxmlformats-officedocument.presentationml.tags+xml"/>
  <Override PartName="/ppt/tags/tag4801.xml" ContentType="application/vnd.openxmlformats-officedocument.presentationml.tags+xml"/>
  <Override PartName="/ppt/tags/tag6136.xml" ContentType="application/vnd.openxmlformats-officedocument.presentationml.tags+xml"/>
  <Override PartName="/ppt/tags/tag6628.xml" ContentType="application/vnd.openxmlformats-officedocument.presentationml.tags+xml"/>
  <Override PartName="/ppt/tags/tag9376.xml" ContentType="application/vnd.openxmlformats-officedocument.presentationml.tags+xml"/>
  <Override PartName="/ppt/tags/tag1545.xml" ContentType="application/vnd.openxmlformats-officedocument.presentationml.tags+xml"/>
  <Override PartName="/ppt/tags/tag4785.xml" ContentType="application/vnd.openxmlformats-officedocument.presentationml.tags+xml"/>
  <Override PartName="/ppt/slideLayouts/slideLayout935.xml" ContentType="application/vnd.openxmlformats-officedocument.presentationml.slideLayout+xml"/>
  <Override PartName="/ppt/tags/tag721.xml" ContentType="application/vnd.openxmlformats-officedocument.presentationml.tags+xml"/>
  <Override PartName="/ppt/tags/tag1053.xml" ContentType="application/vnd.openxmlformats-officedocument.presentationml.tags+xml"/>
  <Override PartName="/ppt/theme/theme17.xml" ContentType="application/vnd.openxmlformats-officedocument.theme+xml"/>
  <Override PartName="/ppt/slideLayouts/slideLayout443.xml" ContentType="application/vnd.openxmlformats-officedocument.presentationml.slideLayout+xml"/>
  <Override PartName="/ppt/tags/tag4293.xml" ContentType="application/vnd.openxmlformats-officedocument.presentationml.tags+xml"/>
  <Override PartName="/ppt/tags/tag5943.xml" ContentType="application/vnd.openxmlformats-officedocument.presentationml.tags+xml"/>
  <Override PartName="/ppt/tags/tag7278.xml" ContentType="application/vnd.openxmlformats-officedocument.presentationml.tags+xml"/>
  <Override PartName="/ppt/tags/tag8691.xml" ContentType="application/vnd.openxmlformats-officedocument.presentationml.tags+xml"/>
  <Override PartName="/ppt/tags/tag2211.xml" ContentType="application/vnd.openxmlformats-officedocument.presentationml.tags+xml"/>
  <Override PartName="/ppt/tags/tag2687.xml" ContentType="application/vnd.openxmlformats-officedocument.presentationml.tags+xml"/>
  <Override PartName="/ppt/tags/tag2703.xml" ContentType="application/vnd.openxmlformats-officedocument.presentationml.tags+xml"/>
  <Override PartName="/ppt/tags/tag4038.xml" ContentType="application/vnd.openxmlformats-officedocument.presentationml.tags+xml"/>
  <Override PartName="/ppt/tags/tag5451.xml" ContentType="application/vnd.openxmlformats-officedocument.presentationml.tags+xml"/>
  <Override PartName="/ppt/tags/tag8436.xml" ContentType="application/vnd.openxmlformats-officedocument.presentationml.tags+xml"/>
  <Override PartName="/ppt/tags/tag8928.xml" ContentType="application/vnd.openxmlformats-officedocument.presentationml.tags+xml"/>
  <Override PartName="/ppt/tags/tag2195.xml" ContentType="application/vnd.openxmlformats-officedocument.presentationml.tags+xml"/>
  <Override PartName="/ppt/tags/tag3845.xml" ContentType="application/vnd.openxmlformats-officedocument.presentationml.tags+xml"/>
  <Override PartName="/ppt/tags/tag3353.xml" ContentType="application/vnd.openxmlformats-officedocument.presentationml.tags+xml"/>
  <Override PartName="/ppt/tags/tag6593.xml" ContentType="application/vnd.openxmlformats-officedocument.presentationml.tags+xml"/>
  <Override PartName="/ppt/tags/tag9102.xml" ContentType="application/vnd.openxmlformats-officedocument.presentationml.tags+xml"/>
  <Override PartName="/ppt/tags/tag9578.xml" ContentType="application/vnd.openxmlformats-officedocument.presentationml.tags+xml"/>
  <Override PartName="/ppt/tags/tag4511.xml" ContentType="application/vnd.openxmlformats-officedocument.presentationml.tags+xml"/>
  <Override PartName="/ppt/tags/tag4987.xml" ContentType="application/vnd.openxmlformats-officedocument.presentationml.tags+xml"/>
  <Override PartName="/ppt/tags/tag6338.xml" ContentType="application/vnd.openxmlformats-officedocument.presentationml.tags+xml"/>
  <Override PartName="/ppt/tags/tag7751.xml" ContentType="application/vnd.openxmlformats-officedocument.presentationml.tags+xml"/>
  <Override PartName="/ppt/tags/tag9086.xml" ContentType="application/vnd.openxmlformats-officedocument.presentationml.tags+xml"/>
  <Override PartName="/ppt/tags/tag923.xml" ContentType="application/vnd.openxmlformats-officedocument.presentationml.tags+xml"/>
  <Override PartName="/ppt/tags/tag1747.xml" ContentType="application/vnd.openxmlformats-officedocument.presentationml.tags+xml"/>
  <Override PartName="/ppt/tags/tag4495.xml" ContentType="application/vnd.openxmlformats-officedocument.presentationml.tags+xml"/>
  <Override PartName="/ppt/slideLayouts/slideLayout645.xml" ContentType="application/vnd.openxmlformats-officedocument.presentationml.slideLayout+xml"/>
  <Override PartName="/ppt/tags/tag431.xml" ContentType="application/vnd.openxmlformats-officedocument.presentationml.tags+xml"/>
  <Override PartName="/ppt/slideLayouts/slideLayout153.xml" ContentType="application/vnd.openxmlformats-officedocument.presentationml.slideLayout+xml"/>
  <Override PartName="/ppt/tags/tag1255.xml" ContentType="application/vnd.openxmlformats-officedocument.presentationml.tags+xml"/>
  <Override PartName="/ppt/tags/tag2905.xml" ContentType="application/vnd.openxmlformats-officedocument.presentationml.tags+xml"/>
  <Override PartName="/ppt/tags/tag5653.xml" ContentType="application/vnd.openxmlformats-officedocument.presentationml.tags+xml"/>
  <Override PartName="/ppt/tags/tag7004.xml" ContentType="application/vnd.openxmlformats-officedocument.presentationml.tags+xml"/>
  <Override PartName="/ppt/tags/tag8893.xml" ContentType="application/vnd.openxmlformats-officedocument.presentationml.tags+xml"/>
  <Override PartName="/ppt/tags/tag2397.xml" ContentType="application/vnd.openxmlformats-officedocument.presentationml.tags+xml"/>
  <Override PartName="/ppt/tags/tag2413.xml" ContentType="application/vnd.openxmlformats-officedocument.presentationml.tags+xml"/>
  <Override PartName="/ppt/tags/tag2889.xml" ContentType="application/vnd.openxmlformats-officedocument.presentationml.tags+xml"/>
  <Override PartName="/ppt/tags/tag5161.xml" ContentType="application/vnd.openxmlformats-officedocument.presentationml.tags+xml"/>
  <Override PartName="/ppt/tags/tag8638.xml" ContentType="application/vnd.openxmlformats-officedocument.presentationml.tags+xml"/>
  <Override PartName="/ppt/tags/tag6795.xml" ContentType="application/vnd.openxmlformats-officedocument.presentationml.tags+xml"/>
  <Override PartName="/ppt/tags/tag6811.xml" ContentType="application/vnd.openxmlformats-officedocument.presentationml.tags+xml"/>
  <Override PartName="/ppt/tags/tag8146.xml" ContentType="application/vnd.openxmlformats-officedocument.presentationml.tags+xml"/>
  <Override PartName="/ppt/slideLayouts/slideLayout1151.xml" ContentType="application/vnd.openxmlformats-officedocument.presentationml.slideLayout+xml"/>
  <Override PartName="/ppt/tags/tag3063.xml" ContentType="application/vnd.openxmlformats-officedocument.presentationml.tags+xml"/>
  <Override PartName="/ppt/tags/tag3555.xml" ContentType="application/vnd.openxmlformats-officedocument.presentationml.tags+xml"/>
  <Override PartName="/ppt/tags/tag7953.xml" ContentType="application/vnd.openxmlformats-officedocument.presentationml.tags+xml"/>
  <Override PartName="/ppt/tags/tag9304.xml" ContentType="application/vnd.openxmlformats-officedocument.presentationml.tags+xml"/>
  <Override PartName="/ppt/tags/tag1949.xml" ContentType="application/vnd.openxmlformats-officedocument.presentationml.tags+xml"/>
  <Override PartName="/ppt/tags/tag4697.xml" ContentType="application/vnd.openxmlformats-officedocument.presentationml.tags+xml"/>
  <Override PartName="/ppt/tags/tag4713.xml" ContentType="application/vnd.openxmlformats-officedocument.presentationml.tags+xml"/>
  <Override PartName="/ppt/tags/tag6048.xml" ContentType="application/vnd.openxmlformats-officedocument.presentationml.tags+xml"/>
  <Override PartName="/ppt/slideLayouts/slideLayout847.xml" ContentType="application/vnd.openxmlformats-officedocument.presentationml.slideLayout+xml"/>
  <Override PartName="/ppt/tags/tag7461.xml" ContentType="application/vnd.openxmlformats-officedocument.presentationml.tags+xml"/>
  <Override PartName="/ppt/tags/tag9288.xml" ContentType="application/vnd.openxmlformats-officedocument.presentationml.tags+xml"/>
  <Override PartName="/customXml/itemProps94.xml" ContentType="application/vnd.openxmlformats-officedocument.customXmlProperties+xml"/>
  <Override PartName="/ppt/tags/tag633.xml" ContentType="application/vnd.openxmlformats-officedocument.presentationml.tags+xml"/>
  <Override PartName="/ppt/tags/tag1457.xml" ContentType="application/vnd.openxmlformats-officedocument.presentationml.tags+xml"/>
  <Override PartName="/ppt/slideLayouts/slideLayout355.xml" ContentType="application/vnd.openxmlformats-officedocument.presentationml.slideLayout+xml"/>
  <Override PartName="/ppt/tags/tag2870.xml" ContentType="application/vnd.openxmlformats-officedocument.presentationml.tags+xml"/>
  <Override PartName="/ppt/tags/tag4221.xml" ContentType="application/vnd.openxmlformats-officedocument.presentationml.tags+xml"/>
  <Override PartName="/ppt/tags/tag7206.xml" ContentType="application/vnd.openxmlformats-officedocument.presentationml.tags+xml"/>
  <Override PartName="/ppt/tags/tag141.xml" ContentType="application/vnd.openxmlformats-officedocument.presentationml.tags+xml"/>
  <Override PartName="/ppt/tags/tag2615.xml" ContentType="application/vnd.openxmlformats-officedocument.presentationml.tags+xml"/>
  <Override PartName="/ppt/tags/tag5855.xml" ContentType="application/vnd.openxmlformats-officedocument.presentationml.tags+xml"/>
  <Override PartName="/ppt/tags/tag2123.xml" ContentType="application/vnd.openxmlformats-officedocument.presentationml.tags+xml"/>
  <Override PartName="/ppt/tags/tag2599.xml" ContentType="application/vnd.openxmlformats-officedocument.presentationml.tags+xml"/>
  <Override PartName="/ppt/tags/tag5108.xml" ContentType="application/vnd.openxmlformats-officedocument.presentationml.tags+xml"/>
  <Override PartName="/ppt/tags/tag5363.xml" ContentType="application/vnd.openxmlformats-officedocument.presentationml.tags+xml"/>
  <Override PartName="/ppt/tags/tag8348.xml" ContentType="application/vnd.openxmlformats-officedocument.presentationml.tags+xml"/>
  <Override PartName="/ppt/tags/tag9761.xml" ContentType="application/vnd.openxmlformats-officedocument.presentationml.tags+xml"/>
  <Override PartName="/ppt/slideLayouts/slideLayout72.xml" ContentType="application/vnd.openxmlformats-officedocument.presentationml.slideLayout+xml"/>
  <Override PartName="/ppt/tags/tag3757.xml" ContentType="application/vnd.openxmlformats-officedocument.presentationml.tags+xml"/>
  <Override PartName="/ppt/tags/tag6521.xml" ContentType="application/vnd.openxmlformats-officedocument.presentationml.tags+xml"/>
  <Override PartName="/ppt/tags/tag6997.xml" ContentType="application/vnd.openxmlformats-officedocument.presentationml.tags+xml"/>
  <Override PartName="/ppt/tags/tag9506.xml" ContentType="application/vnd.openxmlformats-officedocument.presentationml.tags+xml"/>
  <Override PartName="/ppt/tags/tag1930.xml" ContentType="application/vnd.openxmlformats-officedocument.presentationml.tags+xml"/>
  <Override PartName="/ppt/tags/tag3265.xml" ContentType="application/vnd.openxmlformats-officedocument.presentationml.tags+xml"/>
  <Override PartName="/ppt/tags/tag4915.xml" ContentType="application/vnd.openxmlformats-officedocument.presentationml.tags+xml"/>
  <Override PartName="/ppt/tags/tag9014.xml" ContentType="application/vnd.openxmlformats-officedocument.presentationml.tags+xml"/>
  <Override PartName="/ppt/tags/tag1659.xml" ContentType="application/vnd.openxmlformats-officedocument.presentationml.tags+xml"/>
  <Override PartName="/ppt/slideLayouts/slideLayout557.xml" ContentType="application/vnd.openxmlformats-officedocument.presentationml.slideLayout+xml"/>
  <Override PartName="/ppt/tags/tag4423.xml" ContentType="application/vnd.openxmlformats-officedocument.presentationml.tags+xml"/>
  <Override PartName="/ppt/tags/tag4899.xml" ContentType="application/vnd.openxmlformats-officedocument.presentationml.tags+xml"/>
  <Override PartName="/ppt/tags/tag7171.xml" ContentType="application/vnd.openxmlformats-officedocument.presentationml.tags+xml"/>
  <Override PartName="/ppt/tags/tag7663.xml" ContentType="application/vnd.openxmlformats-officedocument.presentationml.tags+xml"/>
  <Override PartName="/ppt/tags/tag343.xml" ContentType="application/vnd.openxmlformats-officedocument.presentationml.tags+xml"/>
  <Override PartName="/ppt/tags/tag835.xml" ContentType="application/vnd.openxmlformats-officedocument.presentationml.tags+xml"/>
  <Override PartName="/ppt/tags/tag1167.xml" ContentType="application/vnd.openxmlformats-officedocument.presentationml.tags+xml"/>
  <Override PartName="/ppt/tags/tag2580.xml" ContentType="application/vnd.openxmlformats-officedocument.presentationml.tags+xml"/>
  <Override PartName="/ppt/tags/tag7408.xml" ContentType="application/vnd.openxmlformats-officedocument.presentationml.tags+xml"/>
  <Override PartName="/ppt/tags/tag8821.xml" ContentType="application/vnd.openxmlformats-officedocument.presentationml.tags+xml"/>
  <Override PartName="/ppt/tags/tag42.xml" ContentType="application/vnd.openxmlformats-officedocument.presentationml.tags+xml"/>
  <Override PartName="/ppt/tags/tag2325.xml" ContentType="application/vnd.openxmlformats-officedocument.presentationml.tags+xml"/>
  <Override PartName="/ppt/tags/tag2817.xml" ContentType="application/vnd.openxmlformats-officedocument.presentationml.tags+xml"/>
  <Override PartName="/ppt/tags/tag5565.xml" ContentType="application/vnd.openxmlformats-officedocument.presentationml.tags+xml"/>
  <Override PartName="/ppt/tags/tag3959.xml" ContentType="application/vnd.openxmlformats-officedocument.presentationml.tags+xml"/>
  <Override PartName="/ppt/tags/tag5073.xml" ContentType="application/vnd.openxmlformats-officedocument.presentationml.tags+xml"/>
  <Override PartName="/ppt/tags/tag6723.xml" ContentType="application/vnd.openxmlformats-officedocument.presentationml.tags+xml"/>
  <Override PartName="/ppt/tags/tag8058.xml" ContentType="application/vnd.openxmlformats-officedocument.presentationml.tags+xml"/>
  <Override PartName="/ppt/tags/tag9471.xml" ContentType="application/vnd.openxmlformats-officedocument.presentationml.tags+xml"/>
  <Override PartName="/customXml/itemProps180.xml" ContentType="application/vnd.openxmlformats-officedocument.customXmlProperties+xml"/>
  <Override PartName="/ppt/slideLayouts/slideLayout19.xml" ContentType="application/vnd.openxmlformats-officedocument.presentationml.slideLayout+xml"/>
  <Override PartName="/ppt/tags/tag3467.xml" ContentType="application/vnd.openxmlformats-officedocument.presentationml.tags+xml"/>
  <Override PartName="/ppt/tags/tag4880.xml" ContentType="application/vnd.openxmlformats-officedocument.presentationml.tags+xml"/>
  <Override PartName="/ppt/tags/tag6231.xml" ContentType="application/vnd.openxmlformats-officedocument.presentationml.tags+xml"/>
  <Override PartName="/ppt/slideLayouts/slideLayout1063.xml" ContentType="application/vnd.openxmlformats-officedocument.presentationml.slideLayout+xml"/>
  <Override PartName="/ppt/tags/tag9216.xml" ContentType="application/vnd.openxmlformats-officedocument.presentationml.tags+xml"/>
  <Override PartName="/ppt/tags/tag9708.xml" ContentType="application/vnd.openxmlformats-officedocument.presentationml.tags+xml"/>
  <Override PartName="/ppt/tags/tag1640.xml" ContentType="application/vnd.openxmlformats-officedocument.presentationml.tags+xml"/>
  <Override PartName="/ppt/tags/tag4625.xml" ContentType="application/vnd.openxmlformats-officedocument.presentationml.tags+xml"/>
  <Override PartName="/ppt/tags/tag7865.xml" ContentType="application/vnd.openxmlformats-officedocument.presentationml.tags+xml"/>
  <Override PartName="/customXml/itemProps22.xml" ContentType="application/vnd.openxmlformats-officedocument.customXmlProperties+xml"/>
  <Override PartName="/ppt/tags/tag1369.xml" ContentType="application/vnd.openxmlformats-officedocument.presentationml.tags+xml"/>
  <Override PartName="/ppt/tags/tag4133.xml" ContentType="application/vnd.openxmlformats-officedocument.presentationml.tags+xml"/>
  <Override PartName="/ppt/slideLayouts/slideLayout759.xml" ContentType="application/vnd.openxmlformats-officedocument.presentationml.slideLayout+xml"/>
  <Override PartName="/ppt/tags/tag7373.xml" ContentType="application/vnd.openxmlformats-officedocument.presentationml.tags+xml"/>
  <Override PartName="/ppt/tags/tag545.xml" ContentType="application/vnd.openxmlformats-officedocument.presentationml.tags+xml"/>
  <Override PartName="/ppt/slideLayouts/slideLayout267.xml" ContentType="application/vnd.openxmlformats-officedocument.presentationml.slideLayout+xml"/>
  <Override PartName="/ppt/tags/tag2782.xml" ContentType="application/vnd.openxmlformats-officedocument.presentationml.tags+xml"/>
  <Override PartName="/ppt/tags/tag5767.xml" ContentType="application/vnd.openxmlformats-officedocument.presentationml.tags+xml"/>
  <Override PartName="/ppt/tags/tag7118.xml" ContentType="application/vnd.openxmlformats-officedocument.presentationml.tags+xml"/>
  <Override PartName="/ppt/tags/tag8531.xml" ContentType="application/vnd.openxmlformats-officedocument.presentationml.tags+xml"/>
  <Override PartName="/ppt/tags/tag2290.xml" ContentType="application/vnd.openxmlformats-officedocument.presentationml.tags+xml"/>
  <Override PartName="/ppt/tags/tag2527.xml" ContentType="application/vnd.openxmlformats-officedocument.presentationml.tags+xml"/>
  <Override PartName="/ppt/tags/tag3940.xml" ContentType="application/vnd.openxmlformats-officedocument.presentationml.tags+xml"/>
  <Override PartName="/ppt/tags/tag5275.xml" ContentType="application/vnd.openxmlformats-officedocument.presentationml.tags+xml"/>
  <Override PartName="/ppt/notesSlides/notesSlide61.xml" ContentType="application/vnd.openxmlformats-officedocument.presentationml.notesSlide+xml"/>
  <Override PartName="/ppt/tags/tag2035.xml" ContentType="application/vnd.openxmlformats-officedocument.presentationml.tags+xml"/>
  <Override PartName="/ppt/tags/tag6433.xml" ContentType="application/vnd.openxmlformats-officedocument.presentationml.tags+xml"/>
  <Override PartName="/ppt/tags/tag6925.xml" ContentType="application/vnd.openxmlformats-officedocument.presentationml.tags+xml"/>
  <Override PartName="/ppt/tags/tag9673.xml" ContentType="application/vnd.openxmlformats-officedocument.presentationml.tags+xml"/>
  <Override PartName="/ppt/slideMasters/slideMaster6.xml" ContentType="application/vnd.openxmlformats-officedocument.presentationml.slideMaster+xml"/>
  <Override PartName="/ppt/tags/tag1842.xml" ContentType="application/vnd.openxmlformats-officedocument.presentationml.tags+xml"/>
  <Override PartName="/ppt/tags/tag3177.xml" ContentType="application/vnd.openxmlformats-officedocument.presentationml.tags+xml"/>
  <Override PartName="/ppt/tags/tag3669.xml" ContentType="application/vnd.openxmlformats-officedocument.presentationml.tags+xml"/>
  <Override PartName="/ppt/slideLayouts/slideLayout740.xml" ContentType="application/vnd.openxmlformats-officedocument.presentationml.slideLayout+xml"/>
  <Override PartName="/ppt/tags/tag9181.xml" ContentType="application/vnd.openxmlformats-officedocument.presentationml.tags+xml"/>
  <Override PartName="/ppt/tags/tag9418.xml" ContentType="application/vnd.openxmlformats-officedocument.presentationml.tags+xml"/>
  <Override PartName="/customXml/itemProps127.xml" ContentType="application/vnd.openxmlformats-officedocument.customXmlProperties+xml"/>
  <Override PartName="/ppt/tags/tag1350.xml" ContentType="application/vnd.openxmlformats-officedocument.presentationml.tags+xml"/>
  <Override PartName="/ppt/tags/tag4590.xml" ContentType="application/vnd.openxmlformats-officedocument.presentationml.tags+xml"/>
  <Override PartName="/ppt/tags/tag4827.xml" ContentType="application/vnd.openxmlformats-officedocument.presentationml.tags+xml"/>
  <Override PartName="/ppt/tags/tag7575.xml" ContentType="application/vnd.openxmlformats-officedocument.presentationml.tags+xml"/>
  <Override PartName="/ppt/tags/tag747.xml" ContentType="application/vnd.openxmlformats-officedocument.presentationml.tags+xml"/>
  <Override PartName="/ppt/tags/tag2984.xml" ContentType="application/vnd.openxmlformats-officedocument.presentationml.tags+xml"/>
  <Override PartName="/ppt/slideLayouts/slideLayout469.xml" ContentType="application/vnd.openxmlformats-officedocument.presentationml.slideLayout+xml"/>
  <Override PartName="/ppt/tags/tag4335.xml" ContentType="application/vnd.openxmlformats-officedocument.presentationml.tags+xml"/>
  <Override PartName="/ppt/tags/tag7083.xml" ContentType="application/vnd.openxmlformats-officedocument.presentationml.tags+xml"/>
  <Override PartName="/ppt/tags/tag8733.xml" ContentType="application/vnd.openxmlformats-officedocument.presentationml.tags+xml"/>
  <Override PartName="/ppt/tags/tag255.xml" ContentType="application/vnd.openxmlformats-officedocument.presentationml.tags+xml"/>
  <Override PartName="/ppt/tags/tag1079.xml" ContentType="application/vnd.openxmlformats-officedocument.presentationml.tags+xml"/>
  <Override PartName="/ppt/tags/tag2492.xml" ContentType="application/vnd.openxmlformats-officedocument.presentationml.tags+xml"/>
  <Override PartName="/ppt/tags/tag2729.xml" ContentType="application/vnd.openxmlformats-officedocument.presentationml.tags+xml"/>
  <Override PartName="/ppt/tags/tag5477.xml" ContentType="application/vnd.openxmlformats-officedocument.presentationml.tags+xml"/>
  <Override PartName="/ppt/tags/tag5969.xml" ContentType="application/vnd.openxmlformats-officedocument.presentationml.tags+xml"/>
  <Override PartName="/ppt/tags/tag8241.xml" ContentType="application/vnd.openxmlformats-officedocument.presentationml.tags+xml"/>
  <Override PartName="/ppt/tags/tag2237.xml" ContentType="application/vnd.openxmlformats-officedocument.presentationml.tags+xml"/>
  <Override PartName="/ppt/tags/tag3650.xml" ContentType="application/vnd.openxmlformats-officedocument.presentationml.tags+xml"/>
  <Override PartName="/ppt/tags/tag5001.xml" ContentType="application/vnd.openxmlformats-officedocument.presentationml.tags+xml"/>
  <Override PartName="/ppt/tags/tag6890.xml" ContentType="application/vnd.openxmlformats-officedocument.presentationml.tags+xml"/>
  <Override PartName="/ppt/tags/tag6635.xml" ContentType="application/vnd.openxmlformats-officedocument.presentationml.tags+xml"/>
  <Override PartName="/ppt/tags/tag9383.xml" ContentType="application/vnd.openxmlformats-officedocument.presentationml.tags+xml"/>
  <Override PartName="/ppt/tags/tag1552.xml" ContentType="application/vnd.openxmlformats-officedocument.presentationml.tags+xml"/>
  <Override PartName="/ppt/tags/tag3379.xml" ContentType="application/vnd.openxmlformats-officedocument.presentationml.tags+xml"/>
  <Override PartName="/ppt/tags/tag4792.xml" ContentType="application/vnd.openxmlformats-officedocument.presentationml.tags+xml"/>
  <Override PartName="/ppt/tags/tag6143.xml" ContentType="application/vnd.openxmlformats-officedocument.presentationml.tags+xml"/>
  <Override PartName="/ppt/slideLayouts/slideLayout942.xml" ContentType="application/vnd.openxmlformats-officedocument.presentationml.slideLayout+xml"/>
  <Override PartName="/ppt/tags/tag9128.xml" ContentType="application/vnd.openxmlformats-officedocument.presentationml.tags+xml"/>
  <Override PartName="/ppt/tags/tag1060.xml" ContentType="application/vnd.openxmlformats-officedocument.presentationml.tags+xml"/>
  <Override PartName="/ppt/theme/theme24.xml" ContentType="application/vnd.openxmlformats-officedocument.theme+xml"/>
  <Override PartName="/ppt/slideLayouts/slideLayout450.xml" ContentType="application/vnd.openxmlformats-officedocument.presentationml.slideLayout+xml"/>
  <Override PartName="/ppt/tags/tag4537.xml" ContentType="application/vnd.openxmlformats-officedocument.presentationml.tags+xml"/>
  <Override PartName="/ppt/tags/tag5950.xml" ContentType="application/vnd.openxmlformats-officedocument.presentationml.tags+xml"/>
  <Override PartName="/ppt/tags/tag7285.xml" ContentType="application/vnd.openxmlformats-officedocument.presentationml.tags+xml"/>
  <Override PartName="/ppt/tags/tag7301.xml" ContentType="application/vnd.openxmlformats-officedocument.presentationml.tags+xml"/>
  <Override PartName="/ppt/tags/tag7777.xml" ContentType="application/vnd.openxmlformats-officedocument.presentationml.tags+xml"/>
  <Override PartName="/ppt/tags/tag457.xml" ContentType="application/vnd.openxmlformats-officedocument.presentationml.tags+xml"/>
  <Override PartName="/ppt/tags/tag949.xml" ContentType="application/vnd.openxmlformats-officedocument.presentationml.tags+xml"/>
  <Override PartName="/ppt/slideLayouts/slideLayout179.xml" ContentType="application/vnd.openxmlformats-officedocument.presentationml.slideLayout+xml"/>
  <Override PartName="/ppt/tags/tag2694.xml" ContentType="application/vnd.openxmlformats-officedocument.presentationml.tags+xml"/>
  <Override PartName="/ppt/tags/tag2710.xml" ContentType="application/vnd.openxmlformats-officedocument.presentationml.tags+xml"/>
  <Override PartName="/ppt/tags/tag4045.xml" ContentType="application/vnd.openxmlformats-officedocument.presentationml.tags+xml"/>
  <Override PartName="/ppt/tags/tag8935.xml" ContentType="application/vnd.openxmlformats-officedocument.presentationml.tags+xml"/>
  <Override PartName="/ppt/tags/tag2439.xml" ContentType="application/vnd.openxmlformats-officedocument.presentationml.tags+xml"/>
  <Override PartName="/ppt/tags/tag5203.xml" ContentType="application/vnd.openxmlformats-officedocument.presentationml.tags+xml"/>
  <Override PartName="/ppt/tags/tag5679.xml" ContentType="application/vnd.openxmlformats-officedocument.presentationml.tags+xml"/>
  <Override PartName="/ppt/tags/tag8443.xml" ContentType="application/vnd.openxmlformats-officedocument.presentationml.tags+xml"/>
  <Override PartName="/ppt/tags/tag3360.xml" ContentType="application/vnd.openxmlformats-officedocument.presentationml.tags+xml"/>
  <Override PartName="/ppt/tags/tag3852.xml" ContentType="application/vnd.openxmlformats-officedocument.presentationml.tags+xml"/>
  <Override PartName="/ppt/tags/tag5187.xml" ContentType="application/vnd.openxmlformats-officedocument.presentationml.tags+xml"/>
  <Override PartName="/ppt/tags/tag6837.xml" ContentType="application/vnd.openxmlformats-officedocument.presentationml.tags+xml"/>
  <Override PartName="/ppt/tags/tag9585.xml" ContentType="application/vnd.openxmlformats-officedocument.presentationml.tags+xml"/>
  <Override PartName="/ppt/tags/tag9601.xml" ContentType="application/vnd.openxmlformats-officedocument.presentationml.tags+xml"/>
  <Override PartName="/ppt/tags/tag3105.xml" ContentType="application/vnd.openxmlformats-officedocument.presentationml.tags+xml"/>
  <Override PartName="/ppt/tags/tag4994.xml" ContentType="application/vnd.openxmlformats-officedocument.presentationml.tags+xml"/>
  <Override PartName="/ppt/tags/tag6345.xml" ContentType="application/vnd.openxmlformats-officedocument.presentationml.tags+xml"/>
  <Override PartName="/ppt/slideLayouts/slideLayout1177.xml" ContentType="application/vnd.openxmlformats-officedocument.presentationml.slideLayout+xml"/>
  <Override PartName="/ppt/tags/tag9093.xml" ContentType="application/vnd.openxmlformats-officedocument.presentationml.tags+xml"/>
  <Override PartName="/ppt/tags/tag930.xml" ContentType="application/vnd.openxmlformats-officedocument.presentationml.tags+xml"/>
  <Override PartName="/ppt/tags/tag1754.xml" ContentType="application/vnd.openxmlformats-officedocument.presentationml.tags+xml"/>
  <Override PartName="/ppt/tags/tag3089.xml" ContentType="application/vnd.openxmlformats-officedocument.presentationml.tags+xml"/>
  <Override PartName="/ppt/tags/tag4739.xml" ContentType="application/vnd.openxmlformats-officedocument.presentationml.tags+xml"/>
  <Override PartName="/ppt/slideLayouts/slideLayout652.xml" ContentType="application/vnd.openxmlformats-officedocument.presentationml.slideLayout+xml"/>
  <Override PartName="/ppt/tags/tag7503.xml" ContentType="application/vnd.openxmlformats-officedocument.presentationml.tags+xml"/>
  <Override PartName="/ppt/tags/tag7979.xml" ContentType="application/vnd.openxmlformats-officedocument.presentationml.tags+xml"/>
  <Override PartName="/ppt/slideLayouts/slideLayout160.xml" ContentType="application/vnd.openxmlformats-officedocument.presentationml.slideLayout+xml"/>
  <Override PartName="/ppt/tags/tag1262.xml" ContentType="application/vnd.openxmlformats-officedocument.presentationml.tags+xml"/>
  <Override PartName="/ppt/tags/tag2912.xml" ContentType="application/vnd.openxmlformats-officedocument.presentationml.tags+xml"/>
  <Override PartName="/ppt/tags/tag4247.xml" ContentType="application/vnd.openxmlformats-officedocument.presentationml.tags+xml"/>
  <Override PartName="/ppt/tags/tag5660.xml" ContentType="application/vnd.openxmlformats-officedocument.presentationml.tags+xml"/>
  <Override PartName="/ppt/tags/tag7011.xml" ContentType="application/vnd.openxmlformats-officedocument.presentationml.tags+xml"/>
  <Override PartName="/ppt/tags/tag7487.xml" ContentType="application/vnd.openxmlformats-officedocument.presentationml.tags+xml"/>
  <Override PartName="/ppt/tags/tag659.xml" ContentType="application/vnd.openxmlformats-officedocument.presentationml.tags+xml"/>
  <Override PartName="/ppt/tags/tag1007.xml" ContentType="application/vnd.openxmlformats-officedocument.presentationml.tags+xml"/>
  <Override PartName="/ppt/tags/tag2420.xml" ContentType="application/vnd.openxmlformats-officedocument.presentationml.tags+xml"/>
  <Override PartName="/ppt/tags/tag2896.xml" ContentType="application/vnd.openxmlformats-officedocument.presentationml.tags+xml"/>
  <Override PartName="/ppt/tags/tag5405.xml" ContentType="application/vnd.openxmlformats-officedocument.presentationml.tags+xml"/>
  <Override PartName="/ppt/tags/tag8645.xml" ContentType="application/vnd.openxmlformats-officedocument.presentationml.tags+xml"/>
  <Override PartName="/ppt/tags/tag167.xml" ContentType="application/vnd.openxmlformats-officedocument.presentationml.tags+xml"/>
  <Override PartName="/ppt/tags/tag2149.xml" ContentType="application/vnd.openxmlformats-officedocument.presentationml.tags+xml"/>
  <Override PartName="/ppt/tags/tag5389.xml" ContentType="application/vnd.openxmlformats-officedocument.presentationml.tags+xml"/>
  <Override PartName="/ppt/tags/tag8153.xml" ContentType="application/vnd.openxmlformats-officedocument.presentationml.tags+xml"/>
  <Override PartName="/ppt/tags/tag9803.xml" ContentType="application/vnd.openxmlformats-officedocument.presentationml.tags+xml"/>
  <Override PartName="/ppt/tags/tag3562.xml" ContentType="application/vnd.openxmlformats-officedocument.presentationml.tags+xml"/>
  <Override PartName="/ppt/tags/tag6547.xml" ContentType="application/vnd.openxmlformats-officedocument.presentationml.tags+xml"/>
  <Override PartName="/ppt/tags/tag9311.xml" ContentType="application/vnd.openxmlformats-officedocument.presentationml.tags+xml"/>
  <Override PartName="/ppt/tags/tag9787.xml" ContentType="application/vnd.openxmlformats-officedocument.presentationml.tags+xml"/>
  <Override PartName="/ppt/slideLayouts/slideLayout98.xml" ContentType="application/vnd.openxmlformats-officedocument.presentationml.slideLayout+xml"/>
  <Override PartName="/ppt/tags/tag1956.xml" ContentType="application/vnd.openxmlformats-officedocument.presentationml.tags+xml"/>
  <Override PartName="/ppt/tags/tag3070.xml" ContentType="application/vnd.openxmlformats-officedocument.presentationml.tags+xml"/>
  <Override PartName="/ppt/tags/tag3307.xml" ContentType="application/vnd.openxmlformats-officedocument.presentationml.tags+xml"/>
  <Override PartName="/ppt/tags/tag4720.xml" ContentType="application/vnd.openxmlformats-officedocument.presentationml.tags+xml"/>
  <Override PartName="/ppt/tags/tag6055.xml" ContentType="application/vnd.openxmlformats-officedocument.presentationml.tags+xml"/>
  <Override PartName="/ppt/slideLayouts/slideLayout854.xml" ContentType="application/vnd.openxmlformats-officedocument.presentationml.slideLayout+xml"/>
  <Override PartName="/ppt/tags/tag7960.xml" ContentType="application/vnd.openxmlformats-officedocument.presentationml.tags+xml"/>
  <Override PartName="/ppt/tags/tag9295.xml" ContentType="application/vnd.openxmlformats-officedocument.presentationml.tags+xml"/>
  <Override PartName="/ppt/tags/tag640.xml" ContentType="application/vnd.openxmlformats-officedocument.presentationml.tags+xml"/>
  <Override PartName="/ppt/tags/tag1464.xml" ContentType="application/vnd.openxmlformats-officedocument.presentationml.tags+xml"/>
  <Override PartName="/ppt/slideLayouts/slideLayout362.xml" ContentType="application/vnd.openxmlformats-officedocument.presentationml.slideLayout+xml"/>
  <Override PartName="/ppt/tags/tag7213.xml" ContentType="application/vnd.openxmlformats-officedocument.presentationml.tags+xml"/>
  <Override PartName="/ppt/tags/tag7689.xml" ContentType="application/vnd.openxmlformats-officedocument.presentationml.tags+xml"/>
  <Override PartName="/ppt/tags/tag7705.xml" ContentType="application/vnd.openxmlformats-officedocument.presentationml.tags+xml"/>
  <Override PartName="/ppt/slideLayouts/slideLayout107.xml" ContentType="application/vnd.openxmlformats-officedocument.presentationml.slideLayout+xml"/>
  <Override PartName="/ppt/tags/tag1209.xml" ContentType="application/vnd.openxmlformats-officedocument.presentationml.tags+xml"/>
  <Override PartName="/ppt/tags/tag2622.xml" ContentType="application/vnd.openxmlformats-officedocument.presentationml.tags+xml"/>
  <Override PartName="/ppt/tags/tag4449.xml" ContentType="application/vnd.openxmlformats-officedocument.presentationml.tags+xml"/>
  <Override PartName="/ppt/tags/tag5862.xml" ContentType="application/vnd.openxmlformats-officedocument.presentationml.tags+xml"/>
  <Override PartName="/ppt/tags/tag7197.xml" ContentType="application/vnd.openxmlformats-officedocument.presentationml.tags+xml"/>
  <Override PartName="/ppt/tags/tag8847.xml" ContentType="application/vnd.openxmlformats-officedocument.presentationml.tags+xml"/>
  <Override PartName="/ppt/tags/tag68.xml" ContentType="application/vnd.openxmlformats-officedocument.presentationml.tags+xml"/>
  <Override PartName="/ppt/tags/tag369.xml" ContentType="application/vnd.openxmlformats-officedocument.presentationml.tags+xml"/>
  <Override PartName="/ppt/tags/tag2130.xml" ContentType="application/vnd.openxmlformats-officedocument.presentationml.tags+xml"/>
  <Override PartName="/ppt/tags/tag5370.xml" ContentType="application/vnd.openxmlformats-officedocument.presentationml.tags+xml"/>
  <Override PartName="/ppt/tags/tag5607.xml" ContentType="application/vnd.openxmlformats-officedocument.presentationml.tags+xml"/>
  <Override PartName="/ppt/tags/tag8355.xml" ContentType="application/vnd.openxmlformats-officedocument.presentationml.tags+xml"/>
  <Override PartName="/ppt/tags/tag3764.xml" ContentType="application/vnd.openxmlformats-officedocument.presentationml.tags+xml"/>
  <Override PartName="/ppt/tags/tag5099.xml" ContentType="application/vnd.openxmlformats-officedocument.presentationml.tags+xml"/>
  <Override PartName="/ppt/tags/tag5115.xml" ContentType="application/vnd.openxmlformats-officedocument.presentationml.tags+xml"/>
  <Override PartName="/ppt/tags/tag9513.xml" ContentType="application/vnd.openxmlformats-officedocument.presentationml.tags+xml"/>
  <Override PartName="/ppt/tags/tag3272.xml" ContentType="application/vnd.openxmlformats-officedocument.presentationml.tags+xml"/>
  <Override PartName="/ppt/tags/tag3509.xml" ContentType="application/vnd.openxmlformats-officedocument.presentationml.tags+xml"/>
  <Override PartName="/ppt/tags/tag4922.xml" ContentType="application/vnd.openxmlformats-officedocument.presentationml.tags+xml"/>
  <Override PartName="/ppt/tags/tag6257.xml" ContentType="application/vnd.openxmlformats-officedocument.presentationml.tags+xml"/>
  <Override PartName="/ppt/tags/tag6749.xml" ContentType="application/vnd.openxmlformats-officedocument.presentationml.tags+xml"/>
  <Override PartName="/ppt/slideLayouts/slideLayout1089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tags/tag9021.xml" ContentType="application/vnd.openxmlformats-officedocument.presentationml.tags+xml"/>
  <Override PartName="/ppt/tags/tag9497.xml" ContentType="application/vnd.openxmlformats-officedocument.presentationml.tags+xml"/>
  <Override PartName="/ppt/tags/tag1666.xml" ContentType="application/vnd.openxmlformats-officedocument.presentationml.tags+xml"/>
  <Override PartName="/ppt/tags/tag3017.xml" ContentType="application/vnd.openxmlformats-officedocument.presentationml.tags+xml"/>
  <Override PartName="/ppt/tags/tag4430.xml" ContentType="application/vnd.openxmlformats-officedocument.presentationml.tags+xml"/>
  <Override PartName="/ppt/tags/tag7670.xml" ContentType="application/vnd.openxmlformats-officedocument.presentationml.tags+xml"/>
  <Override PartName="/ppt/tags/tag7907.xml" ContentType="application/vnd.openxmlformats-officedocument.presentationml.tags+xml"/>
  <Override PartName="/customXml/itemProps48.xml" ContentType="application/vnd.openxmlformats-officedocument.customXmlProperties+xml"/>
  <Override PartName="/ppt/tags/tag842.xml" ContentType="application/vnd.openxmlformats-officedocument.presentationml.tags+xml"/>
  <Override PartName="/ppt/tags/tag1174.xml" ContentType="application/vnd.openxmlformats-officedocument.presentationml.tags+xml"/>
  <Override PartName="/ppt/slideLayouts/slideLayout564.xml" ContentType="application/vnd.openxmlformats-officedocument.presentationml.slideLayout+xml"/>
  <Override PartName="/ppt/tags/tag7399.xml" ContentType="application/vnd.openxmlformats-officedocument.presentationml.tags+xml"/>
  <Override PartName="/ppt/tags/tag7415.xml" ContentType="application/vnd.openxmlformats-officedocument.presentationml.tags+xml"/>
  <Override PartName="/ppt/tags/tag350.xml" ContentType="application/vnd.openxmlformats-officedocument.presentationml.tags+xml"/>
  <Override PartName="/ppt/tags/tag2332.xml" ContentType="application/vnd.openxmlformats-officedocument.presentationml.tags+xml"/>
  <Override PartName="/ppt/slideLayouts/slideLayout309.xml" ContentType="application/vnd.openxmlformats-officedocument.presentationml.slideLayout+xml"/>
  <Override PartName="/ppt/tags/tag2824.xml" ContentType="application/vnd.openxmlformats-officedocument.presentationml.tags+xml"/>
  <Override PartName="/ppt/tags/tag4159.xml" ContentType="application/vnd.openxmlformats-officedocument.presentationml.tags+xml"/>
  <Override PartName="/ppt/tags/tag5572.xml" ContentType="application/vnd.openxmlformats-officedocument.presentationml.tags+xml"/>
  <Override PartName="/ppt/tags/tag5809.xml" ContentType="application/vnd.openxmlformats-officedocument.presentationml.tags+xml"/>
  <Override PartName="/ppt/tags/tag5080.xml" ContentType="application/vnd.openxmlformats-officedocument.presentationml.tags+xml"/>
  <Override PartName="/ppt/tags/tag5317.xml" ContentType="application/vnd.openxmlformats-officedocument.presentationml.tags+xml"/>
  <Override PartName="/ppt/tags/tag6730.xml" ContentType="application/vnd.openxmlformats-officedocument.presentationml.tags+xml"/>
  <Override PartName="/ppt/tags/tag8065.xml" ContentType="application/vnd.openxmlformats-officedocument.presentationml.tags+xml"/>
  <Override PartName="/ppt/tags/tag8557.xml" ContentType="application/vnd.openxmlformats-officedocument.presentationml.tags+xml"/>
  <Override PartName="/ppt/slides/slide27.xml" ContentType="application/vnd.openxmlformats-officedocument.presentationml.slide+xml"/>
  <Override PartName="/ppt/tags/tag3474.xml" ContentType="application/vnd.openxmlformats-officedocument.presentationml.tags+xml"/>
  <Override PartName="/ppt/tags/tag3966.xml" ContentType="application/vnd.openxmlformats-officedocument.presentationml.tags+xml"/>
  <Override PartName="/ppt/slideLayouts/slideLayout1070.xml" ContentType="application/vnd.openxmlformats-officedocument.presentationml.slideLayout+xml"/>
  <Override PartName="/ppt/tags/tag9699.xml" ContentType="application/vnd.openxmlformats-officedocument.presentationml.tags+xml"/>
  <Override PartName="/ppt/tags/tag9715.xml" ContentType="application/vnd.openxmlformats-officedocument.presentationml.tags+xml"/>
  <Override PartName="/ppt/slides/slide2.xml" ContentType="application/vnd.openxmlformats-officedocument.presentationml.slide+xml"/>
  <Override PartName="/ppt/slideLayouts/slideLayout26.xml" ContentType="application/vnd.openxmlformats-officedocument.presentationml.slideLayout+xml"/>
  <Override PartName="/ppt/tags/tag3219.xml" ContentType="application/vnd.openxmlformats-officedocument.presentationml.tags+xml"/>
  <Override PartName="/ppt/tags/tag6459.xml" ContentType="application/vnd.openxmlformats-officedocument.presentationml.tags+xml"/>
  <Override PartName="/ppt/tags/tag7872.xml" ContentType="application/vnd.openxmlformats-officedocument.presentationml.tags+xml"/>
  <Override PartName="/ppt/tags/tag9223.xml" ContentType="application/vnd.openxmlformats-officedocument.presentationml.tags+xml"/>
  <Override PartName="/ppt/tags/tag1868.xml" ContentType="application/vnd.openxmlformats-officedocument.presentationml.tags+xml"/>
  <Override PartName="/ppt/tags/tag4140.xml" ContentType="application/vnd.openxmlformats-officedocument.presentationml.tags+xml"/>
  <Override PartName="/ppt/tags/tag4632.xml" ContentType="application/vnd.openxmlformats-officedocument.presentationml.tags+xml"/>
  <Override PartName="/ppt/slideLayouts/slideLayout766.xml" ContentType="application/vnd.openxmlformats-officedocument.presentationml.slideLayout+xml"/>
  <Override PartName="/ppt/tags/tag7380.xml" ContentType="application/vnd.openxmlformats-officedocument.presentationml.tags+xml"/>
  <Override PartName="/ppt/tags/tag7617.xml" ContentType="application/vnd.openxmlformats-officedocument.presentationml.tags+xml"/>
  <Override PartName="/ppt/tags/tag552.xml" ContentType="application/vnd.openxmlformats-officedocument.presentationml.tags+xml"/>
  <Override PartName="/ppt/tags/tag1376.xml" ContentType="application/vnd.openxmlformats-officedocument.presentationml.tags+xml"/>
  <Override PartName="/ppt/slideLayouts/slideLayout274.xml" ContentType="application/vnd.openxmlformats-officedocument.presentationml.slideLayout+xml"/>
  <Override PartName="/ppt/tags/tag5774.xml" ContentType="application/vnd.openxmlformats-officedocument.presentationml.tags+xml"/>
  <Override PartName="/ppt/tags/tag7125.xml" ContentType="application/vnd.openxmlformats-officedocument.presentationml.tags+xml"/>
  <Override PartName="/ppt/slideMasters/slideMaster13.xml" ContentType="application/vnd.openxmlformats-officedocument.presentationml.slideMaster+xml"/>
  <Override PartName="/ppt/tags/tag2534.xml" ContentType="application/vnd.openxmlformats-officedocument.presentationml.tags+xml"/>
  <Override PartName="/ppt/tags/tag5282.xml" ContentType="application/vnd.openxmlformats-officedocument.presentationml.tags+xml"/>
  <Override PartName="/ppt/tags/tag5519.xml" ContentType="application/vnd.openxmlformats-officedocument.presentationml.tags+xml"/>
  <Override PartName="/ppt/tags/tag8759.xml" ContentType="application/vnd.openxmlformats-officedocument.presentationml.tags+xml"/>
  <Override PartName="/ppt/tags/tag2042.xml" ContentType="application/vnd.openxmlformats-officedocument.presentationml.tags+xml"/>
  <Override PartName="/ppt/tags/tag5027.xml" ContentType="application/vnd.openxmlformats-officedocument.presentationml.tags+xml"/>
  <Override PartName="/ppt/tags/tag6440.xml" ContentType="application/vnd.openxmlformats-officedocument.presentationml.tags+xml"/>
  <Override PartName="/ppt/tags/tag6932.xml" ContentType="application/vnd.openxmlformats-officedocument.presentationml.tags+xml"/>
  <Override PartName="/ppt/tags/tag8267.xml" ContentType="application/vnd.openxmlformats-officedocument.presentationml.tags+xml"/>
  <Override PartName="/ppt/tags/tag9680.xml" ContentType="application/vnd.openxmlformats-officedocument.presentationml.tags+xml"/>
  <Override PartName="/ppt/tags/tag3200.xml" ContentType="application/vnd.openxmlformats-officedocument.presentationml.tags+xml"/>
  <Override PartName="/ppt/tags/tag3676.xml" ContentType="application/vnd.openxmlformats-officedocument.presentationml.tags+xml"/>
  <Override PartName="/ppt/slideLayouts/slideLayout1017.xml" ContentType="application/vnd.openxmlformats-officedocument.presentationml.slideLayout+xml"/>
  <Override PartName="/ppt/tags/tag9425.xml" ContentType="application/vnd.openxmlformats-officedocument.presentationml.tags+xml"/>
  <Override PartName="/customXml/itemProps134.xml" ContentType="application/vnd.openxmlformats-officedocument.customXmlProperties+xml"/>
  <Override PartName="/ppt/tags/tag3184.xml" ContentType="application/vnd.openxmlformats-officedocument.presentationml.tags+xml"/>
  <Override PartName="/ppt/tags/tag4834.xml" ContentType="application/vnd.openxmlformats-officedocument.presentationml.tags+xml"/>
  <Override PartName="/ppt/tags/tag6169.xml" ContentType="application/vnd.openxmlformats-officedocument.presentationml.tags+xml"/>
  <Override PartName="/ppt/slideLayouts/slideLayout968.xml" ContentType="application/vnd.openxmlformats-officedocument.presentationml.slideLayout+xml"/>
  <Override PartName="/ppt/tags/tag7582.xml" ContentType="application/vnd.openxmlformats-officedocument.presentationml.tags+xml"/>
  <Override PartName="/ppt/tags/tag754.xml" ContentType="application/vnd.openxmlformats-officedocument.presentationml.tags+xml"/>
  <Override PartName="/ppt/tags/tag1102.xml" ContentType="application/vnd.openxmlformats-officedocument.presentationml.tags+xml"/>
  <Override PartName="/ppt/tags/tag1578.xml" ContentType="application/vnd.openxmlformats-officedocument.presentationml.tags+xml"/>
  <Override PartName="/ppt/tags/tag2991.xml" ContentType="application/vnd.openxmlformats-officedocument.presentationml.tags+xml"/>
  <Override PartName="/ppt/slideLayouts/slideLayout476.xml" ContentType="application/vnd.openxmlformats-officedocument.presentationml.slideLayout+xml"/>
  <Override PartName="/ppt/tags/tag4342.xml" ContentType="application/vnd.openxmlformats-officedocument.presentationml.tags+xml"/>
  <Override PartName="/ppt/tags/tag7090.xml" ContentType="application/vnd.openxmlformats-officedocument.presentationml.tags+xml"/>
  <Override PartName="/ppt/tags/tag7327.xml" ContentType="application/vnd.openxmlformats-officedocument.presentationml.tags+xml"/>
  <Override PartName="/ppt/tags/tag7819.xml" ContentType="application/vnd.openxmlformats-officedocument.presentationml.tags+xml"/>
  <Override PartName="/ppt/tags/tag262.xml" ContentType="application/vnd.openxmlformats-officedocument.presentationml.tags+xml"/>
  <Override PartName="/ppt/tags/tag1086.xml" ContentType="application/vnd.openxmlformats-officedocument.presentationml.tags+xml"/>
  <Override PartName="/ppt/tags/tag2736.xml" ContentType="application/vnd.openxmlformats-officedocument.presentationml.tags+xml"/>
  <Override PartName="/ppt/tags/tag5500.xml" ContentType="application/vnd.openxmlformats-officedocument.presentationml.tags+xml"/>
  <Override PartName="/ppt/tags/tag5976.xml" ContentType="application/vnd.openxmlformats-officedocument.presentationml.tags+xml"/>
  <Override PartName="/ppt/tags/tag8740.xml" ContentType="application/vnd.openxmlformats-officedocument.presentationml.tags+xml"/>
  <Override PartName="/ppt/tags/tag2244.xml" ContentType="application/vnd.openxmlformats-officedocument.presentationml.tags+xml"/>
  <Override PartName="/ppt/tags/tag5484.xml" ContentType="application/vnd.openxmlformats-officedocument.presentationml.tags+xml"/>
  <Override PartName="/ppt/tags/tag8469.xml" ContentType="application/vnd.openxmlformats-officedocument.presentationml.tags+xml"/>
  <Override PartName="/ppt/notesSlides/notesSlide15.xml" ContentType="application/vnd.openxmlformats-officedocument.presentationml.notesSlide+xml"/>
  <Override PartName="/ppt/tags/tag3402.xml" ContentType="application/vnd.openxmlformats-officedocument.presentationml.tags+xml"/>
  <Override PartName="/ppt/tags/tag3878.xml" ContentType="application/vnd.openxmlformats-officedocument.presentationml.tags+xml"/>
  <Override PartName="/ppt/tags/tag5229.xml" ContentType="application/vnd.openxmlformats-officedocument.presentationml.tags+xml"/>
  <Override PartName="/ppt/tags/tag6642.xml" ContentType="application/vnd.openxmlformats-officedocument.presentationml.tags+xml"/>
  <Override PartName="/ppt/tags/tag9390.xml" ContentType="application/vnd.openxmlformats-officedocument.presentationml.tags+xml"/>
  <Override PartName="/ppt/tags/tag9627.xml" ContentType="application/vnd.openxmlformats-officedocument.presentationml.tags+xml"/>
  <Override PartName="/ppt/tags/tag3386.xml" ContentType="application/vnd.openxmlformats-officedocument.presentationml.tags+xml"/>
  <Override PartName="/ppt/tags/tag6150.xml" ContentType="application/vnd.openxmlformats-officedocument.presentationml.tags+xml"/>
  <Override PartName="/ppt/tags/tag7800.xml" ContentType="application/vnd.openxmlformats-officedocument.presentationml.tags+xml"/>
  <Override PartName="/ppt/tags/tag9135.xml" ContentType="application/vnd.openxmlformats-officedocument.presentationml.tags+xml"/>
  <Override PartName="/ppt/theme/theme31.xml" ContentType="application/vnd.openxmlformats-officedocument.theme+xml"/>
  <Override PartName="/ppt/tags/tag4544.xml" ContentType="application/vnd.openxmlformats-officedocument.presentationml.tags+xml"/>
  <Override PartName="/ppt/tags/tag7784.xml" ContentType="application/vnd.openxmlformats-officedocument.presentationml.tags+xml"/>
  <Override PartName="/ppt/tags/tag956.xml" ContentType="application/vnd.openxmlformats-officedocument.presentationml.tags+xml"/>
  <Override PartName="/ppt/tags/tag1288.xml" ContentType="application/vnd.openxmlformats-officedocument.presentationml.tags+xml"/>
  <Override PartName="/ppt/tags/tag1304.xml" ContentType="application/vnd.openxmlformats-officedocument.presentationml.tags+xml"/>
  <Override PartName="/ppt/slideLayouts/slideLayout186.xml" ContentType="application/vnd.openxmlformats-officedocument.presentationml.slideLayout+xml"/>
  <Override PartName="/ppt/slideLayouts/slideLayout202.xml" ContentType="application/vnd.openxmlformats-officedocument.presentationml.slideLayout+xml"/>
  <Override PartName="/ppt/tags/tag4052.xml" ContentType="application/vnd.openxmlformats-officedocument.presentationml.tags+xml"/>
  <Override PartName="/ppt/slideLayouts/slideLayout678.xml" ContentType="application/vnd.openxmlformats-officedocument.presentationml.slideLayout+xml"/>
  <Override PartName="/ppt/tags/tag5702.xml" ContentType="application/vnd.openxmlformats-officedocument.presentationml.tags+xml"/>
  <Override PartName="/ppt/tags/tag7037.xml" ContentType="application/vnd.openxmlformats-officedocument.presentationml.tags+xml"/>
  <Override PartName="/ppt/tags/tag7292.xml" ContentType="application/vnd.openxmlformats-officedocument.presentationml.tags+xml"/>
  <Override PartName="/ppt/tags/tag7529.xml" ContentType="application/vnd.openxmlformats-officedocument.presentationml.tags+xml"/>
  <Override PartName="/ppt/tags/tag8942.xml" ContentType="application/vnd.openxmlformats-officedocument.presentationml.tags+xml"/>
  <Override PartName="/ppt/tags/tag209.xml" ContentType="application/vnd.openxmlformats-officedocument.presentationml.tags+xml"/>
  <Override PartName="/ppt/tags/tag464.xml" ContentType="application/vnd.openxmlformats-officedocument.presentationml.tags+xml"/>
  <Override PartName="/ppt/tags/tag2446.xml" ContentType="application/vnd.openxmlformats-officedocument.presentationml.tags+xml"/>
  <Override PartName="/ppt/tags/tag2938.xml" ContentType="application/vnd.openxmlformats-officedocument.presentationml.tags+xml"/>
  <Override PartName="/ppt/tags/tag5210.xml" ContentType="application/vnd.openxmlformats-officedocument.presentationml.tags+xml"/>
  <Override PartName="/ppt/tags/tag5686.xml" ContentType="application/vnd.openxmlformats-officedocument.presentationml.tags+xml"/>
  <Override PartName="/ppt/tags/tag8450.xml" ContentType="application/vnd.openxmlformats-officedocument.presentationml.tags+xml"/>
  <Override PartName="/ppt/tags/tag5194.xml" ContentType="application/vnd.openxmlformats-officedocument.presentationml.tags+xml"/>
  <Override PartName="/ppt/tags/tag6844.xml" ContentType="application/vnd.openxmlformats-officedocument.presentationml.tags+xml"/>
  <Override PartName="/ppt/tags/tag8179.xml" ContentType="application/vnd.openxmlformats-officedocument.presentationml.tags+xml"/>
  <Override PartName="/ppt/tags/tag3112.xml" ContentType="application/vnd.openxmlformats-officedocument.presentationml.tags+xml"/>
  <Override PartName="/ppt/tags/tag3588.xml" ContentType="application/vnd.openxmlformats-officedocument.presentationml.tags+xml"/>
  <Override PartName="/ppt/tags/tag3604.xml" ContentType="application/vnd.openxmlformats-officedocument.presentationml.tags+xml"/>
  <Override PartName="/ppt/tags/tag6352.xml" ContentType="application/vnd.openxmlformats-officedocument.presentationml.tags+xml"/>
  <Override PartName="/ppt/slideLayouts/slideLayout1184.xml" ContentType="application/vnd.openxmlformats-officedocument.presentationml.slideLayout+xml"/>
  <Override PartName="/ppt/tags/tag9592.xml" ContentType="application/vnd.openxmlformats-officedocument.presentationml.tags+xml"/>
  <Override PartName="/ppt/tags/tag9829.xml" ContentType="application/vnd.openxmlformats-officedocument.presentationml.tags+xml"/>
  <Override PartName="/ppt/tags/tag1761.xml" ContentType="application/vnd.openxmlformats-officedocument.presentationml.tags+xml"/>
  <Override PartName="/ppt/tags/tag3096.xml" ContentType="application/vnd.openxmlformats-officedocument.presentationml.tags+xml"/>
  <Override PartName="/ppt/tags/tag7510.xml" ContentType="application/vnd.openxmlformats-officedocument.presentationml.tags+xml"/>
  <Override PartName="/ppt/tags/tag7986.xml" ContentType="application/vnd.openxmlformats-officedocument.presentationml.tags+xml"/>
  <Override PartName="/ppt/tags/tag9337.xml" ContentType="application/vnd.openxmlformats-officedocument.presentationml.tags+xml"/>
  <Override PartName="/ppt/tags/tag1506.xml" ContentType="application/vnd.openxmlformats-officedocument.presentationml.tags+xml"/>
  <Override PartName="/ppt/slideLayouts/slideLayout404.xml" ContentType="application/vnd.openxmlformats-officedocument.presentationml.slideLayout+xml"/>
  <Override PartName="/ppt/tags/tag4254.xml" ContentType="application/vnd.openxmlformats-officedocument.presentationml.tags+xml"/>
  <Override PartName="/ppt/tags/tag4746.xml" ContentType="application/vnd.openxmlformats-officedocument.presentationml.tags+xml"/>
  <Override PartName="/ppt/tags/tag7494.xml" ContentType="application/vnd.openxmlformats-officedocument.presentationml.tags+xml"/>
  <Override PartName="/ppt/tags/tag666.xml" ContentType="application/vnd.openxmlformats-officedocument.presentationml.tags+xml"/>
  <Override PartName="/ppt/tags/tag1014.xml" ContentType="application/vnd.openxmlformats-officedocument.presentationml.tags+xml"/>
  <Override PartName="/ppt/slideLayouts/slideLayout388.xml" ContentType="application/vnd.openxmlformats-officedocument.presentationml.slideLayout+xml"/>
  <Override PartName="/ppt/tags/tag5888.xml" ContentType="application/vnd.openxmlformats-officedocument.presentationml.tags+xml"/>
  <Override PartName="/ppt/tags/tag5904.xml" ContentType="application/vnd.openxmlformats-officedocument.presentationml.tags+xml"/>
  <Override PartName="/ppt/tags/tag7239.xml" ContentType="application/vnd.openxmlformats-officedocument.presentationml.tags+xml"/>
  <Override PartName="/ppt/tags/tag8652.xml" ContentType="application/vnd.openxmlformats-officedocument.presentationml.tags+xml"/>
  <Override PartName="/ppt/tags/tag174.xml" ContentType="application/vnd.openxmlformats-officedocument.presentationml.tags+xml"/>
  <Override PartName="/ppt/tags/tag2648.xml" ContentType="application/vnd.openxmlformats-officedocument.presentationml.tags+xml"/>
  <Override PartName="/ppt/tags/tag5396.xml" ContentType="application/vnd.openxmlformats-officedocument.presentationml.tags+xml"/>
  <Override PartName="/ppt/tags/tag5412.xml" ContentType="application/vnd.openxmlformats-officedocument.presentationml.tags+xml"/>
  <Override PartName="/ppt/tags/tag8160.xml" ContentType="application/vnd.openxmlformats-officedocument.presentationml.tags+xml"/>
  <Override PartName="/ppt/tags/tag9810.xml" ContentType="application/vnd.openxmlformats-officedocument.presentationml.tags+xml"/>
  <Override PartName="/ppt/tags/tag2156.xml" ContentType="application/vnd.openxmlformats-officedocument.presentationml.tags+xml"/>
  <Override PartName="/ppt/tags/tag3806.xml" ContentType="application/vnd.openxmlformats-officedocument.presentationml.tags+xml"/>
  <Override PartName="/ppt/tags/tag6554.xml" ContentType="application/vnd.openxmlformats-officedocument.presentationml.tags+xml"/>
  <Override PartName="/ppt/tags/tag9794.xml" ContentType="application/vnd.openxmlformats-officedocument.presentationml.tags+xml"/>
  <Override PartName="/ppt/tags/tag1963.xml" ContentType="application/vnd.openxmlformats-officedocument.presentationml.tags+xml"/>
  <Override PartName="/ppt/tags/tag3314.xml" ContentType="application/vnd.openxmlformats-officedocument.presentationml.tags+xml"/>
  <Override PartName="/ppt/tags/tag6062.xml" ContentType="application/vnd.openxmlformats-officedocument.presentationml.tags+xml"/>
  <Override PartName="/ppt/tags/tag9539.xml" ContentType="application/vnd.openxmlformats-officedocument.presentationml.tags+xml"/>
  <Override PartName="/ppt/tags/tag1471.xml" ContentType="application/vnd.openxmlformats-officedocument.presentationml.tags+xml"/>
  <Override PartName="/ppt/tags/tag1708.xml" ContentType="application/vnd.openxmlformats-officedocument.presentationml.tags+xml"/>
  <Override PartName="/ppt/tags/tag3298.xml" ContentType="application/vnd.openxmlformats-officedocument.presentationml.tags+xml"/>
  <Override PartName="/ppt/tags/tag4948.xml" ContentType="application/vnd.openxmlformats-officedocument.presentationml.tags+xml"/>
  <Override PartName="/ppt/slideLayouts/slideLayout861.xml" ContentType="application/vnd.openxmlformats-officedocument.presentationml.slideLayout+xml"/>
  <Override PartName="/ppt/tags/tag7220.xml" ContentType="application/vnd.openxmlformats-officedocument.presentationml.tags+xml"/>
  <Override PartName="/ppt/tags/tag7696.xml" ContentType="application/vnd.openxmlformats-officedocument.presentationml.tags+xml"/>
  <Override PartName="/ppt/tags/tag7712.xml" ContentType="application/vnd.openxmlformats-officedocument.presentationml.tags+xml"/>
  <Override PartName="/ppt/tags/tag9047.xml" ContentType="application/vnd.openxmlformats-officedocument.presentationml.tags+xml"/>
  <Override PartName="/ppt/slideLayouts/slideLayout114.xml" ContentType="application/vnd.openxmlformats-officedocument.presentationml.slideLayout+xml"/>
  <Override PartName="/ppt/tags/tag868.xml" ContentType="application/vnd.openxmlformats-officedocument.presentationml.tags+xml"/>
  <Override PartName="/ppt/tags/tag1216.xml" ContentType="application/vnd.openxmlformats-officedocument.presentationml.tags+xml"/>
  <Override PartName="/ppt/tags/tag4456.xml" ContentType="application/vnd.openxmlformats-officedocument.presentationml.tags+xml"/>
  <Override PartName="/ppt/slideLayouts/slideLayout606.xml" ContentType="application/vnd.openxmlformats-officedocument.presentationml.slideLayout+xml"/>
  <Override PartName="/ppt/tags/tag75.xml" ContentType="application/vnd.openxmlformats-officedocument.presentationml.tags+xml"/>
  <Override PartName="/ppt/tags/tag376.xml" ContentType="application/vnd.openxmlformats-officedocument.presentationml.tags+xml"/>
  <Override PartName="/ppt/tags/tag5614.xml" ContentType="application/vnd.openxmlformats-officedocument.presentationml.tags+xml"/>
  <Override PartName="/ppt/tags/tag8362.xml" ContentType="application/vnd.openxmlformats-officedocument.presentationml.tags+xml"/>
  <Override PartName="/ppt/tags/tag8854.xml" ContentType="application/vnd.openxmlformats-officedocument.presentationml.tags+xml"/>
  <Override PartName="/ppt/tags/tag2358.xml" ContentType="application/vnd.openxmlformats-officedocument.presentationml.tags+xml"/>
  <Override PartName="/ppt/tags/tag3771.xml" ContentType="application/vnd.openxmlformats-officedocument.presentationml.tags+xml"/>
  <Override PartName="/ppt/tags/tag5122.xml" ContentType="application/vnd.openxmlformats-officedocument.presentationml.tags+xml"/>
  <Override PartName="/ppt/tags/tag5598.xml" ContentType="application/vnd.openxmlformats-officedocument.presentationml.tags+xml"/>
  <Override PartName="/ppt/tags/tag8107.xml" ContentType="application/vnd.openxmlformats-officedocument.presentationml.tags+xml"/>
  <Override PartName="/ppt/tags/tag3516.xml" ContentType="application/vnd.openxmlformats-officedocument.presentationml.tags+xml"/>
  <Override PartName="/ppt/tags/tag6756.xml" ContentType="application/vnd.openxmlformats-officedocument.presentationml.tags+xml"/>
  <Override PartName="/ppt/slideLayouts/slideLayout1112.xml" ContentType="application/vnd.openxmlformats-officedocument.presentationml.slideLayout+xml"/>
  <Override PartName="/ppt/tags/tag9520.xml" ContentType="application/vnd.openxmlformats-officedocument.presentationml.tags+xml"/>
  <Override PartName="/ppt/tags/tag3024.xml" ContentType="application/vnd.openxmlformats-officedocument.presentationml.tags+xml"/>
  <Override PartName="/ppt/tags/tag6264.xml" ContentType="application/vnd.openxmlformats-officedocument.presentationml.tags+xml"/>
  <Override PartName="/ppt/tags/tag7914.xml" ContentType="application/vnd.openxmlformats-officedocument.presentationml.tags+xml"/>
  <Override PartName="/ppt/slideLayouts/slideLayout1096.xml" ContentType="application/vnd.openxmlformats-officedocument.presentationml.slideLayout+xml"/>
  <Override PartName="/ppt/tags/tag9249.xml" ContentType="application/vnd.openxmlformats-officedocument.presentationml.tags+xml"/>
  <Override PartName="/customXml/itemProps55.xml" ContentType="application/vnd.openxmlformats-officedocument.customXmlProperties+xml"/>
  <Override PartName="/ppt/tags/tag1181.xml" ContentType="application/vnd.openxmlformats-officedocument.presentationml.tags+xml"/>
  <Override PartName="/ppt/tags/tag1673.xml" ContentType="application/vnd.openxmlformats-officedocument.presentationml.tags+xml"/>
  <Override PartName="/ppt/slideLayouts/slideLayout571.xml" ContentType="application/vnd.openxmlformats-officedocument.presentationml.slideLayout+xml"/>
  <Override PartName="/ppt/tags/tag4658.xml" ContentType="application/vnd.openxmlformats-officedocument.presentationml.tags+xml"/>
  <Override PartName="/ppt/tags/tag6009.xml" ContentType="application/vnd.openxmlformats-officedocument.presentationml.tags+xml"/>
  <Override PartName="/ppt/slideLayouts/slideLayout808.xml" ContentType="application/vnd.openxmlformats-officedocument.presentationml.slideLayout+xml"/>
  <Override PartName="/ppt/tags/tag7422.xml" ContentType="application/vnd.openxmlformats-officedocument.presentationml.tags+xml"/>
  <Override PartName="/ppt/tags/tag7898.xml" ContentType="application/vnd.openxmlformats-officedocument.presentationml.tags+xml"/>
  <Override PartName="/ppt/tags/tag578.xml" ContentType="application/vnd.openxmlformats-officedocument.presentationml.tags+xml"/>
  <Override PartName="/ppt/tags/tag1418.xml" ContentType="application/vnd.openxmlformats-officedocument.presentationml.tags+xml"/>
  <Override PartName="/ppt/slideLayouts/slideLayout316.xml" ContentType="application/vnd.openxmlformats-officedocument.presentationml.slideLayout+xml"/>
  <Override PartName="/ppt/tags/tag2831.xml" ContentType="application/vnd.openxmlformats-officedocument.presentationml.tags+xml"/>
  <Override PartName="/ppt/tags/tag4166.xml" ContentType="application/vnd.openxmlformats-officedocument.presentationml.tags+xml"/>
  <Override PartName="/ppt/tags/tag5816.xml" ContentType="application/vnd.openxmlformats-officedocument.presentationml.tags+xml"/>
  <Override PartName="/ppt/slideMasters/slideMaster39.xml" ContentType="application/vnd.openxmlformats-officedocument.presentationml.slideMaster+xml"/>
  <Override PartName="/ppt/tags/tag102.xml" ContentType="application/vnd.openxmlformats-officedocument.presentationml.tags+xml"/>
  <Override PartName="/ppt/tags/tag5324.xml" ContentType="application/vnd.openxmlformats-officedocument.presentationml.tags+xml"/>
  <Override PartName="/ppt/tags/tag8564.xml" ContentType="application/vnd.openxmlformats-officedocument.presentationml.tags+xml"/>
  <Override PartName="/ppt/slides/slide34.xml" ContentType="application/vnd.openxmlformats-officedocument.presentationml.slide+xml"/>
  <Override PartName="/ppt/tags/tag2068.xml" ContentType="application/vnd.openxmlformats-officedocument.presentationml.tags+xml"/>
  <Override PartName="/ppt/tags/tag3481.xml" ContentType="application/vnd.openxmlformats-officedocument.presentationml.tags+xml"/>
  <Override PartName="/ppt/tags/tag3973.xml" ContentType="application/vnd.openxmlformats-officedocument.presentationml.tags+xml"/>
  <Override PartName="/ppt/tags/tag6958.xml" ContentType="application/vnd.openxmlformats-officedocument.presentationml.tags+xml"/>
  <Override PartName="/ppt/tags/tag8072.xml" ContentType="application/vnd.openxmlformats-officedocument.presentationml.tags+xml"/>
  <Override PartName="/ppt/tags/tag8309.xml" ContentType="application/vnd.openxmlformats-officedocument.presentationml.tags+xml"/>
  <Override PartName="/ppt/tags/tag9722.xml" ContentType="application/vnd.openxmlformats-officedocument.presentationml.tags+xml"/>
  <Override PartName="/ppt/slideLayouts/slideLayout33.xml" ContentType="application/vnd.openxmlformats-officedocument.presentationml.slideLayout+xml"/>
  <Override PartName="/ppt/tags/tag3226.xml" ContentType="application/vnd.openxmlformats-officedocument.presentationml.tags+xml"/>
  <Override PartName="/ppt/tags/tag3718.xml" ContentType="application/vnd.openxmlformats-officedocument.presentationml.tags+xml"/>
  <Override PartName="/ppt/tags/tag6466.xml" ContentType="application/vnd.openxmlformats-officedocument.presentationml.tags+xml"/>
  <Override PartName="/ppt/tags/tag9230.xml" ContentType="application/vnd.openxmlformats-officedocument.presentationml.tags+xml"/>
  <Override PartName="/ppt/tags/tag1875.xml" ContentType="application/vnd.openxmlformats-officedocument.presentationml.tags+xml"/>
  <Override PartName="/ppt/slideLayouts/slideLayout773.xml" ContentType="application/vnd.openxmlformats-officedocument.presentationml.slideLayout+xml"/>
  <Override PartName="/ppt/tags/tag7624.xml" ContentType="application/vnd.openxmlformats-officedocument.presentationml.tags+xml"/>
  <Override PartName="/ppt/tags/tag1383.xml" ContentType="application/vnd.openxmlformats-officedocument.presentationml.tags+xml"/>
  <Override PartName="/ppt/slideLayouts/slideLayout281.xml" ContentType="application/vnd.openxmlformats-officedocument.presentationml.slideLayout+xml"/>
  <Override PartName="/ppt/slideLayouts/slideLayout518.xml" ContentType="application/vnd.openxmlformats-officedocument.presentationml.slideLayout+xml"/>
  <Override PartName="/ppt/tags/tag4368.xml" ContentType="application/vnd.openxmlformats-officedocument.presentationml.tags+xml"/>
  <Override PartName="/ppt/tags/tag7132.xml" ContentType="application/vnd.openxmlformats-officedocument.presentationml.tags+xml"/>
  <Override PartName="/ppt/slideMasters/slideMaster20.xml" ContentType="application/vnd.openxmlformats-officedocument.presentationml.slideMaster+xml"/>
  <Override PartName="/ppt/tags/tag304.xml" ContentType="application/vnd.openxmlformats-officedocument.presentationml.tags+xml"/>
  <Override PartName="/ppt/theme/theme8.xml" ContentType="application/vnd.openxmlformats-officedocument.theme+xml"/>
  <Override PartName="/ppt/tags/tag1128.xml" ContentType="application/vnd.openxmlformats-officedocument.presentationml.tags+xml"/>
  <Override PartName="/ppt/tags/tag2541.xml" ContentType="application/vnd.openxmlformats-officedocument.presentationml.tags+xml"/>
  <Override PartName="/ppt/tags/tag5781.xml" ContentType="application/vnd.openxmlformats-officedocument.presentationml.tags+xml"/>
  <Override PartName="/ppt/tags/tag8766.xml" ContentType="application/vnd.openxmlformats-officedocument.presentationml.tags+xml"/>
  <Override PartName="/ppt/tags/tag288.xml" ContentType="application/vnd.openxmlformats-officedocument.presentationml.tags+xml"/>
  <Override PartName="/ppt/tags/tag5034.xml" ContentType="application/vnd.openxmlformats-officedocument.presentationml.tags+xml"/>
  <Override PartName="/ppt/tags/tag5526.xml" ContentType="application/vnd.openxmlformats-officedocument.presentationml.tags+xml"/>
  <Override PartName="/ppt/tags/tag8274.xml" ContentType="application/vnd.openxmlformats-officedocument.presentationml.tags+xml"/>
  <Override PartName="/ppt/tags/tag3683.xml" ContentType="application/vnd.openxmlformats-officedocument.presentationml.tags+xml"/>
  <Override PartName="/ppt/tags/tag6668.xml" ContentType="application/vnd.openxmlformats-officedocument.presentationml.tags+xml"/>
  <Override PartName="/ppt/tags/tag8019.xml" ContentType="application/vnd.openxmlformats-officedocument.presentationml.tags+xml"/>
  <Override PartName="/ppt/tags/tag9432.xml" ContentType="application/vnd.openxmlformats-officedocument.presentationml.tags+xml"/>
  <Override PartName="/customXml/itemProps141.xml" ContentType="application/vnd.openxmlformats-officedocument.customXmlProperties+xml"/>
  <Override PartName="/ppt/tags/tag3191.xml" ContentType="application/vnd.openxmlformats-officedocument.presentationml.tags+xml"/>
  <Override PartName="/ppt/tags/tag3428.xml" ContentType="application/vnd.openxmlformats-officedocument.presentationml.tags+xml"/>
  <Override PartName="/ppt/tags/tag4841.xml" ContentType="application/vnd.openxmlformats-officedocument.presentationml.tags+xml"/>
  <Override PartName="/ppt/tags/tag6176.xml" ContentType="application/vnd.openxmlformats-officedocument.presentationml.tags+xml"/>
  <Override PartName="/ppt/slideLayouts/slideLayout1024.xml" ContentType="application/vnd.openxmlformats-officedocument.presentationml.slideLayout+xml"/>
  <Override PartName="/ppt/tags/tag761.xml" ContentType="application/vnd.openxmlformats-officedocument.presentationml.tags+xml"/>
  <Override PartName="/ppt/tags/tag1585.xml" ContentType="application/vnd.openxmlformats-officedocument.presentationml.tags+xml"/>
  <Override PartName="/ppt/tags/tag1601.xml" ContentType="application/vnd.openxmlformats-officedocument.presentationml.tags+xml"/>
  <Override PartName="/ppt/slideLayouts/slideLayout483.xml" ContentType="application/vnd.openxmlformats-officedocument.presentationml.slideLayout+xml"/>
  <Override PartName="/ppt/tags/tag7334.xml" ContentType="application/vnd.openxmlformats-officedocument.presentationml.tags+xml"/>
  <Override PartName="/ppt/slideLayouts/slideLayout975.xml" ContentType="application/vnd.openxmlformats-officedocument.presentationml.slideLayout+xml"/>
  <Override PartName="/ppt/tags/tag7826.xml" ContentType="application/vnd.openxmlformats-officedocument.presentationml.tags+xml"/>
  <Override PartName="/ppt/tags/tag506.xml" ContentType="application/vnd.openxmlformats-officedocument.presentationml.tags+xml"/>
  <Override PartName="/ppt/tags/tag1093.xml" ContentType="application/vnd.openxmlformats-officedocument.presentationml.tags+xml"/>
  <Override PartName="/ppt/slideLayouts/slideLayout228.xml" ContentType="application/vnd.openxmlformats-officedocument.presentationml.slideLayout+xml"/>
  <Override PartName="/ppt/tags/tag2743.xml" ContentType="application/vnd.openxmlformats-officedocument.presentationml.tags+xml"/>
  <Override PartName="/ppt/tags/tag5983.xml" ContentType="application/vnd.openxmlformats-officedocument.presentationml.tags+xml"/>
  <Override PartName="/ppt/theme/theme57.xml" ContentType="application/vnd.openxmlformats-officedocument.theme+xml"/>
  <Override PartName="/ppt/tags/tag2251.xml" ContentType="application/vnd.openxmlformats-officedocument.presentationml.tags+xml"/>
  <Override PartName="/ppt/tags/tag4078.xml" ContentType="application/vnd.openxmlformats-officedocument.presentationml.tags+xml"/>
  <Override PartName="/ppt/tags/tag5491.xml" ContentType="application/vnd.openxmlformats-officedocument.presentationml.tags+xml"/>
  <Override PartName="/ppt/tags/tag5728.xml" ContentType="application/vnd.openxmlformats-officedocument.presentationml.tags+xml"/>
  <Override PartName="/ppt/tags/tag8000.xml" ContentType="application/vnd.openxmlformats-officedocument.presentationml.tags+xml"/>
  <Override PartName="/ppt/tags/tag8476.xml" ContentType="application/vnd.openxmlformats-officedocument.presentationml.tags+xml"/>
  <Override PartName="/ppt/tags/tag8968.xml" ContentType="application/vnd.openxmlformats-officedocument.presentationml.tags+xml"/>
  <Override PartName="/ppt/notesSlides/notesSlide22.xml" ContentType="application/vnd.openxmlformats-officedocument.presentationml.notesSlide+xml"/>
  <Override PartName="/ppt/tags/tag3885.xml" ContentType="application/vnd.openxmlformats-officedocument.presentationml.tags+xml"/>
  <Override PartName="/ppt/tags/tag3901.xml" ContentType="application/vnd.openxmlformats-officedocument.presentationml.tags+xml"/>
  <Override PartName="/ppt/tags/tag5236.xml" ContentType="application/vnd.openxmlformats-officedocument.presentationml.tags+xml"/>
  <Override PartName="/ppt/tags/tag3393.xml" ContentType="application/vnd.openxmlformats-officedocument.presentationml.tags+xml"/>
  <Override PartName="/ppt/tags/tag9142.xml" ContentType="application/vnd.openxmlformats-officedocument.presentationml.tags+xml"/>
  <Override PartName="/ppt/tags/tag9634.xml" ContentType="application/vnd.openxmlformats-officedocument.presentationml.tags+xml"/>
  <Override PartName="/ppt/tags/tag1803.xml" ContentType="application/vnd.openxmlformats-officedocument.presentationml.tags+xml"/>
  <Override PartName="/ppt/tags/tag3138.xml" ContentType="application/vnd.openxmlformats-officedocument.presentationml.tags+xml"/>
  <Override PartName="/ppt/tags/tag4551.xml" ContentType="application/vnd.openxmlformats-officedocument.presentationml.tags+xml"/>
  <Override PartName="/ppt/slideLayouts/slideLayout701.xml" ContentType="application/vnd.openxmlformats-officedocument.presentationml.slideLayout+xml"/>
  <Override PartName="/ppt/tags/tag6378.xml" ContentType="application/vnd.openxmlformats-officedocument.presentationml.tags+xml"/>
  <Override PartName="/ppt/tags/tag7791.xml" ContentType="application/vnd.openxmlformats-officedocument.presentationml.tags+xml"/>
  <Override PartName="/ppt/tags/tag963.xml" ContentType="application/vnd.openxmlformats-officedocument.presentationml.tags+xml"/>
  <Override PartName="/ppt/tags/tag1295.xml" ContentType="application/vnd.openxmlformats-officedocument.presentationml.tags+xml"/>
  <Override PartName="/ppt/tags/tag1311.xml" ContentType="application/vnd.openxmlformats-officedocument.presentationml.tags+xml"/>
  <Override PartName="/ppt/tags/tag1787.xml" ContentType="application/vnd.openxmlformats-officedocument.presentationml.tags+xml"/>
  <Override PartName="/ppt/slideLayouts/slideLayout685.xml" ContentType="application/vnd.openxmlformats-officedocument.presentationml.slideLayout+xml"/>
  <Override PartName="/ppt/tags/tag7536.xml" ContentType="application/vnd.openxmlformats-officedocument.presentationml.tags+xml"/>
  <Override PartName="/ppt/tags/tag471.xml" ContentType="application/vnd.openxmlformats-officedocument.presentationml.tags+xml"/>
  <Override PartName="/ppt/tags/tag708.xml" ContentType="application/vnd.openxmlformats-officedocument.presentationml.tags+xml"/>
  <Override PartName="/ppt/slideLayouts/slideLayout193.xml" ContentType="application/vnd.openxmlformats-officedocument.presentationml.slideLayout+xml"/>
  <Override PartName="/ppt/tags/tag2945.xml" ContentType="application/vnd.openxmlformats-officedocument.presentationml.tags+xml"/>
  <Override PartName="/ppt/tags/tag5693.xml" ContentType="application/vnd.openxmlformats-officedocument.presentationml.tags+xml"/>
  <Override PartName="/ppt/tags/tag7044.xml" ContentType="application/vnd.openxmlformats-officedocument.presentationml.tags+xml"/>
  <Override PartName="/ppt/tags/tag216.xml" ContentType="application/vnd.openxmlformats-officedocument.presentationml.tags+xml"/>
  <Override PartName="/ppt/tags/tag2453.xml" ContentType="application/vnd.openxmlformats-officedocument.presentationml.tags+xml"/>
  <Override PartName="/ppt/tags/tag5438.xml" ContentType="application/vnd.openxmlformats-officedocument.presentationml.tags+xml"/>
  <Override PartName="/ppt/tags/tag6851.xml" ContentType="application/vnd.openxmlformats-officedocument.presentationml.tags+xml"/>
  <Override PartName="/ppt/tags/tag8202.xml" ContentType="application/vnd.openxmlformats-officedocument.presentationml.tags+xml"/>
  <Override PartName="/ppt/tags/tag8678.xml" ContentType="application/vnd.openxmlformats-officedocument.presentationml.tags+xml"/>
  <Override PartName="/ppt/tags/tag3595.xml" ContentType="application/vnd.openxmlformats-officedocument.presentationml.tags+xml"/>
  <Override PartName="/ppt/tags/tag3611.xml" ContentType="application/vnd.openxmlformats-officedocument.presentationml.tags+xml"/>
  <Override PartName="/ppt/tags/tag8186.xml" ContentType="application/vnd.openxmlformats-officedocument.presentationml.tags+xml"/>
  <Override PartName="/ppt/tags/tag9836.xml" ContentType="application/vnd.openxmlformats-officedocument.presentationml.tags+xml"/>
  <Override PartName="/ppt/tags/tag6104.xml" ContentType="application/vnd.openxmlformats-officedocument.presentationml.tags+xml"/>
  <Override PartName="/ppt/tags/tag7993.xml" ContentType="application/vnd.openxmlformats-officedocument.presentationml.tags+xml"/>
  <Override PartName="/ppt/tags/tag9344.xml" ContentType="application/vnd.openxmlformats-officedocument.presentationml.tags+xml"/>
  <Override PartName="/ppt/tags/tag1513.xml" ContentType="application/vnd.openxmlformats-officedocument.presentationml.tags+xml"/>
  <Override PartName="/ppt/tags/tag1989.xml" ContentType="application/vnd.openxmlformats-officedocument.presentationml.tags+xml"/>
  <Override PartName="/ppt/slideLayouts/slideLayout411.xml" ContentType="application/vnd.openxmlformats-officedocument.presentationml.slideLayout+xml"/>
  <Override PartName="/ppt/tags/tag4753.xml" ContentType="application/vnd.openxmlformats-officedocument.presentationml.tags+xml"/>
  <Override PartName="/ppt/tags/tag6088.xml" ContentType="application/vnd.openxmlformats-officedocument.presentationml.tags+xml"/>
  <Override PartName="/ppt/slideLayouts/slideLayout887.xml" ContentType="application/vnd.openxmlformats-officedocument.presentationml.slideLayout+xml"/>
  <Override PartName="/ppt/slideLayouts/slideLayout903.xml" ContentType="application/vnd.openxmlformats-officedocument.presentationml.slideLayout+xml"/>
  <Override PartName="/ppt/tags/tag7738.xml" ContentType="application/vnd.openxmlformats-officedocument.presentationml.tags+xml"/>
  <Override PartName="/ppt/tags/tag673.xml" ContentType="application/vnd.openxmlformats-officedocument.presentationml.tags+xml"/>
  <Override PartName="/ppt/tags/tag1021.xml" ContentType="application/vnd.openxmlformats-officedocument.presentationml.tags+xml"/>
  <Override PartName="/ppt/tags/tag1497.xml" ContentType="application/vnd.openxmlformats-officedocument.presentationml.tags+xml"/>
  <Override PartName="/ppt/slideLayouts/slideLayout395.xml" ContentType="application/vnd.openxmlformats-officedocument.presentationml.slideLayout+xml"/>
  <Override PartName="/ppt/tags/tag4006.xml" ContentType="application/vnd.openxmlformats-officedocument.presentationml.tags+xml"/>
  <Override PartName="/ppt/tags/tag4261.xml" ContentType="application/vnd.openxmlformats-officedocument.presentationml.tags+xml"/>
  <Override PartName="/ppt/tags/tag5911.xml" ContentType="application/vnd.openxmlformats-officedocument.presentationml.tags+xml"/>
  <Override PartName="/ppt/tags/tag7246.xml" ContentType="application/vnd.openxmlformats-officedocument.presentationml.tags+xml"/>
  <Override PartName="/ppt/tags/tag181.xml" ContentType="application/vnd.openxmlformats-officedocument.presentationml.tags+xml"/>
  <Override PartName="/ppt/tags/tag418.xml" ContentType="application/vnd.openxmlformats-officedocument.presentationml.tags+xml"/>
  <Override PartName="/ppt/tags/tag2655.xml" ContentType="application/vnd.openxmlformats-officedocument.presentationml.tags+xml"/>
  <Override PartName="/ppt/tags/tag5895.xml" ContentType="application/vnd.openxmlformats-officedocument.presentationml.tags+xml"/>
  <Override PartName="/ppt/tags/tag8404.xml" ContentType="application/vnd.openxmlformats-officedocument.presentationml.tags+xml"/>
  <Override PartName="/ppt/tags/tag2163.xml" ContentType="application/vnd.openxmlformats-officedocument.presentationml.tags+xml"/>
  <Override PartName="/ppt/tags/tag3813.xml" ContentType="application/vnd.openxmlformats-officedocument.presentationml.tags+xml"/>
  <Override PartName="/ppt/tags/tag5148.xml" ContentType="application/vnd.openxmlformats-officedocument.presentationml.tags+xml"/>
  <Override PartName="/ppt/tags/tag8388.xml" ContentType="application/vnd.openxmlformats-officedocument.presentationml.tags+xml"/>
  <Override PartName="/ppt/tags/tag3321.xml" ContentType="application/vnd.openxmlformats-officedocument.presentationml.tags+xml"/>
  <Override PartName="/ppt/tags/tag3797.xml" ContentType="application/vnd.openxmlformats-officedocument.presentationml.tags+xml"/>
  <Override PartName="/ppt/tags/tag6561.xml" ContentType="application/vnd.openxmlformats-officedocument.presentationml.tags+xml"/>
  <Override PartName="/ppt/tags/tag9546.xml" ContentType="application/vnd.openxmlformats-officedocument.presentationml.tags+xml"/>
  <Override PartName="/ppt/tags/tag1970.xml" ContentType="application/vnd.openxmlformats-officedocument.presentationml.tags+xml"/>
  <Override PartName="/ppt/tags/tag4955.xml" ContentType="application/vnd.openxmlformats-officedocument.presentationml.tags+xml"/>
  <Override PartName="/ppt/tags/tag6306.xml" ContentType="application/vnd.openxmlformats-officedocument.presentationml.tags+xml"/>
  <Override PartName="/ppt/slideLayouts/slideLayout1138.xml" ContentType="application/vnd.openxmlformats-officedocument.presentationml.slideLayout+xml"/>
  <Override PartName="/ppt/tags/tag9054.xml" ContentType="application/vnd.openxmlformats-officedocument.presentationml.tags+xml"/>
  <Override PartName="/ppt/tags/tag875.xml" ContentType="application/vnd.openxmlformats-officedocument.presentationml.tags+xml"/>
  <Override PartName="/ppt/tags/tag1223.xml" ContentType="application/vnd.openxmlformats-officedocument.presentationml.tags+xml"/>
  <Override PartName="/ppt/tags/tag1699.xml" ContentType="application/vnd.openxmlformats-officedocument.presentationml.tags+xml"/>
  <Override PartName="/ppt/tags/tag1715.xml" ContentType="application/vnd.openxmlformats-officedocument.presentationml.tags+xml"/>
  <Override PartName="/ppt/tags/tag4463.xml" ContentType="application/vnd.openxmlformats-officedocument.presentationml.tags+xml"/>
  <Override PartName="/ppt/slideLayouts/slideLayout597.xml" ContentType="application/vnd.openxmlformats-officedocument.presentationml.slideLayout+xml"/>
  <Override PartName="/ppt/slideLayouts/slideLayout613.xml" ContentType="application/vnd.openxmlformats-officedocument.presentationml.slideLayout+xml"/>
  <Override PartName="/ppt/tags/tag7448.xml" ContentType="application/vnd.openxmlformats-officedocument.presentationml.tags+xml"/>
  <Override PartName="/ppt/tags/tag82.xml" ContentType="application/vnd.openxmlformats-officedocument.presentationml.tags+xml"/>
  <Override PartName="/ppt/tags/tag383.xml" ContentType="application/vnd.openxmlformats-officedocument.presentationml.tags+xml"/>
  <Override PartName="/ppt/slideLayouts/slideLayout121.xml" ContentType="application/vnd.openxmlformats-officedocument.presentationml.slideLayout+xml"/>
  <Override PartName="/ppt/tags/tag2857.xml" ContentType="application/vnd.openxmlformats-officedocument.presentationml.tags+xml"/>
  <Override PartName="/ppt/tags/tag4208.xml" ContentType="application/vnd.openxmlformats-officedocument.presentationml.tags+xml"/>
  <Override PartName="/ppt/tags/tag5621.xml" ContentType="application/vnd.openxmlformats-officedocument.presentationml.tags+xml"/>
  <Override PartName="/ppt/tags/tag8861.xml" ContentType="application/vnd.openxmlformats-officedocument.presentationml.tags+xml"/>
  <Override PartName="/ppt/tags/tag128.xml" ContentType="application/vnd.openxmlformats-officedocument.presentationml.tags+xml"/>
  <Override PartName="/ppt/tags/tag2365.xml" ContentType="application/vnd.openxmlformats-officedocument.presentationml.tags+xml"/>
  <Override PartName="/ppt/tags/tag8114.xml" ContentType="application/vnd.openxmlformats-officedocument.presentationml.tags+xml"/>
  <Override PartName="/ppt/tags/tag8606.xml" ContentType="application/vnd.openxmlformats-officedocument.presentationml.tags+xml"/>
  <Override PartName="/ppt/tags/tag3523.xml" ContentType="application/vnd.openxmlformats-officedocument.presentationml.tags+xml"/>
  <Override PartName="/ppt/tags/tag3999.xml" ContentType="application/vnd.openxmlformats-officedocument.presentationml.tags+xml"/>
  <Override PartName="/ppt/tags/tag6763.xml" ContentType="application/vnd.openxmlformats-officedocument.presentationml.tags+xml"/>
  <Override PartName="/ppt/tags/tag8098.xml" ContentType="application/vnd.openxmlformats-officedocument.presentationml.tags+xml"/>
  <Override PartName="/ppt/slideLayouts/slideLayout59.xml" ContentType="application/vnd.openxmlformats-officedocument.presentationml.slideLayout+xml"/>
  <Override PartName="/ppt/tags/tag3031.xml" ContentType="application/vnd.openxmlformats-officedocument.presentationml.tags+xml"/>
  <Override PartName="/ppt/tags/tag6271.xml" ContentType="application/vnd.openxmlformats-officedocument.presentationml.tags+xml"/>
  <Override PartName="/ppt/tags/tag6508.xml" ContentType="application/vnd.openxmlformats-officedocument.presentationml.tags+xml"/>
  <Override PartName="/ppt/tags/tag7921.xml" ContentType="application/vnd.openxmlformats-officedocument.presentationml.tags+xml"/>
  <Override PartName="/ppt/tags/tag9256.xml" ContentType="application/vnd.openxmlformats-officedocument.presentationml.tags+xml"/>
  <Override PartName="/ppt/tags/tag9748.xml" ContentType="application/vnd.openxmlformats-officedocument.presentationml.tags+xml"/>
  <Override PartName="/customXml/itemProps62.xml" ContentType="application/vnd.openxmlformats-officedocument.customXmlProperties+xml"/>
  <Override PartName="/ppt/tags/tag1680.xml" ContentType="application/vnd.openxmlformats-officedocument.presentationml.tags+xml"/>
  <Override PartName="/ppt/tags/tag1917.xml" ContentType="application/vnd.openxmlformats-officedocument.presentationml.tags+xml"/>
  <Override PartName="/ppt/tags/tag4665.xml" ContentType="application/vnd.openxmlformats-officedocument.presentationml.tags+xml"/>
  <Override PartName="/ppt/tags/tag6016.xml" ContentType="application/vnd.openxmlformats-officedocument.presentationml.tags+xml"/>
  <Override PartName="/ppt/slideLayouts/slideLayout815.xml" ContentType="application/vnd.openxmlformats-officedocument.presentationml.slideLayout+xml"/>
  <Override PartName="/ppt/tags/tag601.xml" ContentType="application/vnd.openxmlformats-officedocument.presentationml.tags+xml"/>
  <Override PartName="/ppt/tags/tag1425.xml" ContentType="application/vnd.openxmlformats-officedocument.presentationml.tags+xml"/>
  <Override PartName="/ppt/slideLayouts/slideLayout323.xml" ContentType="application/vnd.openxmlformats-officedocument.presentationml.slideLayout+xml"/>
  <Override PartName="/ppt/tags/tag4173.xml" ContentType="application/vnd.openxmlformats-officedocument.presentationml.tags+xml"/>
  <Override PartName="/ppt/slideLayouts/slideLayout799.xml" ContentType="application/vnd.openxmlformats-officedocument.presentationml.slideLayout+xml"/>
  <Override PartName="/ppt/slideMasters/slideMaster46.xml" ContentType="application/vnd.openxmlformats-officedocument.presentationml.slideMaster+xml"/>
  <Override PartName="/ppt/tags/tag585.xml" ContentType="application/vnd.openxmlformats-officedocument.presentationml.tags+xml"/>
  <Override PartName="/ppt/tags/tag5331.xml" ContentType="application/vnd.openxmlformats-officedocument.presentationml.tags+xml"/>
  <Override PartName="/ppt/tags/tag5823.xml" ContentType="application/vnd.openxmlformats-officedocument.presentationml.tags+xml"/>
  <Override PartName="/ppt/tags/tag7158.xml" ContentType="application/vnd.openxmlformats-officedocument.presentationml.tags+xml"/>
  <Override PartName="/ppt/tags/tag8571.xml" ContentType="application/vnd.openxmlformats-officedocument.presentationml.tags+xml"/>
  <Override PartName="/ppt/tags/tag8808.xml" ContentType="application/vnd.openxmlformats-officedocument.presentationml.tags+xml"/>
  <Override PartName="/ppt/slides/slide41.xml" ContentType="application/vnd.openxmlformats-officedocument.presentationml.slide+xml"/>
  <Override PartName="/ppt/tags/tag29.xml" ContentType="application/vnd.openxmlformats-officedocument.presentationml.tags+xml"/>
  <Override PartName="/ppt/tags/tag2075.xml" ContentType="application/vnd.openxmlformats-officedocument.presentationml.tags+xml"/>
  <Override PartName="/ppt/tags/tag2567.xml" ContentType="application/vnd.openxmlformats-officedocument.presentationml.tags+xml"/>
  <Override PartName="/ppt/tags/tag3980.xml" ContentType="application/vnd.openxmlformats-officedocument.presentationml.tags+xml"/>
  <Override PartName="/ppt/tags/tag6965.xml" ContentType="application/vnd.openxmlformats-officedocument.presentationml.tags+xml"/>
  <Override PartName="/ppt/tags/tag8316.xml" ContentType="application/vnd.openxmlformats-officedocument.presentationml.tags+xml"/>
  <Override PartName="/ppt/slideLayouts/slideLayout40.xml" ContentType="application/vnd.openxmlformats-officedocument.presentationml.slideLayout+xml"/>
  <Override PartName="/ppt/tags/tag3725.xml" ContentType="application/vnd.openxmlformats-officedocument.presentationml.tags+xml"/>
  <Override PartName="/ppt/tags/tag6473.xml" ContentType="application/vnd.openxmlformats-officedocument.presentationml.tags+xml"/>
  <Override PartName="/customXml/itemProps167.xml" ContentType="application/vnd.openxmlformats-officedocument.customXmlProperties+xml"/>
  <Override PartName="/ppt/tags/tag1882.xml" ContentType="application/vnd.openxmlformats-officedocument.presentationml.tags+xml"/>
  <Override PartName="/ppt/tags/tag3233.xml" ContentType="application/vnd.openxmlformats-officedocument.presentationml.tags+xml"/>
  <Override PartName="/ppt/slideLayouts/slideLayout780.xml" ContentType="application/vnd.openxmlformats-officedocument.presentationml.slideLayout+xml"/>
  <Override PartName="/ppt/tags/tag6218.xml" ContentType="application/vnd.openxmlformats-officedocument.presentationml.tags+xml"/>
  <Override PartName="/ppt/tags/tag7631.xml" ContentType="application/vnd.openxmlformats-officedocument.presentationml.tags+xml"/>
  <Override PartName="/ppt/tags/tag9458.xml" ContentType="application/vnd.openxmlformats-officedocument.presentationml.tags+xml"/>
  <Override PartName="/ppt/tags/tag803.xml" ContentType="application/vnd.openxmlformats-officedocument.presentationml.tags+xml"/>
  <Override PartName="/ppt/tags/tag1390.xml" ContentType="application/vnd.openxmlformats-officedocument.presentationml.tags+xml"/>
  <Override PartName="/ppt/tags/tag1627.xml" ContentType="application/vnd.openxmlformats-officedocument.presentationml.tags+xml"/>
  <Override PartName="/ppt/slideLayouts/slideLayout525.xml" ContentType="application/vnd.openxmlformats-officedocument.presentationml.slideLayout+xml"/>
  <Override PartName="/ppt/tags/tag4375.xml" ContentType="application/vnd.openxmlformats-officedocument.presentationml.tags+xml"/>
  <Override PartName="/ppt/tags/tag4867.xml" ContentType="application/vnd.openxmlformats-officedocument.presentationml.tags+xml"/>
  <Override PartName="/ppt/tags/tag10.xml" ContentType="application/vnd.openxmlformats-officedocument.presentationml.tags+xml"/>
  <Override PartName="/ppt/tags/tag311.xml" ContentType="application/vnd.openxmlformats-officedocument.presentationml.tags+xml"/>
  <Override PartName="/ppt/tags/tag787.xml" ContentType="application/vnd.openxmlformats-officedocument.presentationml.tags+xml"/>
  <Override PartName="/ppt/tags/tag1135.xml" ContentType="application/vnd.openxmlformats-officedocument.presentationml.tags+xml"/>
  <Override PartName="/ppt/tags/tag8773.xml" ContentType="application/vnd.openxmlformats-officedocument.presentationml.tags+xml"/>
  <Override PartName="/ppt/tags/tag295.xml" ContentType="application/vnd.openxmlformats-officedocument.presentationml.tags+xml"/>
  <Override PartName="/ppt/tags/tag2769.xml" ContentType="application/vnd.openxmlformats-officedocument.presentationml.tags+xml"/>
  <Override PartName="/ppt/tags/tag5533.xml" ContentType="application/vnd.openxmlformats-officedocument.presentationml.tags+xml"/>
  <Override PartName="/ppt/tags/tag8281.xml" ContentType="application/vnd.openxmlformats-officedocument.presentationml.tags+xml"/>
  <Override PartName="/ppt/tags/tag8518.xml" ContentType="application/vnd.openxmlformats-officedocument.presentationml.tags+xml"/>
  <Override PartName="/ppt/tags/tag2277.xml" ContentType="application/vnd.openxmlformats-officedocument.presentationml.tags+xml"/>
  <Override PartName="/ppt/tags/tag3690.xml" ContentType="application/vnd.openxmlformats-officedocument.presentationml.tags+xml"/>
  <Override PartName="/ppt/tags/tag3927.xml" ContentType="application/vnd.openxmlformats-officedocument.presentationml.tags+xml"/>
  <Override PartName="/ppt/tags/tag5041.xml" ContentType="application/vnd.openxmlformats-officedocument.presentationml.tags+xml"/>
  <Override PartName="/ppt/tags/tag8026.xml" ContentType="application/vnd.openxmlformats-officedocument.presentationml.tags+xml"/>
  <Override PartName="/ppt/notesSlides/notesSlide48.xml" ContentType="application/vnd.openxmlformats-officedocument.presentationml.notesSlide+xml"/>
  <Override PartName="/ppt/tags/tag3435.xml" ContentType="application/vnd.openxmlformats-officedocument.presentationml.tags+xml"/>
  <Override PartName="/ppt/tags/tag6183.xml" ContentType="application/vnd.openxmlformats-officedocument.presentationml.tags+xml"/>
  <Override PartName="/ppt/tags/tag6675.xml" ContentType="application/vnd.openxmlformats-officedocument.presentationml.tags+xml"/>
  <Override PartName="/ppt/slideLayouts/slideLayout1031.xml" ContentType="application/vnd.openxmlformats-officedocument.presentationml.slideLayout+xml"/>
  <Override PartName="/ppt/tags/tag1592.xml" ContentType="application/vnd.openxmlformats-officedocument.presentationml.tags+xml"/>
  <Override PartName="/ppt/slideLayouts/slideLayout982.xml" ContentType="application/vnd.openxmlformats-officedocument.presentationml.slideLayout+xml"/>
  <Override PartName="/ppt/tags/tag7833.xml" ContentType="application/vnd.openxmlformats-officedocument.presentationml.tags+xml"/>
  <Override PartName="/ppt/tags/tag9168.xml" ContentType="application/vnd.openxmlformats-officedocument.presentationml.tags+xml"/>
  <Override PartName="/ppt/tags/tag989.xml" ContentType="application/vnd.openxmlformats-officedocument.presentationml.tags+xml"/>
  <Override PartName="/ppt/tags/tag1337.xml" ContentType="application/vnd.openxmlformats-officedocument.presentationml.tags+xml"/>
  <Override PartName="/ppt/slideLayouts/slideLayout235.xml" ContentType="application/vnd.openxmlformats-officedocument.presentationml.slideLayout+xml"/>
  <Override PartName="/ppt/tags/tag1829.xml" ContentType="application/vnd.openxmlformats-officedocument.presentationml.tags+xml"/>
  <Override PartName="/ppt/slideLayouts/slideLayout490.xml" ContentType="application/vnd.openxmlformats-officedocument.presentationml.slideLayout+xml"/>
  <Override PartName="/ppt/tags/tag4101.xml" ContentType="application/vnd.openxmlformats-officedocument.presentationml.tags+xml"/>
  <Override PartName="/ppt/tags/tag4577.xml" ContentType="application/vnd.openxmlformats-officedocument.presentationml.tags+xml"/>
  <Override PartName="/ppt/slideLayouts/slideLayout727.xml" ContentType="application/vnd.openxmlformats-officedocument.presentationml.slideLayout+xml"/>
  <Override PartName="/ppt/tags/tag5990.xml" ContentType="application/vnd.openxmlformats-officedocument.presentationml.tags+xml"/>
  <Override PartName="/ppt/tags/tag7341.xml" ContentType="application/vnd.openxmlformats-officedocument.presentationml.tags+xml"/>
  <Override PartName="/ppt/theme/theme64.xml" ContentType="application/vnd.openxmlformats-officedocument.theme+xml"/>
  <Override PartName="/ppt/tags/tag497.xml" ContentType="application/vnd.openxmlformats-officedocument.presentationml.tags+xml"/>
  <Override PartName="/ppt/tags/tag513.xml" ContentType="application/vnd.openxmlformats-officedocument.presentationml.tags+xml"/>
  <Override PartName="/ppt/tags/tag2750.xml" ContentType="application/vnd.openxmlformats-officedocument.presentationml.tags+xml"/>
  <Override PartName="/ppt/tags/tag4085.xml" ContentType="application/vnd.openxmlformats-officedocument.presentationml.tags+xml"/>
  <Override PartName="/ppt/tags/tag5735.xml" ContentType="application/vnd.openxmlformats-officedocument.presentationml.tags+xml"/>
  <Override PartName="/ppt/tags/tag8483.xml" ContentType="application/vnd.openxmlformats-officedocument.presentationml.tags+xml"/>
  <Override PartName="/ppt/tags/tag8975.xml" ContentType="application/vnd.openxmlformats-officedocument.presentationml.tags+xml"/>
  <Override PartName="/ppt/tags/tag2003.xml" ContentType="application/vnd.openxmlformats-officedocument.presentationml.tags+xml"/>
  <Override PartName="/ppt/tags/tag2479.xml" ContentType="application/vnd.openxmlformats-officedocument.presentationml.tags+xml"/>
  <Override PartName="/ppt/tags/tag3892.xml" ContentType="application/vnd.openxmlformats-officedocument.presentationml.tags+xml"/>
  <Override PartName="/ppt/tags/tag5243.xml" ContentType="application/vnd.openxmlformats-officedocument.presentationml.tags+xml"/>
  <Override PartName="/ppt/tags/tag8228.xml" ContentType="application/vnd.openxmlformats-officedocument.presentationml.tags+xml"/>
  <Override PartName="/ppt/tags/tag3637.xml" ContentType="application/vnd.openxmlformats-officedocument.presentationml.tags+xml"/>
  <Override PartName="/ppt/tags/tag6401.xml" ContentType="application/vnd.openxmlformats-officedocument.presentationml.tags+xml"/>
  <Override PartName="/ppt/tags/tag6877.xml" ContentType="application/vnd.openxmlformats-officedocument.presentationml.tags+xml"/>
  <Override PartName="/ppt/tags/tag9641.xml" ContentType="application/vnd.openxmlformats-officedocument.presentationml.tags+xml"/>
  <Override PartName="/ppt/tags/tag1810.xml" ContentType="application/vnd.openxmlformats-officedocument.presentationml.tags+xml"/>
  <Override PartName="/ppt/tags/tag3145.xml" ContentType="application/vnd.openxmlformats-officedocument.presentationml.tags+xml"/>
  <Override PartName="/ppt/tags/tag6385.xml" ContentType="application/vnd.openxmlformats-officedocument.presentationml.tags+xml"/>
  <Override PartName="/ppt/tags/tag970.xml" ContentType="application/vnd.openxmlformats-officedocument.presentationml.tags+xml"/>
  <Override PartName="/ppt/tags/tag1794.xml" ContentType="application/vnd.openxmlformats-officedocument.presentationml.tags+xml"/>
  <Override PartName="/ppt/tags/tag4303.xml" ContentType="application/vnd.openxmlformats-officedocument.presentationml.tags+xml"/>
  <Override PartName="/ppt/tags/tag4779.xml" ContentType="application/vnd.openxmlformats-officedocument.presentationml.tags+xml"/>
  <Override PartName="/ppt/slideLayouts/slideLayout692.xml" ContentType="application/vnd.openxmlformats-officedocument.presentationml.slideLayout+xml"/>
  <Override PartName="/ppt/slideLayouts/slideLayout929.xml" ContentType="application/vnd.openxmlformats-officedocument.presentationml.slideLayout+xml"/>
  <Override PartName="/ppt/tags/tag7543.xml" ContentType="application/vnd.openxmlformats-officedocument.presentationml.tags+xml"/>
  <Override PartName="/ppt/tags/tag715.xml" ContentType="application/vnd.openxmlformats-officedocument.presentationml.tags+xml"/>
  <Override PartName="/ppt/tags/tag1047.xml" ContentType="application/vnd.openxmlformats-officedocument.presentationml.tags+xml"/>
  <Override PartName="/ppt/tags/tag1539.xml" ContentType="application/vnd.openxmlformats-officedocument.presentationml.tags+xml"/>
  <Override PartName="/ppt/tags/tag2952.xml" ContentType="application/vnd.openxmlformats-officedocument.presentationml.tags+xml"/>
  <Override PartName="/ppt/slideLayouts/slideLayout437.xml" ContentType="application/vnd.openxmlformats-officedocument.presentationml.slideLayout+xml"/>
  <Override PartName="/ppt/tags/tag4287.xml" ContentType="application/vnd.openxmlformats-officedocument.presentationml.tags+xml"/>
  <Override PartName="/ppt/tags/tag7051.xml" ContentType="application/vnd.openxmlformats-officedocument.presentationml.tags+xml"/>
  <Override PartName="/ppt/tags/tag8701.xml" ContentType="application/vnd.openxmlformats-officedocument.presentationml.tags+xml"/>
  <Override PartName="/ppt/tags/tag223.xml" ContentType="application/vnd.openxmlformats-officedocument.presentationml.tags+xml"/>
  <Override PartName="/ppt/tags/tag699.xml" ContentType="application/vnd.openxmlformats-officedocument.presentationml.tags+xml"/>
  <Override PartName="/ppt/tags/tag2460.xml" ContentType="application/vnd.openxmlformats-officedocument.presentationml.tags+xml"/>
  <Override PartName="/ppt/tags/tag5445.xml" ContentType="application/vnd.openxmlformats-officedocument.presentationml.tags+xml"/>
  <Override PartName="/ppt/tags/tag5937.xml" ContentType="application/vnd.openxmlformats-officedocument.presentationml.tags+xml"/>
  <Override PartName="/ppt/tags/tag8685.xml" ContentType="application/vnd.openxmlformats-officedocument.presentationml.tags+xml"/>
  <Override PartName="/ppt/tags/tag2189.xml" ContentType="application/vnd.openxmlformats-officedocument.presentationml.tags+xml"/>
  <Override PartName="/ppt/tags/tag2205.xml" ContentType="application/vnd.openxmlformats-officedocument.presentationml.tags+xml"/>
  <Override PartName="/ppt/tags/tag8193.xml" ContentType="application/vnd.openxmlformats-officedocument.presentationml.tags+xml"/>
  <Override PartName="/ppt/tags/tag9843.xml" ContentType="application/vnd.openxmlformats-officedocument.presentationml.tags+xml"/>
  <Override PartName="/ppt/tags/tag3839.xml" ContentType="application/vnd.openxmlformats-officedocument.presentationml.tags+xml"/>
  <Override PartName="/ppt/tags/tag6111.xml" ContentType="application/vnd.openxmlformats-officedocument.presentationml.tags+xml"/>
  <Override PartName="/ppt/tags/tag6587.xml" ContentType="application/vnd.openxmlformats-officedocument.presentationml.tags+xml"/>
  <Override PartName="/ppt/tags/tag6603.xml" ContentType="application/vnd.openxmlformats-officedocument.presentationml.tags+xml"/>
  <Override PartName="/ppt/tags/tag9351.xml" ContentType="application/vnd.openxmlformats-officedocument.presentationml.tags+xml"/>
  <Override PartName="/ppt/tags/tag1520.xml" ContentType="application/vnd.openxmlformats-officedocument.presentationml.tags+xml"/>
  <Override PartName="/ppt/tags/tag1996.xml" ContentType="application/vnd.openxmlformats-officedocument.presentationml.tags+xml"/>
  <Override PartName="/ppt/tags/tag3347.xml" ContentType="application/vnd.openxmlformats-officedocument.presentationml.tags+xml"/>
  <Override PartName="/ppt/tags/tag4760.xml" ContentType="application/vnd.openxmlformats-officedocument.presentationml.tags+xml"/>
  <Override PartName="/ppt/tags/tag6095.xml" ContentType="application/vnd.openxmlformats-officedocument.presentationml.tags+xml"/>
  <Override PartName="/ppt/slideLayouts/slideLayout894.xml" ContentType="application/vnd.openxmlformats-officedocument.presentationml.slideLayout+xml"/>
  <Override PartName="/ppt/slideLayouts/slideLayout910.xml" ContentType="application/vnd.openxmlformats-officedocument.presentationml.slideLayout+xml"/>
  <Override PartName="/ppt/tags/tag7745.xml" ContentType="application/vnd.openxmlformats-officedocument.presentationml.tags+xml"/>
  <Override PartName="/ppt/tags/tag680.xml" ContentType="application/vnd.openxmlformats-officedocument.presentationml.tags+xml"/>
  <Override PartName="/ppt/tags/tag917.xml" ContentType="application/vnd.openxmlformats-officedocument.presentationml.tags+xml"/>
  <Override PartName="/ppt/tags/tag4489.xml" ContentType="application/vnd.openxmlformats-officedocument.presentationml.tags+xml"/>
  <Override PartName="/ppt/tags/tag4505.xml" ContentType="application/vnd.openxmlformats-officedocument.presentationml.tags+xml"/>
  <Override PartName="/ppt/slideLayouts/slideLayout639.xml" ContentType="application/vnd.openxmlformats-officedocument.presentationml.slideLayout+xml"/>
  <Override PartName="/ppt/tags/tag7253.xml" ContentType="application/vnd.openxmlformats-officedocument.presentationml.tags+xml"/>
  <Override PartName="/ppt/tags/tag425.xml" ContentType="application/vnd.openxmlformats-officedocument.presentationml.tags+xml"/>
  <Override PartName="/ppt/slideLayouts/slideLayout147.xml" ContentType="application/vnd.openxmlformats-officedocument.presentationml.slideLayout+xml"/>
  <Override PartName="/ppt/tags/tag1249.xml" ContentType="application/vnd.openxmlformats-officedocument.presentationml.tags+xml"/>
  <Override PartName="/ppt/tags/tag2662.xml" ContentType="application/vnd.openxmlformats-officedocument.presentationml.tags+xml"/>
  <Override PartName="/ppt/tags/tag4013.xml" ContentType="application/vnd.openxmlformats-officedocument.presentationml.tags+xml"/>
  <Override PartName="/ppt/tags/tag8411.xml" ContentType="application/vnd.openxmlformats-officedocument.presentationml.tags+xml"/>
  <Override PartName="/ppt/tags/tag8887.xml" ContentType="application/vnd.openxmlformats-officedocument.presentationml.tags+xml"/>
  <Override PartName="/ppt/tags/tag8903.xml" ContentType="application/vnd.openxmlformats-officedocument.presentationml.tags+xml"/>
  <Override PartName="/ppt/tags/tag2170.xml" ContentType="application/vnd.openxmlformats-officedocument.presentationml.tags+xml"/>
  <Override PartName="/ppt/tags/tag2407.xml" ContentType="application/vnd.openxmlformats-officedocument.presentationml.tags+xml"/>
  <Override PartName="/ppt/tags/tag3820.xml" ContentType="application/vnd.openxmlformats-officedocument.presentationml.tags+xml"/>
  <Override PartName="/ppt/tags/tag5155.xml" ContentType="application/vnd.openxmlformats-officedocument.presentationml.tags+xml"/>
  <Override PartName="/ppt/tags/tag5647.xml" ContentType="application/vnd.openxmlformats-officedocument.presentationml.tags+xml"/>
  <Override PartName="/ppt/tags/tag8395.xml" ContentType="application/vnd.openxmlformats-officedocument.presentationml.tags+xml"/>
  <Override PartName="/ppt/slideLayouts/slideLayout3.xml" ContentType="application/vnd.openxmlformats-officedocument.presentationml.slideLayout+xml"/>
  <Override PartName="/ppt/tags/tag6805.xml" ContentType="application/vnd.openxmlformats-officedocument.presentationml.tags+xml"/>
  <Override PartName="/ppt/tags/tag9553.xml" ContentType="application/vnd.openxmlformats-officedocument.presentationml.tags+xml"/>
  <Override PartName="/ppt/tags/tag3549.xml" ContentType="application/vnd.openxmlformats-officedocument.presentationml.tags+xml"/>
  <Override PartName="/ppt/tags/tag4962.xml" ContentType="application/vnd.openxmlformats-officedocument.presentationml.tags+xml"/>
  <Override PartName="/ppt/tags/tag6297.xml" ContentType="application/vnd.openxmlformats-officedocument.presentationml.tags+xml"/>
  <Override PartName="/ppt/tags/tag6313.xml" ContentType="application/vnd.openxmlformats-officedocument.presentationml.tags+xml"/>
  <Override PartName="/ppt/tags/tag6789.xml" ContentType="application/vnd.openxmlformats-officedocument.presentationml.tags+xml"/>
  <Override PartName="/ppt/slideLayouts/slideLayout1145.xml" ContentType="application/vnd.openxmlformats-officedocument.presentationml.slideLayout+xml"/>
  <Override PartName="/ppt/tags/tag9061.xml" ContentType="application/vnd.openxmlformats-officedocument.presentationml.tags+xml"/>
  <Override PartName="/ppt/tags/tag1230.xml" ContentType="application/vnd.openxmlformats-officedocument.presentationml.tags+xml"/>
  <Override PartName="/ppt/tags/tag1722.xml" ContentType="application/vnd.openxmlformats-officedocument.presentationml.tags+xml"/>
  <Override PartName="/ppt/tags/tag3057.xml" ContentType="application/vnd.openxmlformats-officedocument.presentationml.tags+xml"/>
  <Override PartName="/ppt/tags/tag4470.xml" ContentType="application/vnd.openxmlformats-officedocument.presentationml.tags+xml"/>
  <Override PartName="/ppt/slideLayouts/slideLayout620.xml" ContentType="application/vnd.openxmlformats-officedocument.presentationml.slideLayout+xml"/>
  <Override PartName="/ppt/tags/tag4707.xml" ContentType="application/vnd.openxmlformats-officedocument.presentationml.tags+xml"/>
  <Override PartName="/ppt/tags/tag7947.xml" ContentType="application/vnd.openxmlformats-officedocument.presentationml.tags+xml"/>
  <Override PartName="/customXml/itemProps88.xml" ContentType="application/vnd.openxmlformats-officedocument.customXmlProperties+xml"/>
  <Override PartName="/ppt/tags/tag390.xml" ContentType="application/vnd.openxmlformats-officedocument.presentationml.tags+xml"/>
  <Override PartName="/ppt/tags/tag882.xml" ContentType="application/vnd.openxmlformats-officedocument.presentationml.tags+xml"/>
  <Override PartName="/ppt/slideLayouts/slideLayout349.xml" ContentType="application/vnd.openxmlformats-officedocument.presentationml.slideLayout+xml"/>
  <Override PartName="/ppt/tags/tag4215.xml" ContentType="application/vnd.openxmlformats-officedocument.presentationml.tags+xml"/>
  <Override PartName="/ppt/tags/tag7455.xml" ContentType="application/vnd.openxmlformats-officedocument.presentationml.tags+xml"/>
  <Override PartName="/ppt/tags/tag135.xml" ContentType="application/vnd.openxmlformats-officedocument.presentationml.tags+xml"/>
  <Override PartName="/ppt/tags/tag627.xml" ContentType="application/vnd.openxmlformats-officedocument.presentationml.tags+xml"/>
  <Override PartName="/ppt/tags/tag2372.xml" ContentType="application/vnd.openxmlformats-officedocument.presentationml.tags+xml"/>
  <Override PartName="/ppt/tags/tag2864.xml" ContentType="application/vnd.openxmlformats-officedocument.presentationml.tags+xml"/>
  <Override PartName="/ppt/tags/tag4199.xml" ContentType="application/vnd.openxmlformats-officedocument.presentationml.tags+xml"/>
  <Override PartName="/ppt/tags/tag5849.xml" ContentType="application/vnd.openxmlformats-officedocument.presentationml.tags+xml"/>
  <Override PartName="/ppt/tags/tag8597.xml" ContentType="application/vnd.openxmlformats-officedocument.presentationml.tags+xml"/>
  <Override PartName="/ppt/tags/tag8613.xml" ContentType="application/vnd.openxmlformats-officedocument.presentationml.tags+xml"/>
  <Override PartName="/ppt/tags/tag2117.xml" ContentType="application/vnd.openxmlformats-officedocument.presentationml.tags+xml"/>
  <Override PartName="/ppt/tags/tag2609.xml" ContentType="application/vnd.openxmlformats-officedocument.presentationml.tags+xml"/>
  <Override PartName="/ppt/tags/tag5357.xml" ContentType="application/vnd.openxmlformats-officedocument.presentationml.tags+xml"/>
  <Override PartName="/ppt/tags/tag6770.xml" ContentType="application/vnd.openxmlformats-officedocument.presentationml.tags+xml"/>
  <Override PartName="/ppt/tags/tag8121.xml" ContentType="application/vnd.openxmlformats-officedocument.presentationml.tags+xml"/>
  <Override PartName="/ppt/slides/slide67.xml" ContentType="application/vnd.openxmlformats-officedocument.presentationml.slide+xml"/>
  <Override PartName="/ppt/slideLayouts/slideLayout66.xml" ContentType="application/vnd.openxmlformats-officedocument.presentationml.slideLayout+xml"/>
  <Override PartName="/ppt/tags/tag3530.xml" ContentType="application/vnd.openxmlformats-officedocument.presentationml.tags+xml"/>
  <Override PartName="/ppt/tags/tag6515.xml" ContentType="application/vnd.openxmlformats-officedocument.presentationml.tags+xml"/>
  <Override PartName="/ppt/tags/tag9263.xml" ContentType="application/vnd.openxmlformats-officedocument.presentationml.tags+xml"/>
  <Override PartName="/ppt/tags/tag9755.xml" ContentType="application/vnd.openxmlformats-officedocument.presentationml.tags+xml"/>
  <Override PartName="/ppt/tags/tag1924.xml" ContentType="application/vnd.openxmlformats-officedocument.presentationml.tags+xml"/>
  <Override PartName="/ppt/tags/tag3259.xml" ContentType="application/vnd.openxmlformats-officedocument.presentationml.tags+xml"/>
  <Override PartName="/ppt/tags/tag4672.xml" ContentType="application/vnd.openxmlformats-officedocument.presentationml.tags+xml"/>
  <Override PartName="/ppt/tags/tag6023.xml" ContentType="application/vnd.openxmlformats-officedocument.presentationml.tags+xml"/>
  <Override PartName="/ppt/slideLayouts/slideLayout822.xml" ContentType="application/vnd.openxmlformats-officedocument.presentationml.slideLayout+xml"/>
  <Override PartName="/ppt/tags/tag6499.xml" ContentType="application/vnd.openxmlformats-officedocument.presentationml.tags+xml"/>
  <Override PartName="/ppt/tags/tag9008.xml" ContentType="application/vnd.openxmlformats-officedocument.presentationml.tags+xml"/>
  <Override PartName="/ppt/tags/tag1432.xml" ContentType="application/vnd.openxmlformats-officedocument.presentationml.tags+xml"/>
  <Override PartName="/ppt/slideLayouts/slideLayout330.xml" ContentType="application/vnd.openxmlformats-officedocument.presentationml.slideLayout+xml"/>
  <Override PartName="/ppt/tags/tag4180.xml" ContentType="application/vnd.openxmlformats-officedocument.presentationml.tags+xml"/>
  <Override PartName="/ppt/tags/tag4417.xml" ContentType="application/vnd.openxmlformats-officedocument.presentationml.tags+xml"/>
  <Override PartName="/ppt/tags/tag4909.xml" ContentType="application/vnd.openxmlformats-officedocument.presentationml.tags+xml"/>
  <Override PartName="/ppt/tags/tag7657.xml" ContentType="application/vnd.openxmlformats-officedocument.presentationml.tags+xml"/>
  <Override PartName="/ppt/slideMasters/slideMaster53.xml" ContentType="application/vnd.openxmlformats-officedocument.presentationml.slideMaster+xml"/>
  <Override PartName="/ppt/tags/tag592.xml" ContentType="application/vnd.openxmlformats-officedocument.presentationml.tags+xml"/>
  <Override PartName="/ppt/tags/tag829.xml" ContentType="application/vnd.openxmlformats-officedocument.presentationml.tags+xml"/>
  <Override PartName="/ppt/tags/tag5830.xml" ContentType="application/vnd.openxmlformats-officedocument.presentationml.tags+xml"/>
  <Override PartName="/ppt/tags/tag7165.xml" ContentType="application/vnd.openxmlformats-officedocument.presentationml.tags+xml"/>
  <Override PartName="/ppt/tags/tag8815.xml" ContentType="application/vnd.openxmlformats-officedocument.presentationml.tags+xml"/>
  <Override PartName="/ppt/tags/tag36.xml" ContentType="application/vnd.openxmlformats-officedocument.presentationml.tags+xml"/>
  <Override PartName="/ppt/tags/tag337.xml" ContentType="application/vnd.openxmlformats-officedocument.presentationml.tags+xml"/>
  <Override PartName="/ppt/tags/tag2574.xml" ContentType="application/vnd.openxmlformats-officedocument.presentationml.tags+xml"/>
  <Override PartName="/ppt/tags/tag5559.xml" ContentType="application/vnd.openxmlformats-officedocument.presentationml.tags+xml"/>
  <Override PartName="/ppt/tags/tag8323.xml" ContentType="application/vnd.openxmlformats-officedocument.presentationml.tags+xml"/>
  <Override PartName="/ppt/tags/tag8799.xml" ContentType="application/vnd.openxmlformats-officedocument.presentationml.tags+xml"/>
  <Override PartName="/ppt/tags/tag2082.xml" ContentType="application/vnd.openxmlformats-officedocument.presentationml.tags+xml"/>
  <Override PartName="/ppt/tags/tag2319.xml" ContentType="application/vnd.openxmlformats-officedocument.presentationml.tags+xml"/>
  <Override PartName="/ppt/tags/tag3732.xml" ContentType="application/vnd.openxmlformats-officedocument.presentationml.tags+xml"/>
  <Override PartName="/ppt/tags/tag5067.xml" ContentType="application/vnd.openxmlformats-officedocument.presentationml.tags+xml"/>
  <Override PartName="/ppt/tags/tag6480.xml" ContentType="application/vnd.openxmlformats-officedocument.presentationml.tags+xml"/>
  <Override PartName="/ppt/tags/tag6972.xml" ContentType="application/vnd.openxmlformats-officedocument.presentationml.tags+xml"/>
  <Override PartName="/ppt/tags/tag3240.xml" ContentType="application/vnd.openxmlformats-officedocument.presentationml.tags+xml"/>
  <Override PartName="/ppt/tags/tag6225.xml" ContentType="application/vnd.openxmlformats-officedocument.presentationml.tags+xml"/>
  <Override PartName="/ppt/tags/tag6717.xml" ContentType="application/vnd.openxmlformats-officedocument.presentationml.tags+xml"/>
  <Override PartName="/ppt/slideLayouts/slideLayout1057.xml" ContentType="application/vnd.openxmlformats-officedocument.presentationml.slideLayout+xml"/>
  <Override PartName="/ppt/tags/tag9465.xml" ContentType="application/vnd.openxmlformats-officedocument.presentationml.tags+xml"/>
  <Override PartName="/customXml/itemProps174.xml" ContentType="application/vnd.openxmlformats-officedocument.customXmlProperties+xml"/>
  <Override PartName="/ppt/tags/tag1634.xml" ContentType="application/vnd.openxmlformats-officedocument.presentationml.tags+xml"/>
  <Override PartName="/ppt/slideLayouts/slideLayout532.xml" ContentType="application/vnd.openxmlformats-officedocument.presentationml.slideLayout+xml"/>
  <Override PartName="/ppt/tags/tag4874.xml" ContentType="application/vnd.openxmlformats-officedocument.presentationml.tags+xml"/>
  <Override PartName="/ppt/tags/tag7859.xml" ContentType="application/vnd.openxmlformats-officedocument.presentationml.tags+xml"/>
  <Override PartName="/customXml/itemProps16.xml" ContentType="application/vnd.openxmlformats-officedocument.customXmlProperties+xml"/>
  <Override PartName="/ppt/tags/tag794.xml" ContentType="application/vnd.openxmlformats-officedocument.presentationml.tags+xml"/>
  <Override PartName="/ppt/tags/tag810.xml" ContentType="application/vnd.openxmlformats-officedocument.presentationml.tags+xml"/>
  <Override PartName="/ppt/tags/tag1142.xml" ContentType="application/vnd.openxmlformats-officedocument.presentationml.tags+xml"/>
  <Override PartName="/ppt/tags/tag4382.xml" ContentType="application/vnd.openxmlformats-officedocument.presentationml.tags+xml"/>
  <Override PartName="/ppt/tags/tag4619.xml" ContentType="application/vnd.openxmlformats-officedocument.presentationml.tags+xml"/>
  <Override PartName="/ppt/tags/tag7367.xml" ContentType="application/vnd.openxmlformats-officedocument.presentationml.tags+xml"/>
  <Override PartName="/ppt/tags/tag8780.xml" ContentType="application/vnd.openxmlformats-officedocument.presentationml.tags+xml"/>
  <Override PartName="/ppt/tags/tag539.xml" ContentType="application/vnd.openxmlformats-officedocument.presentationml.tags+xml"/>
  <Override PartName="/ppt/tags/tag2300.xml" ContentType="application/vnd.openxmlformats-officedocument.presentationml.tags+xml"/>
  <Override PartName="/ppt/tags/tag2776.xml" ContentType="application/vnd.openxmlformats-officedocument.presentationml.tags+xml"/>
  <Override PartName="/ppt/tags/tag4127.xml" ContentType="application/vnd.openxmlformats-officedocument.presentationml.tags+xml"/>
  <Override PartName="/ppt/tags/tag5540.xml" ContentType="application/vnd.openxmlformats-officedocument.presentationml.tags+xml"/>
  <Override PartName="/ppt/tags/tag8525.xml" ContentType="application/vnd.openxmlformats-officedocument.presentationml.tags+xml"/>
  <Override PartName="/ppt/tags/tag3.xml" ContentType="application/vnd.openxmlformats-officedocument.presentationml.tags+xml"/>
  <Override PartName="/ppt/tags/tag2284.xml" ContentType="application/vnd.openxmlformats-officedocument.presentationml.tags+xml"/>
  <Override PartName="/ppt/tags/tag3934.xml" ContentType="application/vnd.openxmlformats-officedocument.presentationml.tags+xml"/>
  <Override PartName="/ppt/tags/tag5269.xml" ContentType="application/vnd.openxmlformats-officedocument.presentationml.tags+xml"/>
  <Override PartName="/ppt/tags/tag8033.xml" ContentType="application/vnd.openxmlformats-officedocument.presentationml.tags+xml"/>
  <Override PartName="/ppt/notesSlides/notesSlide55.xml" ContentType="application/vnd.openxmlformats-officedocument.presentationml.notesSlide+xml"/>
  <Override PartName="/ppt/tags/tag2029.xml" ContentType="application/vnd.openxmlformats-officedocument.presentationml.tags+xml"/>
  <Override PartName="/ppt/tags/tag3442.xml" ContentType="application/vnd.openxmlformats-officedocument.presentationml.tags+xml"/>
  <Override PartName="/ppt/tags/tag6682.xml" ContentType="application/vnd.openxmlformats-officedocument.presentationml.tags+xml"/>
  <Override PartName="/ppt/tags/tag6919.xml" ContentType="application/vnd.openxmlformats-officedocument.presentationml.tags+xml"/>
  <Override PartName="/ppt/tags/tag9667.xml" ContentType="application/vnd.openxmlformats-officedocument.presentationml.tags+xml"/>
  <Override PartName="/ppt/tags/tag4600.xml" ContentType="application/vnd.openxmlformats-officedocument.presentationml.tags+xml"/>
  <Override PartName="/ppt/tags/tag6190.xml" ContentType="application/vnd.openxmlformats-officedocument.presentationml.tags+xml"/>
  <Override PartName="/ppt/tags/tag6427.xml" ContentType="application/vnd.openxmlformats-officedocument.presentationml.tags+xml"/>
  <Override PartName="/ppt/tags/tag7840.xml" ContentType="application/vnd.openxmlformats-officedocument.presentationml.tags+xml"/>
  <Override PartName="/ppt/tags/tag9175.xml" ContentType="application/vnd.openxmlformats-officedocument.presentationml.tags+xml"/>
  <Override PartName="/ppt/tags/tag11232.xml" ContentType="application/vnd.openxmlformats-officedocument.presentationml.tags+xml"/>
  <Override PartName="/ppt/tags/tag1344.xml" ContentType="application/vnd.openxmlformats-officedocument.presentationml.tags+xml"/>
  <Override PartName="/ppt/tags/tag1836.xml" ContentType="application/vnd.openxmlformats-officedocument.presentationml.tags+xml"/>
  <Override PartName="/ppt/tags/tag4584.xml" ContentType="application/vnd.openxmlformats-officedocument.presentationml.tags+xml"/>
  <Override PartName="/ppt/slideLayouts/slideLayout734.xml" ContentType="application/vnd.openxmlformats-officedocument.presentationml.slideLayout+xml"/>
  <Override PartName="/ppt/tags/tag520.xml" ContentType="application/vnd.openxmlformats-officedocument.presentationml.tags+xml"/>
  <Override PartName="/ppt/tags/tag996.xml" ContentType="application/vnd.openxmlformats-officedocument.presentationml.tags+xml"/>
  <Override PartName="/ppt/slideLayouts/slideLayout242.xml" ContentType="application/vnd.openxmlformats-officedocument.presentationml.slideLayout+xml"/>
  <Override PartName="/ppt/tags/tag4092.xml" ContentType="application/vnd.openxmlformats-officedocument.presentationml.tags+xml"/>
  <Override PartName="/ppt/tags/tag4329.xml" ContentType="application/vnd.openxmlformats-officedocument.presentationml.tags+xml"/>
  <Override PartName="/ppt/tags/tag5742.xml" ContentType="application/vnd.openxmlformats-officedocument.presentationml.tags+xml"/>
  <Override PartName="/ppt/tags/tag7077.xml" ContentType="application/vnd.openxmlformats-officedocument.presentationml.tags+xml"/>
  <Override PartName="/ppt/tags/tag7569.xml" ContentType="application/vnd.openxmlformats-officedocument.presentationml.tags+xml"/>
  <Override PartName="/ppt/tags/tag8982.xml" ContentType="application/vnd.openxmlformats-officedocument.presentationml.tags+xml"/>
  <Override PartName="/ppt/tags/tag249.xml" ContentType="application/vnd.openxmlformats-officedocument.presentationml.tags+xml"/>
  <Override PartName="/ppt/tags/tag2010.xml" ContentType="application/vnd.openxmlformats-officedocument.presentationml.tags+xml"/>
  <Override PartName="/ppt/tags/tag2486.xml" ContentType="application/vnd.openxmlformats-officedocument.presentationml.tags+xml"/>
  <Override PartName="/ppt/tags/tag2502.xml" ContentType="application/vnd.openxmlformats-officedocument.presentationml.tags+xml"/>
  <Override PartName="/ppt/tags/tag2978.xml" ContentType="application/vnd.openxmlformats-officedocument.presentationml.tags+xml"/>
  <Override PartName="/ppt/tags/tag5250.xml" ContentType="application/vnd.openxmlformats-officedocument.presentationml.tags+xml"/>
  <Override PartName="/ppt/tags/tag6900.xml" ContentType="application/vnd.openxmlformats-officedocument.presentationml.tags+xml"/>
  <Override PartName="/ppt/tags/tag8490.xml" ContentType="application/vnd.openxmlformats-officedocument.presentationml.tags+xml"/>
  <Override PartName="/ppt/tags/tag8727.xml" ContentType="application/vnd.openxmlformats-officedocument.presentationml.tags+xml"/>
  <Override PartName="/ppt/tags/tag6884.xml" ContentType="application/vnd.openxmlformats-officedocument.presentationml.tags+xml"/>
  <Override PartName="/ppt/tags/tag8235.xml" ContentType="application/vnd.openxmlformats-officedocument.presentationml.tags+xml"/>
  <Override PartName="/ppt/notesSlides/notesSlide2.xml" ContentType="application/vnd.openxmlformats-officedocument.presentationml.notesSlide+xml"/>
  <Override PartName="/ppt/tags/tag3152.xml" ContentType="application/vnd.openxmlformats-officedocument.presentationml.tags+xml"/>
  <Override PartName="/ppt/tags/tag3644.xml" ContentType="application/vnd.openxmlformats-officedocument.presentationml.tags+xml"/>
  <Override PartName="/ppt/tags/tag6392.xml" ContentType="application/vnd.openxmlformats-officedocument.presentationml.tags+xml"/>
  <Override PartName="/ppt/tags/tag6629.xml" ContentType="application/vnd.openxmlformats-officedocument.presentationml.tags+xml"/>
  <Override PartName="/ppt/tags/tag9377.xml" ContentType="application/vnd.openxmlformats-officedocument.presentationml.tags+xml"/>
  <Override PartName="/customXml/itemProps102.xml" ContentType="application/vnd.openxmlformats-officedocument.customXmlProperties+xml"/>
  <Override PartName="/ppt/tags/tag4786.xml" ContentType="application/vnd.openxmlformats-officedocument.presentationml.tags+xml"/>
  <Override PartName="/ppt/tags/tag4802.xml" ContentType="application/vnd.openxmlformats-officedocument.presentationml.tags+xml"/>
  <Override PartName="/ppt/tags/tag6137.xml" ContentType="application/vnd.openxmlformats-officedocument.presentationml.tags+xml"/>
  <Override PartName="/ppt/slideLayouts/slideLayout936.xml" ContentType="application/vnd.openxmlformats-officedocument.presentationml.slideLayout+xml"/>
  <Override PartName="/ppt/tags/tag7550.xml" ContentType="application/vnd.openxmlformats-officedocument.presentationml.tags+xml"/>
  <Override PartName="/ppt/tags/tag722.xml" ContentType="application/vnd.openxmlformats-officedocument.presentationml.tags+xml"/>
  <Override PartName="/ppt/tags/tag1546.xml" ContentType="application/vnd.openxmlformats-officedocument.presentationml.tags+xml"/>
  <Override PartName="/ppt/theme/theme18.xml" ContentType="application/vnd.openxmlformats-officedocument.theme+xml"/>
  <Override PartName="/ppt/slideLayouts/slideLayout444.xml" ContentType="application/vnd.openxmlformats-officedocument.presentationml.slideLayout+xml"/>
  <Override PartName="/ppt/tags/tag4294.xml" ContentType="application/vnd.openxmlformats-officedocument.presentationml.tags+xml"/>
  <Override PartName="/ppt/tags/tag4310.xml" ContentType="application/vnd.openxmlformats-officedocument.presentationml.tags+xml"/>
  <Override PartName="/ppt/tags/tag230.xml" ContentType="application/vnd.openxmlformats-officedocument.presentationml.tags+xml"/>
  <Override PartName="/ppt/tags/tag1054.xml" ContentType="application/vnd.openxmlformats-officedocument.presentationml.tags+xml"/>
  <Override PartName="/ppt/tags/tag2704.xml" ContentType="application/vnd.openxmlformats-officedocument.presentationml.tags+xml"/>
  <Override PartName="/ppt/tags/tag4039.xml" ContentType="application/vnd.openxmlformats-officedocument.presentationml.tags+xml"/>
  <Override PartName="/ppt/tags/tag5452.xml" ContentType="application/vnd.openxmlformats-officedocument.presentationml.tags+xml"/>
  <Override PartName="/ppt/tags/tag5944.xml" ContentType="application/vnd.openxmlformats-officedocument.presentationml.tags+xml"/>
  <Override PartName="/ppt/tags/tag7279.xml" ContentType="application/vnd.openxmlformats-officedocument.presentationml.tags+xml"/>
  <Override PartName="/ppt/tags/tag8692.xml" ContentType="application/vnd.openxmlformats-officedocument.presentationml.tags+xml"/>
  <Override PartName="/ppt/tags/tag8929.xml" ContentType="application/vnd.openxmlformats-officedocument.presentationml.tags+xml"/>
  <Override PartName="/ppt/tags/tag2212.xml" ContentType="application/vnd.openxmlformats-officedocument.presentationml.tags+xml"/>
  <Override PartName="/ppt/tags/tag2688.xml" ContentType="application/vnd.openxmlformats-officedocument.presentationml.tags+xml"/>
  <Override PartName="/ppt/tags/tag8437.xml" ContentType="application/vnd.openxmlformats-officedocument.presentationml.tags+xml"/>
  <Override PartName="/ppt/tags/tag2196.xml" ContentType="application/vnd.openxmlformats-officedocument.presentationml.tags+xml"/>
  <Override PartName="/ppt/tags/tag3846.xml" ContentType="application/vnd.openxmlformats-officedocument.presentationml.tags+xml"/>
  <Override PartName="/ppt/tags/tag6594.xml" ContentType="application/vnd.openxmlformats-officedocument.presentationml.tags+xml"/>
  <Override PartName="/ppt/tags/tag6610.xml" ContentType="application/vnd.openxmlformats-officedocument.presentationml.tags+xml"/>
  <Override PartName="/ppt/tags/tag3354.xml" ContentType="application/vnd.openxmlformats-officedocument.presentationml.tags+xml"/>
  <Override PartName="/ppt/tags/tag6339.xml" ContentType="application/vnd.openxmlformats-officedocument.presentationml.tags+xml"/>
  <Override PartName="/ppt/tags/tag9103.xml" ContentType="application/vnd.openxmlformats-officedocument.presentationml.tags+xml"/>
  <Override PartName="/ppt/tags/tag9579.xml" ContentType="application/vnd.openxmlformats-officedocument.presentationml.tags+xml"/>
  <Override PartName="/ppt/tags/tag1748.xml" ContentType="application/vnd.openxmlformats-officedocument.presentationml.tags+xml"/>
  <Override PartName="/ppt/tags/tag4512.xml" ContentType="application/vnd.openxmlformats-officedocument.presentationml.tags+xml"/>
  <Override PartName="/ppt/slideLayouts/slideLayout646.xml" ContentType="application/vnd.openxmlformats-officedocument.presentationml.slideLayout+xml"/>
  <Override PartName="/ppt/tags/tag4988.xml" ContentType="application/vnd.openxmlformats-officedocument.presentationml.tags+xml"/>
  <Override PartName="/ppt/tags/tag7260.xml" ContentType="application/vnd.openxmlformats-officedocument.presentationml.tags+xml"/>
  <Override PartName="/ppt/tags/tag7752.xml" ContentType="application/vnd.openxmlformats-officedocument.presentationml.tags+xml"/>
  <Override PartName="/ppt/tags/tag9087.xml" ContentType="application/vnd.openxmlformats-officedocument.presentationml.tags+xml"/>
  <Override PartName="/ppt/tags/tag432.xml" ContentType="application/vnd.openxmlformats-officedocument.presentationml.tags+xml"/>
  <Override PartName="/ppt/tags/tag924.xml" ContentType="application/vnd.openxmlformats-officedocument.presentationml.tags+xml"/>
  <Override PartName="/ppt/slideLayouts/slideLayout154.xml" ContentType="application/vnd.openxmlformats-officedocument.presentationml.slideLayout+xml"/>
  <Override PartName="/ppt/tags/tag1256.xml" ContentType="application/vnd.openxmlformats-officedocument.presentationml.tags+xml"/>
  <Override PartName="/ppt/tags/tag2906.xml" ContentType="application/vnd.openxmlformats-officedocument.presentationml.tags+xml"/>
  <Override PartName="/ppt/tags/tag4020.xml" ContentType="application/vnd.openxmlformats-officedocument.presentationml.tags+xml"/>
  <Override PartName="/ppt/tags/tag4496.xml" ContentType="application/vnd.openxmlformats-officedocument.presentationml.tags+xml"/>
  <Override PartName="/ppt/tags/tag7005.xml" ContentType="application/vnd.openxmlformats-officedocument.presentationml.tags+xml"/>
  <Override PartName="/ppt/tags/tag8894.xml" ContentType="application/vnd.openxmlformats-officedocument.presentationml.tags+xml"/>
  <Override PartName="/ppt/tags/tag8910.xml" ContentType="application/vnd.openxmlformats-officedocument.presentationml.tags+xml"/>
  <Override PartName="/ppt/tags/tag2414.xml" ContentType="application/vnd.openxmlformats-officedocument.presentationml.tags+xml"/>
  <Override PartName="/ppt/tags/tag5654.xml" ContentType="application/vnd.openxmlformats-officedocument.presentationml.tags+xml"/>
  <Override PartName="/ppt/tags/tag8639.xml" ContentType="application/vnd.openxmlformats-officedocument.presentationml.tags+xml"/>
  <Override PartName="/ppt/tags/tag2398.xml" ContentType="application/vnd.openxmlformats-officedocument.presentationml.tags+xml"/>
  <Override PartName="/ppt/tags/tag5162.xml" ContentType="application/vnd.openxmlformats-officedocument.presentationml.tags+xml"/>
  <Override PartName="/ppt/tags/tag6812.xml" ContentType="application/vnd.openxmlformats-officedocument.presentationml.tags+xml"/>
  <Override PartName="/ppt/tags/tag8147.xml" ContentType="application/vnd.openxmlformats-officedocument.presentationml.tags+xml"/>
  <Override PartName="/ppt/tags/tag9560.xml" ContentType="application/vnd.openxmlformats-officedocument.presentationml.tags+xml"/>
  <Override PartName="/ppt/tags/tag3556.xml" ContentType="application/vnd.openxmlformats-officedocument.presentationml.tags+xml"/>
  <Override PartName="/ppt/tags/tag6320.xml" ContentType="application/vnd.openxmlformats-officedocument.presentationml.tags+xml"/>
  <Override PartName="/ppt/tags/tag6796.xml" ContentType="application/vnd.openxmlformats-officedocument.presentationml.tags+xml"/>
  <Override PartName="/ppt/slideLayouts/slideLayout1152.xml" ContentType="application/vnd.openxmlformats-officedocument.presentationml.slideLayout+xml"/>
  <Override PartName="/ppt/tags/tag9305.xml" ContentType="application/vnd.openxmlformats-officedocument.presentationml.tags+xml"/>
  <Override PartName="/ppt/tags/tag3064.xml" ContentType="application/vnd.openxmlformats-officedocument.presentationml.tags+xml"/>
  <Override PartName="/ppt/tags/tag4714.xml" ContentType="application/vnd.openxmlformats-officedocument.presentationml.tags+xml"/>
  <Override PartName="/ppt/tags/tag6049.xml" ContentType="application/vnd.openxmlformats-officedocument.presentationml.tags+xml"/>
  <Override PartName="/ppt/tags/tag7954.xml" ContentType="application/vnd.openxmlformats-officedocument.presentationml.tags+xml"/>
  <Override PartName="/ppt/tags/tag9289.xml" ContentType="application/vnd.openxmlformats-officedocument.presentationml.tags+xml"/>
  <Override PartName="/customXml/itemProps95.xml" ContentType="application/vnd.openxmlformats-officedocument.customXmlProperties+xml"/>
  <Override PartName="/ppt/tags/tag1458.xml" ContentType="application/vnd.openxmlformats-officedocument.presentationml.tags+xml"/>
  <Override PartName="/ppt/tags/tag4222.xml" ContentType="application/vnd.openxmlformats-officedocument.presentationml.tags+xml"/>
  <Override PartName="/ppt/tags/tag4698.xml" ContentType="application/vnd.openxmlformats-officedocument.presentationml.tags+xml"/>
  <Override PartName="/ppt/slideLayouts/slideLayout848.xml" ContentType="application/vnd.openxmlformats-officedocument.presentationml.slideLayout+xml"/>
  <Override PartName="/ppt/tags/tag7462.xml" ContentType="application/vnd.openxmlformats-officedocument.presentationml.tags+xml"/>
  <Override PartName="/ppt/tags/tag142.xml" ContentType="application/vnd.openxmlformats-officedocument.presentationml.tags+xml"/>
  <Override PartName="/ppt/tags/tag634.xml" ContentType="application/vnd.openxmlformats-officedocument.presentationml.tags+xml"/>
  <Override PartName="/ppt/slideLayouts/slideLayout356.xml" ContentType="application/vnd.openxmlformats-officedocument.presentationml.slideLayout+xml"/>
  <Override PartName="/ppt/tags/tag2871.xml" ContentType="application/vnd.openxmlformats-officedocument.presentationml.tags+xml"/>
  <Override PartName="/ppt/tags/tag5856.xml" ContentType="application/vnd.openxmlformats-officedocument.presentationml.tags+xml"/>
  <Override PartName="/ppt/tags/tag7207.xml" ContentType="application/vnd.openxmlformats-officedocument.presentationml.tags+xml"/>
  <Override PartName="/ppt/tags/tag8620.xml" ContentType="application/vnd.openxmlformats-officedocument.presentationml.tags+xml"/>
  <Override PartName="/ppt/tags/tag2124.xml" ContentType="application/vnd.openxmlformats-officedocument.presentationml.tags+xml"/>
  <Override PartName="/ppt/tags/tag2616.xml" ContentType="application/vnd.openxmlformats-officedocument.presentationml.tags+xml"/>
  <Override PartName="/ppt/tags/tag5364.xml" ContentType="application/vnd.openxmlformats-officedocument.presentationml.tags+xml"/>
  <Override PartName="/ppt/tags/tag5109.xml" ContentType="application/vnd.openxmlformats-officedocument.presentationml.tags+xml"/>
  <Override PartName="/ppt/tags/tag6522.xml" ContentType="application/vnd.openxmlformats-officedocument.presentationml.tags+xml"/>
  <Override PartName="/ppt/tags/tag6998.xml" ContentType="application/vnd.openxmlformats-officedocument.presentationml.tags+xml"/>
  <Override PartName="/ppt/tags/tag8349.xml" ContentType="application/vnd.openxmlformats-officedocument.presentationml.tags+xml"/>
  <Override PartName="/ppt/tags/tag9762.xml" ContentType="application/vnd.openxmlformats-officedocument.presentationml.tags+xml"/>
  <Override PartName="/ppt/slideLayouts/slideLayout73.xml" ContentType="application/vnd.openxmlformats-officedocument.presentationml.slideLayout+xml"/>
  <Override PartName="/ppt/tags/tag1931.xml" ContentType="application/vnd.openxmlformats-officedocument.presentationml.tags+xml"/>
  <Override PartName="/ppt/tags/tag3266.xml" ContentType="application/vnd.openxmlformats-officedocument.presentationml.tags+xml"/>
  <Override PartName="/ppt/tags/tag3758.xml" ContentType="application/vnd.openxmlformats-officedocument.presentationml.tags+xml"/>
  <Override PartName="/ppt/tags/tag6030.xml" ContentType="application/vnd.openxmlformats-officedocument.presentationml.tags+xml"/>
  <Override PartName="/ppt/tags/tag9270.xml" ContentType="application/vnd.openxmlformats-officedocument.presentationml.tags+xml"/>
  <Override PartName="/ppt/tags/tag9507.xml" ContentType="application/vnd.openxmlformats-officedocument.presentationml.tags+xml"/>
  <Override PartName="/ppt/tags/tag4916.xml" ContentType="application/vnd.openxmlformats-officedocument.presentationml.tags+xml"/>
  <Override PartName="/ppt/tags/tag7664.xml" ContentType="application/vnd.openxmlformats-officedocument.presentationml.tags+xml"/>
  <Override PartName="/ppt/tags/tag9015.xml" ContentType="application/vnd.openxmlformats-officedocument.presentationml.tags+xml"/>
  <Override PartName="/ppt/tags/tag836.xml" ContentType="application/vnd.openxmlformats-officedocument.presentationml.tags+xml"/>
  <Override PartName="/ppt/slideLayouts/slideLayout558.xml" ContentType="application/vnd.openxmlformats-officedocument.presentationml.slideLayout+xml"/>
  <Override PartName="/ppt/tags/tag4424.xml" ContentType="application/vnd.openxmlformats-officedocument.presentationml.tags+xml"/>
  <Override PartName="/ppt/tags/tag7172.xml" ContentType="application/vnd.openxmlformats-officedocument.presentationml.tags+xml"/>
  <Override PartName="/ppt/tags/tag7409.xml" ContentType="application/vnd.openxmlformats-officedocument.presentationml.tags+xml"/>
  <Override PartName="/ppt/tags/tag8822.xml" ContentType="application/vnd.openxmlformats-officedocument.presentationml.tags+xml"/>
  <Override PartName="/ppt/slideMasters/slideMaster60.xml" ContentType="application/vnd.openxmlformats-officedocument.presentationml.slideMaster+xml"/>
  <Override PartName="/ppt/tags/tag43.xml" ContentType="application/vnd.openxmlformats-officedocument.presentationml.tags+xml"/>
  <Override PartName="/ppt/tags/tag344.xml" ContentType="application/vnd.openxmlformats-officedocument.presentationml.tags+xml"/>
  <Override PartName="/ppt/tags/tag1168.xml" ContentType="application/vnd.openxmlformats-officedocument.presentationml.tags+xml"/>
  <Override PartName="/ppt/tags/tag2581.xml" ContentType="application/vnd.openxmlformats-officedocument.presentationml.tags+xml"/>
  <Override PartName="/ppt/tags/tag2818.xml" ContentType="application/vnd.openxmlformats-officedocument.presentationml.tags+xml"/>
  <Override PartName="/ppt/tags/tag5566.xml" ContentType="application/vnd.openxmlformats-officedocument.presentationml.tags+xml"/>
  <Override PartName="/ppt/tags/tag8330.xml" ContentType="application/vnd.openxmlformats-officedocument.presentationml.tags+xml"/>
  <Override PartName="/ppt/tags/tag2326.xml" ContentType="application/vnd.openxmlformats-officedocument.presentationml.tags+xml"/>
  <Override PartName="/ppt/tags/tag5074.xml" ContentType="application/vnd.openxmlformats-officedocument.presentationml.tags+xml"/>
  <Override PartName="/ppt/tags/tag6232.xml" ContentType="application/vnd.openxmlformats-officedocument.presentationml.tags+xml"/>
  <Override PartName="/ppt/tags/tag6724.xml" ContentType="application/vnd.openxmlformats-officedocument.presentationml.tags+xml"/>
  <Override PartName="/ppt/tags/tag8059.xml" ContentType="application/vnd.openxmlformats-officedocument.presentationml.tags+xml"/>
  <Override PartName="/ppt/slideLayouts/slideLayout1064.xml" ContentType="application/vnd.openxmlformats-officedocument.presentationml.slideLayout+xml"/>
  <Override PartName="/ppt/tags/tag9472.xml" ContentType="application/vnd.openxmlformats-officedocument.presentationml.tags+xml"/>
  <Override PartName="/ppt/tags/tag9709.xml" ContentType="application/vnd.openxmlformats-officedocument.presentationml.tags+xml"/>
  <Override PartName="/customXml/itemProps181.xml" ContentType="application/vnd.openxmlformats-officedocument.customXmlProperties+xml"/>
  <Override PartName="/ppt/tags/tag1641.xml" ContentType="application/vnd.openxmlformats-officedocument.presentationml.tags+xml"/>
  <Override PartName="/ppt/tags/tag3468.xml" ContentType="application/vnd.openxmlformats-officedocument.presentationml.tags+xml"/>
  <Override PartName="/ppt/tags/tag4881.xml" ContentType="application/vnd.openxmlformats-officedocument.presentationml.tags+xml"/>
  <Override PartName="/ppt/tags/tag9217.xml" ContentType="application/vnd.openxmlformats-officedocument.presentationml.tags+xml"/>
  <Override PartName="/customXml/itemProps23.xml" ContentType="application/vnd.openxmlformats-officedocument.customXmlProperties+xml"/>
  <Override PartName="/ppt/tags/tag4626.xml" ContentType="application/vnd.openxmlformats-officedocument.presentationml.tags+xml"/>
  <Override PartName="/ppt/tags/tag7374.xml" ContentType="application/vnd.openxmlformats-officedocument.presentationml.tags+xml"/>
  <Override PartName="/ppt/tags/tag7866.xml" ContentType="application/vnd.openxmlformats-officedocument.presentationml.tags+xml"/>
  <Override PartName="/ppt/tags/tag546.xml" ContentType="application/vnd.openxmlformats-officedocument.presentationml.tags+xml"/>
  <Override PartName="/ppt/slideLayouts/slideLayout268.xml" ContentType="application/vnd.openxmlformats-officedocument.presentationml.slideLayout+xml"/>
  <Override PartName="/ppt/tags/tag2783.xml" ContentType="application/vnd.openxmlformats-officedocument.presentationml.tags+xml"/>
  <Override PartName="/ppt/tags/tag4134.xml" ContentType="application/vnd.openxmlformats-officedocument.presentationml.tags+xml"/>
  <Override PartName="/ppt/tags/tag7119.xml" ContentType="application/vnd.openxmlformats-officedocument.presentationml.tags+xml"/>
  <Override PartName="/ppt/tags/tag2291.xml" ContentType="application/vnd.openxmlformats-officedocument.presentationml.tags+xml"/>
  <Override PartName="/ppt/tags/tag2528.xml" ContentType="application/vnd.openxmlformats-officedocument.presentationml.tags+xml"/>
  <Override PartName="/ppt/tags/tag5768.xml" ContentType="application/vnd.openxmlformats-officedocument.presentationml.tags+xml"/>
  <Override PartName="/ppt/tags/tag8040.xml" ContentType="application/vnd.openxmlformats-officedocument.presentationml.tags+xml"/>
  <Override PartName="/ppt/tags/tag8532.xml" ContentType="application/vnd.openxmlformats-officedocument.presentationml.tags+xml"/>
  <Override PartName="/ppt/notesSlides/notesSlide62.xml" ContentType="application/vnd.openxmlformats-officedocument.presentationml.notesSlide+xml"/>
  <Override PartName="/ppt/tags/tag2036.xml" ContentType="application/vnd.openxmlformats-officedocument.presentationml.tags+xml"/>
  <Override PartName="/ppt/tags/tag3941.xml" ContentType="application/vnd.openxmlformats-officedocument.presentationml.tags+xml"/>
  <Override PartName="/ppt/tags/tag5276.xml" ContentType="application/vnd.openxmlformats-officedocument.presentationml.tags+xml"/>
  <Override PartName="/ppt/tags/tag6926.xml" ContentType="application/vnd.openxmlformats-officedocument.presentationml.tags+xml"/>
  <Override PartName="/ppt/tags/tag9674.xml" ContentType="application/vnd.openxmlformats-officedocument.presentationml.tags+xml"/>
  <Override PartName="/ppt/tags/tag6434.xml" ContentType="application/vnd.openxmlformats-officedocument.presentationml.tags+xml"/>
  <Override PartName="/ppt/tags/tag9182.xml" ContentType="application/vnd.openxmlformats-officedocument.presentationml.tags+xml"/>
  <Override PartName="/ppt/tags/tag9419.xml" ContentType="application/vnd.openxmlformats-officedocument.presentationml.tags+xml"/>
  <Override PartName="/customXml/itemProps128.xml" ContentType="application/vnd.openxmlformats-officedocument.customXmlProperties+xml"/>
  <Override PartName="/ppt/slideMasters/slideMaster7.xml" ContentType="application/vnd.openxmlformats-officedocument.presentationml.slideMaster+xml"/>
  <Override PartName="/ppt/tags/tag1843.xml" ContentType="application/vnd.openxmlformats-officedocument.presentationml.tags+xml"/>
  <Override PartName="/ppt/tags/tag3178.xml" ContentType="application/vnd.openxmlformats-officedocument.presentationml.tags+xml"/>
  <Override PartName="/ppt/tags/tag4591.xml" ContentType="application/vnd.openxmlformats-officedocument.presentationml.tags+xml"/>
  <Override PartName="/ppt/tags/tag4828.xml" ContentType="application/vnd.openxmlformats-officedocument.presentationml.tags+xml"/>
  <Override PartName="/ppt/slideLayouts/slideLayout741.xml" ContentType="application/vnd.openxmlformats-officedocument.presentationml.slideLayout+xml"/>
  <Override PartName="/ppt/tags/tag1351.xml" ContentType="application/vnd.openxmlformats-officedocument.presentationml.tags+xml"/>
  <Override PartName="/ppt/tags/tag4336.xml" ContentType="application/vnd.openxmlformats-officedocument.presentationml.tags+xml"/>
  <Override PartName="/ppt/tags/tag7100.xml" ContentType="application/vnd.openxmlformats-officedocument.presentationml.tags+xml"/>
  <Override PartName="/ppt/tags/tag7576.xml" ContentType="application/vnd.openxmlformats-officedocument.presentationml.tags+xml"/>
  <Override PartName="/ppt/tags/tag256.xml" ContentType="application/vnd.openxmlformats-officedocument.presentationml.tags+xml"/>
  <Override PartName="/ppt/tags/tag748.xml" ContentType="application/vnd.openxmlformats-officedocument.presentationml.tags+xml"/>
  <Override PartName="/ppt/tags/tag2493.xml" ContentType="application/vnd.openxmlformats-officedocument.presentationml.tags+xml"/>
  <Override PartName="/ppt/tags/tag2985.xml" ContentType="application/vnd.openxmlformats-officedocument.presentationml.tags+xml"/>
  <Override PartName="/ppt/tags/tag7084.xml" ContentType="application/vnd.openxmlformats-officedocument.presentationml.tags+xml"/>
  <Override PartName="/ppt/tags/tag8734.xml" ContentType="application/vnd.openxmlformats-officedocument.presentationml.tags+xml"/>
  <Override PartName="/ppt/tags/tag2238.xml" ContentType="application/vnd.openxmlformats-officedocument.presentationml.tags+xml"/>
  <Override PartName="/ppt/tags/tag5002.xml" ContentType="application/vnd.openxmlformats-officedocument.presentationml.tags+xml"/>
  <Override PartName="/ppt/tags/tag5478.xml" ContentType="application/vnd.openxmlformats-officedocument.presentationml.tags+xml"/>
  <Override PartName="/ppt/tags/tag6891.xml" ContentType="application/vnd.openxmlformats-officedocument.presentationml.tags+xml"/>
  <Override PartName="/ppt/tags/tag8242.xml" ContentType="application/vnd.openxmlformats-officedocument.presentationml.tags+xml"/>
  <Override PartName="/ppt/tags/tag3651.xml" ContentType="application/vnd.openxmlformats-officedocument.presentationml.tags+xml"/>
  <Override PartName="/ppt/tags/tag6636.xml" ContentType="application/vnd.openxmlformats-officedocument.presentationml.tags+xml"/>
  <Override PartName="/ppt/tags/tag9400.xml" ContentType="application/vnd.openxmlformats-officedocument.presentationml.tags+xml"/>
  <Override PartName="/ppt/tags/tag6144.xml" ContentType="application/vnd.openxmlformats-officedocument.presentationml.tags+xml"/>
  <Override PartName="/ppt/slideLayouts/slideLayout943.xml" ContentType="application/vnd.openxmlformats-officedocument.presentationml.slideLayout+xml"/>
  <Override PartName="/ppt/tags/tag9384.xml" ContentType="application/vnd.openxmlformats-officedocument.presentationml.tags+xml"/>
  <Override PartName="/ppt/tags/tag1553.xml" ContentType="application/vnd.openxmlformats-officedocument.presentationml.tags+xml"/>
  <Override PartName="/ppt/slideLayouts/slideLayout451.xml" ContentType="application/vnd.openxmlformats-officedocument.presentationml.slideLayout+xml"/>
  <Override PartName="/ppt/tags/tag4793.xml" ContentType="application/vnd.openxmlformats-officedocument.presentationml.tags+xml"/>
  <Override PartName="/ppt/tags/tag7302.xml" ContentType="application/vnd.openxmlformats-officedocument.presentationml.tags+xml"/>
  <Override PartName="/ppt/tags/tag7778.xml" ContentType="application/vnd.openxmlformats-officedocument.presentationml.tags+xml"/>
  <Override PartName="/ppt/tags/tag9129.xml" ContentType="application/vnd.openxmlformats-officedocument.presentationml.tags+xml"/>
  <Override PartName="/ppt/tags/tag1061.xml" ContentType="application/vnd.openxmlformats-officedocument.presentationml.tags+xml"/>
  <Override PartName="/ppt/tags/tag2711.xml" ContentType="application/vnd.openxmlformats-officedocument.presentationml.tags+xml"/>
  <Override PartName="/ppt/theme/theme25.xml" ContentType="application/vnd.openxmlformats-officedocument.theme+xml"/>
  <Override PartName="/ppt/tags/tag4046.xml" ContentType="application/vnd.openxmlformats-officedocument.presentationml.tags+xml"/>
  <Override PartName="/ppt/tags/tag4538.xml" ContentType="application/vnd.openxmlformats-officedocument.presentationml.tags+xml"/>
  <Override PartName="/ppt/tags/tag5951.xml" ContentType="application/vnd.openxmlformats-officedocument.presentationml.tags+xml"/>
  <Override PartName="/ppt/tags/tag7286.xml" ContentType="application/vnd.openxmlformats-officedocument.presentationml.tags+xml"/>
  <Override PartName="/ppt/tags/tag8936.xml" ContentType="application/vnd.openxmlformats-officedocument.presentationml.tags+xml"/>
  <Override PartName="/ppt/tags/tag458.xml" ContentType="application/vnd.openxmlformats-officedocument.presentationml.tags+xml"/>
  <Override PartName="/ppt/tags/tag2695.xml" ContentType="application/vnd.openxmlformats-officedocument.presentationml.tags+xml"/>
  <Override PartName="/ppt/tags/tag8444.xml" ContentType="application/vnd.openxmlformats-officedocument.presentationml.tags+xml"/>
  <Override PartName="/ppt/tags/tag3853.xml" ContentType="application/vnd.openxmlformats-officedocument.presentationml.tags+xml"/>
  <Override PartName="/ppt/tags/tag5188.xml" ContentType="application/vnd.openxmlformats-officedocument.presentationml.tags+xml"/>
  <Override PartName="/ppt/tags/tag5204.xml" ContentType="application/vnd.openxmlformats-officedocument.presentationml.tags+xml"/>
  <Override PartName="/ppt/tags/tag9602.xml" ContentType="application/vnd.openxmlformats-officedocument.presentationml.tags+xml"/>
  <Override PartName="/ppt/tags/tag3361.xml" ContentType="application/vnd.openxmlformats-officedocument.presentationml.tags+xml"/>
  <Override PartName="/ppt/tags/tag6346.xml" ContentType="application/vnd.openxmlformats-officedocument.presentationml.tags+xml"/>
  <Override PartName="/ppt/tags/tag6838.xml" ContentType="application/vnd.openxmlformats-officedocument.presentationml.tags+xml"/>
  <Override PartName="/ppt/slideLayouts/slideLayout1178.xml" ContentType="application/vnd.openxmlformats-officedocument.presentationml.slideLayout+xml"/>
  <Override PartName="/ppt/tags/tag9110.xml" ContentType="application/vnd.openxmlformats-officedocument.presentationml.tags+xml"/>
  <Override PartName="/ppt/tags/tag9586.xml" ContentType="application/vnd.openxmlformats-officedocument.presentationml.tags+xml"/>
  <Override PartName="/ppt/tags/tag1755.xml" ContentType="application/vnd.openxmlformats-officedocument.presentationml.tags+xml"/>
  <Override PartName="/ppt/tags/tag3106.xml" ContentType="application/vnd.openxmlformats-officedocument.presentationml.tags+xml"/>
  <Override PartName="/ppt/tags/tag4995.xml" ContentType="application/vnd.openxmlformats-officedocument.presentationml.tags+xml"/>
  <Override PartName="/ppt/tags/tag9094.xml" ContentType="application/vnd.openxmlformats-officedocument.presentationml.tags+xml"/>
  <Override PartName="/ppt/tags/tag931.xml" ContentType="application/vnd.openxmlformats-officedocument.presentationml.tags+xml"/>
  <Override PartName="/ppt/slideLayouts/slideLayout161.xml" ContentType="application/vnd.openxmlformats-officedocument.presentationml.slideLayout+xml"/>
  <Override PartName="/ppt/tags/tag1263.xml" ContentType="application/vnd.openxmlformats-officedocument.presentationml.tags+xml"/>
  <Override PartName="/ppt/slideLayouts/slideLayout653.xml" ContentType="application/vnd.openxmlformats-officedocument.presentationml.slideLayout+xml"/>
  <Override PartName="/ppt/tags/tag7012.xml" ContentType="application/vnd.openxmlformats-officedocument.presentationml.tags+xml"/>
  <Override PartName="/ppt/tags/tag7488.xml" ContentType="application/vnd.openxmlformats-officedocument.presentationml.tags+xml"/>
  <Override PartName="/ppt/tags/tag7504.xml" ContentType="application/vnd.openxmlformats-officedocument.presentationml.tags+xml"/>
  <Override PartName="/ppt/tags/tag1008.xml" ContentType="application/vnd.openxmlformats-officedocument.presentationml.tags+xml"/>
  <Override PartName="/ppt/tags/tag2421.xml" ContentType="application/vnd.openxmlformats-officedocument.presentationml.tags+xml"/>
  <Override PartName="/ppt/tags/tag2897.xml" ContentType="application/vnd.openxmlformats-officedocument.presentationml.tags+xml"/>
  <Override PartName="/ppt/tags/tag2913.xml" ContentType="application/vnd.openxmlformats-officedocument.presentationml.tags+xml"/>
  <Override PartName="/ppt/tags/tag4248.xml" ContentType="application/vnd.openxmlformats-officedocument.presentationml.tags+xml"/>
  <Override PartName="/ppt/tags/tag5661.xml" ContentType="application/vnd.openxmlformats-officedocument.presentationml.tags+xml"/>
  <Override PartName="/ppt/tags/tag168.xml" ContentType="application/vnd.openxmlformats-officedocument.presentationml.tags+xml"/>
  <Override PartName="/ppt/tags/tag5406.xml" ContentType="application/vnd.openxmlformats-officedocument.presentationml.tags+xml"/>
  <Override PartName="/ppt/tags/tag8154.xml" ContentType="application/vnd.openxmlformats-officedocument.presentationml.tags+xml"/>
  <Override PartName="/ppt/tags/tag8646.xml" ContentType="application/vnd.openxmlformats-officedocument.presentationml.tags+xml"/>
  <Override PartName="/ppt/tags/tag3563.xml" ContentType="application/vnd.openxmlformats-officedocument.presentationml.tags+xml"/>
  <Override PartName="/ppt/tags/tag9788.xml" ContentType="application/vnd.openxmlformats-officedocument.presentationml.tags+xml"/>
  <Override PartName="/ppt/tags/tag9804.xml" ContentType="application/vnd.openxmlformats-officedocument.presentationml.tags+xml"/>
  <Override PartName="/ppt/slideLayouts/slideLayout99.xml" ContentType="application/vnd.openxmlformats-officedocument.presentationml.slideLayout+xml"/>
  <Override PartName="/ppt/tags/tag3071.xml" ContentType="application/vnd.openxmlformats-officedocument.presentationml.tags+xml"/>
  <Override PartName="/ppt/tags/tag3308.xml" ContentType="application/vnd.openxmlformats-officedocument.presentationml.tags+xml"/>
  <Override PartName="/ppt/tags/tag6548.xml" ContentType="application/vnd.openxmlformats-officedocument.presentationml.tags+xml"/>
  <Override PartName="/ppt/tags/tag7961.xml" ContentType="application/vnd.openxmlformats-officedocument.presentationml.tags+xml"/>
  <Override PartName="/ppt/tags/tag9296.xml" ContentType="application/vnd.openxmlformats-officedocument.presentationml.tags+xml"/>
  <Override PartName="/ppt/tags/tag9312.xml" ContentType="application/vnd.openxmlformats-officedocument.presentationml.tags+xml"/>
  <Override PartName="/ppt/tags/tag1957.xml" ContentType="application/vnd.openxmlformats-officedocument.presentationml.tags+xml"/>
  <Override PartName="/ppt/tags/tag4721.xml" ContentType="application/vnd.openxmlformats-officedocument.presentationml.tags+xml"/>
  <Override PartName="/ppt/tags/tag6056.xml" ContentType="application/vnd.openxmlformats-officedocument.presentationml.tags+xml"/>
  <Override PartName="/ppt/slideLayouts/slideLayout855.xml" ContentType="application/vnd.openxmlformats-officedocument.presentationml.slideLayout+xml"/>
  <Override PartName="/ppt/tags/tag7706.xml" ContentType="application/vnd.openxmlformats-officedocument.presentationml.tags+xml"/>
  <Override PartName="/ppt/tags/tag641.xml" ContentType="application/vnd.openxmlformats-officedocument.presentationml.tags+xml"/>
  <Override PartName="/ppt/tags/tag1465.xml" ContentType="application/vnd.openxmlformats-officedocument.presentationml.tags+xml"/>
  <Override PartName="/ppt/slideLayouts/slideLayout363.xml" ContentType="application/vnd.openxmlformats-officedocument.presentationml.slideLayout+xml"/>
  <Override PartName="/ppt/tags/tag5863.xml" ContentType="application/vnd.openxmlformats-officedocument.presentationml.tags+xml"/>
  <Override PartName="/ppt/tags/tag7198.xml" ContentType="application/vnd.openxmlformats-officedocument.presentationml.tags+xml"/>
  <Override PartName="/ppt/tags/tag7214.xml" ContentType="application/vnd.openxmlformats-officedocument.presentationml.tags+xml"/>
  <Override PartName="/ppt/slideLayouts/slideLayout108.xml" ContentType="application/vnd.openxmlformats-officedocument.presentationml.slideLayout+xml"/>
  <Override PartName="/ppt/tags/tag2623.xml" ContentType="application/vnd.openxmlformats-officedocument.presentationml.tags+xml"/>
  <Override PartName="/ppt/tags/tag5371.xml" ContentType="application/vnd.openxmlformats-officedocument.presentationml.tags+xml"/>
  <Override PartName="/ppt/tags/tag5608.xml" ContentType="application/vnd.openxmlformats-officedocument.presentationml.tags+xml"/>
  <Override PartName="/ppt/tags/tag8848.xml" ContentType="application/vnd.openxmlformats-officedocument.presentationml.tags+xml"/>
  <Override PartName="/ppt/tags/tag69.xml" ContentType="application/vnd.openxmlformats-officedocument.presentationml.tags+xml"/>
  <Override PartName="/ppt/tags/tag2131.xml" ContentType="application/vnd.openxmlformats-officedocument.presentationml.tags+xml"/>
  <Override PartName="/ppt/tags/tag5116.xml" ContentType="application/vnd.openxmlformats-officedocument.presentationml.tags+xml"/>
  <Override PartName="/ppt/tags/tag8356.xml" ContentType="application/vnd.openxmlformats-officedocument.presentationml.tags+xml"/>
  <Override PartName="/ppt/slideLayouts/slideLayout80.xml" ContentType="application/vnd.openxmlformats-officedocument.presentationml.slideLayout+xml"/>
  <Override PartName="/ppt/tags/tag3273.xml" ContentType="application/vnd.openxmlformats-officedocument.presentationml.tags+xml"/>
  <Override PartName="/ppt/tags/tag3765.xml" ContentType="application/vnd.openxmlformats-officedocument.presentationml.tags+xml"/>
  <Override PartName="/ppt/slideLayouts/slideLayout1106.xml" ContentType="application/vnd.openxmlformats-officedocument.presentationml.slideLayout+xml"/>
  <Override PartName="/ppt/tags/tag9514.xml" ContentType="application/vnd.openxmlformats-officedocument.presentationml.tags+xml"/>
  <Override PartName="/ppt/tags/tag3018.xml" ContentType="application/vnd.openxmlformats-officedocument.presentationml.tags+xml"/>
  <Override PartName="/ppt/tags/tag4923.xml" ContentType="application/vnd.openxmlformats-officedocument.presentationml.tags+xml"/>
  <Override PartName="/ppt/tags/tag6258.xml" ContentType="application/vnd.openxmlformats-officedocument.presentationml.tags+xml"/>
  <Override PartName="/ppt/tags/tag7671.xml" ContentType="application/vnd.openxmlformats-officedocument.presentationml.tags+xml"/>
  <Override PartName="/ppt/tags/tag7908.xml" ContentType="application/vnd.openxmlformats-officedocument.presentationml.tags+xml"/>
  <Override PartName="/ppt/tags/tag9022.xml" ContentType="application/vnd.openxmlformats-officedocument.presentationml.tags+xml"/>
  <Override PartName="/ppt/tags/tag9498.xml" ContentType="application/vnd.openxmlformats-officedocument.presentationml.tags+xml"/>
  <Override PartName="/ppt/tags/tag843.xml" ContentType="application/vnd.openxmlformats-officedocument.presentationml.tags+xml"/>
  <Override PartName="/ppt/tags/tag1667.xml" ContentType="application/vnd.openxmlformats-officedocument.presentationml.tags+xml"/>
  <Override PartName="/ppt/slideLayouts/slideLayout565.xml" ContentType="application/vnd.openxmlformats-officedocument.presentationml.slideLayout+xml"/>
  <Override PartName="/ppt/tags/tag4431.xml" ContentType="application/vnd.openxmlformats-officedocument.presentationml.tags+xml"/>
  <Override PartName="/ppt/tags/tag7416.xml" ContentType="application/vnd.openxmlformats-officedocument.presentationml.tags+xml"/>
  <Override PartName="/customXml/itemProps49.xml" ContentType="application/vnd.openxmlformats-officedocument.customXmlProperties+xml"/>
  <Override PartName="/ppt/tags/tag50.xml" ContentType="application/vnd.openxmlformats-officedocument.presentationml.tags+xml"/>
  <Override PartName="/ppt/tags/tag351.xml" ContentType="application/vnd.openxmlformats-officedocument.presentationml.tags+xml"/>
  <Override PartName="/ppt/tags/tag1175.xml" ContentType="application/vnd.openxmlformats-officedocument.presentationml.tags+xml"/>
  <Override PartName="/ppt/tags/tag2825.xml" ContentType="application/vnd.openxmlformats-officedocument.presentationml.tags+xml"/>
  <Override PartName="/ppt/tags/tag2333.xml" ContentType="application/vnd.openxmlformats-officedocument.presentationml.tags+xml"/>
  <Override PartName="/ppt/tags/tag5081.xml" ContentType="application/vnd.openxmlformats-officedocument.presentationml.tags+xml"/>
  <Override PartName="/ppt/tags/tag5573.xml" ContentType="application/vnd.openxmlformats-officedocument.presentationml.tags+xml"/>
  <Override PartName="/ppt/tags/tag8558.xml" ContentType="application/vnd.openxmlformats-officedocument.presentationml.tags+xml"/>
  <Override PartName="/ppt/slides/slide28.xml" ContentType="application/vnd.openxmlformats-officedocument.presentationml.slide+xml"/>
  <Override PartName="/ppt/tags/tag3967.xml" ContentType="application/vnd.openxmlformats-officedocument.presentationml.tags+xml"/>
  <Override PartName="/ppt/tags/tag5318.xml" ContentType="application/vnd.openxmlformats-officedocument.presentationml.tags+xml"/>
  <Override PartName="/ppt/tags/tag6731.xml" ContentType="application/vnd.openxmlformats-officedocument.presentationml.tags+xml"/>
  <Override PartName="/ppt/tags/tag8066.xml" ContentType="application/vnd.openxmlformats-officedocument.presentationml.tags+xml"/>
  <Override PartName="/ppt/tags/tag9716.xml" ContentType="application/vnd.openxmlformats-officedocument.presentationml.tags+xml"/>
  <Override PartName="/ppt/slides/slide3.xml" ContentType="application/vnd.openxmlformats-officedocument.presentationml.slide+xml"/>
  <Override PartName="/ppt/slideLayouts/slideLayout27.xml" ContentType="application/vnd.openxmlformats-officedocument.presentationml.slideLayout+xml"/>
  <Override PartName="/ppt/tags/tag3475.xml" ContentType="application/vnd.openxmlformats-officedocument.presentationml.tags+xml"/>
  <Override PartName="/ppt/slideLayouts/slideLayout1071.xml" ContentType="application/vnd.openxmlformats-officedocument.presentationml.slideLayout+xml"/>
  <Override PartName="/ppt/tags/tag9224.xml" ContentType="application/vnd.openxmlformats-officedocument.presentationml.tags+xml"/>
  <Override PartName="/customXml/itemProps30.xml" ContentType="application/vnd.openxmlformats-officedocument.customXmlProperties+xml"/>
  <Override PartName="/ppt/tags/tag1869.xml" ContentType="application/vnd.openxmlformats-officedocument.presentationml.tags+xml"/>
  <Override PartName="/ppt/tags/tag4633.xml" ContentType="application/vnd.openxmlformats-officedocument.presentationml.tags+xml"/>
  <Override PartName="/ppt/tags/tag7381.xml" ContentType="application/vnd.openxmlformats-officedocument.presentationml.tags+xml"/>
  <Override PartName="/ppt/tags/tag7873.xml" ContentType="application/vnd.openxmlformats-officedocument.presentationml.tags+xml"/>
  <Override PartName="/ppt/tags/tag553.xml" ContentType="application/vnd.openxmlformats-officedocument.presentationml.tags+xml"/>
  <Override PartName="/ppt/tags/tag1377.xml" ContentType="application/vnd.openxmlformats-officedocument.presentationml.tags+xml"/>
  <Override PartName="/ppt/slideLayouts/slideLayout275.xml" ContentType="application/vnd.openxmlformats-officedocument.presentationml.slideLayout+xml"/>
  <Override PartName="/ppt/tags/tag2790.xml" ContentType="application/vnd.openxmlformats-officedocument.presentationml.tags+xml"/>
  <Override PartName="/ppt/tags/tag4141.xml" ContentType="application/vnd.openxmlformats-officedocument.presentationml.tags+xml"/>
  <Override PartName="/ppt/slideLayouts/slideLayout767.xml" ContentType="application/vnd.openxmlformats-officedocument.presentationml.slideLayout+xml"/>
  <Override PartName="/ppt/tags/tag7126.xml" ContentType="application/vnd.openxmlformats-officedocument.presentationml.tags+xml"/>
  <Override PartName="/ppt/tags/tag7618.xml" ContentType="application/vnd.openxmlformats-officedocument.presentationml.tags+xml"/>
  <Override PartName="/ppt/slideMasters/slideMaster14.xml" ContentType="application/vnd.openxmlformats-officedocument.presentationml.slideMaster+xml"/>
  <Override PartName="/ppt/tags/tag2535.xml" ContentType="application/vnd.openxmlformats-officedocument.presentationml.tags+xml"/>
  <Override PartName="/ppt/tags/tag5775.xml" ContentType="application/vnd.openxmlformats-officedocument.presentationml.tags+xml"/>
  <Override PartName="/ppt/tags/tag2043.xml" ContentType="application/vnd.openxmlformats-officedocument.presentationml.tags+xml"/>
  <Override PartName="/ppt/tags/tag5283.xml" ContentType="application/vnd.openxmlformats-officedocument.presentationml.tags+xml"/>
  <Override PartName="/ppt/tags/tag6933.xml" ContentType="application/vnd.openxmlformats-officedocument.presentationml.tags+xml"/>
  <Override PartName="/ppt/tags/tag8268.xml" ContentType="application/vnd.openxmlformats-officedocument.presentationml.tags+xml"/>
  <Override PartName="/ppt/tags/tag3201.xml" ContentType="application/vnd.openxmlformats-officedocument.presentationml.tags+xml"/>
  <Override PartName="/ppt/tags/tag3677.xml" ContentType="application/vnd.openxmlformats-officedocument.presentationml.tags+xml"/>
  <Override PartName="/ppt/tags/tag5028.xml" ContentType="application/vnd.openxmlformats-officedocument.presentationml.tags+xml"/>
  <Override PartName="/ppt/tags/tag6441.xml" ContentType="application/vnd.openxmlformats-officedocument.presentationml.tags+xml"/>
  <Override PartName="/ppt/tags/tag9681.xml" ContentType="application/vnd.openxmlformats-officedocument.presentationml.tags+xml"/>
  <Override PartName="/customXml/itemProps135.xml" ContentType="application/vnd.openxmlformats-officedocument.customXmlProperties+xml"/>
  <Override PartName="/ppt/tags/tag1850.xml" ContentType="application/vnd.openxmlformats-officedocument.presentationml.tags+xml"/>
  <Override PartName="/ppt/tags/tag3185.xml" ContentType="application/vnd.openxmlformats-officedocument.presentationml.tags+xml"/>
  <Override PartName="/ppt/slideLayouts/slideLayout1018.xml" ContentType="application/vnd.openxmlformats-officedocument.presentationml.slideLayout+xml"/>
  <Override PartName="/ppt/tags/tag9426.xml" ContentType="application/vnd.openxmlformats-officedocument.presentationml.tags+xml"/>
  <Override PartName="/ppt/tags/tag4343.xml" ContentType="application/vnd.openxmlformats-officedocument.presentationml.tags+xml"/>
  <Override PartName="/ppt/tags/tag4835.xml" ContentType="application/vnd.openxmlformats-officedocument.presentationml.tags+xml"/>
  <Override PartName="/ppt/slideLayouts/slideLayout969.xml" ContentType="application/vnd.openxmlformats-officedocument.presentationml.slideLayout+xml"/>
  <Override PartName="/ppt/tags/tag7583.xml" ContentType="application/vnd.openxmlformats-officedocument.presentationml.tags+xml"/>
  <Override PartName="/ppt/tags/tag755.xml" ContentType="application/vnd.openxmlformats-officedocument.presentationml.tags+xml"/>
  <Override PartName="/ppt/tags/tag1087.xml" ContentType="application/vnd.openxmlformats-officedocument.presentationml.tags+xml"/>
  <Override PartName="/ppt/tags/tag1103.xml" ContentType="application/vnd.openxmlformats-officedocument.presentationml.tags+xml"/>
  <Override PartName="/ppt/tags/tag1579.xml" ContentType="application/vnd.openxmlformats-officedocument.presentationml.tags+xml"/>
  <Override PartName="/ppt/tags/tag2992.xml" ContentType="application/vnd.openxmlformats-officedocument.presentationml.tags+xml"/>
  <Override PartName="/ppt/slideLayouts/slideLayout477.xml" ContentType="application/vnd.openxmlformats-officedocument.presentationml.slideLayout+xml"/>
  <Override PartName="/ppt/tags/tag5977.xml" ContentType="application/vnd.openxmlformats-officedocument.presentationml.tags+xml"/>
  <Override PartName="/ppt/tags/tag7091.xml" ContentType="application/vnd.openxmlformats-officedocument.presentationml.tags+xml"/>
  <Override PartName="/ppt/tags/tag7328.xml" ContentType="application/vnd.openxmlformats-officedocument.presentationml.tags+xml"/>
  <Override PartName="/ppt/tags/tag8741.xml" ContentType="application/vnd.openxmlformats-officedocument.presentationml.tags+xml"/>
  <Override PartName="/ppt/tags/tag263.xml" ContentType="application/vnd.openxmlformats-officedocument.presentationml.tags+xml"/>
  <Override PartName="/ppt/tags/tag2737.xml" ContentType="application/vnd.openxmlformats-officedocument.presentationml.tags+xml"/>
  <Override PartName="/ppt/tags/tag5485.xml" ContentType="application/vnd.openxmlformats-officedocument.presentationml.tags+xml"/>
  <Override PartName="/ppt/tags/tag5501.xml" ContentType="application/vnd.openxmlformats-officedocument.presentationml.tags+xml"/>
  <Override PartName="/ppt/tags/tag2245.xml" ContentType="application/vnd.openxmlformats-officedocument.presentationml.tags+xml"/>
  <Override PartName="/ppt/tags/tag6643.xml" ContentType="application/vnd.openxmlformats-officedocument.presentationml.tags+xml"/>
  <Override PartName="/ppt/notesSlides/notesSlide16.xml" ContentType="application/vnd.openxmlformats-officedocument.presentationml.notesSlide+xml"/>
  <Override PartName="/ppt/tags/tag3387.xml" ContentType="application/vnd.openxmlformats-officedocument.presentationml.tags+xml"/>
  <Override PartName="/ppt/tags/tag3403.xml" ContentType="application/vnd.openxmlformats-officedocument.presentationml.tags+xml"/>
  <Override PartName="/ppt/tags/tag3879.xml" ContentType="application/vnd.openxmlformats-officedocument.presentationml.tags+xml"/>
  <Override PartName="/ppt/tags/tag6151.xml" ContentType="application/vnd.openxmlformats-officedocument.presentationml.tags+xml"/>
  <Override PartName="/ppt/tags/tag9391.xml" ContentType="application/vnd.openxmlformats-officedocument.presentationml.tags+xml"/>
  <Override PartName="/ppt/tags/tag9628.xml" ContentType="application/vnd.openxmlformats-officedocument.presentationml.tags+xml"/>
  <Override PartName="/ppt/tags/tag1560.xml" ContentType="application/vnd.openxmlformats-officedocument.presentationml.tags+xml"/>
  <Override PartName="/ppt/slideLayouts/slideLayout950.xml" ContentType="application/vnd.openxmlformats-officedocument.presentationml.slideLayout+xml"/>
  <Override PartName="/ppt/tags/tag7785.xml" ContentType="application/vnd.openxmlformats-officedocument.presentationml.tags+xml"/>
  <Override PartName="/ppt/tags/tag7801.xml" ContentType="application/vnd.openxmlformats-officedocument.presentationml.tags+xml"/>
  <Override PartName="/ppt/tags/tag9136.xml" ContentType="application/vnd.openxmlformats-officedocument.presentationml.tags+xml"/>
  <Override PartName="/ppt/tags/tag957.xml" ContentType="application/vnd.openxmlformats-officedocument.presentationml.tags+xml"/>
  <Override PartName="/ppt/tags/tag1305.xml" ContentType="application/vnd.openxmlformats-officedocument.presentationml.tags+xml"/>
  <Override PartName="/ppt/slideLayouts/slideLayout203.xml" ContentType="application/vnd.openxmlformats-officedocument.presentationml.slideLayout+xml"/>
  <Override PartName="/ppt/tags/tag4053.xml" ContentType="application/vnd.openxmlformats-officedocument.presentationml.tags+xml"/>
  <Override PartName="/ppt/theme/theme32.xml" ContentType="application/vnd.openxmlformats-officedocument.theme+xml"/>
  <Override PartName="/ppt/tags/tag4545.xml" ContentType="application/vnd.openxmlformats-officedocument.presentationml.tags+xml"/>
  <Override PartName="/ppt/slideLayouts/slideLayout679.xml" ContentType="application/vnd.openxmlformats-officedocument.presentationml.slideLayout+xml"/>
  <Override PartName="/ppt/tags/tag7293.xml" ContentType="application/vnd.openxmlformats-officedocument.presentationml.tags+xml"/>
  <Override PartName="/ppt/tags/tag8943.xml" ContentType="application/vnd.openxmlformats-officedocument.presentationml.tags+xml"/>
  <Override PartName="/ppt/tags/tag465.xml" ContentType="application/vnd.openxmlformats-officedocument.presentationml.tags+xml"/>
  <Override PartName="/ppt/tags/tag1289.xml" ContentType="application/vnd.openxmlformats-officedocument.presentationml.tags+xml"/>
  <Override PartName="/ppt/slideLayouts/slideLayout187.xml" ContentType="application/vnd.openxmlformats-officedocument.presentationml.slideLayout+xml"/>
  <Override PartName="/ppt/tags/tag2939.xml" ContentType="application/vnd.openxmlformats-officedocument.presentationml.tags+xml"/>
  <Override PartName="/ppt/tags/tag5703.xml" ContentType="application/vnd.openxmlformats-officedocument.presentationml.tags+xml"/>
  <Override PartName="/ppt/tags/tag7038.xml" ContentType="application/vnd.openxmlformats-officedocument.presentationml.tags+xml"/>
  <Override PartName="/ppt/tags/tag8451.xml" ContentType="application/vnd.openxmlformats-officedocument.presentationml.tags+xml"/>
  <Default Extension="png" ContentType="image/png"/>
  <Override PartName="/ppt/tags/tag2447.xml" ContentType="application/vnd.openxmlformats-officedocument.presentationml.tags+xml"/>
  <Override PartName="/ppt/tags/tag3860.xml" ContentType="application/vnd.openxmlformats-officedocument.presentationml.tags+xml"/>
  <Override PartName="/ppt/tags/tag5195.xml" ContentType="application/vnd.openxmlformats-officedocument.presentationml.tags+xml"/>
  <Override PartName="/ppt/tags/tag5211.xml" ContentType="application/vnd.openxmlformats-officedocument.presentationml.tags+xml"/>
  <Override PartName="/ppt/tags/tag5687.xml" ContentType="application/vnd.openxmlformats-officedocument.presentationml.tags+xml"/>
  <Override PartName="/ppt/tags/tag3605.xml" ContentType="application/vnd.openxmlformats-officedocument.presentationml.tags+xml"/>
  <Override PartName="/ppt/tags/tag6845.xml" ContentType="application/vnd.openxmlformats-officedocument.presentationml.tags+xml"/>
  <Override PartName="/ppt/tags/tag9593.xml" ContentType="application/vnd.openxmlformats-officedocument.presentationml.tags+xml"/>
  <Override PartName="/ppt/tags/tag3113.xml" ContentType="application/vnd.openxmlformats-officedocument.presentationml.tags+xml"/>
  <Override PartName="/ppt/tags/tag3589.xml" ContentType="application/vnd.openxmlformats-officedocument.presentationml.tags+xml"/>
  <Override PartName="/ppt/tags/tag6353.xml" ContentType="application/vnd.openxmlformats-officedocument.presentationml.tags+xml"/>
  <Override PartName="/ppt/slideLayouts/slideLayout1185.xml" ContentType="application/vnd.openxmlformats-officedocument.presentationml.slideLayout+xml"/>
  <Override PartName="/ppt/tags/tag9338.xml" ContentType="application/vnd.openxmlformats-officedocument.presentationml.tags+xml"/>
  <Override PartName="/ppt/tags/tag1270.xml" ContentType="application/vnd.openxmlformats-officedocument.presentationml.tags+xml"/>
  <Override PartName="/ppt/tags/tag1762.xml" ContentType="application/vnd.openxmlformats-officedocument.presentationml.tags+xml"/>
  <Override PartName="/ppt/tags/tag3097.xml" ContentType="application/vnd.openxmlformats-officedocument.presentationml.tags+xml"/>
  <Override PartName="/ppt/tags/tag4747.xml" ContentType="application/vnd.openxmlformats-officedocument.presentationml.tags+xml"/>
  <Override PartName="/ppt/slideLayouts/slideLayout660.xml" ContentType="application/vnd.openxmlformats-officedocument.presentationml.slideLayout+xml"/>
  <Override PartName="/ppt/tags/tag7495.xml" ContentType="application/vnd.openxmlformats-officedocument.presentationml.tags+xml"/>
  <Override PartName="/ppt/tags/tag7511.xml" ContentType="application/vnd.openxmlformats-officedocument.presentationml.tags+xml"/>
  <Override PartName="/ppt/tags/tag7987.xml" ContentType="application/vnd.openxmlformats-officedocument.presentationml.tags+xml"/>
  <Override PartName="/ppt/tags/tag667.xml" ContentType="application/vnd.openxmlformats-officedocument.presentationml.tags+xml"/>
  <Override PartName="/ppt/tags/tag1015.xml" ContentType="application/vnd.openxmlformats-officedocument.presentationml.tags+xml"/>
  <Override PartName="/ppt/tags/tag1507.xml" ContentType="application/vnd.openxmlformats-officedocument.presentationml.tags+xml"/>
  <Override PartName="/ppt/slideLayouts/slideLayout389.xml" ContentType="application/vnd.openxmlformats-officedocument.presentationml.slideLayout+xml"/>
  <Override PartName="/ppt/tags/tag2920.xml" ContentType="application/vnd.openxmlformats-officedocument.presentationml.tags+xml"/>
  <Override PartName="/ppt/slideLayouts/slideLayout405.xml" ContentType="application/vnd.openxmlformats-officedocument.presentationml.slideLayout+xml"/>
  <Override PartName="/ppt/tags/tag4255.xml" ContentType="application/vnd.openxmlformats-officedocument.presentationml.tags+xml"/>
  <Override PartName="/ppt/tags/tag5905.xml" ContentType="application/vnd.openxmlformats-officedocument.presentationml.tags+xml"/>
  <Override PartName="/ppt/tags/tag175.xml" ContentType="application/vnd.openxmlformats-officedocument.presentationml.tags+xml"/>
  <Override PartName="/ppt/tags/tag2649.xml" ContentType="application/vnd.openxmlformats-officedocument.presentationml.tags+xml"/>
  <Override PartName="/ppt/tags/tag5413.xml" ContentType="application/vnd.openxmlformats-officedocument.presentationml.tags+xml"/>
  <Override PartName="/ppt/tags/tag5889.xml" ContentType="application/vnd.openxmlformats-officedocument.presentationml.tags+xml"/>
  <Override PartName="/ppt/tags/tag8161.xml" ContentType="application/vnd.openxmlformats-officedocument.presentationml.tags+xml"/>
  <Override PartName="/ppt/tags/tag8653.xml" ContentType="application/vnd.openxmlformats-officedocument.presentationml.tags+xml"/>
  <Override PartName="/ppt/tags/tag2157.xml" ContentType="application/vnd.openxmlformats-officedocument.presentationml.tags+xml"/>
  <Override PartName="/ppt/tags/tag3570.xml" ContentType="application/vnd.openxmlformats-officedocument.presentationml.tags+xml"/>
  <Override PartName="/ppt/tags/tag5397.xml" ContentType="application/vnd.openxmlformats-officedocument.presentationml.tags+xml"/>
  <Override PartName="/ppt/tags/tag9811.xml" ContentType="application/vnd.openxmlformats-officedocument.presentationml.tags+xml"/>
  <Override PartName="/ppt/tags/tag3315.xml" ContentType="application/vnd.openxmlformats-officedocument.presentationml.tags+xml"/>
  <Override PartName="/ppt/tags/tag3807.xml" ContentType="application/vnd.openxmlformats-officedocument.presentationml.tags+xml"/>
  <Override PartName="/ppt/tags/tag6555.xml" ContentType="application/vnd.openxmlformats-officedocument.presentationml.tags+xml"/>
  <Override PartName="/ppt/tags/tag9795.xml" ContentType="application/vnd.openxmlformats-officedocument.presentationml.tags+xml"/>
  <Override PartName="/ppt/tags/tag1964.xml" ContentType="application/vnd.openxmlformats-officedocument.presentationml.tags+xml"/>
  <Override PartName="/ppt/tags/tag3299.xml" ContentType="application/vnd.openxmlformats-officedocument.presentationml.tags+xml"/>
  <Override PartName="/ppt/tags/tag4949.xml" ContentType="application/vnd.openxmlformats-officedocument.presentationml.tags+xml"/>
  <Override PartName="/ppt/tags/tag6063.xml" ContentType="application/vnd.openxmlformats-officedocument.presentationml.tags+xml"/>
  <Override PartName="/ppt/slideLayouts/slideLayout862.xml" ContentType="application/vnd.openxmlformats-officedocument.presentationml.slideLayout+xml"/>
  <Override PartName="/ppt/tags/tag7713.xml" ContentType="application/vnd.openxmlformats-officedocument.presentationml.tags+xml"/>
  <Override PartName="/ppt/tags/tag9048.xml" ContentType="application/vnd.openxmlformats-officedocument.presentationml.tags+xml"/>
  <Override PartName="/ppt/tags/tag1472.xml" ContentType="application/vnd.openxmlformats-officedocument.presentationml.tags+xml"/>
  <Override PartName="/ppt/tags/tag1709.xml" ContentType="application/vnd.openxmlformats-officedocument.presentationml.tags+xml"/>
  <Override PartName="/ppt/slideLayouts/slideLayout370.xml" ContentType="application/vnd.openxmlformats-officedocument.presentationml.slideLayout+xml"/>
  <Override PartName="/ppt/tags/tag4457.xml" ContentType="application/vnd.openxmlformats-officedocument.presentationml.tags+xml"/>
  <Override PartName="/ppt/slideLayouts/slideLayout607.xml" ContentType="application/vnd.openxmlformats-officedocument.presentationml.slideLayout+xml"/>
  <Override PartName="/ppt/tags/tag7221.xml" ContentType="application/vnd.openxmlformats-officedocument.presentationml.tags+xml"/>
  <Override PartName="/ppt/tags/tag7697.xml" ContentType="application/vnd.openxmlformats-officedocument.presentationml.tags+xml"/>
  <Override PartName="/ppt/slideLayouts/slideLayout115.xml" ContentType="application/vnd.openxmlformats-officedocument.presentationml.slideLayout+xml"/>
  <Override PartName="/ppt/tags/tag869.xml" ContentType="application/vnd.openxmlformats-officedocument.presentationml.tags+xml"/>
  <Override PartName="/ppt/tags/tag1217.xml" ContentType="application/vnd.openxmlformats-officedocument.presentationml.tags+xml"/>
  <Override PartName="/ppt/tags/tag2630.xml" ContentType="application/vnd.openxmlformats-officedocument.presentationml.tags+xml"/>
  <Override PartName="/ppt/tags/tag5870.xml" ContentType="application/vnd.openxmlformats-officedocument.presentationml.tags+xml"/>
  <Override PartName="/ppt/tags/tag8855.xml" ContentType="application/vnd.openxmlformats-officedocument.presentationml.tags+xml"/>
  <Override PartName="/ppt/tags/tag76.xml" ContentType="application/vnd.openxmlformats-officedocument.presentationml.tags+xml"/>
  <Override PartName="/ppt/tags/tag377.xml" ContentType="application/vnd.openxmlformats-officedocument.presentationml.tags+xml"/>
  <Override PartName="/ppt/tags/tag5123.xml" ContentType="application/vnd.openxmlformats-officedocument.presentationml.tags+xml"/>
  <Override PartName="/ppt/tags/tag5599.xml" ContentType="application/vnd.openxmlformats-officedocument.presentationml.tags+xml"/>
  <Override PartName="/ppt/tags/tag5615.xml" ContentType="application/vnd.openxmlformats-officedocument.presentationml.tags+xml"/>
  <Override PartName="/ppt/tags/tag8363.xml" ContentType="application/vnd.openxmlformats-officedocument.presentationml.tags+xml"/>
  <Override PartName="/ppt/tags/tag2359.xml" ContentType="application/vnd.openxmlformats-officedocument.presentationml.tags+xml"/>
  <Override PartName="/ppt/tags/tag3772.xml" ContentType="application/vnd.openxmlformats-officedocument.presentationml.tags+xml"/>
  <Override PartName="/ppt/tags/tag6757.xml" ContentType="application/vnd.openxmlformats-officedocument.presentationml.tags+xml"/>
  <Override PartName="/ppt/tags/tag8108.xml" ContentType="application/vnd.openxmlformats-officedocument.presentationml.tags+xml"/>
  <Override PartName="/ppt/tags/tag9521.xml" ContentType="application/vnd.openxmlformats-officedocument.presentationml.tags+xml"/>
  <Override PartName="/ppt/tags/tag3280.xml" ContentType="application/vnd.openxmlformats-officedocument.presentationml.tags+xml"/>
  <Override PartName="/ppt/tags/tag3517.xml" ContentType="application/vnd.openxmlformats-officedocument.presentationml.tags+xml"/>
  <Override PartName="/ppt/tags/tag4930.xml" ContentType="application/vnd.openxmlformats-officedocument.presentationml.tags+xml"/>
  <Override PartName="/ppt/tags/tag6265.xml" ContentType="application/vnd.openxmlformats-officedocument.presentationml.tags+xml"/>
  <Override PartName="/ppt/slideLayouts/slideLayout1097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tags/tag850.xml" ContentType="application/vnd.openxmlformats-officedocument.presentationml.tags+xml"/>
  <Override PartName="/ppt/tags/tag1674.xml" ContentType="application/vnd.openxmlformats-officedocument.presentationml.tags+xml"/>
  <Override PartName="/ppt/tags/tag3025.xml" ContentType="application/vnd.openxmlformats-officedocument.presentationml.tags+xml"/>
  <Override PartName="/ppt/slideLayouts/slideLayout572.xml" ContentType="application/vnd.openxmlformats-officedocument.presentationml.slideLayout+xml"/>
  <Override PartName="/ppt/slideLayouts/slideLayout809.xml" ContentType="application/vnd.openxmlformats-officedocument.presentationml.slideLayout+xml"/>
  <Override PartName="/ppt/tags/tag7423.xml" ContentType="application/vnd.openxmlformats-officedocument.presentationml.tags+xml"/>
  <Override PartName="/ppt/tags/tag7899.xml" ContentType="application/vnd.openxmlformats-officedocument.presentationml.tags+xml"/>
  <Override PartName="/ppt/tags/tag7915.xml" ContentType="application/vnd.openxmlformats-officedocument.presentationml.tags+xml"/>
  <Override PartName="/customXml/itemProps56.xml" ContentType="application/vnd.openxmlformats-officedocument.customXmlProperties+xml"/>
  <Override PartName="/ppt/tags/tag1182.xml" ContentType="application/vnd.openxmlformats-officedocument.presentationml.tags+xml"/>
  <Override PartName="/ppt/tags/tag1419.xml" ContentType="application/vnd.openxmlformats-officedocument.presentationml.tags+xml"/>
  <Override PartName="/ppt/slideLayouts/slideLayout317.xml" ContentType="application/vnd.openxmlformats-officedocument.presentationml.slideLayout+xml"/>
  <Override PartName="/ppt/tags/tag2832.xml" ContentType="application/vnd.openxmlformats-officedocument.presentationml.tags+xml"/>
  <Override PartName="/ppt/tags/tag4167.xml" ContentType="application/vnd.openxmlformats-officedocument.presentationml.tags+xml"/>
  <Override PartName="/ppt/tags/tag4659.xml" ContentType="application/vnd.openxmlformats-officedocument.presentationml.tags+xml"/>
  <Override PartName="/ppt/tags/tag103.xml" ContentType="application/vnd.openxmlformats-officedocument.presentationml.tags+xml"/>
  <Override PartName="/ppt/tags/tag579.xml" ContentType="application/vnd.openxmlformats-officedocument.presentationml.tags+xml"/>
  <Override PartName="/ppt/tags/tag2340.xml" ContentType="application/vnd.openxmlformats-officedocument.presentationml.tags+xml"/>
  <Override PartName="/ppt/tags/tag5580.xml" ContentType="application/vnd.openxmlformats-officedocument.presentationml.tags+xml"/>
  <Override PartName="/ppt/tags/tag5817.xml" ContentType="application/vnd.openxmlformats-officedocument.presentationml.tags+xml"/>
  <Override PartName="/ppt/tags/tag8565.xml" ContentType="application/vnd.openxmlformats-officedocument.presentationml.tags+xml"/>
  <Override PartName="/ppt/tags/tag3974.xml" ContentType="application/vnd.openxmlformats-officedocument.presentationml.tags+xml"/>
  <Override PartName="/ppt/tags/tag5325.xml" ContentType="application/vnd.openxmlformats-officedocument.presentationml.tags+xml"/>
  <Override PartName="/ppt/tags/tag8073.xml" ContentType="application/vnd.openxmlformats-officedocument.presentationml.tags+xml"/>
  <Override PartName="/ppt/tags/tag9723.xml" ContentType="application/vnd.openxmlformats-officedocument.presentationml.tags+xml"/>
  <Override PartName="/ppt/slides/slide35.xml" ContentType="application/vnd.openxmlformats-officedocument.presentationml.slide+xml"/>
  <Override PartName="/ppt/slideLayouts/slideLayout34.xml" ContentType="application/vnd.openxmlformats-officedocument.presentationml.slideLayout+xml"/>
  <Override PartName="/ppt/tags/tag2069.xml" ContentType="application/vnd.openxmlformats-officedocument.presentationml.tags+xml"/>
  <Override PartName="/ppt/tags/tag3482.xml" ContentType="application/vnd.openxmlformats-officedocument.presentationml.tags+xml"/>
  <Override PartName="/ppt/tags/tag3719.xml" ContentType="application/vnd.openxmlformats-officedocument.presentationml.tags+xml"/>
  <Override PartName="/ppt/tags/tag6959.xml" ContentType="application/vnd.openxmlformats-officedocument.presentationml.tags+xml"/>
  <Override PartName="/ppt/tags/tag9231.xml" ContentType="application/vnd.openxmlformats-officedocument.presentationml.tags+xml"/>
  <Override PartName="/ppt/tags/tag3227.xml" ContentType="application/vnd.openxmlformats-officedocument.presentationml.tags+xml"/>
  <Override PartName="/ppt/tags/tag4640.xml" ContentType="application/vnd.openxmlformats-officedocument.presentationml.tags+xml"/>
  <Override PartName="/ppt/tags/tag6467.xml" ContentType="application/vnd.openxmlformats-officedocument.presentationml.tags+xml"/>
  <Override PartName="/ppt/tags/tag7880.xml" ContentType="application/vnd.openxmlformats-officedocument.presentationml.tags+xml"/>
  <Override PartName="/ppt/tags/tag1384.xml" ContentType="application/vnd.openxmlformats-officedocument.presentationml.tags+xml"/>
  <Override PartName="/ppt/tags/tag1400.xml" ContentType="application/vnd.openxmlformats-officedocument.presentationml.tags+xml"/>
  <Override PartName="/ppt/tags/tag1876.xml" ContentType="application/vnd.openxmlformats-officedocument.presentationml.tags+xml"/>
  <Override PartName="/ppt/slideLayouts/slideLayout774.xml" ContentType="application/vnd.openxmlformats-officedocument.presentationml.slideLayout+xml"/>
  <Override PartName="/ppt/tags/tag7625.xml" ContentType="application/vnd.openxmlformats-officedocument.presentationml.tags+xml"/>
  <Override PartName="/ppt/slideMasters/slideMaster21.xml" ContentType="application/vnd.openxmlformats-officedocument.presentationml.slideMaster+xml"/>
  <Override PartName="/ppt/tags/tag560.xml" ContentType="application/vnd.openxmlformats-officedocument.presentationml.tags+xml"/>
  <Override PartName="/ppt/tags/tag1129.xml" ContentType="application/vnd.openxmlformats-officedocument.presentationml.tags+xml"/>
  <Override PartName="/ppt/slideLayouts/slideLayout282.xml" ContentType="application/vnd.openxmlformats-officedocument.presentationml.slideLayout+xml"/>
  <Override PartName="/ppt/slideLayouts/slideLayout519.xml" ContentType="application/vnd.openxmlformats-officedocument.presentationml.slideLayout+xml"/>
  <Override PartName="/ppt/tags/tag4369.xml" ContentType="application/vnd.openxmlformats-officedocument.presentationml.tags+xml"/>
  <Override PartName="/ppt/tags/tag5782.xml" ContentType="application/vnd.openxmlformats-officedocument.presentationml.tags+xml"/>
  <Override PartName="/ppt/tags/tag7133.xml" ContentType="application/vnd.openxmlformats-officedocument.presentationml.tags+xml"/>
  <Override PartName="/ppt/tags/tag289.xml" ContentType="application/vnd.openxmlformats-officedocument.presentationml.tags+xml"/>
  <Override PartName="/ppt/tags/tag305.xml" ContentType="application/vnd.openxmlformats-officedocument.presentationml.tags+xml"/>
  <Override PartName="/ppt/theme/theme9.xml" ContentType="application/vnd.openxmlformats-officedocument.theme+xml"/>
  <Override PartName="/ppt/tags/tag2050.xml" ContentType="application/vnd.openxmlformats-officedocument.presentationml.tags+xml"/>
  <Override PartName="/ppt/tags/tag2542.xml" ContentType="application/vnd.openxmlformats-officedocument.presentationml.tags+xml"/>
  <Override PartName="/ppt/tags/tag5290.xml" ContentType="application/vnd.openxmlformats-officedocument.presentationml.tags+xml"/>
  <Override PartName="/ppt/tags/tag5527.xml" ContentType="application/vnd.openxmlformats-officedocument.presentationml.tags+xml"/>
  <Override PartName="/ppt/tags/tag6940.xml" ContentType="application/vnd.openxmlformats-officedocument.presentationml.tags+xml"/>
  <Override PartName="/ppt/tags/tag8275.xml" ContentType="application/vnd.openxmlformats-officedocument.presentationml.tags+xml"/>
  <Override PartName="/ppt/tags/tag8767.xml" ContentType="application/vnd.openxmlformats-officedocument.presentationml.tags+xml"/>
  <Override PartName="/ppt/tags/tag3684.xml" ContentType="application/vnd.openxmlformats-officedocument.presentationml.tags+xml"/>
  <Override PartName="/ppt/tags/tag3700.xml" ContentType="application/vnd.openxmlformats-officedocument.presentationml.tags+xml"/>
  <Override PartName="/ppt/tags/tag5035.xml" ContentType="application/vnd.openxmlformats-officedocument.presentationml.tags+xml"/>
  <Override PartName="/customXml/itemProps142.xml" ContentType="application/vnd.openxmlformats-officedocument.customXmlProperties+xml"/>
  <Override PartName="/ppt/tags/tag3192.xml" ContentType="application/vnd.openxmlformats-officedocument.presentationml.tags+xml"/>
  <Override PartName="/ppt/tags/tag3429.xml" ContentType="application/vnd.openxmlformats-officedocument.presentationml.tags+xml"/>
  <Override PartName="/ppt/tags/tag6669.xml" ContentType="application/vnd.openxmlformats-officedocument.presentationml.tags+xml"/>
  <Override PartName="/ppt/slideLayouts/slideLayout1025.xml" ContentType="application/vnd.openxmlformats-officedocument.presentationml.slideLayout+xml"/>
  <Override PartName="/ppt/tags/tag9433.xml" ContentType="application/vnd.openxmlformats-officedocument.presentationml.tags+xml"/>
  <Override PartName="/ppt/tags/tag1602.xml" ContentType="application/vnd.openxmlformats-officedocument.presentationml.tags+xml"/>
  <Override PartName="/ppt/slideLayouts/slideLayout500.xml" ContentType="application/vnd.openxmlformats-officedocument.presentationml.slideLayout+xml"/>
  <Override PartName="/ppt/tags/tag4350.xml" ContentType="application/vnd.openxmlformats-officedocument.presentationml.tags+xml"/>
  <Override PartName="/ppt/tags/tag4842.xml" ContentType="application/vnd.openxmlformats-officedocument.presentationml.tags+xml"/>
  <Override PartName="/ppt/tags/tag6177.xml" ContentType="application/vnd.openxmlformats-officedocument.presentationml.tags+xml"/>
  <Override PartName="/ppt/slideLayouts/slideLayout976.xml" ContentType="application/vnd.openxmlformats-officedocument.presentationml.slideLayout+xml"/>
  <Override PartName="/ppt/tags/tag7590.xml" ContentType="application/vnd.openxmlformats-officedocument.presentationml.tags+xml"/>
  <Override PartName="/ppt/tags/tag7827.xml" ContentType="application/vnd.openxmlformats-officedocument.presentationml.tags+xml"/>
  <Override PartName="/ppt/tags/tag762.xml" ContentType="application/vnd.openxmlformats-officedocument.presentationml.tags+xml"/>
  <Override PartName="/ppt/tags/tag1094.xml" ContentType="application/vnd.openxmlformats-officedocument.presentationml.tags+xml"/>
  <Override PartName="/ppt/tags/tag1110.xml" ContentType="application/vnd.openxmlformats-officedocument.presentationml.tags+xml"/>
  <Override PartName="/ppt/tags/tag1586.xml" ContentType="application/vnd.openxmlformats-officedocument.presentationml.tags+xml"/>
  <Override PartName="/ppt/slideLayouts/slideLayout484.xml" ContentType="application/vnd.openxmlformats-officedocument.presentationml.slideLayout+xml"/>
  <Override PartName="/ppt/tags/tag7335.xml" ContentType="application/vnd.openxmlformats-officedocument.presentationml.tags+xml"/>
  <Override PartName="/ppt/theme/theme58.xml" ContentType="application/vnd.openxmlformats-officedocument.theme+xml"/>
  <Override PartName="/ppt/tags/tag270.xml" ContentType="application/vnd.openxmlformats-officedocument.presentationml.tags+xml"/>
  <Override PartName="/ppt/tags/tag507.xml" ContentType="application/vnd.openxmlformats-officedocument.presentationml.tags+xml"/>
  <Override PartName="/ppt/slideLayouts/slideLayout229.xml" ContentType="application/vnd.openxmlformats-officedocument.presentationml.slideLayout+xml"/>
  <Override PartName="/ppt/tags/tag2744.xml" ContentType="application/vnd.openxmlformats-officedocument.presentationml.tags+xml"/>
  <Override PartName="/ppt/tags/tag4079.xml" ContentType="application/vnd.openxmlformats-officedocument.presentationml.tags+xml"/>
  <Override PartName="/ppt/tags/tag5492.xml" ContentType="application/vnd.openxmlformats-officedocument.presentationml.tags+xml"/>
  <Override PartName="/ppt/tags/tag5729.xml" ContentType="application/vnd.openxmlformats-officedocument.presentationml.tags+xml"/>
  <Override PartName="/ppt/tags/tag5984.xml" ContentType="application/vnd.openxmlformats-officedocument.presentationml.tags+xml"/>
  <Override PartName="/ppt/tags/tag8969.xml" ContentType="application/vnd.openxmlformats-officedocument.presentationml.tags+xml"/>
  <Override PartName="/ppt/tags/tag2252.xml" ContentType="application/vnd.openxmlformats-officedocument.presentationml.tags+xml"/>
  <Override PartName="/ppt/tags/tag3902.xml" ContentType="application/vnd.openxmlformats-officedocument.presentationml.tags+xml"/>
  <Override PartName="/ppt/tags/tag5237.xml" ContentType="application/vnd.openxmlformats-officedocument.presentationml.tags+xml"/>
  <Override PartName="/ppt/tags/tag8001.xml" ContentType="application/vnd.openxmlformats-officedocument.presentationml.tags+xml"/>
  <Override PartName="/ppt/tags/tag8477.xml" ContentType="application/vnd.openxmlformats-officedocument.presentationml.tags+xml"/>
  <Override PartName="/ppt/notesSlides/notesSlide23.xml" ContentType="application/vnd.openxmlformats-officedocument.presentationml.notesSlide+xml"/>
  <Override PartName="/ppt/tags/tag3410.xml" ContentType="application/vnd.openxmlformats-officedocument.presentationml.tags+xml"/>
  <Override PartName="/ppt/tags/tag3886.xml" ContentType="application/vnd.openxmlformats-officedocument.presentationml.tags+xml"/>
  <Override PartName="/ppt/tags/tag6650.xml" ContentType="application/vnd.openxmlformats-officedocument.presentationml.tags+xml"/>
  <Override PartName="/ppt/tags/tag9635.xml" ContentType="application/vnd.openxmlformats-officedocument.presentationml.tags+xml"/>
  <Override PartName="/ppt/tags/tag1804.xml" ContentType="application/vnd.openxmlformats-officedocument.presentationml.tags+xml"/>
  <Override PartName="/ppt/tags/tag3394.xml" ContentType="application/vnd.openxmlformats-officedocument.presentationml.tags+xml"/>
  <Override PartName="/ppt/tags/tag6379.xml" ContentType="application/vnd.openxmlformats-officedocument.presentationml.tags+xml"/>
  <Override PartName="/ppt/tags/tag7792.xml" ContentType="application/vnd.openxmlformats-officedocument.presentationml.tags+xml"/>
  <Override PartName="/ppt/tags/tag9143.xml" ContentType="application/vnd.openxmlformats-officedocument.presentationml.tags+xml"/>
  <Override PartName="/ppt/tags/tag964.xml" ContentType="application/vnd.openxmlformats-officedocument.presentationml.tags+xml"/>
  <Override PartName="/ppt/tags/tag1312.xml" ContentType="application/vnd.openxmlformats-officedocument.presentationml.tags+xml"/>
  <Override PartName="/ppt/slideLayouts/slideLayout210.xml" ContentType="application/vnd.openxmlformats-officedocument.presentationml.slideLayout+xml"/>
  <Override PartName="/ppt/tags/tag1788.xml" ContentType="application/vnd.openxmlformats-officedocument.presentationml.tags+xml"/>
  <Override PartName="/ppt/tags/tag3139.xml" ContentType="application/vnd.openxmlformats-officedocument.presentationml.tags+xml"/>
  <Override PartName="/ppt/tags/tag4552.xml" ContentType="application/vnd.openxmlformats-officedocument.presentationml.tags+xml"/>
  <Override PartName="/ppt/slideLayouts/slideLayout686.xml" ContentType="application/vnd.openxmlformats-officedocument.presentationml.slideLayout+xml"/>
  <Override PartName="/ppt/slideLayouts/slideLayout702.xml" ContentType="application/vnd.openxmlformats-officedocument.presentationml.slideLayout+xml"/>
  <Override PartName="/ppt/tags/tag7537.xml" ContentType="application/vnd.openxmlformats-officedocument.presentationml.tags+xml"/>
  <Override PartName="/ppt/tags/tag472.xml" ContentType="application/vnd.openxmlformats-officedocument.presentationml.tags+xml"/>
  <Override PartName="/ppt/tags/tag709.xml" ContentType="application/vnd.openxmlformats-officedocument.presentationml.tags+xml"/>
  <Override PartName="/ppt/tags/tag1296.xml" ContentType="application/vnd.openxmlformats-officedocument.presentationml.tags+xml"/>
  <Override PartName="/ppt/slideLayouts/slideLayout194.xml" ContentType="application/vnd.openxmlformats-officedocument.presentationml.slideLayout+xml"/>
  <Override PartName="/ppt/tags/tag2946.xml" ContentType="application/vnd.openxmlformats-officedocument.presentationml.tags+xml"/>
  <Override PartName="/ppt/tags/tag4060.xml" ContentType="application/vnd.openxmlformats-officedocument.presentationml.tags+xml"/>
  <Override PartName="/ppt/tags/tag5710.xml" ContentType="application/vnd.openxmlformats-officedocument.presentationml.tags+xml"/>
  <Override PartName="/ppt/tags/tag7045.xml" ContentType="application/vnd.openxmlformats-officedocument.presentationml.tags+xml"/>
  <Override PartName="/ppt/tags/tag8950.xml" ContentType="application/vnd.openxmlformats-officedocument.presentationml.tags+xml"/>
  <Override PartName="/ppt/tags/tag217.xml" ContentType="application/vnd.openxmlformats-officedocument.presentationml.tags+xml"/>
  <Override PartName="/ppt/tags/tag2454.xml" ContentType="application/vnd.openxmlformats-officedocument.presentationml.tags+xml"/>
  <Override PartName="/ppt/tags/tag5694.xml" ContentType="application/vnd.openxmlformats-officedocument.presentationml.tags+xml"/>
  <Override PartName="/ppt/tags/tag8203.xml" ContentType="application/vnd.openxmlformats-officedocument.presentationml.tags+xml"/>
  <Override PartName="/ppt/tags/tag8679.xml" ContentType="application/vnd.openxmlformats-officedocument.presentationml.tags+xml"/>
  <Override PartName="/ppt/tags/tag3612.xml" ContentType="application/vnd.openxmlformats-officedocument.presentationml.tags+xml"/>
  <Override PartName="/ppt/tags/tag5439.xml" ContentType="application/vnd.openxmlformats-officedocument.presentationml.tags+xml"/>
  <Override PartName="/ppt/tags/tag6852.xml" ContentType="application/vnd.openxmlformats-officedocument.presentationml.tags+xml"/>
  <Override PartName="/ppt/tags/tag8187.xml" ContentType="application/vnd.openxmlformats-officedocument.presentationml.tags+xml"/>
  <Override PartName="/ppt/tags/tag9837.xml" ContentType="application/vnd.openxmlformats-officedocument.presentationml.tags+xml"/>
  <Override PartName="/ppt/tags/tag3120.xml" ContentType="application/vnd.openxmlformats-officedocument.presentationml.tags+xml"/>
  <Override PartName="/ppt/tags/tag3596.xml" ContentType="application/vnd.openxmlformats-officedocument.presentationml.tags+xml"/>
  <Override PartName="/ppt/tags/tag6360.xml" ContentType="application/vnd.openxmlformats-officedocument.presentationml.tags+xml"/>
  <Override PartName="/ppt/tags/tag9345.xml" ContentType="application/vnd.openxmlformats-officedocument.presentationml.tags+xml"/>
  <Override PartName="/ppt/tags/tag4754.xml" ContentType="application/vnd.openxmlformats-officedocument.presentationml.tags+xml"/>
  <Override PartName="/ppt/tags/tag6089.xml" ContentType="application/vnd.openxmlformats-officedocument.presentationml.tags+xml"/>
  <Override PartName="/ppt/tags/tag6105.xml" ContentType="application/vnd.openxmlformats-officedocument.presentationml.tags+xml"/>
  <Override PartName="/ppt/slideLayouts/slideLayout904.xml" ContentType="application/vnd.openxmlformats-officedocument.presentationml.slideLayout+xml"/>
  <Override PartName="/ppt/tags/tag7994.xml" ContentType="application/vnd.openxmlformats-officedocument.presentationml.tags+xml"/>
  <Override PartName="/ppt/tags/tag1022.xml" ContentType="application/vnd.openxmlformats-officedocument.presentationml.tags+xml"/>
  <Override PartName="/ppt/tags/tag1498.xml" ContentType="application/vnd.openxmlformats-officedocument.presentationml.tags+xml"/>
  <Override PartName="/ppt/tags/tag1514.xml" ContentType="application/vnd.openxmlformats-officedocument.presentationml.tags+xml"/>
  <Override PartName="/ppt/slideLayouts/slideLayout396.xml" ContentType="application/vnd.openxmlformats-officedocument.presentationml.slideLayout+xml"/>
  <Override PartName="/ppt/slideLayouts/slideLayout412.xml" ContentType="application/vnd.openxmlformats-officedocument.presentationml.slideLayout+xml"/>
  <Override PartName="/ppt/tags/tag4262.xml" ContentType="application/vnd.openxmlformats-officedocument.presentationml.tags+xml"/>
  <Override PartName="/ppt/tags/tag5912.xml" ContentType="application/vnd.openxmlformats-officedocument.presentationml.tags+xml"/>
  <Override PartName="/ppt/slideLayouts/slideLayout888.xml" ContentType="application/vnd.openxmlformats-officedocument.presentationml.slideLayout+xml"/>
  <Override PartName="/ppt/tags/tag7739.xml" ContentType="application/vnd.openxmlformats-officedocument.presentationml.tags+xml"/>
  <Override PartName="/ppt/tags/tag182.xml" ContentType="application/vnd.openxmlformats-officedocument.presentationml.tags+xml"/>
  <Override PartName="/ppt/tags/tag674.xml" ContentType="application/vnd.openxmlformats-officedocument.presentationml.tags+xml"/>
  <Override PartName="/ppt/tags/tag4007.xml" ContentType="application/vnd.openxmlformats-officedocument.presentationml.tags+xml"/>
  <Override PartName="/ppt/tags/tag5420.xml" ContentType="application/vnd.openxmlformats-officedocument.presentationml.tags+xml"/>
  <Override PartName="/ppt/tags/tag5896.xml" ContentType="application/vnd.openxmlformats-officedocument.presentationml.tags+xml"/>
  <Override PartName="/ppt/tags/tag7247.xml" ContentType="application/vnd.openxmlformats-officedocument.presentationml.tags+xml"/>
  <Override PartName="/ppt/tags/tag8660.xml" ContentType="application/vnd.openxmlformats-officedocument.presentationml.tags+xml"/>
  <Override PartName="/ppt/tags/tag419.xml" ContentType="application/vnd.openxmlformats-officedocument.presentationml.tags+xml"/>
  <Override PartName="/ppt/tags/tag2164.xml" ContentType="application/vnd.openxmlformats-officedocument.presentationml.tags+xml"/>
  <Override PartName="/ppt/tags/tag2656.xml" ContentType="application/vnd.openxmlformats-officedocument.presentationml.tags+xml"/>
  <Override PartName="/ppt/tags/tag8389.xml" ContentType="application/vnd.openxmlformats-officedocument.presentationml.tags+xml"/>
  <Override PartName="/ppt/tags/tag8405.xml" ContentType="application/vnd.openxmlformats-officedocument.presentationml.tags+xml"/>
  <Override PartName="/ppt/tags/tag3798.xml" ContentType="application/vnd.openxmlformats-officedocument.presentationml.tags+xml"/>
  <Override PartName="/ppt/tags/tag3814.xml" ContentType="application/vnd.openxmlformats-officedocument.presentationml.tags+xml"/>
  <Override PartName="/ppt/tags/tag5149.xml" ContentType="application/vnd.openxmlformats-officedocument.presentationml.tags+xml"/>
  <Override PartName="/ppt/tags/tag6562.xml" ContentType="application/vnd.openxmlformats-officedocument.presentationml.tags+xml"/>
  <Override PartName="/ppt/tags/tag1971.xml" ContentType="application/vnd.openxmlformats-officedocument.presentationml.tags+xml"/>
  <Override PartName="/ppt/tags/tag3322.xml" ContentType="application/vnd.openxmlformats-officedocument.presentationml.tags+xml"/>
  <Override PartName="/ppt/tags/tag6070.xml" ContentType="application/vnd.openxmlformats-officedocument.presentationml.tags+xml"/>
  <Override PartName="/ppt/tags/tag6307.xml" ContentType="application/vnd.openxmlformats-officedocument.presentationml.tags+xml"/>
  <Override PartName="/ppt/tags/tag7720.xml" ContentType="application/vnd.openxmlformats-officedocument.presentationml.tags+xml"/>
  <Override PartName="/ppt/slideLayouts/slideLayout1139.xml" ContentType="application/vnd.openxmlformats-officedocument.presentationml.slideLayout+xml"/>
  <Override PartName="/ppt/tags/tag9055.xml" ContentType="application/vnd.openxmlformats-officedocument.presentationml.tags+xml"/>
  <Override PartName="/ppt/tags/tag9547.xml" ContentType="application/vnd.openxmlformats-officedocument.presentationml.tags+xml"/>
  <Override PartName="/ppt/tags/tag1716.xml" ContentType="application/vnd.openxmlformats-officedocument.presentationml.tags+xml"/>
  <Override PartName="/ppt/tags/tag4464.xml" ContentType="application/vnd.openxmlformats-officedocument.presentationml.tags+xml"/>
  <Override PartName="/ppt/slideLayouts/slideLayout614.xml" ContentType="application/vnd.openxmlformats-officedocument.presentationml.slideLayout+xml"/>
  <Override PartName="/ppt/tags/tag4956.xml" ContentType="application/vnd.openxmlformats-officedocument.presentationml.tags+xml"/>
  <Override PartName="/ppt/tags/tag400.xml" ContentType="application/vnd.openxmlformats-officedocument.presentationml.tags+xml"/>
  <Override PartName="/ppt/slideLayouts/slideLayout122.xml" ContentType="application/vnd.openxmlformats-officedocument.presentationml.slideLayout+xml"/>
  <Override PartName="/ppt/tags/tag876.xml" ContentType="application/vnd.openxmlformats-officedocument.presentationml.tags+xml"/>
  <Override PartName="/ppt/tags/tag1224.xml" ContentType="application/vnd.openxmlformats-officedocument.presentationml.tags+xml"/>
  <Override PartName="/ppt/tags/tag4209.xml" ContentType="application/vnd.openxmlformats-officedocument.presentationml.tags+xml"/>
  <Override PartName="/ppt/slideLayouts/slideLayout598.xml" ContentType="application/vnd.openxmlformats-officedocument.presentationml.slideLayout+xml"/>
  <Override PartName="/ppt/tags/tag7449.xml" ContentType="application/vnd.openxmlformats-officedocument.presentationml.tags+xml"/>
  <Override PartName="/ppt/tags/tag8862.xml" ContentType="application/vnd.openxmlformats-officedocument.presentationml.tags+xml"/>
  <Override PartName="/ppt/tags/tag83.xml" ContentType="application/vnd.openxmlformats-officedocument.presentationml.tags+xml"/>
  <Override PartName="/ppt/tags/tag384.xml" ContentType="application/vnd.openxmlformats-officedocument.presentationml.tags+xml"/>
  <Override PartName="/ppt/tags/tag2858.xml" ContentType="application/vnd.openxmlformats-officedocument.presentationml.tags+xml"/>
  <Override PartName="/ppt/tags/tag5130.xml" ContentType="application/vnd.openxmlformats-officedocument.presentationml.tags+xml"/>
  <Override PartName="/ppt/tags/tag5622.xml" ContentType="application/vnd.openxmlformats-officedocument.presentationml.tags+xml"/>
  <Override PartName="/ppt/tags/tag8370.xml" ContentType="application/vnd.openxmlformats-officedocument.presentationml.tags+xml"/>
  <Override PartName="/ppt/tags/tag8607.xml" ContentType="application/vnd.openxmlformats-officedocument.presentationml.tags+xml"/>
  <Override PartName="/ppt/commentAuthors.xml" ContentType="application/vnd.openxmlformats-officedocument.presentationml.commentAuthors+xml"/>
  <Override PartName="/ppt/tags/tag129.xml" ContentType="application/vnd.openxmlformats-officedocument.presentationml.tags+xml"/>
  <Override PartName="/ppt/tags/tag2366.xml" ContentType="application/vnd.openxmlformats-officedocument.presentationml.tags+xml"/>
  <Override PartName="/ppt/tags/tag8115.xml" ContentType="application/vnd.openxmlformats-officedocument.presentationml.tags+xml"/>
  <Override PartName="/ppt/tags/tag3524.xml" ContentType="application/vnd.openxmlformats-officedocument.presentationml.tags+xml"/>
  <Override PartName="/ppt/tags/tag6272.xml" ContentType="application/vnd.openxmlformats-officedocument.presentationml.tags+xml"/>
  <Override PartName="/ppt/tags/tag6509.xml" ContentType="application/vnd.openxmlformats-officedocument.presentationml.tags+xml"/>
  <Override PartName="/ppt/tags/tag6764.xml" ContentType="application/vnd.openxmlformats-officedocument.presentationml.tags+xml"/>
  <Override PartName="/ppt/tags/tag8099.xml" ContentType="application/vnd.openxmlformats-officedocument.presentationml.tags+xml"/>
  <Override PartName="/ppt/slideLayouts/slideLayout1120.xml" ContentType="application/vnd.openxmlformats-officedocument.presentationml.slideLayout+xml"/>
  <Override PartName="/ppt/tags/tag9749.xml" ContentType="application/vnd.openxmlformats-officedocument.presentationml.tags+xml"/>
  <Override PartName="/ppt/tags/tag1681.xml" ContentType="application/vnd.openxmlformats-officedocument.presentationml.tags+xml"/>
  <Override PartName="/ppt/tags/tag1918.xml" ContentType="application/vnd.openxmlformats-officedocument.presentationml.tags+xml"/>
  <Override PartName="/ppt/tags/tag3032.xml" ContentType="application/vnd.openxmlformats-officedocument.presentationml.tags+xml"/>
  <Override PartName="/ppt/tags/tag6017.xml" ContentType="application/vnd.openxmlformats-officedocument.presentationml.tags+xml"/>
  <Override PartName="/ppt/tags/tag7922.xml" ContentType="application/vnd.openxmlformats-officedocument.presentationml.tags+xml"/>
  <Override PartName="/ppt/tags/tag9257.xml" ContentType="application/vnd.openxmlformats-officedocument.presentationml.tags+xml"/>
  <Override PartName="/customXml/itemProps63.xml" ContentType="application/vnd.openxmlformats-officedocument.customXmlProperties+xml"/>
  <Override PartName="/ppt/tags/tag1426.xml" ContentType="application/vnd.openxmlformats-officedocument.presentationml.tags+xml"/>
  <Override PartName="/ppt/slideLayouts/slideLayout324.xml" ContentType="application/vnd.openxmlformats-officedocument.presentationml.slideLayout+xml"/>
  <Override PartName="/ppt/tags/tag4666.xml" ContentType="application/vnd.openxmlformats-officedocument.presentationml.tags+xml"/>
  <Override PartName="/ppt/slideLayouts/slideLayout816.xml" ContentType="application/vnd.openxmlformats-officedocument.presentationml.slideLayout+xml"/>
  <Override PartName="/ppt/tags/tag7430.xml" ContentType="application/vnd.openxmlformats-officedocument.presentationml.tags+xml"/>
  <Override PartName="/ppt/tags/tag110.xml" ContentType="application/vnd.openxmlformats-officedocument.presentationml.tags+xml"/>
  <Override PartName="/ppt/tags/tag586.xml" ContentType="application/vnd.openxmlformats-officedocument.presentationml.tags+xml"/>
  <Override PartName="/ppt/tags/tag602.xml" ContentType="application/vnd.openxmlformats-officedocument.presentationml.tags+xml"/>
  <Override PartName="/ppt/tags/tag4174.xml" ContentType="application/vnd.openxmlformats-officedocument.presentationml.tags+xml"/>
  <Override PartName="/ppt/tags/tag5824.xml" ContentType="application/vnd.openxmlformats-officedocument.presentationml.tags+xml"/>
  <Override PartName="/ppt/tags/tag7159.xml" ContentType="application/vnd.openxmlformats-officedocument.presentationml.tags+xml"/>
  <Override PartName="/ppt/tags/tag8572.xml" ContentType="application/vnd.openxmlformats-officedocument.presentationml.tags+xml"/>
  <Override PartName="/ppt/slideMasters/slideMaster47.xml" ContentType="application/vnd.openxmlformats-officedocument.presentationml.slideMaster+xml"/>
  <Override PartName="/ppt/tags/tag2568.xml" ContentType="application/vnd.openxmlformats-officedocument.presentationml.tags+xml"/>
  <Override PartName="/ppt/tags/tag3981.xml" ContentType="application/vnd.openxmlformats-officedocument.presentationml.tags+xml"/>
  <Override PartName="/ppt/tags/tag5332.xml" ContentType="application/vnd.openxmlformats-officedocument.presentationml.tags+xml"/>
  <Override PartName="/ppt/tags/tag8080.xml" ContentType="application/vnd.openxmlformats-officedocument.presentationml.tags+xml"/>
  <Override PartName="/ppt/tags/tag8317.xml" ContentType="application/vnd.openxmlformats-officedocument.presentationml.tags+xml"/>
  <Override PartName="/ppt/tags/tag8809.xml" ContentType="application/vnd.openxmlformats-officedocument.presentationml.tags+xml"/>
  <Override PartName="/ppt/slides/slide42.xml" ContentType="application/vnd.openxmlformats-officedocument.presentationml.slide+xml"/>
  <Override PartName="/ppt/slideLayouts/slideLayout41.xml" ContentType="application/vnd.openxmlformats-officedocument.presentationml.slideLayout+xml"/>
  <Override PartName="/ppt/tags/tag2076.xml" ContentType="application/vnd.openxmlformats-officedocument.presentationml.tags+xml"/>
  <Override PartName="/ppt/tags/tag3726.xml" ContentType="application/vnd.openxmlformats-officedocument.presentationml.tags+xml"/>
  <Override PartName="/ppt/tags/tag6966.xml" ContentType="application/vnd.openxmlformats-officedocument.presentationml.tags+xml"/>
  <Override PartName="/ppt/tags/tag9730.xml" ContentType="application/vnd.openxmlformats-officedocument.presentationml.tags+xml"/>
  <Override PartName="/ppt/tags/tag3234.xml" ContentType="application/vnd.openxmlformats-officedocument.presentationml.tags+xml"/>
  <Override PartName="/ppt/tags/tag6474.xml" ContentType="application/vnd.openxmlformats-officedocument.presentationml.tags+xml"/>
  <Override PartName="/ppt/tags/tag9459.xml" ContentType="application/vnd.openxmlformats-officedocument.presentationml.tags+xml"/>
  <Override PartName="/customXml/itemProps168.xml" ContentType="application/vnd.openxmlformats-officedocument.customXmlProperties+xml"/>
  <Override PartName="/ppt/tags/tag1391.xml" ContentType="application/vnd.openxmlformats-officedocument.presentationml.tags+xml"/>
  <Override PartName="/ppt/tags/tag1883.xml" ContentType="application/vnd.openxmlformats-officedocument.presentationml.tags+xml"/>
  <Override PartName="/ppt/tags/tag4868.xml" ContentType="application/vnd.openxmlformats-officedocument.presentationml.tags+xml"/>
  <Override PartName="/ppt/slideLayouts/slideLayout781.xml" ContentType="application/vnd.openxmlformats-officedocument.presentationml.slideLayout+xml"/>
  <Override PartName="/ppt/tags/tag6219.xml" ContentType="application/vnd.openxmlformats-officedocument.presentationml.tags+xml"/>
  <Override PartName="/ppt/tags/tag7632.xml" ContentType="application/vnd.openxmlformats-officedocument.presentationml.tags+xml"/>
  <Override PartName="/ppt/tags/tag804.xml" ContentType="application/vnd.openxmlformats-officedocument.presentationml.tags+xml"/>
  <Override PartName="/ppt/tags/tag1136.xml" ContentType="application/vnd.openxmlformats-officedocument.presentationml.tags+xml"/>
  <Override PartName="/ppt/tags/tag1628.xml" ContentType="application/vnd.openxmlformats-officedocument.presentationml.tags+xml"/>
  <Override PartName="/ppt/slideLayouts/slideLayout526.xml" ContentType="application/vnd.openxmlformats-officedocument.presentationml.slideLayout+xml"/>
  <Override PartName="/ppt/tags/tag4376.xml" ContentType="application/vnd.openxmlformats-officedocument.presentationml.tags+xml"/>
  <Override PartName="/ppt/tags/tag7140.xml" ContentType="application/vnd.openxmlformats-officedocument.presentationml.tags+xml"/>
  <Override PartName="/ppt/tags/tag11.xml" ContentType="application/vnd.openxmlformats-officedocument.presentationml.tags+xml"/>
  <Override PartName="/ppt/tags/tag296.xml" ContentType="application/vnd.openxmlformats-officedocument.presentationml.tags+xml"/>
  <Override PartName="/ppt/tags/tag312.xml" ContentType="application/vnd.openxmlformats-officedocument.presentationml.tags+xml"/>
  <Override PartName="/ppt/tags/tag788.xml" ContentType="application/vnd.openxmlformats-officedocument.presentationml.tags+xml"/>
  <Override PartName="/ppt/tags/tag5534.xml" ContentType="application/vnd.openxmlformats-officedocument.presentationml.tags+xml"/>
  <Override PartName="/ppt/tags/tag8774.xml" ContentType="application/vnd.openxmlformats-officedocument.presentationml.tags+xml"/>
  <Override PartName="/ppt/tags/tag2278.xml" ContentType="application/vnd.openxmlformats-officedocument.presentationml.tags+xml"/>
  <Override PartName="/ppt/tags/tag5042.xml" ContentType="application/vnd.openxmlformats-officedocument.presentationml.tags+xml"/>
  <Override PartName="/ppt/tags/tag8282.xml" ContentType="application/vnd.openxmlformats-officedocument.presentationml.tags+xml"/>
  <Override PartName="/ppt/tags/tag8519.xml" ContentType="application/vnd.openxmlformats-officedocument.presentationml.tags+xml"/>
  <Override PartName="/ppt/tags/tag3691.xml" ContentType="application/vnd.openxmlformats-officedocument.presentationml.tags+xml"/>
  <Override PartName="/ppt/tags/tag3928.xml" ContentType="application/vnd.openxmlformats-officedocument.presentationml.tags+xml"/>
  <Override PartName="/ppt/tags/tag6200.xml" ContentType="application/vnd.openxmlformats-officedocument.presentationml.tags+xml"/>
  <Override PartName="/ppt/tags/tag6676.xml" ContentType="application/vnd.openxmlformats-officedocument.presentationml.tags+xml"/>
  <Override PartName="/ppt/slideLayouts/slideLayout1032.xml" ContentType="application/vnd.openxmlformats-officedocument.presentationml.slideLayout+xml"/>
  <Override PartName="/ppt/tags/tag8027.xml" ContentType="application/vnd.openxmlformats-officedocument.presentationml.tags+xml"/>
  <Override PartName="/ppt/tags/tag9440.xml" ContentType="application/vnd.openxmlformats-officedocument.presentationml.tags+xml"/>
  <Override PartName="/ppt/notesSlides/notesSlide49.xml" ContentType="application/vnd.openxmlformats-officedocument.presentationml.notesSlide+xml"/>
  <Override PartName="/ppt/tags/tag3436.xml" ContentType="application/vnd.openxmlformats-officedocument.presentationml.tags+xml"/>
  <Override PartName="/ppt/tags/tag6184.xml" ContentType="application/vnd.openxmlformats-officedocument.presentationml.tags+xml"/>
  <Override PartName="/ppt/slideLayouts/slideLayout983.xml" ContentType="application/vnd.openxmlformats-officedocument.presentationml.slideLayout+xml"/>
  <Override PartName="/ppt/tags/tag7834.xml" ContentType="application/vnd.openxmlformats-officedocument.presentationml.tags+xml"/>
  <Override PartName="/ppt/tags/tag9169.xml" ContentType="application/vnd.openxmlformats-officedocument.presentationml.tags+xml"/>
  <Override PartName="/ppt/tags/tag1593.xml" ContentType="application/vnd.openxmlformats-officedocument.presentationml.tags+xml"/>
  <Override PartName="/ppt/slideLayouts/slideLayout491.xml" ContentType="application/vnd.openxmlformats-officedocument.presentationml.slideLayout+xml"/>
  <Override PartName="/ppt/tags/tag4578.xml" ContentType="application/vnd.openxmlformats-officedocument.presentationml.tags+xml"/>
  <Override PartName="/ppt/slideLayouts/slideLayout728.xml" ContentType="application/vnd.openxmlformats-officedocument.presentationml.slideLayout+xml"/>
  <Override PartName="/ppt/tags/tag7342.xml" ContentType="application/vnd.openxmlformats-officedocument.presentationml.tags+xml"/>
  <Override PartName="/ppt/theme/theme65.xml" ContentType="application/vnd.openxmlformats-officedocument.theme+xml"/>
  <Override PartName="/ppt/tags/tag514.xml" ContentType="application/vnd.openxmlformats-officedocument.presentationml.tags+xml"/>
  <Override PartName="/ppt/tags/tag1338.xml" ContentType="application/vnd.openxmlformats-officedocument.presentationml.tags+xml"/>
  <Override PartName="/ppt/slideLayouts/slideLayout236.xml" ContentType="application/vnd.openxmlformats-officedocument.presentationml.slideLayout+xml"/>
  <Override PartName="/ppt/tags/tag2751.xml" ContentType="application/vnd.openxmlformats-officedocument.presentationml.tags+xml"/>
  <Override PartName="/ppt/tags/tag4086.xml" ContentType="application/vnd.openxmlformats-officedocument.presentationml.tags+xml"/>
  <Override PartName="/ppt/tags/tag4102.xml" ContentType="application/vnd.openxmlformats-officedocument.presentationml.tags+xml"/>
  <Override PartName="/ppt/tags/tag5991.xml" ContentType="application/vnd.openxmlformats-officedocument.presentationml.tags+xml"/>
  <Override PartName="/ppt/tags/tag8500.xml" ContentType="application/vnd.openxmlformats-officedocument.presentationml.tags+xml"/>
  <Override PartName="/ppt/tags/tag8976.xml" ContentType="application/vnd.openxmlformats-officedocument.presentationml.tags+xml"/>
  <Override PartName="/ppt/tags/tag498.xml" ContentType="application/vnd.openxmlformats-officedocument.presentationml.tags+xml"/>
  <Override PartName="/ppt/tags/tag5244.xml" ContentType="application/vnd.openxmlformats-officedocument.presentationml.tags+xml"/>
  <Override PartName="/ppt/tags/tag5736.xml" ContentType="application/vnd.openxmlformats-officedocument.presentationml.tags+xml"/>
  <Override PartName="/ppt/tags/tag8484.xml" ContentType="application/vnd.openxmlformats-officedocument.presentationml.tags+xml"/>
  <Override PartName="/ppt/notesSlides/notesSlide30.xml" ContentType="application/vnd.openxmlformats-officedocument.presentationml.notesSlide+xml"/>
  <Override PartName="/ppt/tags/tag2004.xml" ContentType="application/vnd.openxmlformats-officedocument.presentationml.tags+xml"/>
  <Override PartName="/ppt/tags/tag3893.xml" ContentType="application/vnd.openxmlformats-officedocument.presentationml.tags+xml"/>
  <Override PartName="/ppt/tags/tag6878.xml" ContentType="application/vnd.openxmlformats-officedocument.presentationml.tags+xml"/>
  <Override PartName="/ppt/tags/tag8229.xml" ContentType="application/vnd.openxmlformats-officedocument.presentationml.tags+xml"/>
  <Override PartName="/ppt/tags/tag9642.xml" ContentType="application/vnd.openxmlformats-officedocument.presentationml.tags+xml"/>
  <Override PartName="/ppt/tags/tag3638.xml" ContentType="application/vnd.openxmlformats-officedocument.presentationml.tags+xml"/>
  <Override PartName="/ppt/tags/tag6386.xml" ContentType="application/vnd.openxmlformats-officedocument.presentationml.tags+xml"/>
  <Override PartName="/ppt/tags/tag6402.xml" ContentType="application/vnd.openxmlformats-officedocument.presentationml.tags+xml"/>
  <Override PartName="/ppt/tags/tag9150.xml" ContentType="application/vnd.openxmlformats-officedocument.presentationml.tags+xml"/>
  <Override PartName="/ppt/tags/tag1795.xml" ContentType="application/vnd.openxmlformats-officedocument.presentationml.tags+xml"/>
  <Override PartName="/ppt/tags/tag1811.xml" ContentType="application/vnd.openxmlformats-officedocument.presentationml.tags+xml"/>
  <Override PartName="/ppt/tags/tag3146.xml" ContentType="application/vnd.openxmlformats-officedocument.presentationml.tags+xml"/>
  <Override PartName="/ppt/slideLayouts/slideLayout693.xml" ContentType="application/vnd.openxmlformats-officedocument.presentationml.slideLayout+xml"/>
  <Override PartName="/ppt/tags/tag716.xml" ContentType="application/vnd.openxmlformats-officedocument.presentationml.tags+xml"/>
  <Override PartName="/ppt/tags/tag971.xml" ContentType="application/vnd.openxmlformats-officedocument.presentationml.tags+xml"/>
  <Override PartName="/ppt/tags/tag2953.xml" ContentType="application/vnd.openxmlformats-officedocument.presentationml.tags+xml"/>
  <Override PartName="/ppt/slideLayouts/slideLayout438.xml" ContentType="application/vnd.openxmlformats-officedocument.presentationml.slideLayout+xml"/>
  <Override PartName="/ppt/tags/tag4304.xml" ContentType="application/vnd.openxmlformats-officedocument.presentationml.tags+xml"/>
  <Override PartName="/ppt/tags/tag7052.xml" ContentType="application/vnd.openxmlformats-officedocument.presentationml.tags+xml"/>
  <Override PartName="/ppt/tags/tag7544.xml" ContentType="application/vnd.openxmlformats-officedocument.presentationml.tags+xml"/>
  <Override PartName="/ppt/tags/tag224.xml" ContentType="application/vnd.openxmlformats-officedocument.presentationml.tags+xml"/>
  <Override PartName="/ppt/tags/tag1048.xml" ContentType="application/vnd.openxmlformats-officedocument.presentationml.tags+xml"/>
  <Override PartName="/ppt/tags/tag2461.xml" ContentType="application/vnd.openxmlformats-officedocument.presentationml.tags+xml"/>
  <Override PartName="/ppt/tags/tag4288.xml" ContentType="application/vnd.openxmlformats-officedocument.presentationml.tags+xml"/>
  <Override PartName="/ppt/tags/tag5938.xml" ContentType="application/vnd.openxmlformats-officedocument.presentationml.tags+xml"/>
  <Override PartName="/ppt/tags/tag8686.xml" ContentType="application/vnd.openxmlformats-officedocument.presentationml.tags+xml"/>
  <Override PartName="/ppt/tags/tag8702.xml" ContentType="application/vnd.openxmlformats-officedocument.presentationml.tags+xml"/>
  <Override PartName="/ppt/tags/tag2206.xml" ContentType="application/vnd.openxmlformats-officedocument.presentationml.tags+xml"/>
  <Override PartName="/ppt/tags/tag5446.xml" ContentType="application/vnd.openxmlformats-officedocument.presentationml.tags+xml"/>
  <Override PartName="/ppt/tags/tag8194.xml" ContentType="application/vnd.openxmlformats-officedocument.presentationml.tags+xml"/>
  <Override PartName="/ppt/tags/tag8210.xml" ContentType="application/vnd.openxmlformats-officedocument.presentationml.tags+xml"/>
  <Override PartName="/docProps/app.xml" ContentType="application/vnd.openxmlformats-officedocument.extended-properties+xml"/>
  <Override PartName="/ppt/tags/tag6604.xml" ContentType="application/vnd.openxmlformats-officedocument.presentationml.tags+xml"/>
  <Override PartName="/ppt/tags/tag9352.xml" ContentType="application/vnd.openxmlformats-officedocument.presentationml.tags+xml"/>
  <Override PartName="/ppt/tags/tag9844.xml" ContentType="application/vnd.openxmlformats-officedocument.presentationml.tags+xml"/>
  <Override PartName="/ppt/tags/tag3348.xml" ContentType="application/vnd.openxmlformats-officedocument.presentationml.tags+xml"/>
  <Override PartName="/ppt/tags/tag4761.xml" ContentType="application/vnd.openxmlformats-officedocument.presentationml.tags+xml"/>
  <Override PartName="/ppt/tags/tag6096.xml" ContentType="application/vnd.openxmlformats-officedocument.presentationml.tags+xml"/>
  <Override PartName="/ppt/tags/tag6112.xml" ContentType="application/vnd.openxmlformats-officedocument.presentationml.tags+xml"/>
  <Override PartName="/ppt/tags/tag6588.xml" ContentType="application/vnd.openxmlformats-officedocument.presentationml.tags+xml"/>
  <Override PartName="/ppt/slideLayouts/slideLayout911.xml" ContentType="application/vnd.openxmlformats-officedocument.presentationml.slideLayout+xml"/>
  <Override PartName="/ppt/tags/tag1521.xml" ContentType="application/vnd.openxmlformats-officedocument.presentationml.tags+xml"/>
  <Override PartName="/ppt/tags/tag1997.xml" ContentType="application/vnd.openxmlformats-officedocument.presentationml.tags+xml"/>
  <Override PartName="/ppt/tags/tag4506.xml" ContentType="application/vnd.openxmlformats-officedocument.presentationml.tags+xml"/>
  <Override PartName="/ppt/slideLayouts/slideLayout895.xml" ContentType="application/vnd.openxmlformats-officedocument.presentationml.slideLayout+xml"/>
  <Override PartName="/ppt/tags/tag7746.xml" ContentType="application/vnd.openxmlformats-officedocument.presentationml.tags+xml"/>
  <Override PartName="/ppt/tags/tag681.xml" ContentType="application/vnd.openxmlformats-officedocument.presentationml.tags+xml"/>
  <Override PartName="/ppt/tags/tag918.xml" ContentType="application/vnd.openxmlformats-officedocument.presentationml.tags+xml"/>
  <Override PartName="/ppt/tags/tag4014.xml" ContentType="application/vnd.openxmlformats-officedocument.presentationml.tags+xml"/>
  <Override PartName="/ppt/tags/tag7254.xml" ContentType="application/vnd.openxmlformats-officedocument.presentationml.tags+xml"/>
  <Override PartName="/ppt/tags/tag8904.xml" ContentType="application/vnd.openxmlformats-officedocument.presentationml.tags+xml"/>
  <Override PartName="/ppt/tags/tag426.xml" ContentType="application/vnd.openxmlformats-officedocument.presentationml.tags+xml"/>
  <Override PartName="/ppt/slideLayouts/slideLayout148.xml" ContentType="application/vnd.openxmlformats-officedocument.presentationml.slideLayout+xml"/>
  <Override PartName="/ppt/tags/tag2171.xml" ContentType="application/vnd.openxmlformats-officedocument.presentationml.tags+xml"/>
  <Override PartName="/ppt/tags/tag2663.xml" ContentType="application/vnd.openxmlformats-officedocument.presentationml.tags+xml"/>
  <Override PartName="/ppt/tags/tag5648.xml" ContentType="application/vnd.openxmlformats-officedocument.presentationml.tags+xml"/>
  <Override PartName="/ppt/tags/tag8412.xml" ContentType="application/vnd.openxmlformats-officedocument.presentationml.tags+xml"/>
  <Override PartName="/ppt/tags/tag8888.xml" ContentType="application/vnd.openxmlformats-officedocument.presentationml.tags+xml"/>
  <Override PartName="/ppt/slideLayouts/slideLayout4.xml" ContentType="application/vnd.openxmlformats-officedocument.presentationml.slideLayout+xml"/>
  <Override PartName="/ppt/tags/tag2408.xml" ContentType="application/vnd.openxmlformats-officedocument.presentationml.tags+xml"/>
  <Override PartName="/ppt/tags/tag3821.xml" ContentType="application/vnd.openxmlformats-officedocument.presentationml.tags+xml"/>
  <Override PartName="/ppt/tags/tag5156.xml" ContentType="application/vnd.openxmlformats-officedocument.presentationml.tags+xml"/>
  <Override PartName="/ppt/tags/tag6806.xml" ContentType="application/vnd.openxmlformats-officedocument.presentationml.tags+xml"/>
  <Override PartName="/ppt/tags/tag8396.xml" ContentType="application/vnd.openxmlformats-officedocument.presentationml.tags+xml"/>
  <Override PartName="/ppt/tags/tag6314.xml" ContentType="application/vnd.openxmlformats-officedocument.presentationml.tags+xml"/>
  <Override PartName="/ppt/slideLayouts/slideLayout1146.xml" ContentType="application/vnd.openxmlformats-officedocument.presentationml.slideLayout+xml"/>
  <Override PartName="/ppt/tags/tag9554.xml" ContentType="application/vnd.openxmlformats-officedocument.presentationml.tags+xml"/>
  <Override PartName="/ppt/tags/tag1723.xml" ContentType="application/vnd.openxmlformats-officedocument.presentationml.tags+xml"/>
  <Override PartName="/ppt/tags/tag3058.xml" ContentType="application/vnd.openxmlformats-officedocument.presentationml.tags+xml"/>
  <Override PartName="/ppt/slideLayouts/slideLayout621.xml" ContentType="application/vnd.openxmlformats-officedocument.presentationml.slideLayout+xml"/>
  <Override PartName="/ppt/tags/tag4963.xml" ContentType="application/vnd.openxmlformats-officedocument.presentationml.tags+xml"/>
  <Override PartName="/ppt/tags/tag6298.xml" ContentType="application/vnd.openxmlformats-officedocument.presentationml.tags+xml"/>
  <Override PartName="/ppt/tags/tag7948.xml" ContentType="application/vnd.openxmlformats-officedocument.presentationml.tags+xml"/>
  <Override PartName="/ppt/tags/tag9062.xml" ContentType="application/vnd.openxmlformats-officedocument.presentationml.tags+xml"/>
  <Override PartName="/ppt/tags/tag883.xml" ContentType="application/vnd.openxmlformats-officedocument.presentationml.tags+xml"/>
  <Override PartName="/ppt/tags/tag1231.xml" ContentType="application/vnd.openxmlformats-officedocument.presentationml.tags+xml"/>
  <Override PartName="/ppt/tags/tag4471.xml" ContentType="application/vnd.openxmlformats-officedocument.presentationml.tags+xml"/>
  <Override PartName="/ppt/tags/tag4708.xml" ContentType="application/vnd.openxmlformats-officedocument.presentationml.tags+xml"/>
  <Override PartName="/ppt/tags/tag7456.xml" ContentType="application/vnd.openxmlformats-officedocument.presentationml.tags+xml"/>
  <Override PartName="/customXml/itemProps89.xml" ContentType="application/vnd.openxmlformats-officedocument.customXmlProperties+xml"/>
  <Override PartName="/ppt/tags/tag90.xml" ContentType="application/vnd.openxmlformats-officedocument.presentationml.tags+xml"/>
  <Override PartName="/ppt/tags/tag391.xml" ContentType="application/vnd.openxmlformats-officedocument.presentationml.tags+xml"/>
  <Override PartName="/ppt/tags/tag628.xml" ContentType="application/vnd.openxmlformats-officedocument.presentationml.tags+xml"/>
  <Override PartName="/ppt/tags/tag2865.xml" ContentType="application/vnd.openxmlformats-officedocument.presentationml.tags+xml"/>
  <Override PartName="/ppt/tags/tag4216.xml" ContentType="application/vnd.openxmlformats-officedocument.presentationml.tags+xml"/>
  <Override PartName="/ppt/tags/tag8614.xml" ContentType="application/vnd.openxmlformats-officedocument.presentationml.tags+xml"/>
  <Override PartName="/ppt/tags/tag136.xml" ContentType="application/vnd.openxmlformats-officedocument.presentationml.tags+xml"/>
  <Override PartName="/ppt/tags/tag2373.xml" ContentType="application/vnd.openxmlformats-officedocument.presentationml.tags+xml"/>
  <Override PartName="/ppt/tags/tag5358.xml" ContentType="application/vnd.openxmlformats-officedocument.presentationml.tags+xml"/>
  <Override PartName="/ppt/tags/tag8122.xml" ContentType="application/vnd.openxmlformats-officedocument.presentationml.tags+xml"/>
  <Override PartName="/ppt/tags/tag8598.xml" ContentType="application/vnd.openxmlformats-officedocument.presentationml.tags+xml"/>
  <Override PartName="/ppt/slides/slide68.xml" ContentType="application/vnd.openxmlformats-officedocument.presentationml.slide+xml"/>
  <Override PartName="/ppt/tags/tag2118.xml" ContentType="application/vnd.openxmlformats-officedocument.presentationml.tags+xml"/>
  <Override PartName="/ppt/tags/tag3531.xml" ContentType="application/vnd.openxmlformats-officedocument.presentationml.tags+xml"/>
  <Override PartName="/ppt/tags/tag6771.xml" ContentType="application/vnd.openxmlformats-officedocument.presentationml.tags+xml"/>
  <Override PartName="/ppt/tags/tag9756.xml" ContentType="application/vnd.openxmlformats-officedocument.presentationml.tags+xml"/>
  <Override PartName="/ppt/slideLayouts/slideLayout67.xml" ContentType="application/vnd.openxmlformats-officedocument.presentationml.slideLayout+xml"/>
  <Override PartName="/ppt/tags/tag6024.xml" ContentType="application/vnd.openxmlformats-officedocument.presentationml.tags+xml"/>
  <Override PartName="/ppt/tags/tag6516.xml" ContentType="application/vnd.openxmlformats-officedocument.presentationml.tags+xml"/>
  <Override PartName="/ppt/tags/tag9264.xml" ContentType="application/vnd.openxmlformats-officedocument.presentationml.tags+xml"/>
  <Override PartName="/customXml/itemProps70.xml" ContentType="application/vnd.openxmlformats-officedocument.customXmlProperties+xml"/>
  <Override PartName="/ppt/tags/tag1433.xml" ContentType="application/vnd.openxmlformats-officedocument.presentationml.tags+xml"/>
  <Override PartName="/ppt/tags/tag1925.xml" ContentType="application/vnd.openxmlformats-officedocument.presentationml.tags+xml"/>
  <Override PartName="/ppt/tags/tag4673.xml" ContentType="application/vnd.openxmlformats-officedocument.presentationml.tags+xml"/>
  <Override PartName="/ppt/slideLayouts/slideLayout823.xml" ContentType="application/vnd.openxmlformats-officedocument.presentationml.slideLayout+xml"/>
  <Override PartName="/ppt/tags/tag9009.xml" ContentType="application/vnd.openxmlformats-officedocument.presentationml.tags+xml"/>
  <Override PartName="/ppt/tags/tag593.xml" ContentType="application/vnd.openxmlformats-officedocument.presentationml.tags+xml"/>
  <Override PartName="/ppt/slideLayouts/slideLayout331.xml" ContentType="application/vnd.openxmlformats-officedocument.presentationml.slideLayout+xml"/>
  <Override PartName="/ppt/tags/tag4181.xml" ContentType="application/vnd.openxmlformats-officedocument.presentationml.tags+xml"/>
  <Override PartName="/ppt/tags/tag4418.xml" ContentType="application/vnd.openxmlformats-officedocument.presentationml.tags+xml"/>
  <Override PartName="/ppt/tags/tag5831.xml" ContentType="application/vnd.openxmlformats-officedocument.presentationml.tags+xml"/>
  <Override PartName="/ppt/tags/tag7166.xml" ContentType="application/vnd.openxmlformats-officedocument.presentationml.tags+xml"/>
  <Override PartName="/ppt/tags/tag7658.xml" ContentType="application/vnd.openxmlformats-officedocument.presentationml.tags+xml"/>
  <Override PartName="/ppt/slideMasters/slideMaster54.xml" ContentType="application/vnd.openxmlformats-officedocument.presentationml.slideMaster+xml"/>
  <Override PartName="/ppt/tags/tag37.xml" ContentType="application/vnd.openxmlformats-officedocument.presentationml.tags+xml"/>
  <Override PartName="/ppt/tags/tag338.xml" ContentType="application/vnd.openxmlformats-officedocument.presentationml.tags+xml"/>
  <Override PartName="/ppt/tags/tag2575.xml" ContentType="application/vnd.openxmlformats-officedocument.presentationml.tags+xml"/>
  <Override PartName="/ppt/tags/tag8816.xml" ContentType="application/vnd.openxmlformats-officedocument.presentationml.tags+xml"/>
  <Override PartName="/ppt/tags/tag2083.xml" ContentType="application/vnd.openxmlformats-officedocument.presentationml.tags+xml"/>
  <Override PartName="/ppt/tags/tag3733.xml" ContentType="application/vnd.openxmlformats-officedocument.presentationml.tags+xml"/>
  <Override PartName="/ppt/tags/tag6973.xml" ContentType="application/vnd.openxmlformats-officedocument.presentationml.tags+xml"/>
  <Override PartName="/ppt/tags/tag8324.xml" ContentType="application/vnd.openxmlformats-officedocument.presentationml.tags+xml"/>
  <Override PartName="/ppt/tags/tag3241.xml" ContentType="application/vnd.openxmlformats-officedocument.presentationml.tags+xml"/>
  <Override PartName="/ppt/tags/tag5068.xml" ContentType="application/vnd.openxmlformats-officedocument.presentationml.tags+xml"/>
  <Override PartName="/ppt/tags/tag6481.xml" ContentType="application/vnd.openxmlformats-officedocument.presentationml.tags+xml"/>
  <Override PartName="/ppt/tags/tag6718.xml" ContentType="application/vnd.openxmlformats-officedocument.presentationml.tags+xml"/>
  <Override PartName="/ppt/tags/tag9466.xml" ContentType="application/vnd.openxmlformats-officedocument.presentationml.tags+xml"/>
  <Override PartName="/customXml/itemProps175.xml" ContentType="application/vnd.openxmlformats-officedocument.customXmlProperties+xml"/>
  <Override PartName="/ppt/tags/tag1890.xml" ContentType="application/vnd.openxmlformats-officedocument.presentationml.tags+xml"/>
  <Override PartName="/ppt/tags/tag4875.xml" ContentType="application/vnd.openxmlformats-officedocument.presentationml.tags+xml"/>
  <Override PartName="/ppt/tags/tag6226.xml" ContentType="application/vnd.openxmlformats-officedocument.presentationml.tags+xml"/>
  <Override PartName="/ppt/slideLayouts/slideLayout1058.xml" ContentType="application/vnd.openxmlformats-officedocument.presentationml.slideLayout+xml"/>
  <Override PartName="/customXml/itemProps17.xml" ContentType="application/vnd.openxmlformats-officedocument.customXmlProperties+xml"/>
  <Override PartName="/ppt/tags/tag811.xml" ContentType="application/vnd.openxmlformats-officedocument.presentationml.tags+xml"/>
  <Override PartName="/ppt/tags/tag1635.xml" ContentType="application/vnd.openxmlformats-officedocument.presentationml.tags+xml"/>
  <Override PartName="/ppt/slideLayouts/slideLayout533.xml" ContentType="application/vnd.openxmlformats-officedocument.presentationml.slideLayout+xml"/>
  <Override PartName="/ppt/tags/tag4383.xml" ContentType="application/vnd.openxmlformats-officedocument.presentationml.tags+xml"/>
  <Override PartName="/ppt/tags/tag795.xml" ContentType="application/vnd.openxmlformats-officedocument.presentationml.tags+xml"/>
  <Override PartName="/ppt/tags/tag1143.xml" ContentType="application/vnd.openxmlformats-officedocument.presentationml.tags+xml"/>
  <Override PartName="/ppt/tags/tag4128.xml" ContentType="application/vnd.openxmlformats-officedocument.presentationml.tags+xml"/>
  <Override PartName="/ppt/tags/tag5541.xml" ContentType="application/vnd.openxmlformats-officedocument.presentationml.tags+xml"/>
  <Override PartName="/ppt/tags/tag7368.xml" ContentType="application/vnd.openxmlformats-officedocument.presentationml.tags+xml"/>
  <Override PartName="/ppt/tags/tag8781.xml" ContentType="application/vnd.openxmlformats-officedocument.presentationml.tags+xml"/>
  <Override PartName="/ppt/tags/tag4.xml" ContentType="application/vnd.openxmlformats-officedocument.presentationml.tags+xml"/>
  <Override PartName="/ppt/tags/tag2285.xml" ContentType="application/vnd.openxmlformats-officedocument.presentationml.tags+xml"/>
  <Override PartName="/ppt/tags/tag2301.xml" ContentType="application/vnd.openxmlformats-officedocument.presentationml.tags+xml"/>
  <Override PartName="/ppt/tags/tag2777.xml" ContentType="application/vnd.openxmlformats-officedocument.presentationml.tags+xml"/>
  <Override PartName="/ppt/tags/tag8526.xml" ContentType="application/vnd.openxmlformats-officedocument.presentationml.tags+xml"/>
  <Override PartName="/ppt/tags/tag3935.xml" ContentType="application/vnd.openxmlformats-officedocument.presentationml.tags+xml"/>
  <Override PartName="/ppt/tags/tag6683.xml" ContentType="application/vnd.openxmlformats-officedocument.presentationml.tags+xml"/>
  <Override PartName="/ppt/tags/tag8034.xml" ContentType="application/vnd.openxmlformats-officedocument.presentationml.tags+xml"/>
  <Override PartName="/ppt/notesSlides/notesSlide56.xml" ContentType="application/vnd.openxmlformats-officedocument.presentationml.notesSlide+xml"/>
  <Override PartName="/ppt/tags/tag3443.xml" ContentType="application/vnd.openxmlformats-officedocument.presentationml.tags+xml"/>
  <Override PartName="/ppt/tags/tag6191.xml" ContentType="application/vnd.openxmlformats-officedocument.presentationml.tags+xml"/>
  <Override PartName="/ppt/tags/tag6428.xml" ContentType="application/vnd.openxmlformats-officedocument.presentationml.tags+xml"/>
  <Override PartName="/ppt/slideLayouts/slideLayout990.xml" ContentType="application/vnd.openxmlformats-officedocument.presentationml.slideLayout+xml"/>
  <Override PartName="/ppt/tags/tag7841.xml" ContentType="application/vnd.openxmlformats-officedocument.presentationml.tags+xml"/>
  <Override PartName="/ppt/tags/tag9668.xml" ContentType="application/vnd.openxmlformats-officedocument.presentationml.tags+xml"/>
  <Override PartName="/ppt/tags/tag1837.xml" ContentType="application/vnd.openxmlformats-officedocument.presentationml.tags+xml"/>
  <Override PartName="/ppt/tags/tag4601.xml" ContentType="application/vnd.openxmlformats-officedocument.presentationml.tags+xml"/>
  <Override PartName="/ppt/slideLayouts/slideLayout735.xml" ContentType="application/vnd.openxmlformats-officedocument.presentationml.slideLayout+xml"/>
  <Override PartName="/ppt/tags/tag9176.xml" ContentType="application/vnd.openxmlformats-officedocument.presentationml.tags+xml"/>
  <Override PartName="/docProps/custom.xml" ContentType="application/vnd.openxmlformats-officedocument.custom-properties+xml"/>
  <Override PartName="/ppt/tags/tag521.xml" ContentType="application/vnd.openxmlformats-officedocument.presentationml.tags+xml"/>
  <Override PartName="/ppt/tags/tag997.xml" ContentType="application/vnd.openxmlformats-officedocument.presentationml.tags+xml"/>
  <Override PartName="/ppt/tags/tag1345.xml" ContentType="application/vnd.openxmlformats-officedocument.presentationml.tags+xml"/>
  <Override PartName="/ppt/slideLayouts/slideLayout243.xml" ContentType="application/vnd.openxmlformats-officedocument.presentationml.slideLayout+xml"/>
  <Override PartName="/ppt/tags/tag4093.xml" ContentType="application/vnd.openxmlformats-officedocument.presentationml.tags+xml"/>
  <Override PartName="/ppt/tags/tag4585.xml" ContentType="application/vnd.openxmlformats-officedocument.presentationml.tags+xml"/>
  <Override PartName="/ppt/tags/tag8983.xml" ContentType="application/vnd.openxmlformats-officedocument.presentationml.tags+xml"/>
  <Override PartName="/ppt/tags/tag2503.xml" ContentType="application/vnd.openxmlformats-officedocument.presentationml.tags+xml"/>
  <Override PartName="/ppt/tags/tag2979.xml" ContentType="application/vnd.openxmlformats-officedocument.presentationml.tags+xml"/>
  <Override PartName="/ppt/tags/tag5743.xml" ContentType="application/vnd.openxmlformats-officedocument.presentationml.tags+xml"/>
  <Override PartName="/ppt/tags/tag7078.xml" ContentType="application/vnd.openxmlformats-officedocument.presentationml.tags+xml"/>
  <Override PartName="/ppt/tags/tag8491.xml" ContentType="application/vnd.openxmlformats-officedocument.presentationml.tags+xml"/>
  <Override PartName="/ppt/tags/tag8728.xml" ContentType="application/vnd.openxmlformats-officedocument.presentationml.tags+xml"/>
  <Override PartName="/ppt/tags/tag2011.xml" ContentType="application/vnd.openxmlformats-officedocument.presentationml.tags+xml"/>
  <Override PartName="/ppt/tags/tag2487.xml" ContentType="application/vnd.openxmlformats-officedocument.presentationml.tags+xml"/>
  <Override PartName="/ppt/tags/tag5251.xml" ContentType="application/vnd.openxmlformats-officedocument.presentationml.tags+xml"/>
  <Override PartName="/ppt/tags/tag6901.xml" ContentType="application/vnd.openxmlformats-officedocument.presentationml.tags+xml"/>
  <Override PartName="/ppt/tags/tag8236.xml" ContentType="application/vnd.openxmlformats-officedocument.presentationml.tags+xml"/>
  <Override PartName="/ppt/tags/tag3645.xml" ContentType="application/vnd.openxmlformats-officedocument.presentationml.tags+xml"/>
  <Override PartName="/ppt/tags/tag6393.xml" ContentType="application/vnd.openxmlformats-officedocument.presentationml.tags+xml"/>
  <Override PartName="/ppt/tags/tag6885.xml" ContentType="application/vnd.openxmlformats-officedocument.presentationml.tags+xml"/>
  <Override PartName="/ppt/notesSlides/notesSlide3.xml" ContentType="application/vnd.openxmlformats-officedocument.presentationml.notesSlide+xml"/>
  <Override PartName="/customXml/itemProps103.xml" ContentType="application/vnd.openxmlformats-officedocument.customXmlProperties+xml"/>
  <Override PartName="/ppt/tags/tag3153.xml" ContentType="application/vnd.openxmlformats-officedocument.presentationml.tags+xml"/>
  <Override PartName="/ppt/tags/tag4803.xml" ContentType="application/vnd.openxmlformats-officedocument.presentationml.tags+xml"/>
  <Override PartName="/ppt/tags/tag6138.xml" ContentType="application/vnd.openxmlformats-officedocument.presentationml.tags+xml"/>
  <Override PartName="/ppt/tags/tag9378.xml" ContentType="application/vnd.openxmlformats-officedocument.presentationml.tags+xml"/>
  <Override PartName="/ppt/tags/tag1547.xml" ContentType="application/vnd.openxmlformats-officedocument.presentationml.tags+xml"/>
  <Override PartName="/ppt/tags/tag4311.xml" ContentType="application/vnd.openxmlformats-officedocument.presentationml.tags+xml"/>
  <Override PartName="/ppt/tags/tag4787.xml" ContentType="application/vnd.openxmlformats-officedocument.presentationml.tags+xml"/>
  <Override PartName="/ppt/slideLayouts/slideLayout937.xml" ContentType="application/vnd.openxmlformats-officedocument.presentationml.slideLayout+xml"/>
  <Override PartName="/ppt/tags/tag7551.xml" ContentType="application/vnd.openxmlformats-officedocument.presentationml.tags+xml"/>
  <Override PartName="/ppt/tags/tag231.xml" ContentType="application/vnd.openxmlformats-officedocument.presentationml.tags+xml"/>
  <Override PartName="/ppt/tags/tag723.xml" ContentType="application/vnd.openxmlformats-officedocument.presentationml.tags+xml"/>
  <Override PartName="/ppt/tags/tag1055.xml" ContentType="application/vnd.openxmlformats-officedocument.presentationml.tags+xml"/>
  <Override PartName="/ppt/theme/theme19.xml" ContentType="application/vnd.openxmlformats-officedocument.theme+xml"/>
  <Override PartName="/ppt/tags/tag2960.xml" ContentType="application/vnd.openxmlformats-officedocument.presentationml.tags+xml"/>
  <Override PartName="/ppt/slideLayouts/slideLayout445.xml" ContentType="application/vnd.openxmlformats-officedocument.presentationml.slideLayout+xml"/>
  <Override PartName="/ppt/tags/tag4295.xml" ContentType="application/vnd.openxmlformats-officedocument.presentationml.tags+xml"/>
  <Override PartName="/ppt/tags/tag5945.xml" ContentType="application/vnd.openxmlformats-officedocument.presentationml.tags+xml"/>
  <Override PartName="/ppt/tags/tag2213.xml" ContentType="application/vnd.openxmlformats-officedocument.presentationml.tags+xml"/>
  <Override PartName="/ppt/tags/tag2689.xml" ContentType="application/vnd.openxmlformats-officedocument.presentationml.tags+xml"/>
  <Override PartName="/ppt/tags/tag2705.xml" ContentType="application/vnd.openxmlformats-officedocument.presentationml.tags+xml"/>
  <Override PartName="/ppt/tags/tag5453.xml" ContentType="application/vnd.openxmlformats-officedocument.presentationml.tags+xml"/>
  <Override PartName="/ppt/tags/tag8693.xml" ContentType="application/vnd.openxmlformats-officedocument.presentationml.tags+xml"/>
  <Override PartName="/ppt/tags/tag2197.xml" ContentType="application/vnd.openxmlformats-officedocument.presentationml.tags+xml"/>
  <Override PartName="/ppt/tags/tag3847.xml" ContentType="application/vnd.openxmlformats-officedocument.presentationml.tags+xml"/>
  <Override PartName="/ppt/tags/tag6611.xml" ContentType="application/vnd.openxmlformats-officedocument.presentationml.tags+xml"/>
  <Override PartName="/ppt/tags/tag8438.xml" ContentType="application/vnd.openxmlformats-officedocument.presentationml.tags+xml"/>
  <Override PartName="/ppt/tags/tag3355.xml" ContentType="application/vnd.openxmlformats-officedocument.presentationml.tags+xml"/>
  <Override PartName="/ppt/tags/tag6595.xml" ContentType="application/vnd.openxmlformats-officedocument.presentationml.tags+xml"/>
  <Override PartName="/ppt/tags/tag4513.xml" ContentType="application/vnd.openxmlformats-officedocument.presentationml.tags+xml"/>
  <Override PartName="/ppt/tags/tag4989.xml" ContentType="application/vnd.openxmlformats-officedocument.presentationml.tags+xml"/>
  <Override PartName="/ppt/tags/tag7753.xml" ContentType="application/vnd.openxmlformats-officedocument.presentationml.tags+xml"/>
  <Override PartName="/ppt/tags/tag9088.xml" ContentType="application/vnd.openxmlformats-officedocument.presentationml.tags+xml"/>
  <Override PartName="/ppt/tags/tag9104.xml" ContentType="application/vnd.openxmlformats-officedocument.presentationml.tags+xml"/>
  <Override PartName="/ppt/tags/tag925.xml" ContentType="application/vnd.openxmlformats-officedocument.presentationml.tags+xml"/>
  <Override PartName="/ppt/tags/tag1749.xml" ContentType="application/vnd.openxmlformats-officedocument.presentationml.tags+xml"/>
  <Override PartName="/ppt/tags/tag4021.xml" ContentType="application/vnd.openxmlformats-officedocument.presentationml.tags+xml"/>
  <Override PartName="/ppt/tags/tag4497.xml" ContentType="application/vnd.openxmlformats-officedocument.presentationml.tags+xml"/>
  <Override PartName="/ppt/slideLayouts/slideLayout647.xml" ContentType="application/vnd.openxmlformats-officedocument.presentationml.slideLayout+xml"/>
  <Override PartName="/ppt/tags/tag7261.xml" ContentType="application/vnd.openxmlformats-officedocument.presentationml.tags+xml"/>
  <Override PartName="/ppt/tags/tag8911.xml" ContentType="application/vnd.openxmlformats-officedocument.presentationml.tags+xml"/>
  <Override PartName="/ppt/tags/tag433.xml" ContentType="application/vnd.openxmlformats-officedocument.presentationml.tags+xml"/>
  <Override PartName="/ppt/slideLayouts/slideLayout155.xml" ContentType="application/vnd.openxmlformats-officedocument.presentationml.slideLayout+xml"/>
  <Override PartName="/ppt/tags/tag1257.xml" ContentType="application/vnd.openxmlformats-officedocument.presentationml.tags+xml"/>
  <Override PartName="/ppt/tags/tag2670.xml" ContentType="application/vnd.openxmlformats-officedocument.presentationml.tags+xml"/>
  <Override PartName="/ppt/tags/tag2907.xml" ContentType="application/vnd.openxmlformats-officedocument.presentationml.tags+xml"/>
  <Override PartName="/ppt/tags/tag5655.xml" ContentType="application/vnd.openxmlformats-officedocument.presentationml.tags+xml"/>
  <Override PartName="/ppt/tags/tag7006.xml" ContentType="application/vnd.openxmlformats-officedocument.presentationml.tags+xml"/>
  <Override PartName="/ppt/tags/tag8895.xml" ContentType="application/vnd.openxmlformats-officedocument.presentationml.tags+xml"/>
  <Override PartName="/ppt/tags/tag2399.xml" ContentType="application/vnd.openxmlformats-officedocument.presentationml.tags+xml"/>
  <Override PartName="/ppt/tags/tag2415.xml" ContentType="application/vnd.openxmlformats-officedocument.presentationml.tags+xml"/>
  <Override PartName="/ppt/tags/tag5163.xml" ContentType="application/vnd.openxmlformats-officedocument.presentationml.tags+xml"/>
  <Override PartName="/ppt/tags/tag6321.xml" ContentType="application/vnd.openxmlformats-officedocument.presentationml.tags+xml"/>
  <Override PartName="/ppt/tags/tag6797.xml" ContentType="application/vnd.openxmlformats-officedocument.presentationml.tags+xml"/>
  <Override PartName="/ppt/tags/tag6813.xml" ContentType="application/vnd.openxmlformats-officedocument.presentationml.tags+xml"/>
  <Override PartName="/ppt/tags/tag8148.xml" ContentType="application/vnd.openxmlformats-officedocument.presentationml.tags+xml"/>
  <Override PartName="/ppt/slideLayouts/slideLayout1153.xml" ContentType="application/vnd.openxmlformats-officedocument.presentationml.slideLayout+xml"/>
  <Override PartName="/ppt/tags/tag9561.xml" ContentType="application/vnd.openxmlformats-officedocument.presentationml.tags+xml"/>
  <Override PartName="/ppt/tags/tag1730.xml" ContentType="application/vnd.openxmlformats-officedocument.presentationml.tags+xml"/>
  <Override PartName="/ppt/tags/tag3065.xml" ContentType="application/vnd.openxmlformats-officedocument.presentationml.tags+xml"/>
  <Override PartName="/ppt/tags/tag3557.xml" ContentType="application/vnd.openxmlformats-officedocument.presentationml.tags+xml"/>
  <Override PartName="/ppt/tags/tag4970.xml" ContentType="application/vnd.openxmlformats-officedocument.presentationml.tags+xml"/>
  <Override PartName="/ppt/tags/tag7955.xml" ContentType="application/vnd.openxmlformats-officedocument.presentationml.tags+xml"/>
  <Override PartName="/ppt/tags/tag9306.xml" ContentType="application/vnd.openxmlformats-officedocument.presentationml.tags+xml"/>
  <Override PartName="/ppt/tags/tag890.xml" ContentType="application/vnd.openxmlformats-officedocument.presentationml.tags+xml"/>
  <Override PartName="/ppt/tags/tag4715.xml" ContentType="application/vnd.openxmlformats-officedocument.presentationml.tags+xml"/>
  <Override PartName="/ppt/slideLayouts/slideLayout849.xml" ContentType="application/vnd.openxmlformats-officedocument.presentationml.slideLayout+xml"/>
  <Override PartName="/ppt/tags/tag7463.xml" ContentType="application/vnd.openxmlformats-officedocument.presentationml.tags+xml"/>
  <Override PartName="/customXml/itemProps96.xml" ContentType="application/vnd.openxmlformats-officedocument.customXmlProperties+xml"/>
  <Override PartName="/ppt/tags/tag635.xml" ContentType="application/vnd.openxmlformats-officedocument.presentationml.tags+xml"/>
  <Override PartName="/ppt/tags/tag1459.xml" ContentType="application/vnd.openxmlformats-officedocument.presentationml.tags+xml"/>
  <Override PartName="/ppt/slideLayouts/slideLayout357.xml" ContentType="application/vnd.openxmlformats-officedocument.presentationml.slideLayout+xml"/>
  <Override PartName="/ppt/tags/tag2872.xml" ContentType="application/vnd.openxmlformats-officedocument.presentationml.tags+xml"/>
  <Override PartName="/ppt/tags/tag4223.xml" ContentType="application/vnd.openxmlformats-officedocument.presentationml.tags+xml"/>
  <Override PartName="/ppt/tags/tag4699.xml" ContentType="application/vnd.openxmlformats-officedocument.presentationml.tags+xml"/>
  <Override PartName="/ppt/tags/tag7208.xml" ContentType="application/vnd.openxmlformats-officedocument.presentationml.tags+xml"/>
  <Override PartName="/ppt/tags/tag8621.xml" ContentType="application/vnd.openxmlformats-officedocument.presentationml.tags+xml"/>
  <Override PartName="/ppt/tags/tag143.xml" ContentType="application/vnd.openxmlformats-officedocument.presentationml.tags+xml"/>
  <Override PartName="/ppt/tags/tag2380.xml" ContentType="application/vnd.openxmlformats-officedocument.presentationml.tags+xml"/>
  <Override PartName="/ppt/tags/tag2617.xml" ContentType="application/vnd.openxmlformats-officedocument.presentationml.tags+xml"/>
  <Override PartName="/ppt/tags/tag5857.xml" ContentType="application/vnd.openxmlformats-officedocument.presentationml.tags+xml"/>
  <Override PartName="/ppt/tags/tag2125.xml" ContentType="application/vnd.openxmlformats-officedocument.presentationml.tags+xml"/>
  <Override PartName="/ppt/tags/tag5365.xml" ContentType="application/vnd.openxmlformats-officedocument.presentationml.tags+xml"/>
  <Override PartName="/ppt/tags/tag9763.xml" ContentType="application/vnd.openxmlformats-officedocument.presentationml.tags+xml"/>
  <Override PartName="/ppt/slideLayouts/slideLayout74.xml" ContentType="application/vnd.openxmlformats-officedocument.presentationml.slideLayout+xml"/>
  <Override PartName="/ppt/tags/tag3759.xml" ContentType="application/vnd.openxmlformats-officedocument.presentationml.tags+xml"/>
  <Override PartName="/ppt/tags/tag6523.xml" ContentType="application/vnd.openxmlformats-officedocument.presentationml.tags+xml"/>
  <Override PartName="/ppt/tags/tag6999.xml" ContentType="application/vnd.openxmlformats-officedocument.presentationml.tags+xml"/>
  <Override PartName="/ppt/tags/tag9271.xml" ContentType="application/vnd.openxmlformats-officedocument.presentationml.tags+xml"/>
  <Override PartName="/ppt/tags/tag9508.xml" ContentType="application/vnd.openxmlformats-officedocument.presentationml.tags+xml"/>
  <Override PartName="/ppt/tags/tag1932.xml" ContentType="application/vnd.openxmlformats-officedocument.presentationml.tags+xml"/>
  <Override PartName="/ppt/tags/tag3267.xml" ContentType="application/vnd.openxmlformats-officedocument.presentationml.tags+xml"/>
  <Override PartName="/ppt/tags/tag4680.xml" ContentType="application/vnd.openxmlformats-officedocument.presentationml.tags+xml"/>
  <Override PartName="/ppt/tags/tag4917.xml" ContentType="application/vnd.openxmlformats-officedocument.presentationml.tags+xml"/>
  <Override PartName="/ppt/tags/tag6031.xml" ContentType="application/vnd.openxmlformats-officedocument.presentationml.tags+xml"/>
  <Override PartName="/ppt/slideLayouts/slideLayout830.xml" ContentType="application/vnd.openxmlformats-officedocument.presentationml.slideLayout+xml"/>
  <Override PartName="/ppt/tags/tag9016.xml" ContentType="application/vnd.openxmlformats-officedocument.presentationml.tags+xml"/>
  <Override PartName="/ppt/tags/tag1440.xml" ContentType="application/vnd.openxmlformats-officedocument.presentationml.tags+xml"/>
  <Override PartName="/ppt/tags/tag4425.xml" ContentType="application/vnd.openxmlformats-officedocument.presentationml.tags+xml"/>
  <Override PartName="/ppt/tags/tag7173.xml" ContentType="application/vnd.openxmlformats-officedocument.presentationml.tags+xml"/>
  <Override PartName="/ppt/tags/tag7665.xml" ContentType="application/vnd.openxmlformats-officedocument.presentationml.tags+xml"/>
  <Override PartName="/ppt/slideMasters/slideMaster61.xml" ContentType="application/vnd.openxmlformats-officedocument.presentationml.slideMaster+xml"/>
  <Override PartName="/ppt/tags/tag345.xml" ContentType="application/vnd.openxmlformats-officedocument.presentationml.tags+xml"/>
  <Override PartName="/ppt/tags/tag837.xml" ContentType="application/vnd.openxmlformats-officedocument.presentationml.tags+xml"/>
  <Override PartName="/ppt/tags/tag1169.xml" ContentType="application/vnd.openxmlformats-officedocument.presentationml.tags+xml"/>
  <Override PartName="/ppt/tags/tag2582.xml" ContentType="application/vnd.openxmlformats-officedocument.presentationml.tags+xml"/>
  <Override PartName="/ppt/slideLayouts/slideLayout559.xml" ContentType="application/vnd.openxmlformats-officedocument.presentationml.slideLayout+xml"/>
  <Override PartName="/ppt/tags/tag8823.xml" ContentType="application/vnd.openxmlformats-officedocument.presentationml.tags+xml"/>
  <Override PartName="/ppt/tags/tag44.xml" ContentType="application/vnd.openxmlformats-officedocument.presentationml.tags+xml"/>
  <Override PartName="/ppt/tags/tag2090.xml" ContentType="application/vnd.openxmlformats-officedocument.presentationml.tags+xml"/>
  <Override PartName="/ppt/tags/tag2327.xml" ContentType="application/vnd.openxmlformats-officedocument.presentationml.tags+xml"/>
  <Override PartName="/ppt/tags/tag2819.xml" ContentType="application/vnd.openxmlformats-officedocument.presentationml.tags+xml"/>
  <Override PartName="/ppt/tags/tag5567.xml" ContentType="application/vnd.openxmlformats-officedocument.presentationml.tags+xml"/>
  <Override PartName="/ppt/tags/tag6980.xml" ContentType="application/vnd.openxmlformats-officedocument.presentationml.tags+xml"/>
  <Override PartName="/ppt/tags/tag8331.xml" ContentType="application/vnd.openxmlformats-officedocument.presentationml.tags+xml"/>
  <Override PartName="/ppt/tags/tag3740.xml" ContentType="application/vnd.openxmlformats-officedocument.presentationml.tags+xml"/>
  <Override PartName="/ppt/tags/tag5075.xml" ContentType="application/vnd.openxmlformats-officedocument.presentationml.tags+xml"/>
  <Override PartName="/ppt/tags/tag6725.xml" ContentType="application/vnd.openxmlformats-officedocument.presentationml.tags+xml"/>
  <Override PartName="/customXml/itemProps182.xml" ContentType="application/vnd.openxmlformats-officedocument.customXmlProperties+xml"/>
  <Override PartName="/ppt/tags/tag3469.xml" ContentType="application/vnd.openxmlformats-officedocument.presentationml.tags+xml"/>
  <Override PartName="/ppt/tags/tag6233.xml" ContentType="application/vnd.openxmlformats-officedocument.presentationml.tags+xml"/>
  <Override PartName="/ppt/slideLayouts/slideLayout1065.xml" ContentType="application/vnd.openxmlformats-officedocument.presentationml.slideLayout+xml"/>
  <Override PartName="/ppt/tags/tag9473.xml" ContentType="application/vnd.openxmlformats-officedocument.presentationml.tags+xml"/>
  <Override PartName="/ppt/tags/tag1642.xml" ContentType="application/vnd.openxmlformats-officedocument.presentationml.tags+xml"/>
  <Override PartName="/ppt/slideLayouts/slideLayout540.xml" ContentType="application/vnd.openxmlformats-officedocument.presentationml.slideLayout+xml"/>
  <Override PartName="/ppt/tags/tag4390.xml" ContentType="application/vnd.openxmlformats-officedocument.presentationml.tags+xml"/>
  <Override PartName="/ppt/tags/tag4627.xml" ContentType="application/vnd.openxmlformats-officedocument.presentationml.tags+xml"/>
  <Override PartName="/ppt/tags/tag4882.xml" ContentType="application/vnd.openxmlformats-officedocument.presentationml.tags+xml"/>
  <Override PartName="/ppt/tags/tag7867.xml" ContentType="application/vnd.openxmlformats-officedocument.presentationml.tags+xml"/>
  <Override PartName="/ppt/tags/tag9218.xml" ContentType="application/vnd.openxmlformats-officedocument.presentationml.tags+xml"/>
  <Override PartName="/customXml/itemProps24.xml" ContentType="application/vnd.openxmlformats-officedocument.customXmlProperties+xml"/>
  <Override PartName="/ppt/tags/tag1150.xml" ContentType="application/vnd.openxmlformats-officedocument.presentationml.tags+xml"/>
  <Override PartName="/ppt/tags/tag2800.xml" ContentType="application/vnd.openxmlformats-officedocument.presentationml.tags+xml"/>
  <Override PartName="/ppt/tags/tag4135.xml" ContentType="application/vnd.openxmlformats-officedocument.presentationml.tags+xml"/>
  <Override PartName="/ppt/tags/tag7375.xml" ContentType="application/vnd.openxmlformats-officedocument.presentationml.tags+xml"/>
  <Override PartName="/ppt/tags/tag547.xml" ContentType="application/vnd.openxmlformats-officedocument.presentationml.tags+xml"/>
  <Override PartName="/ppt/slideLayouts/slideLayout269.xml" ContentType="application/vnd.openxmlformats-officedocument.presentationml.slideLayout+xml"/>
  <Override PartName="/ppt/tags/tag2784.xml" ContentType="application/vnd.openxmlformats-officedocument.presentationml.tags+xml"/>
  <Override PartName="/ppt/tags/tag5769.xml" ContentType="application/vnd.openxmlformats-officedocument.presentationml.tags+xml"/>
  <Override PartName="/ppt/tags/tag8533.xml" ContentType="application/vnd.openxmlformats-officedocument.presentationml.tags+xml"/>
  <Override PartName="/ppt/tags/tag2292.xml" ContentType="application/vnd.openxmlformats-officedocument.presentationml.tags+xml"/>
  <Override PartName="/ppt/tags/tag2529.xml" ContentType="application/vnd.openxmlformats-officedocument.presentationml.tags+xml"/>
  <Override PartName="/ppt/tags/tag3942.xml" ContentType="application/vnd.openxmlformats-officedocument.presentationml.tags+xml"/>
  <Override PartName="/ppt/tags/tag5277.xml" ContentType="application/vnd.openxmlformats-officedocument.presentationml.tags+xml"/>
  <Override PartName="/ppt/tags/tag6690.xml" ContentType="application/vnd.openxmlformats-officedocument.presentationml.tags+xml"/>
  <Override PartName="/ppt/tags/tag8041.xml" ContentType="application/vnd.openxmlformats-officedocument.presentationml.tags+xml"/>
  <Override PartName="/ppt/notesSlides/notesSlide63.xml" ContentType="application/vnd.openxmlformats-officedocument.presentationml.notesSlide+xml"/>
  <Override PartName="/ppt/tags/tag2037.xml" ContentType="application/vnd.openxmlformats-officedocument.presentationml.tags+xml"/>
  <Override PartName="/ppt/tags/tag3450.xml" ContentType="application/vnd.openxmlformats-officedocument.presentationml.tags+xml"/>
  <Override PartName="/ppt/tags/tag6435.xml" ContentType="application/vnd.openxmlformats-officedocument.presentationml.tags+xml"/>
  <Override PartName="/ppt/tags/tag6927.xml" ContentType="application/vnd.openxmlformats-officedocument.presentationml.tags+xml"/>
  <Override PartName="/ppt/tags/tag9675.xml" ContentType="application/vnd.openxmlformats-officedocument.presentationml.tags+xml"/>
  <Override PartName="/ppt/slideMasters/slideMaster8.xml" ContentType="application/vnd.openxmlformats-officedocument.presentationml.slideMaster+xml"/>
  <Override PartName="/ppt/tags/tag1844.xml" ContentType="application/vnd.openxmlformats-officedocument.presentationml.tags+xml"/>
  <Override PartName="/ppt/tags/tag3179.xml" ContentType="application/vnd.openxmlformats-officedocument.presentationml.tags+xml"/>
  <Override PartName="/ppt/tags/tag9183.xml" ContentType="application/vnd.openxmlformats-officedocument.presentationml.tags+xml"/>
  <Override PartName="/ppt/tags/tag11240.xml" ContentType="application/vnd.openxmlformats-officedocument.presentationml.tags+xml"/>
  <Override PartName="/customXml/itemProps129.xml" ContentType="application/vnd.openxmlformats-officedocument.customXmlProperties+xml"/>
  <Override PartName="/ppt/tags/tag1352.xml" ContentType="application/vnd.openxmlformats-officedocument.presentationml.tags+xml"/>
  <Override PartName="/ppt/slideLayouts/slideLayout250.xml" ContentType="application/vnd.openxmlformats-officedocument.presentationml.slideLayout+xml"/>
  <Override PartName="/ppt/tags/tag4592.xml" ContentType="application/vnd.openxmlformats-officedocument.presentationml.tags+xml"/>
  <Override PartName="/ppt/tags/tag4829.xml" ContentType="application/vnd.openxmlformats-officedocument.presentationml.tags+xml"/>
  <Override PartName="/ppt/slideLayouts/slideLayout742.xml" ContentType="application/vnd.openxmlformats-officedocument.presentationml.slideLayout+xml"/>
  <Override PartName="/ppt/tags/tag7101.xml" ContentType="application/vnd.openxmlformats-officedocument.presentationml.tags+xml"/>
  <Override PartName="/ppt/tags/tag7577.xml" ContentType="application/vnd.openxmlformats-officedocument.presentationml.tags+xml"/>
  <Override PartName="/ppt/tags/tag8990.xml" ContentType="application/vnd.openxmlformats-officedocument.presentationml.tags+xml"/>
  <Override PartName="/ppt/tags/tag749.xml" ContentType="application/vnd.openxmlformats-officedocument.presentationml.tags+xml"/>
  <Override PartName="/ppt/tags/tag2510.xml" ContentType="application/vnd.openxmlformats-officedocument.presentationml.tags+xml"/>
  <Override PartName="/ppt/tags/tag2986.xml" ContentType="application/vnd.openxmlformats-officedocument.presentationml.tags+xml"/>
  <Override PartName="/ppt/tags/tag4337.xml" ContentType="application/vnd.openxmlformats-officedocument.presentationml.tags+xml"/>
  <Override PartName="/ppt/tags/tag5750.xml" ContentType="application/vnd.openxmlformats-officedocument.presentationml.tags+xml"/>
  <Override PartName="/ppt/tags/tag7085.xml" ContentType="application/vnd.openxmlformats-officedocument.presentationml.tags+xml"/>
  <Override PartName="/ppt/tags/tag8735.xml" ContentType="application/vnd.openxmlformats-officedocument.presentationml.tags+xml"/>
  <Override PartName="/ppt/tags/tag257.xml" ContentType="application/vnd.openxmlformats-officedocument.presentationml.tags+xml"/>
  <Override PartName="/ppt/tags/tag2494.xml" ContentType="application/vnd.openxmlformats-officedocument.presentationml.tags+xml"/>
  <Override PartName="/ppt/tags/tag8243.xml" ContentType="application/vnd.openxmlformats-officedocument.presentationml.tags+xml"/>
  <Override PartName="/ppt/tags/tag2239.xml" ContentType="application/vnd.openxmlformats-officedocument.presentationml.tags+xml"/>
  <Override PartName="/ppt/tags/tag3652.xml" ContentType="application/vnd.openxmlformats-officedocument.presentationml.tags+xml"/>
  <Override PartName="/ppt/tags/tag5003.xml" ContentType="application/vnd.openxmlformats-officedocument.presentationml.tags+xml"/>
  <Override PartName="/ppt/tags/tag5479.xml" ContentType="application/vnd.openxmlformats-officedocument.presentationml.tags+xml"/>
  <Override PartName="/ppt/tags/tag6892.xml" ContentType="application/vnd.openxmlformats-officedocument.presentationml.tags+xml"/>
  <Override PartName="/ppt/tags/tag9401.xml" ContentType="application/vnd.openxmlformats-officedocument.presentationml.tags+xml"/>
  <Override PartName="/customXml/itemProps110.xml" ContentType="application/vnd.openxmlformats-officedocument.customXmlProperties+xml"/>
  <Override PartName="/ppt/tags/tag3160.xml" ContentType="application/vnd.openxmlformats-officedocument.presentationml.tags+xml"/>
  <Override PartName="/ppt/tags/tag4810.xml" ContentType="application/vnd.openxmlformats-officedocument.presentationml.tags+xml"/>
  <Override PartName="/ppt/tags/tag6637.xml" ContentType="application/vnd.openxmlformats-officedocument.presentationml.tags+xml"/>
  <Override PartName="/ppt/tags/tag9385.xml" ContentType="application/vnd.openxmlformats-officedocument.presentationml.tags+xml"/>
  <Override PartName="/ppt/tags/tag4794.xml" ContentType="application/vnd.openxmlformats-officedocument.presentationml.tags+xml"/>
  <Override PartName="/ppt/tags/tag6145.xml" ContentType="application/vnd.openxmlformats-officedocument.presentationml.tags+xml"/>
  <Override PartName="/ppt/slideLayouts/slideLayout944.xml" ContentType="application/vnd.openxmlformats-officedocument.presentationml.slideLayout+xml"/>
  <Override PartName="/ppt/tags/tag730.xml" ContentType="application/vnd.openxmlformats-officedocument.presentationml.tags+xml"/>
  <Override PartName="/ppt/tags/tag1062.xml" ContentType="application/vnd.openxmlformats-officedocument.presentationml.tags+xml"/>
  <Override PartName="/ppt/tags/tag1554.xml" ContentType="application/vnd.openxmlformats-officedocument.presentationml.tags+xml"/>
  <Override PartName="/ppt/slideLayouts/slideLayout452.xml" ContentType="application/vnd.openxmlformats-officedocument.presentationml.slideLayout+xml"/>
  <Override PartName="/ppt/theme/theme26.xml" ContentType="application/vnd.openxmlformats-officedocument.theme+xml"/>
  <Override PartName="/ppt/tags/tag4539.xml" ContentType="application/vnd.openxmlformats-officedocument.presentationml.tags+xml"/>
  <Override PartName="/ppt/tags/tag5952.xml" ContentType="application/vnd.openxmlformats-officedocument.presentationml.tags+xml"/>
  <Override PartName="/ppt/tags/tag7287.xml" ContentType="application/vnd.openxmlformats-officedocument.presentationml.tags+xml"/>
  <Override PartName="/ppt/tags/tag7303.xml" ContentType="application/vnd.openxmlformats-officedocument.presentationml.tags+xml"/>
  <Override PartName="/ppt/tags/tag7779.xml" ContentType="application/vnd.openxmlformats-officedocument.presentationml.tags+xml"/>
  <Override PartName="/ppt/tags/tag459.xml" ContentType="application/vnd.openxmlformats-officedocument.presentationml.tags+xml"/>
  <Override PartName="/ppt/tags/tag2696.xml" ContentType="application/vnd.openxmlformats-officedocument.presentationml.tags+xml"/>
  <Override PartName="/ppt/tags/tag2712.xml" ContentType="application/vnd.openxmlformats-officedocument.presentationml.tags+xml"/>
  <Override PartName="/ppt/tags/tag4047.xml" ContentType="application/vnd.openxmlformats-officedocument.presentationml.tags+xml"/>
  <Override PartName="/ppt/tags/tag5460.xml" ContentType="application/vnd.openxmlformats-officedocument.presentationml.tags+xml"/>
  <Override PartName="/ppt/tags/tag8937.xml" ContentType="application/vnd.openxmlformats-officedocument.presentationml.tags+xml"/>
  <Override PartName="/ppt/tags/tag2220.xml" ContentType="application/vnd.openxmlformats-officedocument.presentationml.tags+xml"/>
  <Override PartName="/ppt/tags/tag5205.xml" ContentType="application/vnd.openxmlformats-officedocument.presentationml.tags+xml"/>
  <Override PartName="/ppt/tags/tag8445.xml" ContentType="application/vnd.openxmlformats-officedocument.presentationml.tags+xml"/>
  <Override PartName="/ppt/tags/tag3362.xml" ContentType="application/vnd.openxmlformats-officedocument.presentationml.tags+xml"/>
  <Override PartName="/ppt/tags/tag3854.xml" ContentType="application/vnd.openxmlformats-officedocument.presentationml.tags+xml"/>
  <Override PartName="/ppt/tags/tag5189.xml" ContentType="application/vnd.openxmlformats-officedocument.presentationml.tags+xml"/>
  <Override PartName="/ppt/tags/tag6839.xml" ContentType="application/vnd.openxmlformats-officedocument.presentationml.tags+xml"/>
  <Override PartName="/ppt/tags/tag9603.xml" ContentType="application/vnd.openxmlformats-officedocument.presentationml.tags+xml"/>
  <Override PartName="/ppt/tags/tag3107.xml" ContentType="application/vnd.openxmlformats-officedocument.presentationml.tags+xml"/>
  <Override PartName="/ppt/tags/tag4996.xml" ContentType="application/vnd.openxmlformats-officedocument.presentationml.tags+xml"/>
  <Override PartName="/ppt/tags/tag6347.xml" ContentType="application/vnd.openxmlformats-officedocument.presentationml.tags+xml"/>
  <Override PartName="/ppt/tags/tag7760.xml" ContentType="application/vnd.openxmlformats-officedocument.presentationml.tags+xml"/>
  <Override PartName="/ppt/slideLayouts/slideLayout1179.xml" ContentType="application/vnd.openxmlformats-officedocument.presentationml.slideLayout+xml"/>
  <Override PartName="/ppt/tags/tag9095.xml" ContentType="application/vnd.openxmlformats-officedocument.presentationml.tags+xml"/>
  <Override PartName="/ppt/tags/tag9111.xml" ContentType="application/vnd.openxmlformats-officedocument.presentationml.tags+xml"/>
  <Override PartName="/ppt/tags/tag9587.xml" ContentType="application/vnd.openxmlformats-officedocument.presentationml.tags+xml"/>
  <Override PartName="/ppt/tags/tag932.xml" ContentType="application/vnd.openxmlformats-officedocument.presentationml.tags+xml"/>
  <Override PartName="/ppt/tags/tag1756.xml" ContentType="application/vnd.openxmlformats-officedocument.presentationml.tags+xml"/>
  <Override PartName="/ppt/tags/tag4520.xml" ContentType="application/vnd.openxmlformats-officedocument.presentationml.tags+xml"/>
  <Override PartName="/ppt/slideLayouts/slideLayout654.xml" ContentType="application/vnd.openxmlformats-officedocument.presentationml.slideLayout+xml"/>
  <Override PartName="/ppt/tags/tag7505.xml" ContentType="application/vnd.openxmlformats-officedocument.presentationml.tags+xml"/>
  <Override PartName="/ppt/tags/tag440.xml" ContentType="application/vnd.openxmlformats-officedocument.presentationml.tags+xml"/>
  <Override PartName="/ppt/slideLayouts/slideLayout162.xml" ContentType="application/vnd.openxmlformats-officedocument.presentationml.slideLayout+xml"/>
  <Override PartName="/ppt/tags/tag1264.xml" ContentType="application/vnd.openxmlformats-officedocument.presentationml.tags+xml"/>
  <Override PartName="/ppt/tags/tag2914.xml" ContentType="application/vnd.openxmlformats-officedocument.presentationml.tags+xml"/>
  <Override PartName="/ppt/tags/tag4249.xml" ContentType="application/vnd.openxmlformats-officedocument.presentationml.tags+xml"/>
  <Override PartName="/ppt/tags/tag7013.xml" ContentType="application/vnd.openxmlformats-officedocument.presentationml.tags+xml"/>
  <Override PartName="/ppt/tags/tag7489.xml" ContentType="application/vnd.openxmlformats-officedocument.presentationml.tags+xml"/>
  <Override PartName="/ppt/tags/tag1009.xml" ContentType="application/vnd.openxmlformats-officedocument.presentationml.tags+xml"/>
  <Override PartName="/ppt/tags/tag2422.xml" ContentType="application/vnd.openxmlformats-officedocument.presentationml.tags+xml"/>
  <Override PartName="/ppt/tags/tag2898.xml" ContentType="application/vnd.openxmlformats-officedocument.presentationml.tags+xml"/>
  <Override PartName="/ppt/tags/tag5170.xml" ContentType="application/vnd.openxmlformats-officedocument.presentationml.tags+xml"/>
  <Override PartName="/ppt/tags/tag5407.xml" ContentType="application/vnd.openxmlformats-officedocument.presentationml.tags+xml"/>
  <Override PartName="/ppt/tags/tag5662.xml" ContentType="application/vnd.openxmlformats-officedocument.presentationml.tags+xml"/>
  <Override PartName="/ppt/tags/tag8647.xml" ContentType="application/vnd.openxmlformats-officedocument.presentationml.tags+xml"/>
  <Override PartName="/ppt/tags/tag169.xml" ContentType="application/vnd.openxmlformats-officedocument.presentationml.tags+xml"/>
  <Override PartName="/ppt/tags/tag6820.xml" ContentType="application/vnd.openxmlformats-officedocument.presentationml.tags+xml"/>
  <Override PartName="/ppt/tags/tag8155.xml" ContentType="application/vnd.openxmlformats-officedocument.presentationml.tags+xml"/>
  <Override PartName="/ppt/tags/tag9805.xml" ContentType="application/vnd.openxmlformats-officedocument.presentationml.tags+xml"/>
  <Override PartName="/ppt/tags/tag3564.xml" ContentType="application/vnd.openxmlformats-officedocument.presentationml.tags+xml"/>
  <Override PartName="/ppt/tags/tag6549.xml" ContentType="application/vnd.openxmlformats-officedocument.presentationml.tags+xml"/>
  <Override PartName="/ppt/slideLayouts/slideLayout1160.xml" ContentType="application/vnd.openxmlformats-officedocument.presentationml.slideLayout+xml"/>
  <Override PartName="/ppt/tags/tag9313.xml" ContentType="application/vnd.openxmlformats-officedocument.presentationml.tags+xml"/>
  <Override PartName="/ppt/tags/tag9789.xml" ContentType="application/vnd.openxmlformats-officedocument.presentationml.tags+xml"/>
  <Override PartName="/ppt/tags/tag1958.xml" ContentType="application/vnd.openxmlformats-officedocument.presentationml.tags+xml"/>
  <Override PartName="/ppt/tags/tag3072.xml" ContentType="application/vnd.openxmlformats-officedocument.presentationml.tags+xml"/>
  <Override PartName="/ppt/tags/tag3309.xml" ContentType="application/vnd.openxmlformats-officedocument.presentationml.tags+xml"/>
  <Override PartName="/ppt/tags/tag4722.xml" ContentType="application/vnd.openxmlformats-officedocument.presentationml.tags+xml"/>
  <Override PartName="/ppt/tags/tag6057.xml" ContentType="application/vnd.openxmlformats-officedocument.presentationml.tags+xml"/>
  <Override PartName="/ppt/tags/tag7470.xml" ContentType="application/vnd.openxmlformats-officedocument.presentationml.tags+xml"/>
  <Override PartName="/ppt/tags/tag7962.xml" ContentType="application/vnd.openxmlformats-officedocument.presentationml.tags+xml"/>
  <Override PartName="/ppt/tags/tag9297.xml" ContentType="application/vnd.openxmlformats-officedocument.presentationml.tags+xml"/>
  <Override PartName="/ppt/tags/tag642.xml" ContentType="application/vnd.openxmlformats-officedocument.presentationml.tags+xml"/>
  <Override PartName="/ppt/tags/tag1466.xml" ContentType="application/vnd.openxmlformats-officedocument.presentationml.tags+xml"/>
  <Override PartName="/ppt/slideLayouts/slideLayout364.xml" ContentType="application/vnd.openxmlformats-officedocument.presentationml.slideLayout+xml"/>
  <Override PartName="/ppt/tags/tag4230.xml" ContentType="application/vnd.openxmlformats-officedocument.presentationml.tags+xml"/>
  <Override PartName="/ppt/slideLayouts/slideLayout856.xml" ContentType="application/vnd.openxmlformats-officedocument.presentationml.slideLayout+xml"/>
  <Override PartName="/ppt/tags/tag7215.xml" ContentType="application/vnd.openxmlformats-officedocument.presentationml.tags+xml"/>
  <Override PartName="/ppt/tags/tag7707.xml" ContentType="application/vnd.openxmlformats-officedocument.presentationml.tags+xml"/>
  <Override PartName="/ppt/tags/tag150.xml" ContentType="application/vnd.openxmlformats-officedocument.presentationml.tags+xml"/>
  <Override PartName="/ppt/slideLayouts/slideLayout109.xml" ContentType="application/vnd.openxmlformats-officedocument.presentationml.slideLayout+xml"/>
  <Override PartName="/ppt/tags/tag2624.xml" ContentType="application/vnd.openxmlformats-officedocument.presentationml.tags+xml"/>
  <Override PartName="/ppt/tags/tag5864.xml" ContentType="application/vnd.openxmlformats-officedocument.presentationml.tags+xml"/>
  <Override PartName="/ppt/tags/tag7199.xml" ContentType="application/vnd.openxmlformats-officedocument.presentationml.tags+xml"/>
  <Override PartName="/ppt/tags/tag8849.xml" ContentType="application/vnd.openxmlformats-officedocument.presentationml.tags+xml"/>
  <Override PartName="/ppt/tags/tag2132.xml" ContentType="application/vnd.openxmlformats-officedocument.presentationml.tags+xml"/>
  <Override PartName="/ppt/tags/tag5372.xml" ContentType="application/vnd.openxmlformats-officedocument.presentationml.tags+xml"/>
  <Override PartName="/ppt/tags/tag5609.xml" ContentType="application/vnd.openxmlformats-officedocument.presentationml.tags+xml"/>
  <Override PartName="/ppt/tags/tag8357.xml" ContentType="application/vnd.openxmlformats-officedocument.presentationml.tags+xml"/>
  <Override PartName="/ppt/slideLayouts/slideLayout81.xml" ContentType="application/vnd.openxmlformats-officedocument.presentationml.slideLayout+xml"/>
  <Override PartName="/ppt/tags/tag3766.xml" ContentType="application/vnd.openxmlformats-officedocument.presentationml.tags+xml"/>
  <Override PartName="/ppt/tags/tag5117.xml" ContentType="application/vnd.openxmlformats-officedocument.presentationml.tags+xml"/>
  <Override PartName="/ppt/tags/tag6530.xml" ContentType="application/vnd.openxmlformats-officedocument.presentationml.tags+xml"/>
  <Override PartName="/ppt/tags/tag9515.xml" ContentType="application/vnd.openxmlformats-officedocument.presentationml.tags+xml"/>
  <Override PartName="/ppt/tags/tag9770.xml" ContentType="application/vnd.openxmlformats-officedocument.presentationml.tags+xml"/>
  <Override PartName="/ppt/tags/tag3274.xml" ContentType="application/vnd.openxmlformats-officedocument.presentationml.tags+xml"/>
  <Override PartName="/ppt/tags/tag4924.xml" ContentType="application/vnd.openxmlformats-officedocument.presentationml.tags+xml"/>
  <Override PartName="/ppt/slideLayouts/slideLayout1107.xml" ContentType="application/vnd.openxmlformats-officedocument.presentationml.slideLayout+xml"/>
  <Override PartName="/ppt/tags/tag9023.xml" ContentType="application/vnd.openxmlformats-officedocument.presentationml.tags+xml"/>
  <Override PartName="/ppt/tags/tag9499.xml" ContentType="application/vnd.openxmlformats-officedocument.presentationml.tags+xml"/>
  <Override PartName="/ppt/tags/tag1668.xml" ContentType="application/vnd.openxmlformats-officedocument.presentationml.tags+xml"/>
  <Override PartName="/ppt/tags/tag3019.xml" ContentType="application/vnd.openxmlformats-officedocument.presentationml.tags+xml"/>
  <Override PartName="/ppt/tags/tag4432.xml" ContentType="application/vnd.openxmlformats-officedocument.presentationml.tags+xml"/>
  <Override PartName="/ppt/tags/tag6259.xml" ContentType="application/vnd.openxmlformats-officedocument.presentationml.tags+xml"/>
  <Override PartName="/ppt/tags/tag7672.xml" ContentType="application/vnd.openxmlformats-officedocument.presentationml.tags+xml"/>
  <Override PartName="/ppt/tags/tag7909.xml" ContentType="application/vnd.openxmlformats-officedocument.presentationml.tags+xml"/>
  <Override PartName="/ppt/tags/tag844.xml" ContentType="application/vnd.openxmlformats-officedocument.presentationml.tags+xml"/>
  <Override PartName="/ppt/tags/tag1176.xml" ContentType="application/vnd.openxmlformats-officedocument.presentationml.tags+xml"/>
  <Override PartName="/ppt/slideLayouts/slideLayout566.xml" ContentType="application/vnd.openxmlformats-officedocument.presentationml.slideLayout+xml"/>
  <Override PartName="/ppt/tags/tag7180.xml" ContentType="application/vnd.openxmlformats-officedocument.presentationml.tags+xml"/>
  <Override PartName="/ppt/tags/tag7417.xml" ContentType="application/vnd.openxmlformats-officedocument.presentationml.tags+xml"/>
  <Override PartName="/ppt/tags/tag8830.xml" ContentType="application/vnd.openxmlformats-officedocument.presentationml.tags+xml"/>
  <Override PartName="/ppt/tags/tag51.xml" ContentType="application/vnd.openxmlformats-officedocument.presentationml.tags+xml"/>
  <Override PartName="/ppt/tags/tag352.xml" ContentType="application/vnd.openxmlformats-officedocument.presentationml.tags+xml"/>
  <Override PartName="/ppt/tags/tag2826.xml" ContentType="application/vnd.openxmlformats-officedocument.presentationml.tags+xml"/>
  <Override PartName="/ppt/tags/tag5574.xml" ContentType="application/vnd.openxmlformats-officedocument.presentationml.tags+xml"/>
  <Override PartName="/ppt/tags/tag2334.xml" ContentType="application/vnd.openxmlformats-officedocument.presentationml.tags+xml"/>
  <Override PartName="/ppt/tags/tag5082.xml" ContentType="application/vnd.openxmlformats-officedocument.presentationml.tags+xml"/>
  <Override PartName="/ppt/tags/tag5319.xml" ContentType="application/vnd.openxmlformats-officedocument.presentationml.tags+xml"/>
  <Override PartName="/ppt/tags/tag6732.xml" ContentType="application/vnd.openxmlformats-officedocument.presentationml.tags+xml"/>
  <Override PartName="/ppt/tags/tag8067.xml" ContentType="application/vnd.openxmlformats-officedocument.presentationml.tags+xml"/>
  <Override PartName="/ppt/tags/tag8559.xml" ContentType="application/vnd.openxmlformats-officedocument.presentationml.tags+xml"/>
  <Override PartName="/ppt/slides/slide29.xml" ContentType="application/vnd.openxmlformats-officedocument.presentationml.slide+xml"/>
  <Override PartName="/ppt/tags/tag3476.xml" ContentType="application/vnd.openxmlformats-officedocument.presentationml.tags+xml"/>
  <Override PartName="/ppt/tags/tag3968.xml" ContentType="application/vnd.openxmlformats-officedocument.presentationml.tags+xml"/>
  <Override PartName="/ppt/tags/tag6240.xml" ContentType="application/vnd.openxmlformats-officedocument.presentationml.tags+xml"/>
  <Override PartName="/ppt/slideLayouts/slideLayout1072.xml" ContentType="application/vnd.openxmlformats-officedocument.presentationml.slideLayout+xml"/>
  <Override PartName="/ppt/tags/tag9480.xml" ContentType="application/vnd.openxmlformats-officedocument.presentationml.tags+xml"/>
  <Override PartName="/ppt/tags/tag9717.xml" ContentType="application/vnd.openxmlformats-officedocument.presentationml.tags+xml"/>
  <Override PartName="/ppt/slides/slide4.xml" ContentType="application/vnd.openxmlformats-officedocument.presentationml.slide+xml"/>
  <Override PartName="/ppt/slideLayouts/slideLayout28.xml" ContentType="application/vnd.openxmlformats-officedocument.presentationml.slideLayout+xml"/>
  <Override PartName="/ppt/tags/tag3000.xml" ContentType="application/vnd.openxmlformats-officedocument.presentationml.tags+xml"/>
  <Override PartName="/ppt/tags/tag7874.xml" ContentType="application/vnd.openxmlformats-officedocument.presentationml.tags+xml"/>
  <Override PartName="/ppt/tags/tag9225.xml" ContentType="application/vnd.openxmlformats-officedocument.presentationml.tags+xml"/>
  <Override PartName="/customXml/itemProps31.xml" ContentType="application/vnd.openxmlformats-officedocument.customXmlProperties+xml"/>
  <Override PartName="/ppt/tags/tag4142.xml" ContentType="application/vnd.openxmlformats-officedocument.presentationml.tags+xml"/>
  <Override PartName="/ppt/tags/tag4634.xml" ContentType="application/vnd.openxmlformats-officedocument.presentationml.tags+xml"/>
  <Override PartName="/ppt/slideLayouts/slideLayout768.xml" ContentType="application/vnd.openxmlformats-officedocument.presentationml.slideLayout+xml"/>
  <Override PartName="/ppt/tags/tag7382.xml" ContentType="application/vnd.openxmlformats-officedocument.presentationml.tags+xml"/>
  <Override PartName="/ppt/tags/tag7619.xml" ContentType="application/vnd.openxmlformats-officedocument.presentationml.tags+xml"/>
  <Override PartName="/ppt/tags/tag554.xml" ContentType="application/vnd.openxmlformats-officedocument.presentationml.tags+xml"/>
  <Override PartName="/ppt/tags/tag1378.xml" ContentType="application/vnd.openxmlformats-officedocument.presentationml.tags+xml"/>
  <Override PartName="/ppt/slideLayouts/slideLayout276.xml" ContentType="application/vnd.openxmlformats-officedocument.presentationml.slideLayout+xml"/>
  <Override PartName="/ppt/tags/tag2791.xml" ContentType="application/vnd.openxmlformats-officedocument.presentationml.tags+xml"/>
  <Override PartName="/ppt/tags/tag5776.xml" ContentType="application/vnd.openxmlformats-officedocument.presentationml.tags+xml"/>
  <Override PartName="/ppt/tags/tag7127.xml" ContentType="application/vnd.openxmlformats-officedocument.presentationml.tags+xml"/>
  <Override PartName="/ppt/tags/tag8540.xml" ContentType="application/vnd.openxmlformats-officedocument.presentationml.tags+xml"/>
  <Override PartName="/ppt/slideMasters/slideMaster15.xml" ContentType="application/vnd.openxmlformats-officedocument.presentationml.slideMaster+xml"/>
  <Override PartName="/ppt/slides/slide10.xml" ContentType="application/vnd.openxmlformats-officedocument.presentationml.slide+xml"/>
  <Override PartName="/ppt/tags/tag2536.xml" ContentType="application/vnd.openxmlformats-officedocument.presentationml.tags+xml"/>
  <Override PartName="/ppt/tags/tag5284.xml" ContentType="application/vnd.openxmlformats-officedocument.presentationml.tags+xml"/>
  <Override PartName="/ppt/tags/tag5300.xml" ContentType="application/vnd.openxmlformats-officedocument.presentationml.tags+xml"/>
  <Override PartName="/ppt/tags/tag2044.xml" ContentType="application/vnd.openxmlformats-officedocument.presentationml.tags+xml"/>
  <Override PartName="/ppt/tags/tag5029.xml" ContentType="application/vnd.openxmlformats-officedocument.presentationml.tags+xml"/>
  <Override PartName="/ppt/tags/tag6934.xml" ContentType="application/vnd.openxmlformats-officedocument.presentationml.tags+xml"/>
  <Override PartName="/ppt/tags/tag8269.xml" ContentType="application/vnd.openxmlformats-officedocument.presentationml.tags+xml"/>
  <Override PartName="/ppt/tags/tag9682.xml" ContentType="application/vnd.openxmlformats-officedocument.presentationml.tags+xml"/>
  <Override PartName="/ppt/tags/tag1851.xml" ContentType="application/vnd.openxmlformats-officedocument.presentationml.tags+xml"/>
  <Override PartName="/ppt/tags/tag3202.xml" ContentType="application/vnd.openxmlformats-officedocument.presentationml.tags+xml"/>
  <Override PartName="/ppt/tags/tag3678.xml" ContentType="application/vnd.openxmlformats-officedocument.presentationml.tags+xml"/>
  <Override PartName="/ppt/tags/tag6442.xml" ContentType="application/vnd.openxmlformats-officedocument.presentationml.tags+xml"/>
  <Override PartName="/ppt/slideLayouts/slideLayout1019.xml" ContentType="application/vnd.openxmlformats-officedocument.presentationml.slideLayout+xml"/>
  <Override PartName="/ppt/tags/tag9190.xml" ContentType="application/vnd.openxmlformats-officedocument.presentationml.tags+xml"/>
  <Override PartName="/ppt/tags/tag9427.xml" ContentType="application/vnd.openxmlformats-officedocument.presentationml.tags+xml"/>
  <Override PartName="/customXml/itemProps136.xml" ContentType="application/vnd.openxmlformats-officedocument.customXmlProperties+xml"/>
  <Override PartName="/ppt/tags/tag3186.xml" ContentType="application/vnd.openxmlformats-officedocument.presentationml.tags+xml"/>
  <Override PartName="/ppt/tags/tag4836.xml" ContentType="application/vnd.openxmlformats-officedocument.presentationml.tags+xml"/>
  <Override PartName="/ppt/tags/tag7584.xml" ContentType="application/vnd.openxmlformats-officedocument.presentationml.tags+xml"/>
  <Override PartName="/ppt/tags/tag7600.xml" ContentType="application/vnd.openxmlformats-officedocument.presentationml.tags+xml"/>
  <Override PartName="/ppt/tags/tag756.xml" ContentType="application/vnd.openxmlformats-officedocument.presentationml.tags+xml"/>
  <Override PartName="/ppt/tags/tag1104.xml" ContentType="application/vnd.openxmlformats-officedocument.presentationml.tags+xml"/>
  <Override PartName="/ppt/tags/tag2993.xml" ContentType="application/vnd.openxmlformats-officedocument.presentationml.tags+xml"/>
  <Override PartName="/ppt/slideLayouts/slideLayout478.xml" ContentType="application/vnd.openxmlformats-officedocument.presentationml.slideLayout+xml"/>
  <Override PartName="/ppt/tags/tag4344.xml" ContentType="application/vnd.openxmlformats-officedocument.presentationml.tags+xml"/>
  <Override PartName="/ppt/tags/tag7092.xml" ContentType="application/vnd.openxmlformats-officedocument.presentationml.tags+xml"/>
  <Override PartName="/ppt/tags/tag7329.xml" ContentType="application/vnd.openxmlformats-officedocument.presentationml.tags+xml"/>
  <Override PartName="/ppt/tags/tag264.xml" ContentType="application/vnd.openxmlformats-officedocument.presentationml.tags+xml"/>
  <Override PartName="/ppt/tags/tag1088.xml" ContentType="application/vnd.openxmlformats-officedocument.presentationml.tags+xml"/>
  <Override PartName="/ppt/tags/tag2738.xml" ContentType="application/vnd.openxmlformats-officedocument.presentationml.tags+xml"/>
  <Override PartName="/ppt/tags/tag5502.xml" ContentType="application/vnd.openxmlformats-officedocument.presentationml.tags+xml"/>
  <Override PartName="/ppt/tags/tag5978.xml" ContentType="application/vnd.openxmlformats-officedocument.presentationml.tags+xml"/>
  <Override PartName="/ppt/tags/tag8250.xml" ContentType="application/vnd.openxmlformats-officedocument.presentationml.tags+xml"/>
  <Override PartName="/ppt/tags/tag8742.xml" ContentType="application/vnd.openxmlformats-officedocument.presentationml.tags+xml"/>
  <Override PartName="/ppt/tags/tag2246.xml" ContentType="application/vnd.openxmlformats-officedocument.presentationml.tags+xml"/>
  <Override PartName="/ppt/tags/tag5010.xml" ContentType="application/vnd.openxmlformats-officedocument.presentationml.tags+xml"/>
  <Override PartName="/ppt/tags/tag5486.xml" ContentType="application/vnd.openxmlformats-officedocument.presentationml.tags+xml"/>
  <Override PartName="/ppt/notesSlides/notesSlide17.xml" ContentType="application/vnd.openxmlformats-officedocument.presentationml.notesSlide+xml"/>
  <Override PartName="/ppt/tags/tag3404.xml" ContentType="application/vnd.openxmlformats-officedocument.presentationml.tags+xml"/>
  <Override PartName="/ppt/tags/tag6644.xml" ContentType="application/vnd.openxmlformats-officedocument.presentationml.tags+xml"/>
  <Override PartName="/ppt/slideLayouts/slideLayout1000.xml" ContentType="application/vnd.openxmlformats-officedocument.presentationml.slideLayout+xml"/>
  <Override PartName="/ppt/tags/tag9392.xml" ContentType="application/vnd.openxmlformats-officedocument.presentationml.tags+xml"/>
  <Override PartName="/ppt/tags/tag9629.xml" ContentType="application/vnd.openxmlformats-officedocument.presentationml.tags+xml"/>
  <Override PartName="/ppt/tags/tag3388.xml" ContentType="application/vnd.openxmlformats-officedocument.presentationml.tags+xml"/>
  <Override PartName="/ppt/tags/tag6152.xml" ContentType="application/vnd.openxmlformats-officedocument.presentationml.tags+xml"/>
  <Override PartName="/ppt/slideLayouts/slideLayout951.xml" ContentType="application/vnd.openxmlformats-officedocument.presentationml.slideLayout+xml"/>
  <Override PartName="/ppt/tags/tag7802.xml" ContentType="application/vnd.openxmlformats-officedocument.presentationml.tags+xml"/>
  <Override PartName="/ppt/tags/tag9137.xml" ContentType="application/vnd.openxmlformats-officedocument.presentationml.tags+xml"/>
  <Override PartName="/ppt/tags/tag1561.xml" ContentType="application/vnd.openxmlformats-officedocument.presentationml.tags+xml"/>
  <Override PartName="/ppt/theme/theme33.xml" ContentType="application/vnd.openxmlformats-officedocument.theme+xml"/>
  <Override PartName="/ppt/tags/tag4546.xml" ContentType="application/vnd.openxmlformats-officedocument.presentationml.tags+xml"/>
  <Override PartName="/ppt/tags/tag7310.xml" ContentType="application/vnd.openxmlformats-officedocument.presentationml.tags+xml"/>
  <Override PartName="/ppt/tags/tag7786.xml" ContentType="application/vnd.openxmlformats-officedocument.presentationml.tags+xml"/>
  <Override PartName="/ppt/tags/tag958.xml" ContentType="application/vnd.openxmlformats-officedocument.presentationml.tags+xml"/>
  <Override PartName="/ppt/tags/tag1306.xml" ContentType="application/vnd.openxmlformats-officedocument.presentationml.tags+xml"/>
  <Override PartName="/ppt/slideLayouts/slideLayout188.xml" ContentType="application/vnd.openxmlformats-officedocument.presentationml.slideLayout+xml"/>
  <Override PartName="/ppt/slideLayouts/slideLayout204.xml" ContentType="application/vnd.openxmlformats-officedocument.presentationml.slideLayout+xml"/>
  <Override PartName="/ppt/tags/tag4054.xml" ContentType="application/vnd.openxmlformats-officedocument.presentationml.tags+xml"/>
  <Override PartName="/ppt/tags/tag5704.xml" ContentType="application/vnd.openxmlformats-officedocument.presentationml.tags+xml"/>
  <Override PartName="/ppt/tags/tag7294.xml" ContentType="application/vnd.openxmlformats-officedocument.presentationml.tags+xml"/>
  <Override PartName="/ppt/tags/tag8944.xml" ContentType="application/vnd.openxmlformats-officedocument.presentationml.tags+xml"/>
  <Override PartName="/ppt/tags/tag466.xml" ContentType="application/vnd.openxmlformats-officedocument.presentationml.tags+xml"/>
  <Override PartName="/ppt/tags/tag5212.xml" ContentType="application/vnd.openxmlformats-officedocument.presentationml.tags+xml"/>
  <Override PartName="/ppt/tags/tag5688.xml" ContentType="application/vnd.openxmlformats-officedocument.presentationml.tags+xml"/>
  <Override PartName="/ppt/tags/tag7039.xml" ContentType="application/vnd.openxmlformats-officedocument.presentationml.tags+xml"/>
  <Override PartName="/ppt/tags/tag8452.xml" ContentType="application/vnd.openxmlformats-officedocument.presentationml.tags+xml"/>
  <Override PartName="/ppt/tags/tag2448.xml" ContentType="application/vnd.openxmlformats-officedocument.presentationml.tags+xml"/>
  <Override PartName="/ppt/tags/tag3861.xml" ContentType="application/vnd.openxmlformats-officedocument.presentationml.tags+xml"/>
  <Override PartName="/ppt/tags/tag5196.xml" ContentType="application/vnd.openxmlformats-officedocument.presentationml.tags+xml"/>
  <Override PartName="/ppt/tags/tag6846.xml" ContentType="application/vnd.openxmlformats-officedocument.presentationml.tags+xml"/>
  <Override PartName="/ppt/tags/tag9610.xml" ContentType="application/vnd.openxmlformats-officedocument.presentationml.tags+xml"/>
  <Override PartName="/ppt/tags/tag3606.xml" ContentType="application/vnd.openxmlformats-officedocument.presentationml.tags+xml"/>
  <Override PartName="/ppt/tags/tag6354.xml" ContentType="application/vnd.openxmlformats-officedocument.presentationml.tags+xml"/>
  <Override PartName="/ppt/slideLayouts/slideLayout1186.xml" ContentType="application/vnd.openxmlformats-officedocument.presentationml.slideLayout+xml"/>
  <Override PartName="/ppt/tags/tag9594.xml" ContentType="application/vnd.openxmlformats-officedocument.presentationml.tags+xml"/>
  <Override PartName="/ppt/tags/tag1763.xml" ContentType="application/vnd.openxmlformats-officedocument.presentationml.tags+xml"/>
  <Override PartName="/ppt/tags/tag3098.xml" ContentType="application/vnd.openxmlformats-officedocument.presentationml.tags+xml"/>
  <Override PartName="/ppt/tags/tag3114.xml" ContentType="application/vnd.openxmlformats-officedocument.presentationml.tags+xml"/>
  <Override PartName="/ppt/slideLayouts/slideLayout661.xml" ContentType="application/vnd.openxmlformats-officedocument.presentationml.slideLayout+xml"/>
  <Override PartName="/ppt/tags/tag7512.xml" ContentType="application/vnd.openxmlformats-officedocument.presentationml.tags+xml"/>
  <Override PartName="/ppt/tags/tag7988.xml" ContentType="application/vnd.openxmlformats-officedocument.presentationml.tags+xml"/>
  <Override PartName="/ppt/tags/tag9339.xml" ContentType="application/vnd.openxmlformats-officedocument.presentationml.tags+xml"/>
  <Override PartName="/ppt/tags/tag1271.xml" ContentType="application/vnd.openxmlformats-officedocument.presentationml.tags+xml"/>
  <Override PartName="/ppt/tags/tag1508.xml" ContentType="application/vnd.openxmlformats-officedocument.presentationml.tags+xml"/>
  <Override PartName="/ppt/tags/tag2921.xml" ContentType="application/vnd.openxmlformats-officedocument.presentationml.tags+xml"/>
  <Override PartName="/ppt/slideLayouts/slideLayout406.xml" ContentType="application/vnd.openxmlformats-officedocument.presentationml.slideLayout+xml"/>
  <Override PartName="/ppt/tags/tag4256.xml" ContentType="application/vnd.openxmlformats-officedocument.presentationml.tags+xml"/>
  <Override PartName="/ppt/tags/tag4748.xml" ContentType="application/vnd.openxmlformats-officedocument.presentationml.tags+xml"/>
  <Override PartName="/ppt/tags/tag7020.xml" ContentType="application/vnd.openxmlformats-officedocument.presentationml.tags+xml"/>
  <Override PartName="/ppt/tags/tag7496.xml" ContentType="application/vnd.openxmlformats-officedocument.presentationml.tags+xml"/>
  <Override PartName="/ppt/tags/tag668.xml" ContentType="application/vnd.openxmlformats-officedocument.presentationml.tags+xml"/>
  <Override PartName="/ppt/tags/tag1016.xml" ContentType="application/vnd.openxmlformats-officedocument.presentationml.tags+xml"/>
  <Override PartName="/ppt/tags/tag5906.xml" ContentType="application/vnd.openxmlformats-officedocument.presentationml.tags+xml"/>
  <Override PartName="/ppt/tags/tag8654.xml" ContentType="application/vnd.openxmlformats-officedocument.presentationml.tags+xml"/>
  <Override PartName="/ppt/tags/tag176.xml" ContentType="application/vnd.openxmlformats-officedocument.presentationml.tags+xml"/>
  <Override PartName="/ppt/tags/tag5398.xml" ContentType="application/vnd.openxmlformats-officedocument.presentationml.tags+xml"/>
  <Override PartName="/ppt/tags/tag5414.xml" ContentType="application/vnd.openxmlformats-officedocument.presentationml.tags+xml"/>
  <Override PartName="/ppt/tags/tag8162.xml" ContentType="application/vnd.openxmlformats-officedocument.presentationml.tags+xml"/>
  <Override PartName="/ppt/tags/tag9812.xml" ContentType="application/vnd.openxmlformats-officedocument.presentationml.tags+xml"/>
  <Override PartName="/ppt/tags/tag2158.xml" ContentType="application/vnd.openxmlformats-officedocument.presentationml.tags+xml"/>
  <Override PartName="/ppt/tags/tag3571.xml" ContentType="application/vnd.openxmlformats-officedocument.presentationml.tags+xml"/>
  <Override PartName="/ppt/tags/tag3808.xml" ContentType="application/vnd.openxmlformats-officedocument.presentationml.tags+xml"/>
  <Override PartName="/ppt/tags/tag6556.xml" ContentType="application/vnd.openxmlformats-officedocument.presentationml.tags+xml"/>
  <Override PartName="/ppt/tags/tag9320.xml" ContentType="application/vnd.openxmlformats-officedocument.presentationml.tags+xml"/>
  <Override PartName="/ppt/tags/tag9796.xml" ContentType="application/vnd.openxmlformats-officedocument.presentationml.tags+xml"/>
  <Override PartName="/ppt/tags/tag1965.xml" ContentType="application/vnd.openxmlformats-officedocument.presentationml.tags+xml"/>
  <Override PartName="/ppt/tags/tag3316.xml" ContentType="application/vnd.openxmlformats-officedocument.presentationml.tags+xml"/>
  <Override PartName="/ppt/tags/tag6064.xml" ContentType="application/vnd.openxmlformats-officedocument.presentationml.tags+xml"/>
  <Override PartName="/ppt/tags/tag1473.xml" ContentType="application/vnd.openxmlformats-officedocument.presentationml.tags+xml"/>
  <Override PartName="/ppt/slideLayouts/slideLayout371.xml" ContentType="application/vnd.openxmlformats-officedocument.presentationml.slideLayout+xml"/>
  <Override PartName="/ppt/slideLayouts/slideLayout863.xml" ContentType="application/vnd.openxmlformats-officedocument.presentationml.slideLayout+xml"/>
  <Override PartName="/ppt/tags/tag7698.xml" ContentType="application/vnd.openxmlformats-officedocument.presentationml.tags+xml"/>
  <Override PartName="/ppt/tags/tag7714.xml" ContentType="application/vnd.openxmlformats-officedocument.presentationml.tags+xml"/>
  <Override PartName="/ppt/tags/tag9049.xml" ContentType="application/vnd.openxmlformats-officedocument.presentationml.tags+xml"/>
  <Override PartName="/ppt/slideLayouts/slideLayout116.xml" ContentType="application/vnd.openxmlformats-officedocument.presentationml.slideLayout+xml"/>
  <Override PartName="/ppt/tags/tag1218.xml" ContentType="application/vnd.openxmlformats-officedocument.presentationml.tags+xml"/>
  <Override PartName="/ppt/tags/tag2631.xml" ContentType="application/vnd.openxmlformats-officedocument.presentationml.tags+xml"/>
  <Override PartName="/ppt/tags/tag4458.xml" ContentType="application/vnd.openxmlformats-officedocument.presentationml.tags+xml"/>
  <Override PartName="/ppt/slideLayouts/slideLayout608.xml" ContentType="application/vnd.openxmlformats-officedocument.presentationml.slideLayout+xml"/>
  <Override PartName="/ppt/tags/tag5871.xml" ContentType="application/vnd.openxmlformats-officedocument.presentationml.tags+xml"/>
  <Override PartName="/ppt/tags/tag7222.xml" ContentType="application/vnd.openxmlformats-officedocument.presentationml.tags+xml"/>
  <Override PartName="/ppt/tags/tag77.xml" ContentType="application/vnd.openxmlformats-officedocument.presentationml.tags+xml"/>
  <Override PartName="/ppt/tags/tag378.xml" ContentType="application/vnd.openxmlformats-officedocument.presentationml.tags+xml"/>
  <Override PartName="/ppt/tags/tag5616.xml" ContentType="application/vnd.openxmlformats-officedocument.presentationml.tags+xml"/>
  <Override PartName="/ppt/tags/tag8364.xml" ContentType="application/vnd.openxmlformats-officedocument.presentationml.tags+xml"/>
  <Override PartName="/ppt/tags/tag8856.xml" ContentType="application/vnd.openxmlformats-officedocument.presentationml.tags+xml"/>
  <Override PartName="/ppt/tags/tag3773.xml" ContentType="application/vnd.openxmlformats-officedocument.presentationml.tags+xml"/>
  <Override PartName="/ppt/tags/tag5124.xml" ContentType="application/vnd.openxmlformats-officedocument.presentationml.tags+xml"/>
  <Override PartName="/ppt/tags/tag8109.xml" ContentType="application/vnd.openxmlformats-officedocument.presentationml.tags+xml"/>
  <Override PartName="/ppt/tags/tag3281.xml" ContentType="application/vnd.openxmlformats-officedocument.presentationml.tags+xml"/>
  <Override PartName="/ppt/tags/tag3518.xml" ContentType="application/vnd.openxmlformats-officedocument.presentationml.tags+xml"/>
  <Override PartName="/ppt/tags/tag6758.xml" ContentType="application/vnd.openxmlformats-officedocument.presentationml.tags+xml"/>
  <Override PartName="/ppt/slideLayouts/slideLayout1114.xml" ContentType="application/vnd.openxmlformats-officedocument.presentationml.slideLayout+xml"/>
  <Override PartName="/ppt/tags/tag9030.xml" ContentType="application/vnd.openxmlformats-officedocument.presentationml.tags+xml"/>
  <Override PartName="/ppt/tags/tag9522.xml" ContentType="application/vnd.openxmlformats-officedocument.presentationml.tags+xml"/>
  <Override PartName="/ppt/tags/tag3026.xml" ContentType="application/vnd.openxmlformats-officedocument.presentationml.tags+xml"/>
  <Override PartName="/ppt/tags/tag4931.xml" ContentType="application/vnd.openxmlformats-officedocument.presentationml.tags+xml"/>
  <Override PartName="/ppt/tags/tag6266.xml" ContentType="application/vnd.openxmlformats-officedocument.presentationml.tags+xml"/>
  <Override PartName="/ppt/tags/tag7916.xml" ContentType="application/vnd.openxmlformats-officedocument.presentationml.tags+xml"/>
  <Override PartName="/ppt/slideLayouts/slideLayout1098.xml" ContentType="application/vnd.openxmlformats-officedocument.presentationml.slideLayout+xml"/>
  <Override PartName="/customXml/itemProps57.xml" ContentType="application/vnd.openxmlformats-officedocument.customXmlProperties+xml"/>
  <Override PartName="/ppt/tags/tag851.xml" ContentType="application/vnd.openxmlformats-officedocument.presentationml.tags+xml"/>
  <Override PartName="/ppt/tags/tag1183.xml" ContentType="application/vnd.openxmlformats-officedocument.presentationml.tags+xml"/>
  <Override PartName="/ppt/tags/tag1675.xml" ContentType="application/vnd.openxmlformats-officedocument.presentationml.tags+xml"/>
  <Override PartName="/ppt/slideLayouts/slideLayout573.xml" ContentType="application/vnd.openxmlformats-officedocument.presentationml.slideLayout+xml"/>
  <Override PartName="/ppt/tags/tag7424.xml" ContentType="application/vnd.openxmlformats-officedocument.presentationml.tags+xml"/>
  <Override PartName="/ppt/slideLayouts/slideLayout318.xml" ContentType="application/vnd.openxmlformats-officedocument.presentationml.slideLayout+xml"/>
  <Override PartName="/ppt/tags/tag2833.xml" ContentType="application/vnd.openxmlformats-officedocument.presentationml.tags+xml"/>
  <Override PartName="/ppt/tags/tag4168.xml" ContentType="application/vnd.openxmlformats-officedocument.presentationml.tags+xml"/>
  <Override PartName="/ppt/tags/tag5581.xml" ContentType="application/vnd.openxmlformats-officedocument.presentationml.tags+xml"/>
  <Override PartName="/ppt/tags/tag5818.xml" ContentType="application/vnd.openxmlformats-officedocument.presentationml.tags+xml"/>
  <Override PartName="/ppt/tags/tag104.xml" ContentType="application/vnd.openxmlformats-officedocument.presentationml.tags+xml"/>
  <Override PartName="/ppt/tags/tag2341.xml" ContentType="application/vnd.openxmlformats-officedocument.presentationml.tags+xml"/>
  <Override PartName="/ppt/tags/tag5326.xml" ContentType="application/vnd.openxmlformats-officedocument.presentationml.tags+xml"/>
  <Override PartName="/ppt/tags/tag8566.xml" ContentType="application/vnd.openxmlformats-officedocument.presentationml.tags+xml"/>
  <Override PartName="/ppt/slides/slide36.xml" ContentType="application/vnd.openxmlformats-officedocument.presentationml.slide+xml"/>
  <Override PartName="/ppt/tags/tag3975.xml" ContentType="application/vnd.openxmlformats-officedocument.presentationml.tags+xml"/>
  <Override PartName="/ppt/tags/tag8074.xml" ContentType="application/vnd.openxmlformats-officedocument.presentationml.tags+xml"/>
  <Override PartName="/ppt/tags/tag9724.xml" ContentType="application/vnd.openxmlformats-officedocument.presentationml.tags+xml"/>
  <Override PartName="/ppt/slideLayouts/slideLayout35.xml" ContentType="application/vnd.openxmlformats-officedocument.presentationml.slideLayout+xml"/>
  <Override PartName="/ppt/tags/tag3483.xml" ContentType="application/vnd.openxmlformats-officedocument.presentationml.tags+xml"/>
  <Override PartName="/ppt/tags/tag6468.xml" ContentType="application/vnd.openxmlformats-officedocument.presentationml.tags+xml"/>
  <Override PartName="/ppt/tags/tag7881.xml" ContentType="application/vnd.openxmlformats-officedocument.presentationml.tags+xml"/>
  <Override PartName="/ppt/tags/tag9232.xml" ContentType="application/vnd.openxmlformats-officedocument.presentationml.tags+xml"/>
  <Override PartName="/ppt/tags/tag1401.xml" ContentType="application/vnd.openxmlformats-officedocument.presentationml.tags+xml"/>
  <Override PartName="/ppt/tags/tag1877.xml" ContentType="application/vnd.openxmlformats-officedocument.presentationml.tags+xml"/>
  <Override PartName="/ppt/tags/tag3228.xml" ContentType="application/vnd.openxmlformats-officedocument.presentationml.tags+xml"/>
  <Override PartName="/ppt/tags/tag4641.xml" ContentType="application/vnd.openxmlformats-officedocument.presentationml.tags+xml"/>
  <Override PartName="/ppt/slideLayouts/slideLayout775.xml" ContentType="application/vnd.openxmlformats-officedocument.presentationml.slideLayout+xml"/>
  <Override PartName="/ppt/tags/tag7626.xml" ContentType="application/vnd.openxmlformats-officedocument.presentationml.tags+xml"/>
  <Override PartName="/ppt/tags/tag561.xml" ContentType="application/vnd.openxmlformats-officedocument.presentationml.tags+xml"/>
  <Override PartName="/ppt/tags/tag1385.xml" ContentType="application/vnd.openxmlformats-officedocument.presentationml.tags+xml"/>
  <Override PartName="/ppt/slideLayouts/slideLayout283.xml" ContentType="application/vnd.openxmlformats-officedocument.presentationml.slideLayout+xml"/>
  <Override PartName="/ppt/tags/tag7134.xml" ContentType="application/vnd.openxmlformats-officedocument.presentationml.tags+xml"/>
  <Override PartName="/ppt/slideMasters/slideMaster22.xml" ContentType="application/vnd.openxmlformats-officedocument.presentationml.slideMaster+xml"/>
  <Override PartName="/ppt/tags/tag306.xml" ContentType="application/vnd.openxmlformats-officedocument.presentationml.tags+xml"/>
  <Override PartName="/ppt/tags/tag2543.xml" ContentType="application/vnd.openxmlformats-officedocument.presentationml.tags+xml"/>
  <Override PartName="/ppt/tags/tag5291.xml" ContentType="application/vnd.openxmlformats-officedocument.presentationml.tags+xml"/>
  <Override PartName="/ppt/tags/tag5783.xml" ContentType="application/vnd.openxmlformats-officedocument.presentationml.tags+xml"/>
  <Override PartName="/ppt/tags/tag8768.xml" ContentType="application/vnd.openxmlformats-officedocument.presentationml.tags+xml"/>
  <Override PartName="/ppt/tags/tag2051.xml" ContentType="application/vnd.openxmlformats-officedocument.presentationml.tags+xml"/>
  <Override PartName="/ppt/tags/tag3701.xml" ContentType="application/vnd.openxmlformats-officedocument.presentationml.tags+xml"/>
  <Override PartName="/ppt/tags/tag5036.xml" ContentType="application/vnd.openxmlformats-officedocument.presentationml.tags+xml"/>
  <Override PartName="/ppt/tags/tag5528.xml" ContentType="application/vnd.openxmlformats-officedocument.presentationml.tags+xml"/>
  <Override PartName="/ppt/tags/tag6941.xml" ContentType="application/vnd.openxmlformats-officedocument.presentationml.tags+xml"/>
  <Override PartName="/ppt/tags/tag8276.xml" ContentType="application/vnd.openxmlformats-officedocument.presentationml.tags+xml"/>
  <Override PartName="/ppt/tags/tag3685.xml" ContentType="application/vnd.openxmlformats-officedocument.presentationml.tags+xml"/>
  <Override PartName="/ppt/tags/tag9434.xml" ContentType="application/vnd.openxmlformats-officedocument.presentationml.tags+xml"/>
  <Override PartName="/customXml/itemProps143.xml" ContentType="application/vnd.openxmlformats-officedocument.customXmlProperties+xml"/>
  <Override PartName="/ppt/tags/tag3193.xml" ContentType="application/vnd.openxmlformats-officedocument.presentationml.tags+xml"/>
  <Override PartName="/ppt/tags/tag4843.xml" ContentType="application/vnd.openxmlformats-officedocument.presentationml.tags+xml"/>
  <Override PartName="/ppt/tags/tag6178.xml" ContentType="application/vnd.openxmlformats-officedocument.presentationml.tags+xml"/>
  <Override PartName="/ppt/slideLayouts/slideLayout1026.xml" ContentType="application/vnd.openxmlformats-officedocument.presentationml.slideLayout+xml"/>
  <Override PartName="/ppt/tags/tag1111.xml" ContentType="application/vnd.openxmlformats-officedocument.presentationml.tags+xml"/>
  <Override PartName="/ppt/tags/tag1587.xml" ContentType="application/vnd.openxmlformats-officedocument.presentationml.tags+xml"/>
  <Override PartName="/ppt/tags/tag1603.xml" ContentType="application/vnd.openxmlformats-officedocument.presentationml.tags+xml"/>
  <Override PartName="/ppt/slideLayouts/slideLayout485.xml" ContentType="application/vnd.openxmlformats-officedocument.presentationml.slideLayout+xml"/>
  <Override PartName="/ppt/slideLayouts/slideLayout501.xml" ContentType="application/vnd.openxmlformats-officedocument.presentationml.slideLayout+xml"/>
  <Override PartName="/ppt/tags/tag4351.xml" ContentType="application/vnd.openxmlformats-officedocument.presentationml.tags+xml"/>
  <Override PartName="/ppt/slideLayouts/slideLayout977.xml" ContentType="application/vnd.openxmlformats-officedocument.presentationml.slideLayout+xml"/>
  <Override PartName="/ppt/tags/tag7591.xml" ContentType="application/vnd.openxmlformats-officedocument.presentationml.tags+xml"/>
  <Override PartName="/ppt/tags/tag7828.xml" ContentType="application/vnd.openxmlformats-officedocument.presentationml.tags+xml"/>
  <Override PartName="/ppt/tags/tag271.xml" ContentType="application/vnd.openxmlformats-officedocument.presentationml.tags+xml"/>
  <Override PartName="/ppt/tags/tag508.xml" ContentType="application/vnd.openxmlformats-officedocument.presentationml.tags+xml"/>
  <Override PartName="/ppt/tags/tag763.xml" ContentType="application/vnd.openxmlformats-officedocument.presentationml.tags+xml"/>
  <Override PartName="/ppt/tags/tag1095.xml" ContentType="application/vnd.openxmlformats-officedocument.presentationml.tags+xml"/>
  <Override PartName="/ppt/tags/tag2745.xml" ContentType="application/vnd.openxmlformats-officedocument.presentationml.tags+xml"/>
  <Override PartName="/ppt/tags/tag5985.xml" ContentType="application/vnd.openxmlformats-officedocument.presentationml.tags+xml"/>
  <Override PartName="/ppt/tags/tag7336.xml" ContentType="application/vnd.openxmlformats-officedocument.presentationml.tags+xml"/>
  <Override PartName="/ppt/theme/theme59.xml" ContentType="application/vnd.openxmlformats-officedocument.theme+xml"/>
  <Override PartName="/ppt/tags/tag2253.xml" ContentType="application/vnd.openxmlformats-officedocument.presentationml.tags+xml"/>
  <Override PartName="/ppt/tags/tag5493.xml" ContentType="application/vnd.openxmlformats-officedocument.presentationml.tags+xml"/>
  <Override PartName="/ppt/tags/tag8478.xml" ContentType="application/vnd.openxmlformats-officedocument.presentationml.tags+xml"/>
  <Override PartName="/ppt/notesSlides/notesSlide24.xml" ContentType="application/vnd.openxmlformats-officedocument.presentationml.notesSlide+xml"/>
  <Override PartName="/ppt/tags/tag3411.xml" ContentType="application/vnd.openxmlformats-officedocument.presentationml.tags+xml"/>
  <Override PartName="/ppt/tags/tag3887.xml" ContentType="application/vnd.openxmlformats-officedocument.presentationml.tags+xml"/>
  <Override PartName="/ppt/tags/tag3903.xml" ContentType="application/vnd.openxmlformats-officedocument.presentationml.tags+xml"/>
  <Override PartName="/ppt/tags/tag5238.xml" ContentType="application/vnd.openxmlformats-officedocument.presentationml.tags+xml"/>
  <Override PartName="/ppt/tags/tag6651.xml" ContentType="application/vnd.openxmlformats-officedocument.presentationml.tags+xml"/>
  <Override PartName="/ppt/tags/tag8002.xml" ContentType="application/vnd.openxmlformats-officedocument.presentationml.tags+xml"/>
  <Override PartName="/ppt/tags/tag3395.xml" ContentType="application/vnd.openxmlformats-officedocument.presentationml.tags+xml"/>
  <Override PartName="/ppt/tags/tag9144.xml" ContentType="application/vnd.openxmlformats-officedocument.presentationml.tags+xml"/>
  <Override PartName="/ppt/tags/tag9636.xml" ContentType="application/vnd.openxmlformats-officedocument.presentationml.tags+xml"/>
  <Override PartName="/ppt/tags/tag1805.xml" ContentType="application/vnd.openxmlformats-officedocument.presentationml.tags+xml"/>
  <Override PartName="/ppt/tags/tag4553.xml" ContentType="application/vnd.openxmlformats-officedocument.presentationml.tags+xml"/>
  <Override PartName="/ppt/slideLayouts/slideLayout703.xml" ContentType="application/vnd.openxmlformats-officedocument.presentationml.slideLayout+xml"/>
  <Override PartName="/ppt/theme/theme40.xml" ContentType="application/vnd.openxmlformats-officedocument.theme+xml"/>
  <Override PartName="/ppt/tags/tag7793.xml" ContentType="application/vnd.openxmlformats-officedocument.presentationml.tags+xml"/>
  <Override PartName="/ppt/tags/tag965.xml" ContentType="application/vnd.openxmlformats-officedocument.presentationml.tags+xml"/>
  <Override PartName="/ppt/tags/tag1297.xml" ContentType="application/vnd.openxmlformats-officedocument.presentationml.tags+xml"/>
  <Override PartName="/ppt/tags/tag1313.xml" ContentType="application/vnd.openxmlformats-officedocument.presentationml.tags+xml"/>
  <Override PartName="/ppt/slideLayouts/slideLayout211.xml" ContentType="application/vnd.openxmlformats-officedocument.presentationml.slideLayout+xml"/>
  <Override PartName="/ppt/tags/tag1789.xml" ContentType="application/vnd.openxmlformats-officedocument.presentationml.tags+xml"/>
  <Override PartName="/ppt/tags/tag4061.xml" ContentType="application/vnd.openxmlformats-officedocument.presentationml.tags+xml"/>
  <Override PartName="/ppt/slideLayouts/slideLayout687.xml" ContentType="application/vnd.openxmlformats-officedocument.presentationml.slideLayout+xml"/>
  <Override PartName="/ppt/tags/tag7538.xml" ContentType="application/vnd.openxmlformats-officedocument.presentationml.tags+xml"/>
  <Override PartName="/ppt/tags/tag8951.xml" ContentType="application/vnd.openxmlformats-officedocument.presentationml.tags+xml"/>
  <Override PartName="/ppt/tags/tag473.xml" ContentType="application/vnd.openxmlformats-officedocument.presentationml.tags+xml"/>
  <Override PartName="/ppt/slideLayouts/slideLayout195.xml" ContentType="application/vnd.openxmlformats-officedocument.presentationml.slideLayout+xml"/>
  <Override PartName="/ppt/tags/tag2947.xml" ContentType="application/vnd.openxmlformats-officedocument.presentationml.tags+xml"/>
  <Override PartName="/ppt/tags/tag5695.xml" ContentType="application/vnd.openxmlformats-officedocument.presentationml.tags+xml"/>
  <Override PartName="/ppt/tags/tag5711.xml" ContentType="application/vnd.openxmlformats-officedocument.presentationml.tags+xml"/>
  <Override PartName="/ppt/tags/tag7046.xml" ContentType="application/vnd.openxmlformats-officedocument.presentationml.tags+xml"/>
  <Override PartName="/ppt/tags/tag218.xml" ContentType="application/vnd.openxmlformats-officedocument.presentationml.tags+xml"/>
  <Override PartName="/ppt/tags/tag2455.xml" ContentType="application/vnd.openxmlformats-officedocument.presentationml.tags+xml"/>
  <Override PartName="/ppt/tags/tag6853.xml" ContentType="application/vnd.openxmlformats-officedocument.presentationml.tags+xml"/>
  <Override PartName="/ppt/tags/tag8204.xml" ContentType="application/vnd.openxmlformats-officedocument.presentationml.tags+xml"/>
  <Override PartName="/ppt/tags/tag3613.xml" ContentType="application/vnd.openxmlformats-officedocument.presentationml.tags+xml"/>
  <Override PartName="/ppt/tags/tag6361.xml" ContentType="application/vnd.openxmlformats-officedocument.presentationml.tags+xml"/>
  <Override PartName="/ppt/tags/tag8188.xml" ContentType="application/vnd.openxmlformats-officedocument.presentationml.tags+xml"/>
  <Override PartName="/ppt/tags/tag9838.xml" ContentType="application/vnd.openxmlformats-officedocument.presentationml.tags+xml"/>
  <Override PartName="/ppt/tags/tag1770.xml" ContentType="application/vnd.openxmlformats-officedocument.presentationml.tags+xml"/>
  <Override PartName="/ppt/tags/tag3121.xml" ContentType="application/vnd.openxmlformats-officedocument.presentationml.tags+xml"/>
  <Override PartName="/ppt/tags/tag3597.xml" ContentType="application/vnd.openxmlformats-officedocument.presentationml.tags+xml"/>
  <Override PartName="/ppt/tags/tag6106.xml" ContentType="application/vnd.openxmlformats-officedocument.presentationml.tags+xml"/>
  <Override PartName="/ppt/tags/tag7995.xml" ContentType="application/vnd.openxmlformats-officedocument.presentationml.tags+xml"/>
  <Override PartName="/ppt/tags/tag9346.xml" ContentType="application/vnd.openxmlformats-officedocument.presentationml.tags+xml"/>
  <Override PartName="/ppt/tags/tag1515.xml" ContentType="application/vnd.openxmlformats-officedocument.presentationml.tags+xml"/>
  <Override PartName="/ppt/slideLayouts/slideLayout413.xml" ContentType="application/vnd.openxmlformats-officedocument.presentationml.slideLayout+xml"/>
  <Override PartName="/ppt/tags/tag4755.xml" ContentType="application/vnd.openxmlformats-officedocument.presentationml.tags+xml"/>
  <Override PartName="/ppt/slideLayouts/slideLayout889.xml" ContentType="application/vnd.openxmlformats-officedocument.presentationml.slideLayout+xml"/>
  <Override PartName="/ppt/slideLayouts/slideLayout905.xml" ContentType="application/vnd.openxmlformats-officedocument.presentationml.slideLayout+xml"/>
  <Override PartName="/ppt/tags/tag675.xml" ContentType="application/vnd.openxmlformats-officedocument.presentationml.tags+xml"/>
  <Override PartName="/ppt/tags/tag1023.xml" ContentType="application/vnd.openxmlformats-officedocument.presentationml.tags+xml"/>
  <Override PartName="/ppt/tags/tag1499.xml" ContentType="application/vnd.openxmlformats-officedocument.presentationml.tags+xml"/>
  <Override PartName="/ppt/slideLayouts/slideLayout397.xml" ContentType="application/vnd.openxmlformats-officedocument.presentationml.slideLayout+xml"/>
  <Override PartName="/ppt/tags/tag4263.xml" ContentType="application/vnd.openxmlformats-officedocument.presentationml.tags+xml"/>
  <Override PartName="/ppt/tags/tag5913.xml" ContentType="application/vnd.openxmlformats-officedocument.presentationml.tags+xml"/>
  <Override PartName="/ppt/tags/tag7248.xml" ContentType="application/vnd.openxmlformats-officedocument.presentationml.tags+xml"/>
  <Override PartName="/ppt/tags/tag8661.xml" ContentType="application/vnd.openxmlformats-officedocument.presentationml.tags+xml"/>
  <Override PartName="/ppt/tags/tag183.xml" ContentType="application/vnd.openxmlformats-officedocument.presentationml.tags+xml"/>
  <Override PartName="/ppt/tags/tag2657.xml" ContentType="application/vnd.openxmlformats-officedocument.presentationml.tags+xml"/>
  <Override PartName="/ppt/tags/tag4008.xml" ContentType="application/vnd.openxmlformats-officedocument.presentationml.tags+xml"/>
  <Override PartName="/ppt/tags/tag5421.xml" ContentType="application/vnd.openxmlformats-officedocument.presentationml.tags+xml"/>
  <Override PartName="/ppt/tags/tag5897.xml" ContentType="application/vnd.openxmlformats-officedocument.presentationml.tags+xml"/>
  <Override PartName="/ppt/tags/tag8406.xml" ContentType="application/vnd.openxmlformats-officedocument.presentationml.tags+xml"/>
  <Override PartName="/ppt/tags/tag2165.xml" ContentType="application/vnd.openxmlformats-officedocument.presentationml.tags+xml"/>
  <Override PartName="/ppt/tags/tag3815.xml" ContentType="application/vnd.openxmlformats-officedocument.presentationml.tags+xml"/>
  <Override PartName="/ppt/tags/tag3323.xml" ContentType="application/vnd.openxmlformats-officedocument.presentationml.tags+xml"/>
  <Override PartName="/ppt/tags/tag3799.xml" ContentType="application/vnd.openxmlformats-officedocument.presentationml.tags+xml"/>
  <Override PartName="/ppt/tags/tag6071.xml" ContentType="application/vnd.openxmlformats-officedocument.presentationml.tags+xml"/>
  <Override PartName="/ppt/tags/tag6563.xml" ContentType="application/vnd.openxmlformats-officedocument.presentationml.tags+xml"/>
  <Override PartName="/ppt/tags/tag9548.xml" ContentType="application/vnd.openxmlformats-officedocument.presentationml.tags+xml"/>
  <Override PartName="/ppt/tags/tag1480.xml" ContentType="application/vnd.openxmlformats-officedocument.presentationml.tags+xml"/>
  <Override PartName="/ppt/tags/tag1972.xml" ContentType="application/vnd.openxmlformats-officedocument.presentationml.tags+xml"/>
  <Override PartName="/ppt/tags/tag4957.xml" ContentType="application/vnd.openxmlformats-officedocument.presentationml.tags+xml"/>
  <Override PartName="/ppt/tags/tag6308.xml" ContentType="application/vnd.openxmlformats-officedocument.presentationml.tags+xml"/>
  <Override PartName="/ppt/slideLayouts/slideLayout870.xml" ContentType="application/vnd.openxmlformats-officedocument.presentationml.slideLayout+xml"/>
  <Override PartName="/ppt/tags/tag7721.xml" ContentType="application/vnd.openxmlformats-officedocument.presentationml.tags+xml"/>
  <Override PartName="/ppt/tags/tag9056.xml" ContentType="application/vnd.openxmlformats-officedocument.presentationml.tags+xml"/>
  <Override PartName="/ppt/tags/tag877.xml" ContentType="application/vnd.openxmlformats-officedocument.presentationml.tags+xml"/>
  <Override PartName="/ppt/tags/tag1225.xml" ContentType="application/vnd.openxmlformats-officedocument.presentationml.tags+xml"/>
  <Override PartName="/ppt/tags/tag1717.xml" ContentType="application/vnd.openxmlformats-officedocument.presentationml.tags+xml"/>
  <Override PartName="/ppt/tags/tag4465.xml" ContentType="application/vnd.openxmlformats-officedocument.presentationml.tags+xml"/>
  <Override PartName="/ppt/slideLayouts/slideLayout599.xml" ContentType="application/vnd.openxmlformats-officedocument.presentationml.slideLayout+xml"/>
  <Override PartName="/ppt/slideLayouts/slideLayout615.xml" ContentType="application/vnd.openxmlformats-officedocument.presentationml.slideLayout+xml"/>
  <Override PartName="/ppt/tags/tag84.xml" ContentType="application/vnd.openxmlformats-officedocument.presentationml.tags+xml"/>
  <Override PartName="/ppt/tags/tag385.xml" ContentType="application/vnd.openxmlformats-officedocument.presentationml.tags+xml"/>
  <Override PartName="/ppt/tags/tag401.xml" ContentType="application/vnd.openxmlformats-officedocument.presentationml.tags+xml"/>
  <Override PartName="/ppt/slideLayouts/slideLayout123.xml" ContentType="application/vnd.openxmlformats-officedocument.presentationml.slideLayout+xml"/>
  <Override PartName="/ppt/tags/tag2859.xml" ContentType="application/vnd.openxmlformats-officedocument.presentationml.tags+xml"/>
  <Override PartName="/ppt/tags/tag5623.xml" ContentType="application/vnd.openxmlformats-officedocument.presentationml.tags+xml"/>
  <Override PartName="/ppt/tags/tag8863.xml" ContentType="application/vnd.openxmlformats-officedocument.presentationml.tags+xml"/>
  <Override PartName="/ppt/tags/tag2367.xml" ContentType="application/vnd.openxmlformats-officedocument.presentationml.tags+xml"/>
  <Override PartName="/ppt/tags/tag5131.xml" ContentType="application/vnd.openxmlformats-officedocument.presentationml.tags+xml"/>
  <Override PartName="/ppt/tags/tag8371.xml" ContentType="application/vnd.openxmlformats-officedocument.presentationml.tags+xml"/>
  <Override PartName="/ppt/tags/tag8608.xml" ContentType="application/vnd.openxmlformats-officedocument.presentationml.tags+xml"/>
  <Override PartName="/ppt/tags/tag3525.xml" ContentType="application/vnd.openxmlformats-officedocument.presentationml.tags+xml"/>
  <Override PartName="/ppt/tags/tag3780.xml" ContentType="application/vnd.openxmlformats-officedocument.presentationml.tags+xml"/>
  <Override PartName="/ppt/tags/tag6765.xml" ContentType="application/vnd.openxmlformats-officedocument.presentationml.tags+xml"/>
  <Override PartName="/ppt/tags/tag8116.xml" ContentType="application/vnd.openxmlformats-officedocument.presentationml.tags+xml"/>
  <Override PartName="/ppt/slideLayouts/slideLayout1121.xml" ContentType="application/vnd.openxmlformats-officedocument.presentationml.slideLayout+xml"/>
  <Override PartName="/ppt/tags/tag3033.xml" ContentType="application/vnd.openxmlformats-officedocument.presentationml.tags+xml"/>
  <Override PartName="/ppt/tags/tag6273.xml" ContentType="application/vnd.openxmlformats-officedocument.presentationml.tags+xml"/>
  <Override PartName="/ppt/tags/tag7923.xml" ContentType="application/vnd.openxmlformats-officedocument.presentationml.tags+xml"/>
  <Override PartName="/ppt/tags/tag9258.xml" ContentType="application/vnd.openxmlformats-officedocument.presentationml.tags+xml"/>
  <Override PartName="/customXml/itemProps64.xml" ContentType="application/vnd.openxmlformats-officedocument.customXmlProperties+xml"/>
  <Override PartName="/ppt/tags/tag1682.xml" ContentType="application/vnd.openxmlformats-officedocument.presentationml.tags+xml"/>
  <Override PartName="/ppt/tags/tag1919.xml" ContentType="application/vnd.openxmlformats-officedocument.presentationml.tags+xml"/>
  <Override PartName="/ppt/slideLayouts/slideLayout580.xml" ContentType="application/vnd.openxmlformats-officedocument.presentationml.slideLayout+xml"/>
  <Override PartName="/ppt/tags/tag4667.xml" ContentType="application/vnd.openxmlformats-officedocument.presentationml.tags+xml"/>
  <Override PartName="/ppt/tags/tag6018.xml" ContentType="application/vnd.openxmlformats-officedocument.presentationml.tags+xml"/>
  <Override PartName="/ppt/slideLayouts/slideLayout817.xml" ContentType="application/vnd.openxmlformats-officedocument.presentationml.slideLayout+xml"/>
  <Override PartName="/ppt/tags/tag7431.xml" ContentType="application/vnd.openxmlformats-officedocument.presentationml.tags+xml"/>
  <Override PartName="/ppt/tags/tag603.xml" ContentType="application/vnd.openxmlformats-officedocument.presentationml.tags+xml"/>
  <Override PartName="/ppt/tags/tag1190.xml" ContentType="application/vnd.openxmlformats-officedocument.presentationml.tags+xml"/>
  <Override PartName="/ppt/tags/tag1427.xml" ContentType="application/vnd.openxmlformats-officedocument.presentationml.tags+xml"/>
  <Override PartName="/ppt/slideLayouts/slideLayout325.xml" ContentType="application/vnd.openxmlformats-officedocument.presentationml.slideLayout+xml"/>
  <Override PartName="/ppt/tags/tag2840.xml" ContentType="application/vnd.openxmlformats-officedocument.presentationml.tags+xml"/>
  <Override PartName="/ppt/tags/tag4175.xml" ContentType="application/vnd.openxmlformats-officedocument.presentationml.tags+xml"/>
  <Override PartName="/ppt/slideMasters/slideMaster48.xml" ContentType="application/vnd.openxmlformats-officedocument.presentationml.slideMaster+xml"/>
  <Override PartName="/ppt/tags/tag111.xml" ContentType="application/vnd.openxmlformats-officedocument.presentationml.tags+xml"/>
  <Override PartName="/ppt/tags/tag587.xml" ContentType="application/vnd.openxmlformats-officedocument.presentationml.tags+xml"/>
  <Override PartName="/ppt/tags/tag5333.xml" ContentType="application/vnd.openxmlformats-officedocument.presentationml.tags+xml"/>
  <Override PartName="/ppt/tags/tag5825.xml" ContentType="application/vnd.openxmlformats-officedocument.presentationml.tags+xml"/>
  <Override PartName="/ppt/tags/tag8573.xml" ContentType="application/vnd.openxmlformats-officedocument.presentationml.tags+xml"/>
  <Override PartName="/ppt/slides/slide43.xml" ContentType="application/vnd.openxmlformats-officedocument.presentationml.slide+xml"/>
  <Override PartName="/ppt/tags/tag2077.xml" ContentType="application/vnd.openxmlformats-officedocument.presentationml.tags+xml"/>
  <Override PartName="/ppt/tags/tag2569.xml" ContentType="application/vnd.openxmlformats-officedocument.presentationml.tags+xml"/>
  <Override PartName="/ppt/tags/tag3982.xml" ContentType="application/vnd.openxmlformats-officedocument.presentationml.tags+xml"/>
  <Override PartName="/ppt/tags/tag6967.xml" ContentType="application/vnd.openxmlformats-officedocument.presentationml.tags+xml"/>
  <Override PartName="/ppt/tags/tag8081.xml" ContentType="application/vnd.openxmlformats-officedocument.presentationml.tags+xml"/>
  <Override PartName="/ppt/tags/tag8318.xml" ContentType="application/vnd.openxmlformats-officedocument.presentationml.tags+xml"/>
  <Override PartName="/ppt/tags/tag9731.xml" ContentType="application/vnd.openxmlformats-officedocument.presentationml.tags+xml"/>
  <Override PartName="/ppt/slideLayouts/slideLayout42.xml" ContentType="application/vnd.openxmlformats-officedocument.presentationml.slideLayout+xml"/>
  <Override PartName="/ppt/tags/tag3490.xml" ContentType="application/vnd.openxmlformats-officedocument.presentationml.tags+xml"/>
  <Override PartName="/ppt/tags/tag3727.xml" ContentType="application/vnd.openxmlformats-officedocument.presentationml.tags+xml"/>
  <Override PartName="/ppt/tags/tag6475.xml" ContentType="application/vnd.openxmlformats-officedocument.presentationml.tags+xml"/>
  <Override PartName="/customXml/itemProps169.xml" ContentType="application/vnd.openxmlformats-officedocument.customXmlProperties+xml"/>
  <Override PartName="/ppt/tags/tag1884.xml" ContentType="application/vnd.openxmlformats-officedocument.presentationml.tags+xml"/>
  <Override PartName="/ppt/tags/tag1900.xml" ContentType="application/vnd.openxmlformats-officedocument.presentationml.tags+xml"/>
  <Override PartName="/ppt/tags/tag3235.xml" ContentType="application/vnd.openxmlformats-officedocument.presentationml.tags+xml"/>
  <Override PartName="/ppt/slideLayouts/slideLayout782.xml" ContentType="application/vnd.openxmlformats-officedocument.presentationml.slideLayout+xml"/>
  <Override PartName="/ppt/tags/tag7633.xml" ContentType="application/vnd.openxmlformats-officedocument.presentationml.tags+xml"/>
  <Override PartName="/ppt/tags/tag805.xml" ContentType="application/vnd.openxmlformats-officedocument.presentationml.tags+xml"/>
  <Override PartName="/ppt/tags/tag1392.xml" ContentType="application/vnd.openxmlformats-officedocument.presentationml.tags+xml"/>
  <Override PartName="/ppt/tags/tag1629.xml" ContentType="application/vnd.openxmlformats-officedocument.presentationml.tags+xml"/>
  <Override PartName="/ppt/slideLayouts/slideLayout290.xml" ContentType="application/vnd.openxmlformats-officedocument.presentationml.slideLayout+xml"/>
  <Override PartName="/ppt/slideLayouts/slideLayout527.xml" ContentType="application/vnd.openxmlformats-officedocument.presentationml.slideLayout+xml"/>
  <Override PartName="/ppt/tags/tag4869.xml" ContentType="application/vnd.openxmlformats-officedocument.presentationml.tags+xml"/>
  <Override PartName="/ppt/tags/tag7141.xml" ContentType="application/vnd.openxmlformats-officedocument.presentationml.tags+xml"/>
  <Override PartName="/ppt/tags/tag12.xml" ContentType="application/vnd.openxmlformats-officedocument.presentationml.tags+xml"/>
  <Override PartName="/ppt/tags/tag313.xml" ContentType="application/vnd.openxmlformats-officedocument.presentationml.tags+xml"/>
  <Override PartName="/ppt/tags/tag789.xml" ContentType="application/vnd.openxmlformats-officedocument.presentationml.tags+xml"/>
  <Override PartName="/ppt/tags/tag1137.xml" ContentType="application/vnd.openxmlformats-officedocument.presentationml.tags+xml"/>
  <Override PartName="/ppt/tags/tag2550.xml" ContentType="application/vnd.openxmlformats-officedocument.presentationml.tags+xml"/>
  <Override PartName="/ppt/tags/tag4377.xml" ContentType="application/vnd.openxmlformats-officedocument.presentationml.tags+xml"/>
  <Override PartName="/ppt/tags/tag5790.xml" ContentType="application/vnd.openxmlformats-officedocument.presentationml.tags+xml"/>
  <Override PartName="/ppt/tags/tag8775.xml" ContentType="application/vnd.openxmlformats-officedocument.presentationml.tags+xml"/>
  <Override PartName="/ppt/tags/tag297.xml" ContentType="application/vnd.openxmlformats-officedocument.presentationml.tags+xml"/>
  <Override PartName="/ppt/tags/tag5535.xml" ContentType="application/vnd.openxmlformats-officedocument.presentationml.tags+xml"/>
  <Override PartName="/ppt/tags/tag8283.xml" ContentType="application/vnd.openxmlformats-officedocument.presentationml.tags+xml"/>
  <Override PartName="/ppt/tags/tag2279.xml" ContentType="application/vnd.openxmlformats-officedocument.presentationml.tags+xml"/>
  <Override PartName="/ppt/tags/tag3692.xml" ContentType="application/vnd.openxmlformats-officedocument.presentationml.tags+xml"/>
  <Override PartName="/ppt/tags/tag3929.xml" ContentType="application/vnd.openxmlformats-officedocument.presentationml.tags+xml"/>
  <Override PartName="/ppt/tags/tag5043.xml" ContentType="application/vnd.openxmlformats-officedocument.presentationml.tags+xml"/>
  <Override PartName="/ppt/tags/tag8028.xml" ContentType="application/vnd.openxmlformats-officedocument.presentationml.tags+xml"/>
  <Override PartName="/ppt/tags/tag9441.xml" ContentType="application/vnd.openxmlformats-officedocument.presentationml.tags+xml"/>
  <Override PartName="/customXml/itemProps150.xml" ContentType="application/vnd.openxmlformats-officedocument.customXmlProperties+xml"/>
  <Override PartName="/ppt/tags/tag3437.xml" ContentType="application/vnd.openxmlformats-officedocument.presentationml.tags+xml"/>
  <Override PartName="/ppt/tags/tag4850.xml" ContentType="application/vnd.openxmlformats-officedocument.presentationml.tags+xml"/>
  <Override PartName="/ppt/tags/tag6185.xml" ContentType="application/vnd.openxmlformats-officedocument.presentationml.tags+xml"/>
  <Override PartName="/ppt/tags/tag6201.xml" ContentType="application/vnd.openxmlformats-officedocument.presentationml.tags+xml"/>
  <Override PartName="/ppt/tags/tag6677.xml" ContentType="application/vnd.openxmlformats-officedocument.presentationml.tags+xml"/>
  <Override PartName="/ppt/slideLayouts/slideLayout1033.xml" ContentType="application/vnd.openxmlformats-officedocument.presentationml.slideLayout+xml"/>
  <Override PartName="/ppt/tags/tag1594.xml" ContentType="application/vnd.openxmlformats-officedocument.presentationml.tags+xml"/>
  <Override PartName="/ppt/tags/tag1610.xml" ContentType="application/vnd.openxmlformats-officedocument.presentationml.tags+xml"/>
  <Override PartName="/ppt/slideLayouts/slideLayout984.xml" ContentType="application/vnd.openxmlformats-officedocument.presentationml.slideLayout+xml"/>
  <Override PartName="/ppt/tags/tag7835.xml" ContentType="application/vnd.openxmlformats-officedocument.presentationml.tags+xml"/>
  <Override PartName="/ppt/tags/tag770.xml" ContentType="application/vnd.openxmlformats-officedocument.presentationml.tags+xml"/>
  <Override PartName="/ppt/tags/tag1339.xml" ContentType="application/vnd.openxmlformats-officedocument.presentationml.tags+xml"/>
  <Override PartName="/ppt/slideLayouts/slideLayout492.xml" ContentType="application/vnd.openxmlformats-officedocument.presentationml.slideLayout+xml"/>
  <Override PartName="/ppt/tags/tag4103.xml" ContentType="application/vnd.openxmlformats-officedocument.presentationml.tags+xml"/>
  <Override PartName="/ppt/tags/tag4579.xml" ContentType="application/vnd.openxmlformats-officedocument.presentationml.tags+xml"/>
  <Override PartName="/ppt/slideLayouts/slideLayout729.xml" ContentType="application/vnd.openxmlformats-officedocument.presentationml.slideLayout+xml"/>
  <Override PartName="/ppt/tags/tag5992.xml" ContentType="application/vnd.openxmlformats-officedocument.presentationml.tags+xml"/>
  <Override PartName="/ppt/tags/tag7343.xml" ContentType="application/vnd.openxmlformats-officedocument.presentationml.tags+xml"/>
  <Override PartName="/ppt/theme/theme66.xml" ContentType="application/vnd.openxmlformats-officedocument.theme+xml"/>
  <Override PartName="/ppt/tags/tag499.xml" ContentType="application/vnd.openxmlformats-officedocument.presentationml.tags+xml"/>
  <Override PartName="/ppt/tags/tag515.xml" ContentType="application/vnd.openxmlformats-officedocument.presentationml.tags+xml"/>
  <Override PartName="/ppt/slideLayouts/slideLayout237.xml" ContentType="application/vnd.openxmlformats-officedocument.presentationml.slideLayout+xml"/>
  <Override PartName="/ppt/tags/tag2260.xml" ContentType="application/vnd.openxmlformats-officedocument.presentationml.tags+xml"/>
  <Override PartName="/ppt/tags/tag2752.xml" ContentType="application/vnd.openxmlformats-officedocument.presentationml.tags+xml"/>
  <Override PartName="/ppt/tags/tag4087.xml" ContentType="application/vnd.openxmlformats-officedocument.presentationml.tags+xml"/>
  <Override PartName="/ppt/tags/tag5737.xml" ContentType="application/vnd.openxmlformats-officedocument.presentationml.tags+xml"/>
  <Override PartName="/ppt/tags/tag8501.xml" ContentType="application/vnd.openxmlformats-officedocument.presentationml.tags+xml"/>
  <Override PartName="/ppt/tags/tag8977.xml" ContentType="application/vnd.openxmlformats-officedocument.presentationml.tags+xml"/>
  <Override PartName="/ppt/tags/tag2005.xml" ContentType="application/vnd.openxmlformats-officedocument.presentationml.tags+xml"/>
  <Override PartName="/ppt/tags/tag3894.xml" ContentType="application/vnd.openxmlformats-officedocument.presentationml.tags+xml"/>
  <Override PartName="/ppt/tags/tag3910.xml" ContentType="application/vnd.openxmlformats-officedocument.presentationml.tags+xml"/>
  <Override PartName="/ppt/tags/tag5245.xml" ContentType="application/vnd.openxmlformats-officedocument.presentationml.tags+xml"/>
  <Override PartName="/ppt/tags/tag8485.xml" ContentType="application/vnd.openxmlformats-officedocument.presentationml.tags+xml"/>
  <Override PartName="/ppt/notesSlides/notesSlide31.xml" ContentType="application/vnd.openxmlformats-officedocument.presentationml.notesSlide+xml"/>
  <Override PartName="/ppt/tags/tag3639.xml" ContentType="application/vnd.openxmlformats-officedocument.presentationml.tags+xml"/>
  <Override PartName="/ppt/tags/tag6403.xml" ContentType="application/vnd.openxmlformats-officedocument.presentationml.tags+xml"/>
  <Override PartName="/ppt/tags/tag6879.xml" ContentType="application/vnd.openxmlformats-officedocument.presentationml.tags+xml"/>
  <Override PartName="/ppt/tags/tag9643.xml" ContentType="application/vnd.openxmlformats-officedocument.presentationml.tags+xml"/>
  <Override PartName="/ppt/tags/tag1812.xml" ContentType="application/vnd.openxmlformats-officedocument.presentationml.tags+xml"/>
  <Override PartName="/ppt/tags/tag3147.xml" ContentType="application/vnd.openxmlformats-officedocument.presentationml.tags+xml"/>
  <Override PartName="/ppt/slideLayouts/slideLayout710.xml" ContentType="application/vnd.openxmlformats-officedocument.presentationml.slideLayout+xml"/>
  <Override PartName="/ppt/tags/tag6387.xml" ContentType="application/vnd.openxmlformats-officedocument.presentationml.tags+xml"/>
  <Override PartName="/ppt/tags/tag9151.xml" ContentType="application/vnd.openxmlformats-officedocument.presentationml.tags+xml"/>
  <Override PartName="/ppt/tags/tag972.xml" ContentType="application/vnd.openxmlformats-officedocument.presentationml.tags+xml"/>
  <Override PartName="/ppt/tags/tag1320.xml" ContentType="application/vnd.openxmlformats-officedocument.presentationml.tags+xml"/>
  <Override PartName="/ppt/tags/tag1796.xml" ContentType="application/vnd.openxmlformats-officedocument.presentationml.tags+xml"/>
  <Override PartName="/ppt/tags/tag4305.xml" ContentType="application/vnd.openxmlformats-officedocument.presentationml.tags+xml"/>
  <Override PartName="/ppt/tags/tag4560.xml" ContentType="application/vnd.openxmlformats-officedocument.presentationml.tags+xml"/>
  <Override PartName="/ppt/slideLayouts/slideLayout694.xml" ContentType="application/vnd.openxmlformats-officedocument.presentationml.slideLayout+xml"/>
  <Override PartName="/ppt/tags/tag7545.xml" ContentType="application/vnd.openxmlformats-officedocument.presentationml.tags+xml"/>
  <Override PartName="/ppt/tags/tag480.xml" ContentType="application/vnd.openxmlformats-officedocument.presentationml.tags+xml"/>
  <Override PartName="/ppt/tags/tag717.xml" ContentType="application/vnd.openxmlformats-officedocument.presentationml.tags+xml"/>
  <Override PartName="/ppt/tags/tag2954.xml" ContentType="application/vnd.openxmlformats-officedocument.presentationml.tags+xml"/>
  <Override PartName="/ppt/slideLayouts/slideLayout439.xml" ContentType="application/vnd.openxmlformats-officedocument.presentationml.slideLayout+xml"/>
  <Override PartName="/ppt/tags/tag4289.xml" ContentType="application/vnd.openxmlformats-officedocument.presentationml.tags+xml"/>
  <Override PartName="/ppt/tags/tag7053.xml" ContentType="application/vnd.openxmlformats-officedocument.presentationml.tags+xml"/>
  <Override PartName="/ppt/tags/tag8703.xml" ContentType="application/vnd.openxmlformats-officedocument.presentationml.tags+xml"/>
  <Override PartName="/ppt/tags/tag225.xml" ContentType="application/vnd.openxmlformats-officedocument.presentationml.tags+xml"/>
  <Override PartName="/ppt/tags/tag1049.xml" ContentType="application/vnd.openxmlformats-officedocument.presentationml.tags+xml"/>
  <Override PartName="/ppt/tags/tag2462.xml" ContentType="application/vnd.openxmlformats-officedocument.presentationml.tags+xml"/>
  <Override PartName="/ppt/tags/tag5447.xml" ContentType="application/vnd.openxmlformats-officedocument.presentationml.tags+xml"/>
  <Override PartName="/ppt/tags/tag5939.xml" ContentType="application/vnd.openxmlformats-officedocument.presentationml.tags+xml"/>
  <Override PartName="/ppt/tags/tag8211.xml" ContentType="application/vnd.openxmlformats-officedocument.presentationml.tags+xml"/>
  <Override PartName="/ppt/tags/tag8687.xml" ContentType="application/vnd.openxmlformats-officedocument.presentationml.tags+xml"/>
  <Override PartName="/ppt/tags/tag2207.xml" ContentType="application/vnd.openxmlformats-officedocument.presentationml.tags+xml"/>
  <Override PartName="/ppt/tags/tag3620.xml" ContentType="application/vnd.openxmlformats-officedocument.presentationml.tags+xml"/>
  <Override PartName="/ppt/tags/tag6860.xml" ContentType="application/vnd.openxmlformats-officedocument.presentationml.tags+xml"/>
  <Override PartName="/ppt/tags/tag8195.xml" ContentType="application/vnd.openxmlformats-officedocument.presentationml.tags+xml"/>
  <Override PartName="/ppt/tags/tag9845.xml" ContentType="application/vnd.openxmlformats-officedocument.presentationml.tags+xml"/>
  <Override PartName="/ppt/tags/tag6113.xml" ContentType="application/vnd.openxmlformats-officedocument.presentationml.tags+xml"/>
  <Override PartName="/ppt/tags/tag6589.xml" ContentType="application/vnd.openxmlformats-officedocument.presentationml.tags+xml"/>
  <Override PartName="/ppt/tags/tag6605.xml" ContentType="application/vnd.openxmlformats-officedocument.presentationml.tags+xml"/>
  <Override PartName="/ppt/tags/tag9353.xml" ContentType="application/vnd.openxmlformats-officedocument.presentationml.tags+xml"/>
  <Override PartName="/ppt/tags/tag1522.xml" ContentType="application/vnd.openxmlformats-officedocument.presentationml.tags+xml"/>
  <Override PartName="/ppt/tags/tag1998.xml" ContentType="application/vnd.openxmlformats-officedocument.presentationml.tags+xml"/>
  <Override PartName="/ppt/tags/tag3349.xml" ContentType="application/vnd.openxmlformats-officedocument.presentationml.tags+xml"/>
  <Override PartName="/ppt/tags/tag4762.xml" ContentType="application/vnd.openxmlformats-officedocument.presentationml.tags+xml"/>
  <Override PartName="/ppt/tags/tag6097.xml" ContentType="application/vnd.openxmlformats-officedocument.presentationml.tags+xml"/>
  <Override PartName="/ppt/slideLayouts/slideLayout896.xml" ContentType="application/vnd.openxmlformats-officedocument.presentationml.slideLayout+xml"/>
  <Override PartName="/ppt/slideLayouts/slideLayout912.xml" ContentType="application/vnd.openxmlformats-officedocument.presentationml.slideLayout+xml"/>
  <Override PartName="/ppt/tags/tag7747.xml" ContentType="application/vnd.openxmlformats-officedocument.presentationml.tags+xml"/>
  <Override PartName="/ppt/tags/tag682.xml" ContentType="application/vnd.openxmlformats-officedocument.presentationml.tags+xml"/>
  <Override PartName="/ppt/tags/tag919.xml" ContentType="application/vnd.openxmlformats-officedocument.presentationml.tags+xml"/>
  <Override PartName="/ppt/tags/tag1030.xml" ContentType="application/vnd.openxmlformats-officedocument.presentationml.tags+xml"/>
  <Override PartName="/ppt/slideLayouts/slideLayout420.xml" ContentType="application/vnd.openxmlformats-officedocument.presentationml.slideLayout+xml"/>
  <Override PartName="/ppt/tags/tag4270.xml" ContentType="application/vnd.openxmlformats-officedocument.presentationml.tags+xml"/>
  <Override PartName="/ppt/tags/tag4507.xml" ContentType="application/vnd.openxmlformats-officedocument.presentationml.tags+xml"/>
  <Override PartName="/ppt/tags/tag5920.xml" ContentType="application/vnd.openxmlformats-officedocument.presentationml.tags+xml"/>
  <Override PartName="/ppt/tags/tag7255.xml" ContentType="application/vnd.openxmlformats-officedocument.presentationml.tags+xml"/>
  <Override PartName="/ppt/tags/tag190.xml" ContentType="application/vnd.openxmlformats-officedocument.presentationml.tags+xml"/>
  <Override PartName="/ppt/tags/tag427.xml" ContentType="application/vnd.openxmlformats-officedocument.presentationml.tags+xml"/>
  <Override PartName="/ppt/slideLayouts/slideLayout149.xml" ContentType="application/vnd.openxmlformats-officedocument.presentationml.slideLayout+xml"/>
  <Override PartName="/ppt/tags/tag2664.xml" ContentType="application/vnd.openxmlformats-officedocument.presentationml.tags+xml"/>
  <Override PartName="/ppt/tags/tag4015.xml" ContentType="application/vnd.openxmlformats-officedocument.presentationml.tags+xml"/>
  <Override PartName="/ppt/tags/tag8413.xml" ContentType="application/vnd.openxmlformats-officedocument.presentationml.tags+xml"/>
  <Override PartName="/ppt/tags/tag8889.xml" ContentType="application/vnd.openxmlformats-officedocument.presentationml.tags+xml"/>
  <Override PartName="/ppt/tags/tag8905.xml" ContentType="application/vnd.openxmlformats-officedocument.presentationml.tags+xml"/>
  <Override PartName="/ppt/tags/tag2172.xml" ContentType="application/vnd.openxmlformats-officedocument.presentationml.tags+xml"/>
  <Override PartName="/ppt/tags/tag2409.xml" ContentType="application/vnd.openxmlformats-officedocument.presentationml.tags+xml"/>
  <Override PartName="/ppt/tags/tag3822.xml" ContentType="application/vnd.openxmlformats-officedocument.presentationml.tags+xml"/>
  <Override PartName="/ppt/tags/tag5649.xml" ContentType="application/vnd.openxmlformats-officedocument.presentationml.tags+xml"/>
  <Override PartName="/ppt/tags/tag8397.xml" ContentType="application/vnd.openxmlformats-officedocument.presentationml.tags+xml"/>
  <Override PartName="/ppt/slideLayouts/slideLayout5.xml" ContentType="application/vnd.openxmlformats-officedocument.presentationml.slideLayout+xml"/>
  <Override PartName="/ppt/tags/tag3330.xml" ContentType="application/vnd.openxmlformats-officedocument.presentationml.tags+xml"/>
  <Override PartName="/ppt/tags/tag5157.xml" ContentType="application/vnd.openxmlformats-officedocument.presentationml.tags+xml"/>
  <Override PartName="/ppt/tags/tag6570.xml" ContentType="application/vnd.openxmlformats-officedocument.presentationml.tags+xml"/>
  <Override PartName="/ppt/tags/tag6807.xml" ContentType="application/vnd.openxmlformats-officedocument.presentationml.tags+xml"/>
  <Override PartName="/ppt/tags/tag9555.xml" ContentType="application/vnd.openxmlformats-officedocument.presentationml.tags+xml"/>
  <Override PartName="/ppt/tags/tag4964.xml" ContentType="application/vnd.openxmlformats-officedocument.presentationml.tags+xml"/>
  <Override PartName="/ppt/tags/tag6299.xml" ContentType="application/vnd.openxmlformats-officedocument.presentationml.tags+xml"/>
  <Override PartName="/ppt/tags/tag6315.xml" ContentType="application/vnd.openxmlformats-officedocument.presentationml.tags+xml"/>
  <Override PartName="/ppt/slideLayouts/slideLayout1147.xml" ContentType="application/vnd.openxmlformats-officedocument.presentationml.slideLayout+xml"/>
  <Override PartName="/ppt/tags/tag9063.xml" ContentType="application/vnd.openxmlformats-officedocument.presentationml.tags+xml"/>
  <Override PartName="/ppt/tags/tag900.xml" ContentType="application/vnd.openxmlformats-officedocument.presentationml.tags+xml"/>
  <Override PartName="/ppt/tags/tag1724.xml" ContentType="application/vnd.openxmlformats-officedocument.presentationml.tags+xml"/>
  <Override PartName="/ppt/tags/tag3059.xml" ContentType="application/vnd.openxmlformats-officedocument.presentationml.tags+xml"/>
  <Override PartName="/ppt/tags/tag4472.xml" ContentType="application/vnd.openxmlformats-officedocument.presentationml.tags+xml"/>
  <Override PartName="/ppt/slideLayouts/slideLayout622.xml" ContentType="application/vnd.openxmlformats-officedocument.presentationml.slideLayout+xml"/>
  <Override PartName="/ppt/tags/tag4709.xml" ContentType="application/vnd.openxmlformats-officedocument.presentationml.tags+xml"/>
  <Override PartName="/ppt/tags/tag7949.xml" ContentType="application/vnd.openxmlformats-officedocument.presentationml.tags+xml"/>
  <Override PartName="/ppt/tags/tag392.xml" ContentType="application/vnd.openxmlformats-officedocument.presentationml.tags+xml"/>
  <Override PartName="/ppt/tags/tag884.xml" ContentType="application/vnd.openxmlformats-officedocument.presentationml.tags+xml"/>
  <Override PartName="/ppt/slideLayouts/slideLayout130.xml" ContentType="application/vnd.openxmlformats-officedocument.presentationml.slideLayout+xml"/>
  <Override PartName="/ppt/tags/tag1232.xml" ContentType="application/vnd.openxmlformats-officedocument.presentationml.tags+xml"/>
  <Override PartName="/ppt/tags/tag4217.xml" ContentType="application/vnd.openxmlformats-officedocument.presentationml.tags+xml"/>
  <Override PartName="/ppt/tags/tag5630.xml" ContentType="application/vnd.openxmlformats-officedocument.presentationml.tags+xml"/>
  <Override PartName="/ppt/tags/tag7457.xml" ContentType="application/vnd.openxmlformats-officedocument.presentationml.tags+xml"/>
  <Override PartName="/ppt/tags/tag8870.xml" ContentType="application/vnd.openxmlformats-officedocument.presentationml.tags+xml"/>
  <Override PartName="/ppt/tags/tag91.xml" ContentType="application/vnd.openxmlformats-officedocument.presentationml.tags+xml"/>
  <Override PartName="/ppt/tags/tag137.xml" ContentType="application/vnd.openxmlformats-officedocument.presentationml.tags+xml"/>
  <Override PartName="/ppt/tags/tag629.xml" ContentType="application/vnd.openxmlformats-officedocument.presentationml.tags+xml"/>
  <Override PartName="/ppt/tags/tag2374.xml" ContentType="application/vnd.openxmlformats-officedocument.presentationml.tags+xml"/>
  <Override PartName="/ppt/tags/tag2866.xml" ContentType="application/vnd.openxmlformats-officedocument.presentationml.tags+xml"/>
  <Override PartName="/ppt/tags/tag8599.xml" ContentType="application/vnd.openxmlformats-officedocument.presentationml.tags+xml"/>
  <Override PartName="/ppt/tags/tag8615.xml" ContentType="application/vnd.openxmlformats-officedocument.presentationml.tags+xml"/>
  <Override PartName="/ppt/tags/tag2119.xml" ContentType="application/vnd.openxmlformats-officedocument.presentationml.tags+xml"/>
  <Override PartName="/ppt/tags/tag5359.xml" ContentType="application/vnd.openxmlformats-officedocument.presentationml.tags+xml"/>
  <Override PartName="/ppt/tags/tag6772.xml" ContentType="application/vnd.openxmlformats-officedocument.presentationml.tags+xml"/>
  <Override PartName="/ppt/tags/tag8123.xml" ContentType="application/vnd.openxmlformats-officedocument.presentationml.tags+xml"/>
  <Override PartName="/ppt/slides/slide69.xml" ContentType="application/vnd.openxmlformats-officedocument.presentationml.slide+xml"/>
  <Override PartName="/ppt/slideLayouts/slideLayout68.xml" ContentType="application/vnd.openxmlformats-officedocument.presentationml.slideLayout+xml"/>
  <Override PartName="/ppt/tags/tag3040.xml" ContentType="application/vnd.openxmlformats-officedocument.presentationml.tags+xml"/>
  <Override PartName="/ppt/tags/tag3532.xml" ContentType="application/vnd.openxmlformats-officedocument.presentationml.tags+xml"/>
  <Override PartName="/ppt/tags/tag6280.xml" ContentType="application/vnd.openxmlformats-officedocument.presentationml.tags+xml"/>
  <Override PartName="/ppt/tags/tag6517.xml" ContentType="application/vnd.openxmlformats-officedocument.presentationml.tags+xml"/>
  <Override PartName="/ppt/tags/tag7930.xml" ContentType="application/vnd.openxmlformats-officedocument.presentationml.tags+xml"/>
  <Override PartName="/ppt/tags/tag9757.xml" ContentType="application/vnd.openxmlformats-officedocument.presentationml.tags+xml"/>
  <Override PartName="/ppt/tags/tag1926.xml" ContentType="application/vnd.openxmlformats-officedocument.presentationml.tags+xml"/>
  <Override PartName="/ppt/tags/tag4674.xml" ContentType="application/vnd.openxmlformats-officedocument.presentationml.tags+xml"/>
  <Override PartName="/ppt/tags/tag6025.xml" ContentType="application/vnd.openxmlformats-officedocument.presentationml.tags+xml"/>
  <Override PartName="/ppt/slideLayouts/slideLayout824.xml" ContentType="application/vnd.openxmlformats-officedocument.presentationml.slideLayout+xml"/>
  <Override PartName="/ppt/tags/tag9265.xml" ContentType="application/vnd.openxmlformats-officedocument.presentationml.tags+xml"/>
  <Override PartName="/customXml/itemProps71.xml" ContentType="application/vnd.openxmlformats-officedocument.customXmlProperties+xml"/>
  <Override PartName="/ppt/tags/tag610.xml" ContentType="application/vnd.openxmlformats-officedocument.presentationml.tags+xml"/>
  <Override PartName="/ppt/tags/tag1434.xml" ContentType="application/vnd.openxmlformats-officedocument.presentationml.tags+xml"/>
  <Override PartName="/ppt/slideLayouts/slideLayout332.xml" ContentType="application/vnd.openxmlformats-officedocument.presentationml.slideLayout+xml"/>
  <Override PartName="/ppt/tags/tag4182.xml" ContentType="application/vnd.openxmlformats-officedocument.presentationml.tags+xml"/>
  <Override PartName="/ppt/tags/tag4419.xml" ContentType="application/vnd.openxmlformats-officedocument.presentationml.tags+xml"/>
  <Override PartName="/ppt/tags/tag7659.xml" ContentType="application/vnd.openxmlformats-officedocument.presentationml.tags+xml"/>
  <Override PartName="/ppt/slideMasters/slideMaster55.xml" ContentType="application/vnd.openxmlformats-officedocument.presentationml.slideMaster+xml"/>
  <Override PartName="/ppt/tags/tag594.xml" ContentType="application/vnd.openxmlformats-officedocument.presentationml.tags+xml"/>
  <Override PartName="/ppt/tags/tag5832.xml" ContentType="application/vnd.openxmlformats-officedocument.presentationml.tags+xml"/>
  <Override PartName="/ppt/tags/tag7167.xml" ContentType="application/vnd.openxmlformats-officedocument.presentationml.tags+xml"/>
  <Override PartName="/ppt/tags/tag8580.xml" ContentType="application/vnd.openxmlformats-officedocument.presentationml.tags+xml"/>
  <Override PartName="/ppt/tags/tag8817.xml" ContentType="application/vnd.openxmlformats-officedocument.presentationml.tags+xml"/>
  <Override PartName="/ppt/slides/slide50.xml" ContentType="application/vnd.openxmlformats-officedocument.presentationml.slide+xml"/>
  <Override PartName="/ppt/tags/tag38.xml" ContentType="application/vnd.openxmlformats-officedocument.presentationml.tags+xml"/>
  <Override PartName="/ppt/tags/tag339.xml" ContentType="application/vnd.openxmlformats-officedocument.presentationml.tags+xml"/>
  <Override PartName="/ppt/tags/tag2100.xml" ContentType="application/vnd.openxmlformats-officedocument.presentationml.tags+xml"/>
  <Override PartName="/ppt/tags/tag2576.xml" ContentType="application/vnd.openxmlformats-officedocument.presentationml.tags+xml"/>
  <Override PartName="/ppt/tags/tag5340.xml" ContentType="application/vnd.openxmlformats-officedocument.presentationml.tags+xml"/>
  <Override PartName="/ppt/tags/tag8325.xml" ContentType="application/vnd.openxmlformats-officedocument.presentationml.tags+xml"/>
  <Override PartName="/ppt/tags/tag2084.xml" ContentType="application/vnd.openxmlformats-officedocument.presentationml.tags+xml"/>
  <Override PartName="/ppt/tags/tag3734.xml" ContentType="application/vnd.openxmlformats-officedocument.presentationml.tags+xml"/>
  <Override PartName="/ppt/tags/tag5069.xml" ContentType="application/vnd.openxmlformats-officedocument.presentationml.tags+xml"/>
  <Override PartName="/ppt/tags/tag6482.xml" ContentType="application/vnd.openxmlformats-officedocument.presentationml.tags+xml"/>
  <Override PartName="/ppt/tags/tag6974.xml" ContentType="application/vnd.openxmlformats-officedocument.presentationml.tags+xml"/>
  <Override PartName="/ppt/tags/tag1891.xml" ContentType="application/vnd.openxmlformats-officedocument.presentationml.tags+xml"/>
  <Override PartName="/ppt/tags/tag3242.xml" ContentType="application/vnd.openxmlformats-officedocument.presentationml.tags+xml"/>
  <Override PartName="/ppt/tags/tag6227.xml" ContentType="application/vnd.openxmlformats-officedocument.presentationml.tags+xml"/>
  <Override PartName="/ppt/tags/tag6719.xml" ContentType="application/vnd.openxmlformats-officedocument.presentationml.tags+xml"/>
  <Override PartName="/ppt/slideLayouts/slideLayout1059.xml" ContentType="application/vnd.openxmlformats-officedocument.presentationml.slideLayout+xml"/>
  <Override PartName="/ppt/tags/tag9467.xml" ContentType="application/vnd.openxmlformats-officedocument.presentationml.tags+xml"/>
  <Override PartName="/customXml/itemProps176.xml" ContentType="application/vnd.openxmlformats-officedocument.customXmlProperties+xml"/>
  <Override PartName="/ppt/tags/tag1636.xml" ContentType="application/vnd.openxmlformats-officedocument.presentationml.tags+xml"/>
  <Override PartName="/ppt/tags/tag4400.xml" ContentType="application/vnd.openxmlformats-officedocument.presentationml.tags+xml"/>
  <Override PartName="/ppt/tags/tag4876.xml" ContentType="application/vnd.openxmlformats-officedocument.presentationml.tags+xml"/>
  <Override PartName="/ppt/tags/tag7640.xml" ContentType="application/vnd.openxmlformats-officedocument.presentationml.tags+xml"/>
  <Override PartName="/customXml/itemProps18.xml" ContentType="application/vnd.openxmlformats-officedocument.customXmlProperties+xml"/>
  <Override PartName="/ppt/tags/tag320.xml" ContentType="application/vnd.openxmlformats-officedocument.presentationml.tags+xml"/>
  <Override PartName="/ppt/tags/tag796.xml" ContentType="application/vnd.openxmlformats-officedocument.presentationml.tags+xml"/>
  <Override PartName="/ppt/tags/tag812.xml" ContentType="application/vnd.openxmlformats-officedocument.presentationml.tags+xml"/>
  <Override PartName="/ppt/tags/tag1144.xml" ContentType="application/vnd.openxmlformats-officedocument.presentationml.tags+xml"/>
  <Override PartName="/ppt/slideLayouts/slideLayout534.xml" ContentType="application/vnd.openxmlformats-officedocument.presentationml.slideLayout+xml"/>
  <Override PartName="/ppt/tags/tag4384.xml" ContentType="application/vnd.openxmlformats-officedocument.presentationml.tags+xml"/>
  <Override PartName="/ppt/tags/tag7369.xml" ContentType="application/vnd.openxmlformats-officedocument.presentationml.tags+xml"/>
  <Override PartName="/ppt/tags/tag8782.xml" ContentType="application/vnd.openxmlformats-officedocument.presentationml.tags+xml"/>
  <Override PartName="/ppt/tags/tag2302.xml" ContentType="application/vnd.openxmlformats-officedocument.presentationml.tags+xml"/>
  <Override PartName="/ppt/tags/tag2778.xml" ContentType="application/vnd.openxmlformats-officedocument.presentationml.tags+xml"/>
  <Override PartName="/ppt/tags/tag4129.xml" ContentType="application/vnd.openxmlformats-officedocument.presentationml.tags+xml"/>
  <Override PartName="/ppt/tags/tag5542.xml" ContentType="application/vnd.openxmlformats-officedocument.presentationml.tags+xml"/>
  <Override PartName="/ppt/tags/tag8290.xml" ContentType="application/vnd.openxmlformats-officedocument.presentationml.tags+xml"/>
  <Override PartName="/ppt/tags/tag8527.xml" ContentType="application/vnd.openxmlformats-officedocument.presentationml.tags+xml"/>
  <Override PartName="/ppt/tags/tag5.xml" ContentType="application/vnd.openxmlformats-officedocument.presentationml.tags+xml"/>
  <Override PartName="/ppt/tags/tag2286.xml" ContentType="application/vnd.openxmlformats-officedocument.presentationml.tags+xml"/>
  <Override PartName="/ppt/tags/tag3936.xml" ContentType="application/vnd.openxmlformats-officedocument.presentationml.tags+xml"/>
  <Override PartName="/ppt/tags/tag5050.xml" ContentType="application/vnd.openxmlformats-officedocument.presentationml.tags+xml"/>
  <Override PartName="/ppt/tags/tag6700.xml" ContentType="application/vnd.openxmlformats-officedocument.presentationml.tags+xml"/>
  <Override PartName="/ppt/tags/tag8035.xml" ContentType="application/vnd.openxmlformats-officedocument.presentationml.tags+xml"/>
  <Override PartName="/ppt/notesSlides/notesSlide57.xml" ContentType="application/vnd.openxmlformats-officedocument.presentationml.notesSlide+xml"/>
  <Override PartName="/ppt/tags/tag3444.xml" ContentType="application/vnd.openxmlformats-officedocument.presentationml.tags+xml"/>
  <Override PartName="/ppt/tags/tag6684.xml" ContentType="application/vnd.openxmlformats-officedocument.presentationml.tags+xml"/>
  <Override PartName="/ppt/slideLayouts/slideLayout1040.xml" ContentType="application/vnd.openxmlformats-officedocument.presentationml.slideLayout+xml"/>
  <Override PartName="/ppt/tags/tag9669.xml" ContentType="application/vnd.openxmlformats-officedocument.presentationml.tags+xml"/>
  <Override PartName="/ppt/tags/tag4602.xml" ContentType="application/vnd.openxmlformats-officedocument.presentationml.tags+xml"/>
  <Override PartName="/ppt/tags/tag6192.xml" ContentType="application/vnd.openxmlformats-officedocument.presentationml.tags+xml"/>
  <Override PartName="/ppt/tags/tag6429.xml" ContentType="application/vnd.openxmlformats-officedocument.presentationml.tags+xml"/>
  <Override PartName="/ppt/slideLayouts/slideLayout991.xml" ContentType="application/vnd.openxmlformats-officedocument.presentationml.slideLayout+xml"/>
  <Override PartName="/ppt/tags/tag7842.xml" ContentType="application/vnd.openxmlformats-officedocument.presentationml.tags+xml"/>
  <Override PartName="/ppt/tags/tag9177.xml" ContentType="application/vnd.openxmlformats-officedocument.presentationml.tags+xml"/>
  <Override PartName="/ppt/tags/tag1346.xml" ContentType="application/vnd.openxmlformats-officedocument.presentationml.tags+xml"/>
  <Override PartName="/ppt/tags/tag1838.xml" ContentType="application/vnd.openxmlformats-officedocument.presentationml.tags+xml"/>
  <Override PartName="/ppt/tags/tag4110.xml" ContentType="application/vnd.openxmlformats-officedocument.presentationml.tags+xml"/>
  <Override PartName="/ppt/tags/tag4586.xml" ContentType="application/vnd.openxmlformats-officedocument.presentationml.tags+xml"/>
  <Override PartName="/ppt/slideLayouts/slideLayout736.xml" ContentType="application/vnd.openxmlformats-officedocument.presentationml.slideLayout+xml"/>
  <Override PartName="/ppt/tags/tag7350.xml" ContentType="application/vnd.openxmlformats-officedocument.presentationml.tags+xml"/>
  <Override PartName="/ppt/tags/tag522.xml" ContentType="application/vnd.openxmlformats-officedocument.presentationml.tags+xml"/>
  <Override PartName="/ppt/tags/tag998.xml" ContentType="application/vnd.openxmlformats-officedocument.presentationml.tags+xml"/>
  <Override PartName="/ppt/slideLayouts/slideLayout244.xml" ContentType="application/vnd.openxmlformats-officedocument.presentationml.slideLayout+xml"/>
  <Override PartName="/ppt/tags/tag4094.xml" ContentType="application/vnd.openxmlformats-officedocument.presentationml.tags+xml"/>
  <Override PartName="/ppt/tags/tag5744.xml" ContentType="application/vnd.openxmlformats-officedocument.presentationml.tags+xml"/>
  <Override PartName="/ppt/tags/tag7079.xml" ContentType="application/vnd.openxmlformats-officedocument.presentationml.tags+xml"/>
  <Override PartName="/ppt/tags/tag8984.xml" ContentType="application/vnd.openxmlformats-officedocument.presentationml.tags+xml"/>
  <Override PartName="/ppt/tags/tag2488.xml" ContentType="application/vnd.openxmlformats-officedocument.presentationml.tags+xml"/>
  <Override PartName="/ppt/tags/tag2504.xml" ContentType="application/vnd.openxmlformats-officedocument.presentationml.tags+xml"/>
  <Override PartName="/ppt/tags/tag5252.xml" ContentType="application/vnd.openxmlformats-officedocument.presentationml.tags+xml"/>
  <Override PartName="/ppt/tags/tag8492.xml" ContentType="application/vnd.openxmlformats-officedocument.presentationml.tags+xml"/>
  <Override PartName="/ppt/tags/tag8729.xml" ContentType="application/vnd.openxmlformats-officedocument.presentationml.tags+xml"/>
  <Override PartName="/ppt/tags/tag2012.xml" ContentType="application/vnd.openxmlformats-officedocument.presentationml.tags+xml"/>
  <Override PartName="/ppt/tags/tag6410.xml" ContentType="application/vnd.openxmlformats-officedocument.presentationml.tags+xml"/>
  <Override PartName="/ppt/tags/tag6886.xml" ContentType="application/vnd.openxmlformats-officedocument.presentationml.tags+xml"/>
  <Override PartName="/ppt/tags/tag6902.xml" ContentType="application/vnd.openxmlformats-officedocument.presentationml.tags+xml"/>
  <Override PartName="/ppt/tags/tag8237.xml" ContentType="application/vnd.openxmlformats-officedocument.presentationml.tags+xml"/>
  <Override PartName="/ppt/notesSlides/notesSlide4.xml" ContentType="application/vnd.openxmlformats-officedocument.presentationml.notesSlide+xml"/>
  <Override PartName="/ppt/tags/tag9650.xml" ContentType="application/vnd.openxmlformats-officedocument.presentationml.tags+xml"/>
  <Override PartName="/ppt/tags/tag3154.xml" ContentType="application/vnd.openxmlformats-officedocument.presentationml.tags+xml"/>
  <Override PartName="/ppt/tags/tag3646.xml" ContentType="application/vnd.openxmlformats-officedocument.presentationml.tags+xml"/>
  <Override PartName="/ppt/tags/tag6394.xml" ContentType="application/vnd.openxmlformats-officedocument.presentationml.tags+xml"/>
  <Override PartName="/ppt/tags/tag9379.xml" ContentType="application/vnd.openxmlformats-officedocument.presentationml.tags+xml"/>
  <Override PartName="/customXml/itemProps104.xml" ContentType="application/vnd.openxmlformats-officedocument.customXmlProperties+xml"/>
  <Override PartName="/ppt/tags/tag4788.xml" ContentType="application/vnd.openxmlformats-officedocument.presentationml.tags+xml"/>
  <Override PartName="/ppt/tags/tag4804.xml" ContentType="application/vnd.openxmlformats-officedocument.presentationml.tags+xml"/>
  <Override PartName="/ppt/tags/tag6139.xml" ContentType="application/vnd.openxmlformats-officedocument.presentationml.tags+xml"/>
  <Override PartName="/ppt/slideLayouts/slideLayout938.xml" ContentType="application/vnd.openxmlformats-officedocument.presentationml.slideLayout+xml"/>
  <Override PartName="/ppt/tags/tag7552.xml" ContentType="application/vnd.openxmlformats-officedocument.presentationml.tags+xml"/>
  <Override PartName="/ppt/tags/tag724.xml" ContentType="application/vnd.openxmlformats-officedocument.presentationml.tags+xml"/>
  <Override PartName="/ppt/tags/tag1548.xml" ContentType="application/vnd.openxmlformats-officedocument.presentationml.tags+xml"/>
  <Override PartName="/ppt/tags/tag2961.xml" ContentType="application/vnd.openxmlformats-officedocument.presentationml.tags+xml"/>
  <Override PartName="/ppt/slideLayouts/slideLayout446.xml" ContentType="application/vnd.openxmlformats-officedocument.presentationml.slideLayout+xml"/>
  <Override PartName="/ppt/tags/tag4296.xml" ContentType="application/vnd.openxmlformats-officedocument.presentationml.tags+xml"/>
  <Override PartName="/ppt/tags/tag4312.xml" ContentType="application/vnd.openxmlformats-officedocument.presentationml.tags+xml"/>
  <Override PartName="/ppt/tags/tag7060.xml" ContentType="application/vnd.openxmlformats-officedocument.presentationml.tags+xml"/>
  <Override PartName="/ppt/tags/tag8710.xml" ContentType="application/vnd.openxmlformats-officedocument.presentationml.tags+xml"/>
  <Override PartName="/ppt/tags/tag232.xml" ContentType="application/vnd.openxmlformats-officedocument.presentationml.tags+xml"/>
  <Override PartName="/ppt/tags/tag1056.xml" ContentType="application/vnd.openxmlformats-officedocument.presentationml.tags+xml"/>
  <Override PartName="/ppt/tags/tag2706.xml" ContentType="application/vnd.openxmlformats-officedocument.presentationml.tags+xml"/>
  <Override PartName="/ppt/tags/tag5454.xml" ContentType="application/vnd.openxmlformats-officedocument.presentationml.tags+xml"/>
  <Override PartName="/ppt/tags/tag5946.xml" ContentType="application/vnd.openxmlformats-officedocument.presentationml.tags+xml"/>
  <Override PartName="/ppt/tags/tag8694.xml" ContentType="application/vnd.openxmlformats-officedocument.presentationml.tags+xml"/>
  <Override PartName="/ppt/tags/tag2214.xml" ContentType="application/vnd.openxmlformats-officedocument.presentationml.tags+xml"/>
  <Override PartName="/ppt/tags/tag8439.xml" ContentType="application/vnd.openxmlformats-officedocument.presentationml.tags+xml"/>
  <Override PartName="/ppt/tags/tag2198.xml" ContentType="application/vnd.openxmlformats-officedocument.presentationml.tags+xml"/>
  <Override PartName="/ppt/tags/tag3848.xml" ContentType="application/vnd.openxmlformats-officedocument.presentationml.tags+xml"/>
  <Override PartName="/ppt/tags/tag6596.xml" ContentType="application/vnd.openxmlformats-officedocument.presentationml.tags+xml"/>
  <Override PartName="/ppt/tags/tag6612.xml" ContentType="application/vnd.openxmlformats-officedocument.presentationml.tags+xml"/>
  <Override PartName="/ppt/tags/tag9360.xml" ContentType="application/vnd.openxmlformats-officedocument.presentationml.tags+xml"/>
  <Override PartName="/ppt/tags/tag3356.xml" ContentType="application/vnd.openxmlformats-officedocument.presentationml.tags+xml"/>
  <Override PartName="/ppt/tags/tag6120.xml" ContentType="application/vnd.openxmlformats-officedocument.presentationml.tags+xml"/>
  <Override PartName="/ppt/tags/tag9105.xml" ContentType="application/vnd.openxmlformats-officedocument.presentationml.tags+xml"/>
  <Override PartName="/ppt/tags/tag4514.xml" ContentType="application/vnd.openxmlformats-officedocument.presentationml.tags+xml"/>
  <Override PartName="/ppt/slideLayouts/slideLayout648.xml" ContentType="application/vnd.openxmlformats-officedocument.presentationml.slideLayout+xml"/>
  <Override PartName="/ppt/tags/tag7262.xml" ContentType="application/vnd.openxmlformats-officedocument.presentationml.tags+xml"/>
  <Override PartName="/ppt/tags/tag7754.xml" ContentType="application/vnd.openxmlformats-officedocument.presentationml.tags+xml"/>
  <Override PartName="/ppt/tags/tag9089.xml" ContentType="application/vnd.openxmlformats-officedocument.presentationml.tags+xml"/>
  <Override PartName="/ppt/tags/tag434.xml" ContentType="application/vnd.openxmlformats-officedocument.presentationml.tags+xml"/>
  <Override PartName="/ppt/tags/tag926.xml" ContentType="application/vnd.openxmlformats-officedocument.presentationml.tags+xml"/>
  <Override PartName="/ppt/slideLayouts/slideLayout156.xml" ContentType="application/vnd.openxmlformats-officedocument.presentationml.slideLayout+xml"/>
  <Override PartName="/ppt/tags/tag1258.xml" ContentType="application/vnd.openxmlformats-officedocument.presentationml.tags+xml"/>
  <Override PartName="/ppt/tags/tag2671.xml" ContentType="application/vnd.openxmlformats-officedocument.presentationml.tags+xml"/>
  <Override PartName="/ppt/tags/tag4022.xml" ContentType="application/vnd.openxmlformats-officedocument.presentationml.tags+xml"/>
  <Override PartName="/ppt/tags/tag4498.xml" ContentType="application/vnd.openxmlformats-officedocument.presentationml.tags+xml"/>
  <Override PartName="/ppt/tags/tag7007.xml" ContentType="application/vnd.openxmlformats-officedocument.presentationml.tags+xml"/>
  <Override PartName="/ppt/tags/tag8896.xml" ContentType="application/vnd.openxmlformats-officedocument.presentationml.tags+xml"/>
  <Override PartName="/ppt/tags/tag8912.xml" ContentType="application/vnd.openxmlformats-officedocument.presentationml.tags+xml"/>
  <Override PartName="/ppt/tags/tag2416.xml" ContentType="application/vnd.openxmlformats-officedocument.presentationml.tags+xml"/>
  <Override PartName="/ppt/tags/tag2908.xml" ContentType="application/vnd.openxmlformats-officedocument.presentationml.tags+xml"/>
  <Override PartName="/ppt/tags/tag5656.xml" ContentType="application/vnd.openxmlformats-officedocument.presentationml.tags+xml"/>
  <Override PartName="/ppt/tags/tag8420.xml" ContentType="application/vnd.openxmlformats-officedocument.presentationml.tags+xml"/>
  <Override PartName="/ppt/tags/tag5164.xml" ContentType="application/vnd.openxmlformats-officedocument.presentationml.tags+xml"/>
  <Override PartName="/ppt/tags/tag6814.xml" ContentType="application/vnd.openxmlformats-officedocument.presentationml.tags+xml"/>
  <Override PartName="/ppt/tags/tag8149.xml" ContentType="application/vnd.openxmlformats-officedocument.presentationml.tags+xml"/>
  <Override PartName="/ppt/tags/tag9562.xml" ContentType="application/vnd.openxmlformats-officedocument.presentationml.tags+xml"/>
  <Override PartName="/ppt/tags/tag3558.xml" ContentType="application/vnd.openxmlformats-officedocument.presentationml.tags+xml"/>
  <Override PartName="/ppt/tags/tag4971.xml" ContentType="application/vnd.openxmlformats-officedocument.presentationml.tags+xml"/>
  <Override PartName="/ppt/tags/tag6322.xml" ContentType="application/vnd.openxmlformats-officedocument.presentationml.tags+xml"/>
  <Override PartName="/ppt/tags/tag6798.xml" ContentType="application/vnd.openxmlformats-officedocument.presentationml.tags+xml"/>
  <Override PartName="/ppt/slideLayouts/slideLayout1154.xml" ContentType="application/vnd.openxmlformats-officedocument.presentationml.slideLayout+xml"/>
  <Override PartName="/ppt/tags/tag9070.xml" ContentType="application/vnd.openxmlformats-officedocument.presentationml.tags+xml"/>
  <Override PartName="/ppt/tags/tag9307.xml" ContentType="application/vnd.openxmlformats-officedocument.presentationml.tags+xml"/>
  <Override PartName="/ppt/tags/tag1731.xml" ContentType="application/vnd.openxmlformats-officedocument.presentationml.tags+xml"/>
  <Override PartName="/ppt/tags/tag3066.xml" ContentType="application/vnd.openxmlformats-officedocument.presentationml.tags+xml"/>
  <Override PartName="/ppt/tags/tag4716.xml" ContentType="application/vnd.openxmlformats-officedocument.presentationml.tags+xml"/>
  <Override PartName="/ppt/tags/tag7956.xml" ContentType="application/vnd.openxmlformats-officedocument.presentationml.tags+xml"/>
  <Override PartName="/customXml/itemProps97.xml" ContentType="application/vnd.openxmlformats-officedocument.customXmlProperties+xml"/>
  <Override PartName="/ppt/tags/tag891.xml" ContentType="application/vnd.openxmlformats-officedocument.presentationml.tags+xml"/>
  <Override PartName="/ppt/tags/tag4224.xml" ContentType="application/vnd.openxmlformats-officedocument.presentationml.tags+xml"/>
  <Override PartName="/ppt/tags/tag7464.xml" ContentType="application/vnd.openxmlformats-officedocument.presentationml.tags+xml"/>
  <Override PartName="/ppt/tags/tag636.xml" ContentType="application/vnd.openxmlformats-officedocument.presentationml.tags+xml"/>
  <Override PartName="/ppt/slideLayouts/slideLayout358.xml" ContentType="application/vnd.openxmlformats-officedocument.presentationml.slideLayout+xml"/>
  <Override PartName="/ppt/tags/tag2873.xml" ContentType="application/vnd.openxmlformats-officedocument.presentationml.tags+xml"/>
  <Override PartName="/ppt/tags/tag5858.xml" ContentType="application/vnd.openxmlformats-officedocument.presentationml.tags+xml"/>
  <Override PartName="/ppt/tags/tag7209.xml" ContentType="application/vnd.openxmlformats-officedocument.presentationml.tags+xml"/>
  <Override PartName="/ppt/tags/tag8622.xml" ContentType="application/vnd.openxmlformats-officedocument.presentationml.tags+xml"/>
  <Override PartName="/ppt/tags/tag144.xml" ContentType="application/vnd.openxmlformats-officedocument.presentationml.tags+xml"/>
  <Override PartName="/ppt/tags/tag2381.xml" ContentType="application/vnd.openxmlformats-officedocument.presentationml.tags+xml"/>
  <Override PartName="/ppt/tags/tag2618.xml" ContentType="application/vnd.openxmlformats-officedocument.presentationml.tags+xml"/>
  <Override PartName="/ppt/tags/tag5366.xml" ContentType="application/vnd.openxmlformats-officedocument.presentationml.tags+xml"/>
  <Override PartName="/ppt/tags/tag8130.xml" ContentType="application/vnd.openxmlformats-officedocument.presentationml.tags+xml"/>
  <Override PartName="/ppt/tags/tag2126.xml" ContentType="application/vnd.openxmlformats-officedocument.presentationml.tags+xml"/>
  <Override PartName="/ppt/tags/tag6524.xml" ContentType="application/vnd.openxmlformats-officedocument.presentationml.tags+xml"/>
  <Override PartName="/ppt/tags/tag9764.xml" ContentType="application/vnd.openxmlformats-officedocument.presentationml.tags+xml"/>
  <Override PartName="/ppt/slideLayouts/slideLayout75.xml" ContentType="application/vnd.openxmlformats-officedocument.presentationml.slideLayout+xml"/>
  <Override PartName="/ppt/tags/tag1933.xml" ContentType="application/vnd.openxmlformats-officedocument.presentationml.tags+xml"/>
  <Override PartName="/ppt/tags/tag3268.xml" ContentType="application/vnd.openxmlformats-officedocument.presentationml.tags+xml"/>
  <Override PartName="/ppt/tags/tag6032.xml" ContentType="application/vnd.openxmlformats-officedocument.presentationml.tags+xml"/>
  <Override PartName="/ppt/slideLayouts/slideLayout831.xml" ContentType="application/vnd.openxmlformats-officedocument.presentationml.slideLayout+xml"/>
  <Override PartName="/ppt/tags/tag9272.xml" ContentType="application/vnd.openxmlformats-officedocument.presentationml.tags+xml"/>
  <Override PartName="/ppt/tags/tag9509.xml" ContentType="application/vnd.openxmlformats-officedocument.presentationml.tags+xml"/>
  <Override PartName="/ppt/tags/tag1441.xml" ContentType="application/vnd.openxmlformats-officedocument.presentationml.tags+xml"/>
  <Override PartName="/ppt/tags/tag4681.xml" ContentType="application/vnd.openxmlformats-officedocument.presentationml.tags+xml"/>
  <Override PartName="/ppt/tags/tag4918.xml" ContentType="application/vnd.openxmlformats-officedocument.presentationml.tags+xml"/>
  <Override PartName="/ppt/tags/tag7666.xml" ContentType="application/vnd.openxmlformats-officedocument.presentationml.tags+xml"/>
  <Override PartName="/ppt/tags/tag9017.xml" ContentType="application/vnd.openxmlformats-officedocument.presentationml.tags+xml"/>
  <Override PartName="/ppt/tags/tag838.xml" ContentType="application/vnd.openxmlformats-officedocument.presentationml.tags+xml"/>
  <Override PartName="/ppt/tags/tag4426.xml" ContentType="application/vnd.openxmlformats-officedocument.presentationml.tags+xml"/>
  <Override PartName="/ppt/tags/tag7174.xml" ContentType="application/vnd.openxmlformats-officedocument.presentationml.tags+xml"/>
  <Override PartName="/ppt/tags/tag8824.xml" ContentType="application/vnd.openxmlformats-officedocument.presentationml.tags+xml"/>
  <Override PartName="/ppt/slideMasters/slideMaster62.xml" ContentType="application/vnd.openxmlformats-officedocument.presentationml.slideMaster+xml"/>
  <Override PartName="/ppt/tags/tag45.xml" ContentType="application/vnd.openxmlformats-officedocument.presentationml.tags+xml"/>
  <Override PartName="/ppt/tags/tag346.xml" ContentType="application/vnd.openxmlformats-officedocument.presentationml.tags+xml"/>
  <Override PartName="/ppt/tags/tag2583.xml" ContentType="application/vnd.openxmlformats-officedocument.presentationml.tags+xml"/>
  <Override PartName="/ppt/tags/tag5568.xml" ContentType="application/vnd.openxmlformats-officedocument.presentationml.tags+xml"/>
  <Override PartName="/ppt/tags/tag8332.xml" ContentType="application/vnd.openxmlformats-officedocument.presentationml.tags+xml"/>
  <Override PartName="/ppt/tags/tag2091.xml" ContentType="application/vnd.openxmlformats-officedocument.presentationml.tags+xml"/>
  <Override PartName="/ppt/tags/tag2328.xml" ContentType="application/vnd.openxmlformats-officedocument.presentationml.tags+xml"/>
  <Override PartName="/ppt/tags/tag3741.xml" ContentType="application/vnd.openxmlformats-officedocument.presentationml.tags+xml"/>
  <Override PartName="/ppt/tags/tag5076.xml" ContentType="application/vnd.openxmlformats-officedocument.presentationml.tags+xml"/>
  <Override PartName="/ppt/tags/tag6981.xml" ContentType="application/vnd.openxmlformats-officedocument.presentationml.tags+xml"/>
  <Override PartName="/ppt/tags/tag6234.xml" ContentType="application/vnd.openxmlformats-officedocument.presentationml.tags+xml"/>
  <Override PartName="/ppt/tags/tag6726.xml" ContentType="application/vnd.openxmlformats-officedocument.presentationml.tags+xml"/>
  <Override PartName="/ppt/tags/tag9474.xml" ContentType="application/vnd.openxmlformats-officedocument.presentationml.tags+xml"/>
  <Override PartName="/customXml/itemProps183.xml" ContentType="application/vnd.openxmlformats-officedocument.customXmlProperties+xml"/>
  <Override PartName="/ppt/tags/tag1643.xml" ContentType="application/vnd.openxmlformats-officedocument.presentationml.tags+xml"/>
  <Override PartName="/ppt/tags/tag4883.xml" ContentType="application/vnd.openxmlformats-officedocument.presentationml.tags+xml"/>
  <Override PartName="/ppt/slideLayouts/slideLayout1066.xml" ContentType="application/vnd.openxmlformats-officedocument.presentationml.slideLayout+xml"/>
  <Override PartName="/ppt/tags/tag9219.xml" ContentType="application/vnd.openxmlformats-officedocument.presentationml.tags+xml"/>
  <Override PartName="/customXml/itemProps25.xml" ContentType="application/vnd.openxmlformats-officedocument.customXmlProperties+xml"/>
  <Override PartName="/ppt/tags/tag1151.xml" ContentType="application/vnd.openxmlformats-officedocument.presentationml.tags+xml"/>
  <Override PartName="/ppt/slideLayouts/slideLayout541.xml" ContentType="application/vnd.openxmlformats-officedocument.presentationml.slideLayout+xml"/>
  <Override PartName="/ppt/tags/tag4391.xml" ContentType="application/vnd.openxmlformats-officedocument.presentationml.tags+xml"/>
  <Override PartName="/ppt/tags/tag4628.xml" ContentType="application/vnd.openxmlformats-officedocument.presentationml.tags+xml"/>
  <Override PartName="/ppt/tags/tag7376.xml" ContentType="application/vnd.openxmlformats-officedocument.presentationml.tags+xml"/>
  <Override PartName="/ppt/tags/tag7868.xml" ContentType="application/vnd.openxmlformats-officedocument.presentationml.tags+xml"/>
  <Override PartName="/ppt/tags/tag548.xml" ContentType="application/vnd.openxmlformats-officedocument.presentationml.tags+xml"/>
  <Override PartName="/ppt/tags/tag2785.xml" ContentType="application/vnd.openxmlformats-officedocument.presentationml.tags+xml"/>
  <Override PartName="/ppt/tags/tag2801.xml" ContentType="application/vnd.openxmlformats-officedocument.presentationml.tags+xml"/>
  <Override PartName="/ppt/tags/tag4136.xml" ContentType="application/vnd.openxmlformats-officedocument.presentationml.tags+xml"/>
  <Override PartName="/ppt/tags/tag2293.xml" ContentType="application/vnd.openxmlformats-officedocument.presentationml.tags+xml"/>
  <Override PartName="/ppt/tags/tag8042.xml" ContentType="application/vnd.openxmlformats-officedocument.presentationml.tags+xml"/>
  <Override PartName="/ppt/tags/tag8534.xml" ContentType="application/vnd.openxmlformats-officedocument.presentationml.tags+xml"/>
  <Override PartName="/ppt/notesSlides/notesSlide64.xml" ContentType="application/vnd.openxmlformats-officedocument.presentationml.notesSlide+xml"/>
  <Override PartName="/ppt/tags/tag2038.xml" ContentType="application/vnd.openxmlformats-officedocument.presentationml.tags+xml"/>
  <Override PartName="/ppt/tags/tag3451.xml" ContentType="application/vnd.openxmlformats-officedocument.presentationml.tags+xml"/>
  <Override PartName="/ppt/tags/tag3943.xml" ContentType="application/vnd.openxmlformats-officedocument.presentationml.tags+xml"/>
  <Override PartName="/ppt/tags/tag5278.xml" ContentType="application/vnd.openxmlformats-officedocument.presentationml.tags+xml"/>
  <Override PartName="/ppt/tags/tag6691.xml" ContentType="application/vnd.openxmlformats-officedocument.presentationml.tags+xml"/>
  <Override PartName="/ppt/tags/tag6928.xml" ContentType="application/vnd.openxmlformats-officedocument.presentationml.tags+xml"/>
  <Override PartName="/ppt/tags/tag9676.xml" ContentType="application/vnd.openxmlformats-officedocument.presentationml.tags+xml"/>
  <Override PartName="/ppt/tags/tag6436.xml" ContentType="application/vnd.openxmlformats-officedocument.presentationml.tags+xml"/>
  <Override PartName="/ppt/tags/tag9184.xml" ContentType="application/vnd.openxmlformats-officedocument.presentationml.tags+xml"/>
  <Override PartName="/ppt/tags/tag9200.xml" ContentType="application/vnd.openxmlformats-officedocument.presentationml.tags+xml"/>
  <Override PartName="/ppt/slideMasters/slideMaster9.xml" ContentType="application/vnd.openxmlformats-officedocument.presentationml.slideMaster+xml"/>
  <Override PartName="/ppt/tags/tag1845.xml" ContentType="application/vnd.openxmlformats-officedocument.presentationml.tags+xml"/>
  <Override PartName="/ppt/tags/tag4593.xml" ContentType="application/vnd.openxmlformats-officedocument.presentationml.tags+xml"/>
  <Override PartName="/ppt/slideLayouts/slideLayout743.xml" ContentType="application/vnd.openxmlformats-officedocument.presentationml.slideLayout+xml"/>
  <Override PartName="/ppt/tags/tag1353.xml" ContentType="application/vnd.openxmlformats-officedocument.presentationml.tags+xml"/>
  <Override PartName="/ppt/slideLayouts/slideLayout251.xml" ContentType="application/vnd.openxmlformats-officedocument.presentationml.slideLayout+xml"/>
  <Override PartName="/ppt/tags/tag4338.xml" ContentType="application/vnd.openxmlformats-officedocument.presentationml.tags+xml"/>
  <Override PartName="/ppt/tags/tag5751.xml" ContentType="application/vnd.openxmlformats-officedocument.presentationml.tags+xml"/>
  <Override PartName="/ppt/tags/tag7102.xml" ContentType="application/vnd.openxmlformats-officedocument.presentationml.tags+xml"/>
  <Override PartName="/ppt/tags/tag7578.xml" ContentType="application/vnd.openxmlformats-officedocument.presentationml.tags+xml"/>
  <Override PartName="/ppt/tags/tag8991.xml" ContentType="application/vnd.openxmlformats-officedocument.presentationml.tags+xml"/>
  <Override PartName="/ppt/tags/tag2511.xml" ContentType="application/vnd.openxmlformats-officedocument.presentationml.tags+xml"/>
  <Override PartName="/ppt/tags/tag2987.xml" ContentType="application/vnd.openxmlformats-officedocument.presentationml.tags+xml"/>
  <Override PartName="/ppt/tags/tag7086.xml" ContentType="application/vnd.openxmlformats-officedocument.presentationml.tags+xml"/>
  <Override PartName="/ppt/tags/tag8736.xml" ContentType="application/vnd.openxmlformats-officedocument.presentationml.tags+xml"/>
  <Override PartName="/ppt/tags/tag258.xml" ContentType="application/vnd.openxmlformats-officedocument.presentationml.tags+xml"/>
  <Override PartName="/ppt/tags/tag2495.xml" ContentType="application/vnd.openxmlformats-officedocument.presentationml.tags+xml"/>
  <Override PartName="/ppt/tags/tag5004.xml" ContentType="application/vnd.openxmlformats-officedocument.presentationml.tags+xml"/>
  <Override PartName="/ppt/tags/tag6893.xml" ContentType="application/vnd.openxmlformats-officedocument.presentationml.tags+xml"/>
  <Override PartName="/ppt/tags/tag8244.xml" ContentType="application/vnd.openxmlformats-officedocument.presentationml.tags+xml"/>
  <Override PartName="/ppt/tags/tag3653.xml" ContentType="application/vnd.openxmlformats-officedocument.presentationml.tags+xml"/>
  <Override PartName="/ppt/tags/tag6638.xml" ContentType="application/vnd.openxmlformats-officedocument.presentationml.tags+xml"/>
  <Override PartName="/ppt/tags/tag9402.xml" ContentType="application/vnd.openxmlformats-officedocument.presentationml.tags+xml"/>
  <Override PartName="/customXml/itemProps111.xml" ContentType="application/vnd.openxmlformats-officedocument.customXmlProperties+xml"/>
  <Override PartName="/ppt/tags/tag3161.xml" ContentType="application/vnd.openxmlformats-officedocument.presentationml.tags+xml"/>
  <Override PartName="/ppt/tags/tag4811.xml" ContentType="application/vnd.openxmlformats-officedocument.presentationml.tags+xml"/>
  <Override PartName="/ppt/tags/tag6146.xml" ContentType="application/vnd.openxmlformats-officedocument.presentationml.tags+xml"/>
  <Override PartName="/ppt/slideLayouts/slideLayout945.xml" ContentType="application/vnd.openxmlformats-officedocument.presentationml.slideLayout+xml"/>
  <Override PartName="/ppt/tags/tag9386.xml" ContentType="application/vnd.openxmlformats-officedocument.presentationml.tags+xml"/>
  <Override PartName="/ppt/tags/tag731.xml" ContentType="application/vnd.openxmlformats-officedocument.presentationml.tags+xml"/>
  <Override PartName="/ppt/tags/tag1555.xml" ContentType="application/vnd.openxmlformats-officedocument.presentationml.tags+xml"/>
  <Override PartName="/ppt/slideLayouts/slideLayout453.xml" ContentType="application/vnd.openxmlformats-officedocument.presentationml.slideLayout+xml"/>
  <Override PartName="/ppt/tags/tag4795.xml" ContentType="application/vnd.openxmlformats-officedocument.presentationml.tags+xml"/>
  <Override PartName="/ppt/tags/tag7304.xml" ContentType="application/vnd.openxmlformats-officedocument.presentationml.tags+xml"/>
  <Override PartName="/ppt/tags/tag1063.xml" ContentType="application/vnd.openxmlformats-officedocument.presentationml.tags+xml"/>
  <Override PartName="/ppt/tags/tag2713.xml" ContentType="application/vnd.openxmlformats-officedocument.presentationml.tags+xml"/>
  <Override PartName="/ppt/theme/theme27.xml" ContentType="application/vnd.openxmlformats-officedocument.theme+xml"/>
  <Override PartName="/ppt/tags/tag4048.xml" ContentType="application/vnd.openxmlformats-officedocument.presentationml.tags+xml"/>
  <Override PartName="/ppt/tags/tag5953.xml" ContentType="application/vnd.openxmlformats-officedocument.presentationml.tags+xml"/>
  <Override PartName="/ppt/tags/tag7288.xml" ContentType="application/vnd.openxmlformats-officedocument.presentationml.tags+xml"/>
  <Override PartName="/ppt/tags/tag8938.xml" ContentType="application/vnd.openxmlformats-officedocument.presentationml.tags+xml"/>
  <Override PartName="/ppt/tags/tag2221.xml" ContentType="application/vnd.openxmlformats-officedocument.presentationml.tags+xml"/>
  <Override PartName="/ppt/tags/tag2697.xml" ContentType="application/vnd.openxmlformats-officedocument.presentationml.tags+xml"/>
  <Override PartName="/ppt/tags/tag5461.xml" ContentType="application/vnd.openxmlformats-officedocument.presentationml.tags+xml"/>
  <Override PartName="/ppt/tags/tag8446.xml" ContentType="application/vnd.openxmlformats-officedocument.presentationml.tags+xml"/>
  <Override PartName="/ppt/tags/tag3855.xml" ContentType="application/vnd.openxmlformats-officedocument.presentationml.tags+xml"/>
  <Override PartName="/ppt/tags/tag5206.xml" ContentType="application/vnd.openxmlformats-officedocument.presentationml.tags+xml"/>
  <Override PartName="/ppt/tags/tag9604.xml" ContentType="application/vnd.openxmlformats-officedocument.presentationml.tags+xml"/>
  <Override PartName="/ppt/tags/tag3363.xml" ContentType="application/vnd.openxmlformats-officedocument.presentationml.tags+xml"/>
  <Override PartName="/ppt/tags/tag6348.xml" ContentType="application/vnd.openxmlformats-officedocument.presentationml.tags+xml"/>
  <Override PartName="/ppt/tags/tag9112.xml" ContentType="application/vnd.openxmlformats-officedocument.presentationml.tags+xml"/>
  <Override PartName="/ppt/tags/tag9588.xml" ContentType="application/vnd.openxmlformats-officedocument.presentationml.tags+xml"/>
  <Override PartName="/ppt/tags/tag1757.xml" ContentType="application/vnd.openxmlformats-officedocument.presentationml.tags+xml"/>
  <Override PartName="/ppt/tags/tag3108.xml" ContentType="application/vnd.openxmlformats-officedocument.presentationml.tags+xml"/>
  <Override PartName="/ppt/tags/tag4521.xml" ContentType="application/vnd.openxmlformats-officedocument.presentationml.tags+xml"/>
  <Override PartName="/ppt/tags/tag4997.xml" ContentType="application/vnd.openxmlformats-officedocument.presentationml.tags+xml"/>
  <Override PartName="/ppt/tags/tag7761.xml" ContentType="application/vnd.openxmlformats-officedocument.presentationml.tags+xml"/>
  <Override PartName="/ppt/tags/tag9096.xml" ContentType="application/vnd.openxmlformats-officedocument.presentationml.tags+xml"/>
  <Override PartName="/ppt/tags/tag933.xml" ContentType="application/vnd.openxmlformats-officedocument.presentationml.tags+xml"/>
  <Override PartName="/ppt/slideLayouts/slideLayout163.xml" ContentType="application/vnd.openxmlformats-officedocument.presentationml.slideLayout+xml"/>
  <Override PartName="/ppt/tags/tag1265.xml" ContentType="application/vnd.openxmlformats-officedocument.presentationml.tags+xml"/>
  <Override PartName="/ppt/slideLayouts/slideLayout655.xml" ContentType="application/vnd.openxmlformats-officedocument.presentationml.slideLayout+xml"/>
  <Override PartName="/ppt/tags/tag7014.xml" ContentType="application/vnd.openxmlformats-officedocument.presentationml.tags+xml"/>
  <Override PartName="/ppt/tags/tag7506.xml" ContentType="application/vnd.openxmlformats-officedocument.presentationml.tags+xml"/>
  <Override PartName="/ppt/tags/tag441.xml" ContentType="application/vnd.openxmlformats-officedocument.presentationml.tags+xml"/>
  <Override PartName="/ppt/tags/tag2423.xml" ContentType="application/vnd.openxmlformats-officedocument.presentationml.tags+xml"/>
  <Override PartName="/ppt/tags/tag2899.xml" ContentType="application/vnd.openxmlformats-officedocument.presentationml.tags+xml"/>
  <Override PartName="/ppt/tags/tag2915.xml" ContentType="application/vnd.openxmlformats-officedocument.presentationml.tags+xml"/>
  <Override PartName="/ppt/tags/tag5663.xml" ContentType="application/vnd.openxmlformats-officedocument.presentationml.tags+xml"/>
  <Override PartName="/ppt/tags/tag5171.xml" ContentType="application/vnd.openxmlformats-officedocument.presentationml.tags+xml"/>
  <Override PartName="/ppt/tags/tag5408.xml" ContentType="application/vnd.openxmlformats-officedocument.presentationml.tags+xml"/>
  <Override PartName="/ppt/tags/tag6821.xml" ContentType="application/vnd.openxmlformats-officedocument.presentationml.tags+xml"/>
  <Override PartName="/ppt/tags/tag8156.xml" ContentType="application/vnd.openxmlformats-officedocument.presentationml.tags+xml"/>
  <Override PartName="/ppt/tags/tag8648.xml" ContentType="application/vnd.openxmlformats-officedocument.presentationml.tags+xml"/>
  <Override PartName="/ppt/tags/tag3565.xml" ContentType="application/vnd.openxmlformats-officedocument.presentationml.tags+xml"/>
  <Override PartName="/ppt/slideLayouts/slideLayout1161.xml" ContentType="application/vnd.openxmlformats-officedocument.presentationml.slideLayout+xml"/>
  <Override PartName="/ppt/tags/tag9806.xml" ContentType="application/vnd.openxmlformats-officedocument.presentationml.tags+xml"/>
  <Override PartName="/ppt/tags/tag3073.xml" ContentType="application/vnd.openxmlformats-officedocument.presentationml.tags+xml"/>
  <Override PartName="/ppt/tags/tag7963.xml" ContentType="application/vnd.openxmlformats-officedocument.presentationml.tags+xml"/>
  <Override PartName="/ppt/tags/tag9298.xml" ContentType="application/vnd.openxmlformats-officedocument.presentationml.tags+xml"/>
  <Override PartName="/ppt/tags/tag9314.xml" ContentType="application/vnd.openxmlformats-officedocument.presentationml.tags+xml"/>
  <Override PartName="/ppt/tags/tag1959.xml" ContentType="application/vnd.openxmlformats-officedocument.presentationml.tags+xml"/>
  <Override PartName="/ppt/tags/tag4231.xml" ContentType="application/vnd.openxmlformats-officedocument.presentationml.tags+xml"/>
  <Override PartName="/ppt/tags/tag4723.xml" ContentType="application/vnd.openxmlformats-officedocument.presentationml.tags+xml"/>
  <Override PartName="/ppt/tags/tag6058.xml" ContentType="application/vnd.openxmlformats-officedocument.presentationml.tags+xml"/>
  <Override PartName="/ppt/slideLayouts/slideLayout857.xml" ContentType="application/vnd.openxmlformats-officedocument.presentationml.slideLayout+xml"/>
  <Override PartName="/ppt/tags/tag7471.xml" ContentType="application/vnd.openxmlformats-officedocument.presentationml.tags+xml"/>
  <Override PartName="/ppt/tags/tag7708.xml" ContentType="application/vnd.openxmlformats-officedocument.presentationml.tags+xml"/>
  <Override PartName="/ppt/tags/tag643.xml" ContentType="application/vnd.openxmlformats-officedocument.presentationml.tags+xml"/>
  <Override PartName="/ppt/tags/tag1467.xml" ContentType="application/vnd.openxmlformats-officedocument.presentationml.tags+xml"/>
  <Override PartName="/ppt/slideLayouts/slideLayout365.xml" ContentType="application/vnd.openxmlformats-officedocument.presentationml.slideLayout+xml"/>
  <Override PartName="/ppt/tags/tag2880.xml" ContentType="application/vnd.openxmlformats-officedocument.presentationml.tags+xml"/>
  <Override PartName="/ppt/tags/tag5865.xml" ContentType="application/vnd.openxmlformats-officedocument.presentationml.tags+xml"/>
  <Override PartName="/ppt/tags/tag7216.xml" ContentType="application/vnd.openxmlformats-officedocument.presentationml.tags+xml"/>
  <Override PartName="/ppt/tags/tag151.xml" ContentType="application/vnd.openxmlformats-officedocument.presentationml.tags+xml"/>
  <Override PartName="/ppt/tags/tag2625.xml" ContentType="application/vnd.openxmlformats-officedocument.presentationml.tags+xml"/>
  <Override PartName="/ppt/tags/tag5373.xml" ContentType="application/vnd.openxmlformats-officedocument.presentationml.tags+xml"/>
  <Override PartName="/ppt/tags/tag2133.xml" ContentType="application/vnd.openxmlformats-officedocument.presentationml.tags+xml"/>
  <Override PartName="/ppt/tags/tag5118.xml" ContentType="application/vnd.openxmlformats-officedocument.presentationml.tags+xml"/>
  <Override PartName="/ppt/tags/tag6531.xml" ContentType="application/vnd.openxmlformats-officedocument.presentationml.tags+xml"/>
  <Override PartName="/ppt/tags/tag8358.xml" ContentType="application/vnd.openxmlformats-officedocument.presentationml.tags+xml"/>
  <Override PartName="/ppt/tags/tag9771.xml" ContentType="application/vnd.openxmlformats-officedocument.presentationml.tags+xml"/>
  <Override PartName="/ppt/slideLayouts/slideLayout82.xml" ContentType="application/vnd.openxmlformats-officedocument.presentationml.slideLayout+xml"/>
  <Override PartName="/ppt/tags/tag1940.xml" ContentType="application/vnd.openxmlformats-officedocument.presentationml.tags+xml"/>
  <Override PartName="/ppt/tags/tag3767.xml" ContentType="application/vnd.openxmlformats-officedocument.presentationml.tags+xml"/>
  <Override PartName="/ppt/slideLayouts/slideLayout1108.xml" ContentType="application/vnd.openxmlformats-officedocument.presentationml.slideLayout+xml"/>
  <Override PartName="/ppt/tags/tag9516.xml" ContentType="application/vnd.openxmlformats-officedocument.presentationml.tags+xml"/>
  <Override PartName="/ppt/tags/tag3275.xml" ContentType="application/vnd.openxmlformats-officedocument.presentationml.tags+xml"/>
  <Override PartName="/ppt/tags/tag4925.xml" ContentType="application/vnd.openxmlformats-officedocument.presentationml.tags+xml"/>
  <Override PartName="/ppt/tags/tag7673.xml" ContentType="application/vnd.openxmlformats-officedocument.presentationml.tags+xml"/>
  <Override PartName="/ppt/tags/tag9024.xml" ContentType="application/vnd.openxmlformats-officedocument.presentationml.tags+xml"/>
  <Override PartName="/ppt/tags/tag845.xml" ContentType="application/vnd.openxmlformats-officedocument.presentationml.tags+xml"/>
  <Override PartName="/ppt/tags/tag1669.xml" ContentType="application/vnd.openxmlformats-officedocument.presentationml.tags+xml"/>
  <Override PartName="/ppt/slideLayouts/slideLayout567.xml" ContentType="application/vnd.openxmlformats-officedocument.presentationml.slideLayout+xml"/>
  <Override PartName="/ppt/tags/tag4433.xml" ContentType="application/vnd.openxmlformats-officedocument.presentationml.tags+xml"/>
  <Override PartName="/ppt/tags/tag7181.xml" ContentType="application/vnd.openxmlformats-officedocument.presentationml.tags+xml"/>
  <Override PartName="/ppt/tags/tag7418.xml" ContentType="application/vnd.openxmlformats-officedocument.presentationml.tags+xml"/>
  <Override PartName="/ppt/tags/tag52.xml" ContentType="application/vnd.openxmlformats-officedocument.presentationml.tags+xml"/>
  <Override PartName="/ppt/tags/tag353.xml" ContentType="application/vnd.openxmlformats-officedocument.presentationml.tags+xml"/>
  <Override PartName="/ppt/tags/tag1177.xml" ContentType="application/vnd.openxmlformats-officedocument.presentationml.tags+xml"/>
  <Override PartName="/ppt/tags/tag2590.xml" ContentType="application/vnd.openxmlformats-officedocument.presentationml.tags+xml"/>
  <Override PartName="/ppt/tags/tag2827.xml" ContentType="application/vnd.openxmlformats-officedocument.presentationml.tags+xml"/>
  <Override PartName="/ppt/tags/tag8831.xml" ContentType="application/vnd.openxmlformats-officedocument.presentationml.tags+xml"/>
  <Override PartName="/ppt/tags/tag2335.xml" ContentType="application/vnd.openxmlformats-officedocument.presentationml.tags+xml"/>
  <Override PartName="/ppt/tags/tag5083.xml" ContentType="application/vnd.openxmlformats-officedocument.presentationml.tags+xml"/>
  <Override PartName="/ppt/tags/tag5575.xml" ContentType="application/vnd.openxmlformats-officedocument.presentationml.tags+xml"/>
  <Override PartName="/ppt/tags/tag3969.xml" ContentType="application/vnd.openxmlformats-officedocument.presentationml.tags+xml"/>
  <Override PartName="/ppt/tags/tag6733.xml" ContentType="application/vnd.openxmlformats-officedocument.presentationml.tags+xml"/>
  <Override PartName="/ppt/tags/tag8068.xml" ContentType="application/vnd.openxmlformats-officedocument.presentationml.tags+xml"/>
  <Override PartName="/ppt/tags/tag9481.xml" ContentType="application/vnd.openxmlformats-officedocument.presentationml.tags+xml"/>
  <Override PartName="/ppt/tags/tag9718.xml" ContentType="application/vnd.openxmlformats-officedocument.presentationml.tags+xml"/>
  <Override PartName="/customXml/itemProps190.xml" ContentType="application/vnd.openxmlformats-officedocument.customXmlProperties+xml"/>
  <Override PartName="/ppt/slides/slide5.xml" ContentType="application/vnd.openxmlformats-officedocument.presentationml.slide+xml"/>
  <Override PartName="/ppt/slideLayouts/slideLayout29.xml" ContentType="application/vnd.openxmlformats-officedocument.presentationml.slideLayout+xml"/>
  <Override PartName="/ppt/tags/tag3001.xml" ContentType="application/vnd.openxmlformats-officedocument.presentationml.tags+xml"/>
  <Override PartName="/ppt/tags/tag3477.xml" ContentType="application/vnd.openxmlformats-officedocument.presentationml.tags+xml"/>
  <Override PartName="/ppt/tags/tag4890.xml" ContentType="application/vnd.openxmlformats-officedocument.presentationml.tags+xml"/>
  <Override PartName="/ppt/tags/tag6241.xml" ContentType="application/vnd.openxmlformats-officedocument.presentationml.tags+xml"/>
  <Override PartName="/ppt/slideLayouts/slideLayout1073.xml" ContentType="application/vnd.openxmlformats-officedocument.presentationml.slideLayout+xml"/>
  <Override PartName="/ppt/tags/tag9226.xml" ContentType="application/vnd.openxmlformats-officedocument.presentationml.tags+xml"/>
  <Override PartName="/customXml/itemProps32.xml" ContentType="application/vnd.openxmlformats-officedocument.customXmlProperties+xml"/>
  <Override PartName="/ppt/tags/tag1650.xml" ContentType="application/vnd.openxmlformats-officedocument.presentationml.tags+xml"/>
  <Override PartName="/ppt/tags/tag4635.xml" ContentType="application/vnd.openxmlformats-officedocument.presentationml.tags+xml"/>
  <Override PartName="/ppt/tags/tag7875.xml" ContentType="application/vnd.openxmlformats-officedocument.presentationml.tags+xml"/>
  <Override PartName="/ppt/tags/tag555.xml" ContentType="application/vnd.openxmlformats-officedocument.presentationml.tags+xml"/>
  <Override PartName="/ppt/tags/tag1379.xml" ContentType="application/vnd.openxmlformats-officedocument.presentationml.tags+xml"/>
  <Override PartName="/ppt/slideLayouts/slideLayout277.xml" ContentType="application/vnd.openxmlformats-officedocument.presentationml.slideLayout+xml"/>
  <Override PartName="/ppt/tags/tag2792.xml" ContentType="application/vnd.openxmlformats-officedocument.presentationml.tags+xml"/>
  <Override PartName="/ppt/tags/tag4143.xml" ContentType="application/vnd.openxmlformats-officedocument.presentationml.tags+xml"/>
  <Override PartName="/ppt/slideLayouts/slideLayout769.xml" ContentType="application/vnd.openxmlformats-officedocument.presentationml.slideLayout+xml"/>
  <Override PartName="/ppt/tags/tag7128.xml" ContentType="application/vnd.openxmlformats-officedocument.presentationml.tags+xml"/>
  <Override PartName="/ppt/tags/tag7383.xml" ContentType="application/vnd.openxmlformats-officedocument.presentationml.tags+xml"/>
  <Override PartName="/ppt/slideMasters/slideMaster16.xml" ContentType="application/vnd.openxmlformats-officedocument.presentationml.slideMaster+xml"/>
  <Override PartName="/ppt/tags/tag2537.xml" ContentType="application/vnd.openxmlformats-officedocument.presentationml.tags+xml"/>
  <Override PartName="/ppt/tags/tag5301.xml" ContentType="application/vnd.openxmlformats-officedocument.presentationml.tags+xml"/>
  <Override PartName="/ppt/tags/tag5777.xml" ContentType="application/vnd.openxmlformats-officedocument.presentationml.tags+xml"/>
  <Override PartName="/ppt/tags/tag8541.xml" ContentType="application/vnd.openxmlformats-officedocument.presentationml.tags+xml"/>
  <Override PartName="/ppt/slides/slide11.xml" ContentType="application/vnd.openxmlformats-officedocument.presentationml.slide+xml"/>
  <Override PartName="/ppt/tags/tag2045.xml" ContentType="application/vnd.openxmlformats-officedocument.presentationml.tags+xml"/>
  <Override PartName="/ppt/tags/tag3950.xml" ContentType="application/vnd.openxmlformats-officedocument.presentationml.tags+xml"/>
  <Override PartName="/ppt/tags/tag5285.xml" ContentType="application/vnd.openxmlformats-officedocument.presentationml.tags+xml"/>
  <Override PartName="/ppt/tags/tag6935.xml" ContentType="application/vnd.openxmlformats-officedocument.presentationml.tags+xml"/>
  <Override PartName="/ppt/slideLayouts/slideLayout10.xml" ContentType="application/vnd.openxmlformats-officedocument.presentationml.slideLayout+xml"/>
  <Override PartName="/ppt/tags/tag3203.xml" ContentType="application/vnd.openxmlformats-officedocument.presentationml.tags+xml"/>
  <Override PartName="/ppt/tags/tag3679.xml" ContentType="application/vnd.openxmlformats-officedocument.presentationml.tags+xml"/>
  <Override PartName="/ppt/tags/tag6443.xml" ContentType="application/vnd.openxmlformats-officedocument.presentationml.tags+xml"/>
  <Override PartName="/ppt/tags/tag9191.xml" ContentType="application/vnd.openxmlformats-officedocument.presentationml.tags+xml"/>
  <Override PartName="/ppt/tags/tag9683.xml" ContentType="application/vnd.openxmlformats-officedocument.presentationml.tags+xml"/>
  <Override PartName="/customXml/itemProps137.xml" ContentType="application/vnd.openxmlformats-officedocument.customXmlProperties+xml"/>
  <Override PartName="/ppt/tags/tag1852.xml" ContentType="application/vnd.openxmlformats-officedocument.presentationml.tags+xml"/>
  <Override PartName="/ppt/tags/tag3187.xml" ContentType="application/vnd.openxmlformats-officedocument.presentationml.tags+xml"/>
  <Override PartName="/ppt/slideLayouts/slideLayout750.xml" ContentType="application/vnd.openxmlformats-officedocument.presentationml.slideLayout+xml"/>
  <Override PartName="/ppt/tags/tag7601.xml" ContentType="application/vnd.openxmlformats-officedocument.presentationml.tags+xml"/>
  <Override PartName="/ppt/tags/tag9428.xml" ContentType="application/vnd.openxmlformats-officedocument.presentationml.tags+xml"/>
  <Override PartName="/ppt/tags/tag1360.xml" ContentType="application/vnd.openxmlformats-officedocument.presentationml.tags+xml"/>
  <Override PartName="/ppt/tags/tag4345.xml" ContentType="application/vnd.openxmlformats-officedocument.presentationml.tags+xml"/>
  <Override PartName="/ppt/tags/tag4837.xml" ContentType="application/vnd.openxmlformats-officedocument.presentationml.tags+xml"/>
  <Override PartName="/ppt/tags/tag7585.xml" ContentType="application/vnd.openxmlformats-officedocument.presentationml.tags+xml"/>
  <Override PartName="/ppt/tags/tag757.xml" ContentType="application/vnd.openxmlformats-officedocument.presentationml.tags+xml"/>
  <Override PartName="/ppt/tags/tag1089.xml" ContentType="application/vnd.openxmlformats-officedocument.presentationml.tags+xml"/>
  <Override PartName="/ppt/tags/tag1105.xml" ContentType="application/vnd.openxmlformats-officedocument.presentationml.tags+xml"/>
  <Override PartName="/ppt/tags/tag2994.xml" ContentType="application/vnd.openxmlformats-officedocument.presentationml.tags+xml"/>
  <Override PartName="/ppt/slideLayouts/slideLayout479.xml" ContentType="application/vnd.openxmlformats-officedocument.presentationml.slideLayout+xml"/>
  <Override PartName="/ppt/tags/tag5979.xml" ContentType="application/vnd.openxmlformats-officedocument.presentationml.tags+xml"/>
  <Override PartName="/ppt/tags/tag7093.xml" ContentType="application/vnd.openxmlformats-officedocument.presentationml.tags+xml"/>
  <Override PartName="/ppt/tags/tag8743.xml" ContentType="application/vnd.openxmlformats-officedocument.presentationml.tags+xml"/>
  <Override PartName="/ppt/tags/tag265.xml" ContentType="application/vnd.openxmlformats-officedocument.presentationml.tags+xml"/>
  <Override PartName="/ppt/tags/tag2739.xml" ContentType="application/vnd.openxmlformats-officedocument.presentationml.tags+xml"/>
  <Override PartName="/ppt/tags/tag5011.xml" ContentType="application/vnd.openxmlformats-officedocument.presentationml.tags+xml"/>
  <Override PartName="/ppt/tags/tag5487.xml" ContentType="application/vnd.openxmlformats-officedocument.presentationml.tags+xml"/>
  <Override PartName="/ppt/tags/tag5503.xml" ContentType="application/vnd.openxmlformats-officedocument.presentationml.tags+xml"/>
  <Override PartName="/ppt/tags/tag8251.xml" ContentType="application/vnd.openxmlformats-officedocument.presentationml.tags+xml"/>
  <Override PartName="/ppt/tags/tag2247.xml" ContentType="application/vnd.openxmlformats-officedocument.presentationml.tags+xml"/>
  <Override PartName="/ppt/tags/tag3660.xml" ContentType="application/vnd.openxmlformats-officedocument.presentationml.tags+xml"/>
  <Override PartName="/ppt/tags/tag6645.xml" ContentType="application/vnd.openxmlformats-officedocument.presentationml.tags+xml"/>
  <Override PartName="/ppt/notesSlides/notesSlide18.xml" ContentType="application/vnd.openxmlformats-officedocument.presentationml.notesSlide+xml"/>
  <Override PartName="/ppt/tags/tag3389.xml" ContentType="application/vnd.openxmlformats-officedocument.presentationml.tags+xml"/>
  <Override PartName="/ppt/tags/tag3405.xml" ContentType="application/vnd.openxmlformats-officedocument.presentationml.tags+xml"/>
  <Override PartName="/ppt/tags/tag6153.xml" ContentType="application/vnd.openxmlformats-officedocument.presentationml.tags+xml"/>
  <Override PartName="/ppt/slideLayouts/slideLayout1001.xml" ContentType="application/vnd.openxmlformats-officedocument.presentationml.slideLayout+xml"/>
  <Override PartName="/ppt/tags/tag9393.xml" ContentType="application/vnd.openxmlformats-officedocument.presentationml.tags+xml"/>
  <Override PartName="/ppt/tags/tag1562.xml" ContentType="application/vnd.openxmlformats-officedocument.presentationml.tags+xml"/>
  <Override PartName="/ppt/slideLayouts/slideLayout460.xml" ContentType="application/vnd.openxmlformats-officedocument.presentationml.slideLayout+xml"/>
  <Override PartName="/ppt/slideLayouts/slideLayout952.xml" ContentType="application/vnd.openxmlformats-officedocument.presentationml.slideLayout+xml"/>
  <Override PartName="/ppt/tags/tag7311.xml" ContentType="application/vnd.openxmlformats-officedocument.presentationml.tags+xml"/>
  <Override PartName="/ppt/tags/tag7787.xml" ContentType="application/vnd.openxmlformats-officedocument.presentationml.tags+xml"/>
  <Override PartName="/ppt/tags/tag7803.xml" ContentType="application/vnd.openxmlformats-officedocument.presentationml.tags+xml"/>
  <Override PartName="/ppt/tags/tag9138.xml" ContentType="application/vnd.openxmlformats-officedocument.presentationml.tags+xml"/>
  <Override PartName="/ppt/tags/tag959.xml" ContentType="application/vnd.openxmlformats-officedocument.presentationml.tags+xml"/>
  <Override PartName="/ppt/tags/tag1070.xml" ContentType="application/vnd.openxmlformats-officedocument.presentationml.tags+xml"/>
  <Override PartName="/ppt/tags/tag1307.xml" ContentType="application/vnd.openxmlformats-officedocument.presentationml.tags+xml"/>
  <Override PartName="/ppt/slideLayouts/slideLayout205.xml" ContentType="application/vnd.openxmlformats-officedocument.presentationml.slideLayout+xml"/>
  <Override PartName="/ppt/tags/tag2720.xml" ContentType="application/vnd.openxmlformats-officedocument.presentationml.tags+xml"/>
  <Override PartName="/ppt/tags/tag4547.xml" ContentType="application/vnd.openxmlformats-officedocument.presentationml.tags+xml"/>
  <Override PartName="/ppt/theme/theme34.xml" ContentType="application/vnd.openxmlformats-officedocument.theme+xml"/>
  <Override PartName="/ppt/tags/tag5960.xml" ContentType="application/vnd.openxmlformats-officedocument.presentationml.tags+xml"/>
  <Override PartName="/ppt/tags/tag7295.xml" ContentType="application/vnd.openxmlformats-officedocument.presentationml.tags+xml"/>
  <Override PartName="/ppt/tags/tag467.xml" ContentType="application/vnd.openxmlformats-officedocument.presentationml.tags+xml"/>
  <Override PartName="/ppt/slideLayouts/slideLayout189.xml" ContentType="application/vnd.openxmlformats-officedocument.presentationml.slideLayout+xml"/>
  <Override PartName="/ppt/tags/tag4055.xml" ContentType="application/vnd.openxmlformats-officedocument.presentationml.tags+xml"/>
  <Override PartName="/ppt/tags/tag5705.xml" ContentType="application/vnd.openxmlformats-officedocument.presentationml.tags+xml"/>
  <Override PartName="/ppt/tags/tag8453.xml" ContentType="application/vnd.openxmlformats-officedocument.presentationml.tags+xml"/>
  <Override PartName="/ppt/tags/tag8945.xml" ContentType="application/vnd.openxmlformats-officedocument.presentationml.tags+xml"/>
  <Override PartName="/ppt/tags/tag2449.xml" ContentType="application/vnd.openxmlformats-officedocument.presentationml.tags+xml"/>
  <Override PartName="/ppt/tags/tag3862.xml" ContentType="application/vnd.openxmlformats-officedocument.presentationml.tags+xml"/>
  <Override PartName="/ppt/tags/tag5197.xml" ContentType="application/vnd.openxmlformats-officedocument.presentationml.tags+xml"/>
  <Override PartName="/ppt/tags/tag5213.xml" ContentType="application/vnd.openxmlformats-officedocument.presentationml.tags+xml"/>
  <Override PartName="/ppt/tags/tag5689.xml" ContentType="application/vnd.openxmlformats-officedocument.presentationml.tags+xml"/>
  <Override PartName="/ppt/tags/tag3370.xml" ContentType="application/vnd.openxmlformats-officedocument.presentationml.tags+xml"/>
  <Override PartName="/ppt/tags/tag3607.xml" ContentType="application/vnd.openxmlformats-officedocument.presentationml.tags+xml"/>
  <Override PartName="/ppt/tags/tag6847.xml" ContentType="application/vnd.openxmlformats-officedocument.presentationml.tags+xml"/>
  <Override PartName="/ppt/tags/tag9595.xml" ContentType="application/vnd.openxmlformats-officedocument.presentationml.tags+xml"/>
  <Override PartName="/ppt/tags/tag9611.xml" ContentType="application/vnd.openxmlformats-officedocument.presentationml.tags+xml"/>
  <Override PartName="/ppt/tags/tag3115.xml" ContentType="application/vnd.openxmlformats-officedocument.presentationml.tags+xml"/>
  <Override PartName="/ppt/tags/tag6355.xml" ContentType="application/vnd.openxmlformats-officedocument.presentationml.tags+xml"/>
  <Override PartName="/ppt/slideLayouts/slideLayout1187.xml" ContentType="application/vnd.openxmlformats-officedocument.presentationml.slideLayout+xml"/>
  <Override PartName="/ppt/tags/tag940.xml" ContentType="application/vnd.openxmlformats-officedocument.presentationml.tags+xml"/>
  <Override PartName="/ppt/tags/tag1272.xml" ContentType="application/vnd.openxmlformats-officedocument.presentationml.tags+xml"/>
  <Override PartName="/ppt/tags/tag1764.xml" ContentType="application/vnd.openxmlformats-officedocument.presentationml.tags+xml"/>
  <Override PartName="/ppt/tags/tag3099.xml" ContentType="application/vnd.openxmlformats-officedocument.presentationml.tags+xml"/>
  <Override PartName="/ppt/tags/tag4749.xml" ContentType="application/vnd.openxmlformats-officedocument.presentationml.tags+xml"/>
  <Override PartName="/ppt/slideLayouts/slideLayout662.xml" ContentType="application/vnd.openxmlformats-officedocument.presentationml.slideLayout+xml"/>
  <Override PartName="/ppt/tags/tag7497.xml" ContentType="application/vnd.openxmlformats-officedocument.presentationml.tags+xml"/>
  <Override PartName="/ppt/tags/tag7513.xml" ContentType="application/vnd.openxmlformats-officedocument.presentationml.tags+xml"/>
  <Override PartName="/ppt/tags/tag7989.xml" ContentType="application/vnd.openxmlformats-officedocument.presentationml.tags+xml"/>
  <Override PartName="/ppt/tags/tag669.xml" ContentType="application/vnd.openxmlformats-officedocument.presentationml.tags+xml"/>
  <Override PartName="/ppt/tags/tag1017.xml" ContentType="application/vnd.openxmlformats-officedocument.presentationml.tags+xml"/>
  <Override PartName="/ppt/slideLayouts/slideLayout170.xml" ContentType="application/vnd.openxmlformats-officedocument.presentationml.slideLayout+xml"/>
  <Override PartName="/ppt/tags/tag1509.xml" ContentType="application/vnd.openxmlformats-officedocument.presentationml.tags+xml"/>
  <Override PartName="/ppt/tags/tag2922.xml" ContentType="application/vnd.openxmlformats-officedocument.presentationml.tags+xml"/>
  <Override PartName="/ppt/slideLayouts/slideLayout407.xml" ContentType="application/vnd.openxmlformats-officedocument.presentationml.slideLayout+xml"/>
  <Override PartName="/ppt/tags/tag4257.xml" ContentType="application/vnd.openxmlformats-officedocument.presentationml.tags+xml"/>
  <Override PartName="/ppt/tags/tag5670.xml" ContentType="application/vnd.openxmlformats-officedocument.presentationml.tags+xml"/>
  <Override PartName="/ppt/tags/tag5907.xml" ContentType="application/vnd.openxmlformats-officedocument.presentationml.tags+xml"/>
  <Override PartName="/ppt/tags/tag7021.xml" ContentType="application/vnd.openxmlformats-officedocument.presentationml.tags+xml"/>
  <Override PartName="/ppt/tags/tag177.xml" ContentType="application/vnd.openxmlformats-officedocument.presentationml.tags+xml"/>
  <Override PartName="/ppt/tags/tag2430.xml" ContentType="application/vnd.openxmlformats-officedocument.presentationml.tags+xml"/>
  <Override PartName="/ppt/tags/tag5415.xml" ContentType="application/vnd.openxmlformats-officedocument.presentationml.tags+xml"/>
  <Override PartName="/ppt/tags/tag8655.xml" ContentType="application/vnd.openxmlformats-officedocument.presentationml.tags+xml"/>
  <Override PartName="/ppt/tags/tag2159.xml" ContentType="application/vnd.openxmlformats-officedocument.presentationml.tags+xml"/>
  <Override PartName="/ppt/tags/tag3572.xml" ContentType="application/vnd.openxmlformats-officedocument.presentationml.tags+xml"/>
  <Override PartName="/ppt/tags/tag5399.xml" ContentType="application/vnd.openxmlformats-officedocument.presentationml.tags+xml"/>
  <Override PartName="/ppt/tags/tag8163.xml" ContentType="application/vnd.openxmlformats-officedocument.presentationml.tags+xml"/>
  <Override PartName="/ppt/tags/tag9813.xml" ContentType="application/vnd.openxmlformats-officedocument.presentationml.tags+xml"/>
  <Override PartName="/ppt/tags/tag3080.xml" ContentType="application/vnd.openxmlformats-officedocument.presentationml.tags+xml"/>
  <Override PartName="/ppt/tags/tag3317.xml" ContentType="application/vnd.openxmlformats-officedocument.presentationml.tags+xml"/>
  <Override PartName="/ppt/tags/tag3809.xml" ContentType="application/vnd.openxmlformats-officedocument.presentationml.tags+xml"/>
  <Override PartName="/ppt/tags/tag6557.xml" ContentType="application/vnd.openxmlformats-officedocument.presentationml.tags+xml"/>
  <Override PartName="/ppt/tags/tag7970.xml" ContentType="application/vnd.openxmlformats-officedocument.presentationml.tags+xml"/>
  <Override PartName="/ppt/tags/tag9321.xml" ContentType="application/vnd.openxmlformats-officedocument.presentationml.tags+xml"/>
  <Override PartName="/ppt/tags/tag9797.xml" ContentType="application/vnd.openxmlformats-officedocument.presentationml.tags+xml"/>
  <Override PartName="/ppt/tags/tag1966.xml" ContentType="application/vnd.openxmlformats-officedocument.presentationml.tags+xml"/>
  <Override PartName="/ppt/tags/tag4730.xml" ContentType="application/vnd.openxmlformats-officedocument.presentationml.tags+xml"/>
  <Override PartName="/ppt/tags/tag6065.xml" ContentType="application/vnd.openxmlformats-officedocument.presentationml.tags+xml"/>
  <Override PartName="/ppt/slideLayouts/slideLayout864.xml" ContentType="application/vnd.openxmlformats-officedocument.presentationml.slideLayout+xml"/>
  <Override PartName="/ppt/tags/tag7715.xml" ContentType="application/vnd.openxmlformats-officedocument.presentationml.tags+xml"/>
  <Override PartName="/ppt/tags/tag650.xml" ContentType="application/vnd.openxmlformats-officedocument.presentationml.tags+xml"/>
  <Override PartName="/ppt/tags/tag1474.xml" ContentType="application/vnd.openxmlformats-officedocument.presentationml.tags+xml"/>
  <Override PartName="/ppt/slideLayouts/slideLayout372.xml" ContentType="application/vnd.openxmlformats-officedocument.presentationml.slideLayout+xml"/>
  <Override PartName="/ppt/tags/tag4459.xml" ContentType="application/vnd.openxmlformats-officedocument.presentationml.tags+xml"/>
  <Override PartName="/ppt/slideLayouts/slideLayout609.xml" ContentType="application/vnd.openxmlformats-officedocument.presentationml.slideLayout+xml"/>
  <Override PartName="/ppt/tags/tag7223.xml" ContentType="application/vnd.openxmlformats-officedocument.presentationml.tags+xml"/>
  <Override PartName="/ppt/tags/tag7699.xml" ContentType="application/vnd.openxmlformats-officedocument.presentationml.tags+xml"/>
  <Override PartName="/ppt/slideLayouts/slideLayout117.xml" ContentType="application/vnd.openxmlformats-officedocument.presentationml.slideLayout+xml"/>
  <Override PartName="/ppt/tags/tag1219.xml" ContentType="application/vnd.openxmlformats-officedocument.presentationml.tags+xml"/>
  <Override PartName="/ppt/tags/tag2632.xml" ContentType="application/vnd.openxmlformats-officedocument.presentationml.tags+xml"/>
  <Override PartName="/ppt/tags/tag5380.xml" ContentType="application/vnd.openxmlformats-officedocument.presentationml.tags+xml"/>
  <Override PartName="/ppt/tags/tag5872.xml" ContentType="application/vnd.openxmlformats-officedocument.presentationml.tags+xml"/>
  <Override PartName="/ppt/tags/tag8857.xml" ContentType="application/vnd.openxmlformats-officedocument.presentationml.tags+xml"/>
  <Override PartName="/ppt/tags/tag78.xml" ContentType="application/vnd.openxmlformats-officedocument.presentationml.tags+xml"/>
  <Override PartName="/ppt/tags/tag379.xml" ContentType="application/vnd.openxmlformats-officedocument.presentationml.tags+xml"/>
  <Override PartName="/ppt/tags/tag2140.xml" ContentType="application/vnd.openxmlformats-officedocument.presentationml.tags+xml"/>
  <Override PartName="/ppt/tags/tag5125.xml" ContentType="application/vnd.openxmlformats-officedocument.presentationml.tags+xml"/>
  <Override PartName="/ppt/tags/tag5617.xml" ContentType="application/vnd.openxmlformats-officedocument.presentationml.tags+xml"/>
  <Override PartName="/ppt/tags/tag8365.xml" ContentType="application/vnd.openxmlformats-officedocument.presentationml.tags+xml"/>
  <Override PartName="/ppt/tags/tag3774.xml" ContentType="application/vnd.openxmlformats-officedocument.presentationml.tags+xml"/>
  <Override PartName="/ppt/tags/tag6759.xml" ContentType="application/vnd.openxmlformats-officedocument.presentationml.tags+xml"/>
  <Override PartName="/ppt/tags/tag9523.xml" ContentType="application/vnd.openxmlformats-officedocument.presentationml.tags+xml"/>
  <Override PartName="/ppt/tags/tag3282.xml" ContentType="application/vnd.openxmlformats-officedocument.presentationml.tags+xml"/>
  <Override PartName="/ppt/tags/tag3519.xml" ContentType="application/vnd.openxmlformats-officedocument.presentationml.tags+xml"/>
  <Override PartName="/ppt/tags/tag4932.xml" ContentType="application/vnd.openxmlformats-officedocument.presentationml.tags+xml"/>
  <Override PartName="/ppt/tags/tag6267.xml" ContentType="application/vnd.openxmlformats-officedocument.presentationml.tags+xml"/>
  <Override PartName="/ppt/tags/tag7680.xml" ContentType="application/vnd.openxmlformats-officedocument.presentationml.tags+xml"/>
  <Override PartName="/ppt/slideLayouts/slideLayout1099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tags/tag9031.xml" ContentType="application/vnd.openxmlformats-officedocument.presentationml.tags+xml"/>
  <Override PartName="/ppt/tags/tag852.xml" ContentType="application/vnd.openxmlformats-officedocument.presentationml.tags+xml"/>
  <Override PartName="/ppt/tags/tag1200.xml" ContentType="application/vnd.openxmlformats-officedocument.presentationml.tags+xml"/>
  <Override PartName="/ppt/tags/tag1676.xml" ContentType="application/vnd.openxmlformats-officedocument.presentationml.tags+xml"/>
  <Override PartName="/ppt/tags/tag3027.xml" ContentType="application/vnd.openxmlformats-officedocument.presentationml.tags+xml"/>
  <Override PartName="/ppt/slideLayouts/slideLayout574.xml" ContentType="application/vnd.openxmlformats-officedocument.presentationml.slideLayout+xml"/>
  <Override PartName="/ppt/tags/tag4440.xml" ContentType="application/vnd.openxmlformats-officedocument.presentationml.tags+xml"/>
  <Override PartName="/ppt/tags/tag7425.xml" ContentType="application/vnd.openxmlformats-officedocument.presentationml.tags+xml"/>
  <Override PartName="/ppt/tags/tag7917.xml" ContentType="application/vnd.openxmlformats-officedocument.presentationml.tags+xml"/>
  <Override PartName="/customXml/itemProps58.xml" ContentType="application/vnd.openxmlformats-officedocument.customXmlProperties+xml"/>
  <Override PartName="/ppt/tags/tag360.xml" ContentType="application/vnd.openxmlformats-officedocument.presentationml.tags+xml"/>
  <Override PartName="/ppt/tags/tag1184.xml" ContentType="application/vnd.openxmlformats-officedocument.presentationml.tags+xml"/>
  <Override PartName="/ppt/slideLayouts/slideLayout319.xml" ContentType="application/vnd.openxmlformats-officedocument.presentationml.slideLayout+xml"/>
  <Override PartName="/ppt/tags/tag2834.xml" ContentType="application/vnd.openxmlformats-officedocument.presentationml.tags+xml"/>
  <Override PartName="/ppt/tags/tag4169.xml" ContentType="application/vnd.openxmlformats-officedocument.presentationml.tags+xml"/>
  <Override PartName="/ppt/tags/tag105.xml" ContentType="application/vnd.openxmlformats-officedocument.presentationml.tags+xml"/>
  <Override PartName="/ppt/tags/tag2342.xml" ContentType="application/vnd.openxmlformats-officedocument.presentationml.tags+xml"/>
  <Override PartName="/ppt/tags/tag5582.xml" ContentType="application/vnd.openxmlformats-officedocument.presentationml.tags+xml"/>
  <Override PartName="/ppt/tags/tag5819.xml" ContentType="application/vnd.openxmlformats-officedocument.presentationml.tags+xml"/>
  <Override PartName="/ppt/tags/tag8567.xml" ContentType="application/vnd.openxmlformats-officedocument.presentationml.tags+xml"/>
  <Override PartName="/ppt/tags/tag3500.xml" ContentType="application/vnd.openxmlformats-officedocument.presentationml.tags+xml"/>
  <Override PartName="/ppt/tags/tag3976.xml" ContentType="application/vnd.openxmlformats-officedocument.presentationml.tags+xml"/>
  <Override PartName="/ppt/tags/tag5090.xml" ContentType="application/vnd.openxmlformats-officedocument.presentationml.tags+xml"/>
  <Override PartName="/ppt/tags/tag5327.xml" ContentType="application/vnd.openxmlformats-officedocument.presentationml.tags+xml"/>
  <Override PartName="/ppt/tags/tag6740.xml" ContentType="application/vnd.openxmlformats-officedocument.presentationml.tags+xml"/>
  <Override PartName="/ppt/tags/tag8075.xml" ContentType="application/vnd.openxmlformats-officedocument.presentationml.tags+xml"/>
  <Override PartName="/ppt/slides/slide37.xml" ContentType="application/vnd.openxmlformats-officedocument.presentationml.slide+xml"/>
  <Override PartName="/ppt/slideLayouts/slideLayout36.xml" ContentType="application/vnd.openxmlformats-officedocument.presentationml.slideLayout+xml"/>
  <Override PartName="/ppt/tags/tag3484.xml" ContentType="application/vnd.openxmlformats-officedocument.presentationml.tags+xml"/>
  <Override PartName="/ppt/slideLayouts/slideLayout1080.xml" ContentType="application/vnd.openxmlformats-officedocument.presentationml.slideLayout+xml"/>
  <Override PartName="/ppt/tags/tag9233.xml" ContentType="application/vnd.openxmlformats-officedocument.presentationml.tags+xml"/>
  <Override PartName="/ppt/tags/tag9725.xml" ContentType="application/vnd.openxmlformats-officedocument.presentationml.tags+xml"/>
  <Override PartName="/ppt/tags/tag3229.xml" ContentType="application/vnd.openxmlformats-officedocument.presentationml.tags+xml"/>
  <Override PartName="/ppt/tags/tag4642.xml" ContentType="application/vnd.openxmlformats-officedocument.presentationml.tags+xml"/>
  <Override PartName="/ppt/tags/tag6469.xml" ContentType="application/vnd.openxmlformats-officedocument.presentationml.tags+xml"/>
  <Override PartName="/ppt/tags/tag7882.xml" ContentType="application/vnd.openxmlformats-officedocument.presentationml.tags+xml"/>
  <Override PartName="/ppt/tags/tag1386.xml" ContentType="application/vnd.openxmlformats-officedocument.presentationml.tags+xml"/>
  <Override PartName="/ppt/tags/tag1402.xml" ContentType="application/vnd.openxmlformats-officedocument.presentationml.tags+xml"/>
  <Override PartName="/ppt/tags/tag1878.xml" ContentType="application/vnd.openxmlformats-officedocument.presentationml.tags+xml"/>
  <Override PartName="/ppt/slideLayouts/slideLayout300.xml" ContentType="application/vnd.openxmlformats-officedocument.presentationml.slideLayout+xml"/>
  <Override PartName="/ppt/tags/tag4150.xml" ContentType="application/vnd.openxmlformats-officedocument.presentationml.tags+xml"/>
  <Override PartName="/ppt/slideLayouts/slideLayout776.xml" ContentType="application/vnd.openxmlformats-officedocument.presentationml.slideLayout+xml"/>
  <Override PartName="/ppt/tags/tag7390.xml" ContentType="application/vnd.openxmlformats-officedocument.presentationml.tags+xml"/>
  <Override PartName="/ppt/tags/tag7627.xml" ContentType="application/vnd.openxmlformats-officedocument.presentationml.tags+xml"/>
  <Override PartName="/ppt/slideMasters/slideMaster23.xml" ContentType="application/vnd.openxmlformats-officedocument.presentationml.slideMaster+xml"/>
  <Override PartName="/ppt/tags/tag562.xml" ContentType="application/vnd.openxmlformats-officedocument.presentationml.tags+xml"/>
  <Override PartName="/ppt/slideLayouts/slideLayout284.xml" ContentType="application/vnd.openxmlformats-officedocument.presentationml.slideLayout+xml"/>
  <Override PartName="/ppt/tags/tag5784.xml" ContentType="application/vnd.openxmlformats-officedocument.presentationml.tags+xml"/>
  <Override PartName="/ppt/tags/tag5800.xml" ContentType="application/vnd.openxmlformats-officedocument.presentationml.tags+xml"/>
  <Override PartName="/ppt/tags/tag7135.xml" ContentType="application/vnd.openxmlformats-officedocument.presentationml.tags+xml"/>
  <Override PartName="/ppt/tags/tag307.xml" ContentType="application/vnd.openxmlformats-officedocument.presentationml.tags+xml"/>
  <Override PartName="/ppt/tags/tag2052.xml" ContentType="application/vnd.openxmlformats-officedocument.presentationml.tags+xml"/>
  <Override PartName="/ppt/tags/tag2544.xml" ContentType="application/vnd.openxmlformats-officedocument.presentationml.tags+xml"/>
  <Override PartName="/ppt/tags/tag5292.xml" ContentType="application/vnd.openxmlformats-officedocument.presentationml.tags+xml"/>
  <Override PartName="/ppt/tags/tag5529.xml" ContentType="application/vnd.openxmlformats-officedocument.presentationml.tags+xml"/>
  <Override PartName="/ppt/tags/tag6942.xml" ContentType="application/vnd.openxmlformats-officedocument.presentationml.tags+xml"/>
  <Override PartName="/ppt/tags/tag8277.xml" ContentType="application/vnd.openxmlformats-officedocument.presentationml.tags+xml"/>
  <Override PartName="/ppt/tags/tag8769.xml" ContentType="application/vnd.openxmlformats-officedocument.presentationml.tags+xml"/>
  <Override PartName="/ppt/tags/tag3686.xml" ContentType="application/vnd.openxmlformats-officedocument.presentationml.tags+xml"/>
  <Override PartName="/ppt/tags/tag3702.xml" ContentType="application/vnd.openxmlformats-officedocument.presentationml.tags+xml"/>
  <Override PartName="/ppt/tags/tag5037.xml" ContentType="application/vnd.openxmlformats-officedocument.presentationml.tags+xml"/>
  <Override PartName="/ppt/tags/tag6450.xml" ContentType="application/vnd.openxmlformats-officedocument.presentationml.tags+xml"/>
  <Override PartName="/ppt/tags/tag9690.xml" ContentType="application/vnd.openxmlformats-officedocument.presentationml.tags+xml"/>
  <Override PartName="/customXml/itemProps144.xml" ContentType="application/vnd.openxmlformats-officedocument.customXmlProperties+xml"/>
  <Override PartName="/ppt/tags/tag3194.xml" ContentType="application/vnd.openxmlformats-officedocument.presentationml.tags+xml"/>
  <Override PartName="/ppt/tags/tag3210.xml" ContentType="application/vnd.openxmlformats-officedocument.presentationml.tags+xml"/>
  <Override PartName="/ppt/slideLayouts/slideLayout1027.xml" ContentType="application/vnd.openxmlformats-officedocument.presentationml.slideLayout+xml"/>
  <Override PartName="/ppt/tags/tag9435.xml" ContentType="application/vnd.openxmlformats-officedocument.presentationml.tags+xml"/>
  <Override PartName="/ppt/tags/tag1604.xml" ContentType="application/vnd.openxmlformats-officedocument.presentationml.tags+xml"/>
  <Override PartName="/ppt/slideLayouts/slideLayout502.xml" ContentType="application/vnd.openxmlformats-officedocument.presentationml.slideLayout+xml"/>
  <Override PartName="/ppt/tags/tag4352.xml" ContentType="application/vnd.openxmlformats-officedocument.presentationml.tags+xml"/>
  <Override PartName="/ppt/tags/tag4844.xml" ContentType="application/vnd.openxmlformats-officedocument.presentationml.tags+xml"/>
  <Override PartName="/ppt/tags/tag6179.xml" ContentType="application/vnd.openxmlformats-officedocument.presentationml.tags+xml"/>
  <Override PartName="/ppt/slideLayouts/slideLayout978.xml" ContentType="application/vnd.openxmlformats-officedocument.presentationml.slideLayout+xml"/>
  <Override PartName="/ppt/tags/tag7592.xml" ContentType="application/vnd.openxmlformats-officedocument.presentationml.tags+xml"/>
  <Override PartName="/ppt/tags/tag7829.xml" ContentType="application/vnd.openxmlformats-officedocument.presentationml.tags+xml"/>
  <Override PartName="/ppt/tags/tag764.xml" ContentType="application/vnd.openxmlformats-officedocument.presentationml.tags+xml"/>
  <Override PartName="/ppt/tags/tag1112.xml" ContentType="application/vnd.openxmlformats-officedocument.presentationml.tags+xml"/>
  <Override PartName="/ppt/tags/tag1588.xml" ContentType="application/vnd.openxmlformats-officedocument.presentationml.tags+xml"/>
  <Override PartName="/ppt/slideLayouts/slideLayout486.xml" ContentType="application/vnd.openxmlformats-officedocument.presentationml.slideLayout+xml"/>
  <Override PartName="/ppt/tags/tag7337.xml" ContentType="application/vnd.openxmlformats-officedocument.presentationml.tags+xml"/>
  <Override PartName="/ppt/tags/tag8750.xml" ContentType="application/vnd.openxmlformats-officedocument.presentationml.tags+xml"/>
  <Override PartName="/ppt/tags/tag272.xml" ContentType="application/vnd.openxmlformats-officedocument.presentationml.tags+xml"/>
  <Override PartName="/ppt/tags/tag509.xml" ContentType="application/vnd.openxmlformats-officedocument.presentationml.tags+xml"/>
  <Override PartName="/ppt/tags/tag1096.xml" ContentType="application/vnd.openxmlformats-officedocument.presentationml.tags+xml"/>
  <Override PartName="/ppt/tags/tag2746.xml" ContentType="application/vnd.openxmlformats-officedocument.presentationml.tags+xml"/>
  <Override PartName="/ppt/tags/tag5494.xml" ContentType="application/vnd.openxmlformats-officedocument.presentationml.tags+xml"/>
  <Override PartName="/ppt/tags/tag5510.xml" ContentType="application/vnd.openxmlformats-officedocument.presentationml.tags+xml"/>
  <Override PartName="/ppt/tags/tag5986.xml" ContentType="application/vnd.openxmlformats-officedocument.presentationml.tags+xml"/>
  <Override PartName="/ppt/tags/tag2254.xml" ContentType="application/vnd.openxmlformats-officedocument.presentationml.tags+xml"/>
  <Override PartName="/ppt/tags/tag3904.xml" ContentType="application/vnd.openxmlformats-officedocument.presentationml.tags+xml"/>
  <Override PartName="/ppt/tags/tag5239.xml" ContentType="application/vnd.openxmlformats-officedocument.presentationml.tags+xml"/>
  <Override PartName="/ppt/tags/tag8003.xml" ContentType="application/vnd.openxmlformats-officedocument.presentationml.tags+xml"/>
  <Override PartName="/ppt/tags/tag8479.xml" ContentType="application/vnd.openxmlformats-officedocument.presentationml.tags+xml"/>
  <Override PartName="/ppt/notesSlides/notesSlide25.xml" ContentType="application/vnd.openxmlformats-officedocument.presentationml.notesSlide+xml"/>
  <Override PartName="/ppt/tags/tag3412.xml" ContentType="application/vnd.openxmlformats-officedocument.presentationml.tags+xml"/>
  <Override PartName="/ppt/tags/tag3888.xml" ContentType="application/vnd.openxmlformats-officedocument.presentationml.tags+xml"/>
  <Override PartName="/ppt/tags/tag6160.xml" ContentType="application/vnd.openxmlformats-officedocument.presentationml.tags+xml"/>
  <Override PartName="/ppt/tags/tag6652.xml" ContentType="application/vnd.openxmlformats-officedocument.presentationml.tags+xml"/>
  <Override PartName="/ppt/tags/tag9637.xml" ContentType="application/vnd.openxmlformats-officedocument.presentationml.tags+xml"/>
  <Override PartName="/ppt/tags/tag3396.xml" ContentType="application/vnd.openxmlformats-officedocument.presentationml.tags+xml"/>
  <Override PartName="/ppt/tags/tag7794.xml" ContentType="application/vnd.openxmlformats-officedocument.presentationml.tags+xml"/>
  <Override PartName="/ppt/tags/tag7810.xml" ContentType="application/vnd.openxmlformats-officedocument.presentationml.tags+xml"/>
  <Override PartName="/ppt/tags/tag9145.xml" ContentType="application/vnd.openxmlformats-officedocument.presentationml.tags+xml"/>
  <Override PartName="/ppt/tags/tag966.xml" ContentType="application/vnd.openxmlformats-officedocument.presentationml.tags+xml"/>
  <Override PartName="/ppt/tags/tag1314.xml" ContentType="application/vnd.openxmlformats-officedocument.presentationml.tags+xml"/>
  <Override PartName="/ppt/tags/tag1806.xml" ContentType="application/vnd.openxmlformats-officedocument.presentationml.tags+xml"/>
  <Override PartName="/ppt/tags/tag4554.xml" ContentType="application/vnd.openxmlformats-officedocument.presentationml.tags+xml"/>
  <Override PartName="/ppt/slideLayouts/slideLayout688.xml" ContentType="application/vnd.openxmlformats-officedocument.presentationml.slideLayout+xml"/>
  <Override PartName="/ppt/slideLayouts/slideLayout704.xml" ContentType="application/vnd.openxmlformats-officedocument.presentationml.slideLayout+xml"/>
  <Override PartName="/ppt/theme/theme41.xml" ContentType="application/vnd.openxmlformats-officedocument.theme+xml"/>
  <Override PartName="/ppt/tags/tag7539.xml" ContentType="application/vnd.openxmlformats-officedocument.presentationml.tags+xml"/>
  <Override PartName="/ppt/tags/tag474.xml" ContentType="application/vnd.openxmlformats-officedocument.presentationml.tags+xml"/>
  <Override PartName="/ppt/tags/tag1298.xml" ContentType="application/vnd.openxmlformats-officedocument.presentationml.tags+xml"/>
  <Override PartName="/ppt/slideLayouts/slideLayout196.xml" ContentType="application/vnd.openxmlformats-officedocument.presentationml.slideLayout+xml"/>
  <Override PartName="/ppt/slideLayouts/slideLayout212.xml" ContentType="application/vnd.openxmlformats-officedocument.presentationml.slideLayout+xml"/>
  <Override PartName="/ppt/tags/tag2948.xml" ContentType="application/vnd.openxmlformats-officedocument.presentationml.tags+xml"/>
  <Override PartName="/ppt/tags/tag4062.xml" ContentType="application/vnd.openxmlformats-officedocument.presentationml.tags+xml"/>
  <Override PartName="/ppt/tags/tag5712.xml" ContentType="application/vnd.openxmlformats-officedocument.presentationml.tags+xml"/>
  <Override PartName="/ppt/tags/tag7047.xml" ContentType="application/vnd.openxmlformats-officedocument.presentationml.tags+xml"/>
  <Override PartName="/ppt/tags/tag8460.xml" ContentType="application/vnd.openxmlformats-officedocument.presentationml.tags+xml"/>
  <Override PartName="/ppt/tags/tag8952.xml" ContentType="application/vnd.openxmlformats-officedocument.presentationml.tags+xml"/>
  <Override PartName="/ppt/tags/tag219.xml" ContentType="application/vnd.openxmlformats-officedocument.presentationml.tags+xml"/>
  <Override PartName="/ppt/tags/tag2456.xml" ContentType="application/vnd.openxmlformats-officedocument.presentationml.tags+xml"/>
  <Override PartName="/ppt/tags/tag5220.xml" ContentType="application/vnd.openxmlformats-officedocument.presentationml.tags+xml"/>
  <Override PartName="/ppt/tags/tag5696.xml" ContentType="application/vnd.openxmlformats-officedocument.presentationml.tags+xml"/>
  <Override PartName="/ppt/tags/tag8205.xml" ContentType="application/vnd.openxmlformats-officedocument.presentationml.tags+xml"/>
  <Override PartName="/ppt/tags/tag3614.xml" ContentType="application/vnd.openxmlformats-officedocument.presentationml.tags+xml"/>
  <Override PartName="/ppt/tags/tag6854.xml" ContentType="application/vnd.openxmlformats-officedocument.presentationml.tags+xml"/>
  <Override PartName="/ppt/tags/tag8189.xml" ContentType="application/vnd.openxmlformats-officedocument.presentationml.tags+xml"/>
  <Override PartName="/ppt/tags/tag3122.xml" ContentType="application/vnd.openxmlformats-officedocument.presentationml.tags+xml"/>
  <Override PartName="/ppt/tags/tag3598.xml" ContentType="application/vnd.openxmlformats-officedocument.presentationml.tags+xml"/>
  <Override PartName="/ppt/tags/tag6362.xml" ContentType="application/vnd.openxmlformats-officedocument.presentationml.tags+xml"/>
  <Override PartName="/ppt/tags/tag9347.xml" ContentType="application/vnd.openxmlformats-officedocument.presentationml.tags+xml"/>
  <Override PartName="/ppt/tags/tag9839.xml" ContentType="application/vnd.openxmlformats-officedocument.presentationml.tags+xml"/>
  <Override PartName="/ppt/tags/tag1771.xml" ContentType="application/vnd.openxmlformats-officedocument.presentationml.tags+xml"/>
  <Override PartName="/ppt/tags/tag4756.xml" ContentType="application/vnd.openxmlformats-officedocument.presentationml.tags+xml"/>
  <Override PartName="/ppt/tags/tag6107.xml" ContentType="application/vnd.openxmlformats-officedocument.presentationml.tags+xml"/>
  <Override PartName="/ppt/slideLayouts/slideLayout906.xml" ContentType="application/vnd.openxmlformats-officedocument.presentationml.slideLayout+xml"/>
  <Override PartName="/ppt/tags/tag7520.xml" ContentType="application/vnd.openxmlformats-officedocument.presentationml.tags+xml"/>
  <Override PartName="/ppt/tags/tag7996.xml" ContentType="application/vnd.openxmlformats-officedocument.presentationml.tags+xml"/>
  <Override PartName="/ppt/tags/tag1024.xml" ContentType="application/vnd.openxmlformats-officedocument.presentationml.tags+xml"/>
  <Override PartName="/ppt/tags/tag1516.xml" ContentType="application/vnd.openxmlformats-officedocument.presentationml.tags+xml"/>
  <Override PartName="/ppt/slideLayouts/slideLayout414.xml" ContentType="application/vnd.openxmlformats-officedocument.presentationml.slideLayout+xml"/>
  <Override PartName="/ppt/tags/tag4264.xml" ContentType="application/vnd.openxmlformats-officedocument.presentationml.tags+xml"/>
  <Override PartName="/ppt/tags/tag184.xml" ContentType="application/vnd.openxmlformats-officedocument.presentationml.tags+xml"/>
  <Override PartName="/ppt/tags/tag200.xml" ContentType="application/vnd.openxmlformats-officedocument.presentationml.tags+xml"/>
  <Override PartName="/ppt/tags/tag676.xml" ContentType="application/vnd.openxmlformats-officedocument.presentationml.tags+xml"/>
  <Override PartName="/ppt/slideLayouts/slideLayout398.xml" ContentType="application/vnd.openxmlformats-officedocument.presentationml.slideLayout+xml"/>
  <Override PartName="/ppt/tags/tag4009.xml" ContentType="application/vnd.openxmlformats-officedocument.presentationml.tags+xml"/>
  <Override PartName="/ppt/tags/tag5422.xml" ContentType="application/vnd.openxmlformats-officedocument.presentationml.tags+xml"/>
  <Override PartName="/ppt/tags/tag5898.xml" ContentType="application/vnd.openxmlformats-officedocument.presentationml.tags+xml"/>
  <Override PartName="/ppt/tags/tag5914.xml" ContentType="application/vnd.openxmlformats-officedocument.presentationml.tags+xml"/>
  <Override PartName="/ppt/tags/tag7249.xml" ContentType="application/vnd.openxmlformats-officedocument.presentationml.tags+xml"/>
  <Override PartName="/ppt/tags/tag8662.xml" ContentType="application/vnd.openxmlformats-officedocument.presentationml.tags+xml"/>
  <Override PartName="/ppt/tags/tag2166.xml" ContentType="application/vnd.openxmlformats-officedocument.presentationml.tags+xml"/>
  <Override PartName="/ppt/tags/tag2658.xml" ContentType="application/vnd.openxmlformats-officedocument.presentationml.tags+xml"/>
  <Override PartName="/ppt/tags/tag8170.xml" ContentType="application/vnd.openxmlformats-officedocument.presentationml.tags+xml"/>
  <Override PartName="/ppt/tags/tag8407.xml" ContentType="application/vnd.openxmlformats-officedocument.presentationml.tags+xml"/>
  <Override PartName="/ppt/tags/tag9820.xml" ContentType="application/vnd.openxmlformats-officedocument.presentationml.tags+xml"/>
  <Override PartName="/ppt/tags/tag3816.xml" ContentType="application/vnd.openxmlformats-officedocument.presentationml.tags+xml"/>
  <Override PartName="/ppt/tags/tag6564.xml" ContentType="application/vnd.openxmlformats-officedocument.presentationml.tags+xml"/>
  <Override PartName="/ppt/tags/tag1973.xml" ContentType="application/vnd.openxmlformats-officedocument.presentationml.tags+xml"/>
  <Override PartName="/ppt/tags/tag3324.xml" ContentType="application/vnd.openxmlformats-officedocument.presentationml.tags+xml"/>
  <Override PartName="/ppt/tags/tag6072.xml" ContentType="application/vnd.openxmlformats-officedocument.presentationml.tags+xml"/>
  <Override PartName="/ppt/tags/tag6309.xml" ContentType="application/vnd.openxmlformats-officedocument.presentationml.tags+xml"/>
  <Override PartName="/ppt/slideLayouts/slideLayout871.xml" ContentType="application/vnd.openxmlformats-officedocument.presentationml.slideLayout+xml"/>
  <Override PartName="/ppt/tags/tag7722.xml" ContentType="application/vnd.openxmlformats-officedocument.presentationml.tags+xml"/>
  <Override PartName="/ppt/tags/tag9057.xml" ContentType="application/vnd.openxmlformats-officedocument.presentationml.tags+xml"/>
  <Override PartName="/ppt/tags/tag9549.xml" ContentType="application/vnd.openxmlformats-officedocument.presentationml.tags+xml"/>
  <Override PartName="/ppt/tags/tag1481.xml" ContentType="application/vnd.openxmlformats-officedocument.presentationml.tags+xml"/>
  <Override PartName="/ppt/tags/tag1718.xml" ContentType="application/vnd.openxmlformats-officedocument.presentationml.tags+xml"/>
  <Override PartName="/ppt/tags/tag4466.xml" ContentType="application/vnd.openxmlformats-officedocument.presentationml.tags+xml"/>
  <Override PartName="/ppt/slideLayouts/slideLayout616.xml" ContentType="application/vnd.openxmlformats-officedocument.presentationml.slideLayout+xml"/>
  <Override PartName="/ppt/tags/tag4958.xml" ContentType="application/vnd.openxmlformats-officedocument.presentationml.tags+xml"/>
  <Override PartName="/ppt/tags/tag7230.xml" ContentType="application/vnd.openxmlformats-officedocument.presentationml.tag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197"/>
    <p:sldMasterId id="2147483667" r:id="rId198"/>
    <p:sldMasterId id="2147483686" r:id="rId199"/>
    <p:sldMasterId id="2147483705" r:id="rId200"/>
    <p:sldMasterId id="2147483724" r:id="rId201"/>
    <p:sldMasterId id="2147483743" r:id="rId202"/>
    <p:sldMasterId id="2147483762" r:id="rId203"/>
    <p:sldMasterId id="2147483781" r:id="rId204"/>
    <p:sldMasterId id="2147483800" r:id="rId205"/>
    <p:sldMasterId id="2147483819" r:id="rId206"/>
    <p:sldMasterId id="2147483838" r:id="rId207"/>
    <p:sldMasterId id="2147483857" r:id="rId208"/>
    <p:sldMasterId id="2147483876" r:id="rId209"/>
    <p:sldMasterId id="2147483895" r:id="rId210"/>
    <p:sldMasterId id="2147483914" r:id="rId211"/>
    <p:sldMasterId id="2147483933" r:id="rId212"/>
    <p:sldMasterId id="2147483952" r:id="rId213"/>
    <p:sldMasterId id="2147483971" r:id="rId214"/>
    <p:sldMasterId id="2147483990" r:id="rId215"/>
    <p:sldMasterId id="2147484009" r:id="rId216"/>
    <p:sldMasterId id="2147484028" r:id="rId217"/>
    <p:sldMasterId id="2147484047" r:id="rId218"/>
    <p:sldMasterId id="2147484066" r:id="rId219"/>
    <p:sldMasterId id="2147484085" r:id="rId220"/>
    <p:sldMasterId id="2147484104" r:id="rId221"/>
    <p:sldMasterId id="2147484123" r:id="rId222"/>
    <p:sldMasterId id="2147484142" r:id="rId223"/>
    <p:sldMasterId id="2147484161" r:id="rId224"/>
    <p:sldMasterId id="2147484180" r:id="rId225"/>
    <p:sldMasterId id="2147484199" r:id="rId226"/>
    <p:sldMasterId id="2147484218" r:id="rId227"/>
    <p:sldMasterId id="2147484237" r:id="rId228"/>
    <p:sldMasterId id="2147484256" r:id="rId229"/>
    <p:sldMasterId id="2147484275" r:id="rId230"/>
    <p:sldMasterId id="2147484294" r:id="rId231"/>
    <p:sldMasterId id="2147484313" r:id="rId232"/>
    <p:sldMasterId id="2147484332" r:id="rId233"/>
    <p:sldMasterId id="2147484351" r:id="rId234"/>
    <p:sldMasterId id="2147484370" r:id="rId235"/>
    <p:sldMasterId id="2147484389" r:id="rId236"/>
    <p:sldMasterId id="2147484408" r:id="rId237"/>
    <p:sldMasterId id="2147484427" r:id="rId238"/>
    <p:sldMasterId id="2147484446" r:id="rId239"/>
    <p:sldMasterId id="2147484465" r:id="rId240"/>
    <p:sldMasterId id="2147484484" r:id="rId241"/>
    <p:sldMasterId id="2147484503" r:id="rId242"/>
    <p:sldMasterId id="2147484522" r:id="rId243"/>
    <p:sldMasterId id="2147484541" r:id="rId244"/>
    <p:sldMasterId id="2147484560" r:id="rId245"/>
    <p:sldMasterId id="2147484579" r:id="rId246"/>
    <p:sldMasterId id="2147484598" r:id="rId247"/>
    <p:sldMasterId id="2147484617" r:id="rId248"/>
    <p:sldMasterId id="2147484636" r:id="rId249"/>
    <p:sldMasterId id="2147484655" r:id="rId250"/>
    <p:sldMasterId id="2147484674" r:id="rId251"/>
    <p:sldMasterId id="2147484693" r:id="rId252"/>
    <p:sldMasterId id="2147484712" r:id="rId253"/>
    <p:sldMasterId id="2147484731" r:id="rId254"/>
    <p:sldMasterId id="2147484750" r:id="rId255"/>
    <p:sldMasterId id="2147484769" r:id="rId256"/>
    <p:sldMasterId id="2147484788" r:id="rId257"/>
    <p:sldMasterId id="2147484807" r:id="rId258"/>
    <p:sldMasterId id="2147484826" r:id="rId259"/>
    <p:sldMasterId id="2147484845" r:id="rId260"/>
    <p:sldMasterId id="2147484864" r:id="rId261"/>
    <p:sldMasterId id="2147484883" r:id="rId262"/>
  </p:sldMasterIdLst>
  <p:notesMasterIdLst>
    <p:notesMasterId r:id="rId335"/>
  </p:notesMasterIdLst>
  <p:sldIdLst>
    <p:sldId id="312" r:id="rId263"/>
    <p:sldId id="448" r:id="rId264"/>
    <p:sldId id="1502" r:id="rId265"/>
    <p:sldId id="542" r:id="rId266"/>
    <p:sldId id="1247" r:id="rId267"/>
    <p:sldId id="449" r:id="rId268"/>
    <p:sldId id="319" r:id="rId269"/>
    <p:sldId id="356" r:id="rId270"/>
    <p:sldId id="358" r:id="rId271"/>
    <p:sldId id="1250" r:id="rId272"/>
    <p:sldId id="1610" r:id="rId273"/>
    <p:sldId id="1503" r:id="rId274"/>
    <p:sldId id="1504" r:id="rId275"/>
    <p:sldId id="1614" r:id="rId276"/>
    <p:sldId id="1505" r:id="rId277"/>
    <p:sldId id="1611" r:id="rId278"/>
    <p:sldId id="1612" r:id="rId279"/>
    <p:sldId id="1258" r:id="rId280"/>
    <p:sldId id="1615" r:id="rId281"/>
    <p:sldId id="1266" r:id="rId282"/>
    <p:sldId id="1617" r:id="rId283"/>
    <p:sldId id="1267" r:id="rId284"/>
    <p:sldId id="1618" r:id="rId285"/>
    <p:sldId id="1626" r:id="rId286"/>
    <p:sldId id="1627" r:id="rId287"/>
    <p:sldId id="1628" r:id="rId288"/>
    <p:sldId id="1269" r:id="rId289"/>
    <p:sldId id="1270" r:id="rId290"/>
    <p:sldId id="1629" r:id="rId291"/>
    <p:sldId id="1248" r:id="rId292"/>
    <p:sldId id="1632" r:id="rId293"/>
    <p:sldId id="1634" r:id="rId294"/>
    <p:sldId id="1274" r:id="rId295"/>
    <p:sldId id="1633" r:id="rId296"/>
    <p:sldId id="1635" r:id="rId297"/>
    <p:sldId id="1636" r:id="rId298"/>
    <p:sldId id="1638" r:id="rId299"/>
    <p:sldId id="1637" r:id="rId300"/>
    <p:sldId id="1369" r:id="rId301"/>
    <p:sldId id="1641" r:id="rId302"/>
    <p:sldId id="1639" r:id="rId303"/>
    <p:sldId id="1642" r:id="rId304"/>
    <p:sldId id="1643" r:id="rId305"/>
    <p:sldId id="1644" r:id="rId306"/>
    <p:sldId id="1679" r:id="rId307"/>
    <p:sldId id="1674" r:id="rId308"/>
    <p:sldId id="1675" r:id="rId309"/>
    <p:sldId id="1676" r:id="rId310"/>
    <p:sldId id="1677" r:id="rId311"/>
    <p:sldId id="1381" r:id="rId312"/>
    <p:sldId id="1649" r:id="rId313"/>
    <p:sldId id="1387" r:id="rId314"/>
    <p:sldId id="1441" r:id="rId315"/>
    <p:sldId id="1650" r:id="rId316"/>
    <p:sldId id="1651" r:id="rId317"/>
    <p:sldId id="1652" r:id="rId318"/>
    <p:sldId id="1653" r:id="rId319"/>
    <p:sldId id="1654" r:id="rId320"/>
    <p:sldId id="1655" r:id="rId321"/>
    <p:sldId id="1656" r:id="rId322"/>
    <p:sldId id="1657" r:id="rId323"/>
    <p:sldId id="1658" r:id="rId324"/>
    <p:sldId id="1659" r:id="rId325"/>
    <p:sldId id="1680" r:id="rId326"/>
    <p:sldId id="1661" r:id="rId327"/>
    <p:sldId id="1662" r:id="rId328"/>
    <p:sldId id="1663" r:id="rId329"/>
    <p:sldId id="1664" r:id="rId330"/>
    <p:sldId id="1665" r:id="rId331"/>
    <p:sldId id="1666" r:id="rId332"/>
    <p:sldId id="1681" r:id="rId333"/>
    <p:sldId id="311" r:id="rId334"/>
  </p:sldIdLst>
  <p:sldSz cx="12192000" cy="6858000"/>
  <p:notesSz cx="6858000" cy="12192000"/>
  <p:custDataLst>
    <p:tags r:id="rId336"/>
  </p:custDataLst>
  <p:defaultTextStyle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458" userDrawn="1">
          <p15:clr>
            <a:srgbClr val="A4A3A4"/>
          </p15:clr>
        </p15:guide>
        <p15:guide id="2" pos="3873" userDrawn="1">
          <p15:clr>
            <a:srgbClr val="A4A3A4"/>
          </p15:clr>
        </p15:guide>
        <p15:guide id="3" orient="horz" pos="484" userDrawn="1">
          <p15:clr>
            <a:srgbClr val="A4A3A4"/>
          </p15:clr>
        </p15:guide>
        <p15:guide id="6" orient="horz" pos="659" userDrawn="1">
          <p15:clr>
            <a:srgbClr val="F26B43"/>
          </p15:clr>
        </p15:guide>
        <p15:guide id="7" pos="219" userDrawn="1">
          <p15:clr>
            <a:srgbClr val="F26B43"/>
          </p15:clr>
        </p15:guide>
        <p15:guide id="10" orient="horz" pos="1981" userDrawn="1">
          <p15:clr>
            <a:srgbClr val="A4A3A4"/>
          </p15:clr>
        </p15:guide>
        <p15:guide id="9" orient="horz" pos="3951" userDrawn="1">
          <p15:clr>
            <a:srgbClr val="A4A3A4"/>
          </p15:clr>
        </p15:guide>
        <p15:guide id="11" pos="548" userDrawn="1">
          <p15:clr>
            <a:srgbClr val="A4A3A4"/>
          </p15:clr>
        </p15:guide>
        <p15:guide id="12" pos="1931" userDrawn="1">
          <p15:clr>
            <a:srgbClr val="A4A3A4"/>
          </p15:clr>
        </p15:guide>
        <p15:guide id="13" pos="4846" userDrawn="1">
          <p15:clr>
            <a:srgbClr val="A4A3A4"/>
          </p15:clr>
        </p15:guide>
        <p15:guide id="14" pos="7361" userDrawn="1">
          <p15:clr>
            <a:srgbClr val="F26B43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dell" initials="d" lastIdx="0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</p:showPr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1"/>
    </p:ext>
    <p:ext uri="{1BD7E111-0CB8-44D6-8891-C1BB2F81B7CC}">
      <p1710:readonlyRecommended xmlns:p1710="http://schemas.microsoft.com/office/powerpoint/2017/10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990" autoAdjust="0"/>
    <p:restoredTop sz="94610"/>
  </p:normalViewPr>
  <p:slideViewPr>
    <p:cSldViewPr snapToGrid="0" snapToObjects="1" showGuides="1">
      <p:cViewPr varScale="1">
        <p:scale>
          <a:sx n="85" d="100"/>
          <a:sy n="85" d="100"/>
        </p:scale>
        <p:origin x="-594" y="-96"/>
      </p:cViewPr>
      <p:guideLst>
        <p:guide orient="horz" pos="1458"/>
        <p:guide orient="horz" pos="484"/>
        <p:guide orient="horz" pos="659"/>
        <p:guide orient="horz" pos="1981"/>
        <p:guide orient="horz" pos="3951"/>
        <p:guide pos="3873"/>
        <p:guide pos="219"/>
        <p:guide pos="548"/>
        <p:guide pos="1931"/>
        <p:guide pos="4846"/>
        <p:guide pos="7361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customXml" Target="../customXml/item117.xml"/><Relationship Id="rId299" Type="http://schemas.openxmlformats.org/officeDocument/2006/relationships/slide" Target="slides/slide37.xml"/><Relationship Id="rId303" Type="http://schemas.openxmlformats.org/officeDocument/2006/relationships/slide" Target="slides/slide41.xml"/><Relationship Id="rId21" Type="http://schemas.openxmlformats.org/officeDocument/2006/relationships/customXml" Target="../customXml/item21.xml"/><Relationship Id="rId42" Type="http://schemas.openxmlformats.org/officeDocument/2006/relationships/customXml" Target="../customXml/item42.xml"/><Relationship Id="rId63" Type="http://schemas.openxmlformats.org/officeDocument/2006/relationships/customXml" Target="../customXml/item63.xml"/><Relationship Id="rId84" Type="http://schemas.openxmlformats.org/officeDocument/2006/relationships/customXml" Target="../customXml/item84.xml"/><Relationship Id="rId138" Type="http://schemas.openxmlformats.org/officeDocument/2006/relationships/customXml" Target="../customXml/item138.xml"/><Relationship Id="rId159" Type="http://schemas.openxmlformats.org/officeDocument/2006/relationships/customXml" Target="../customXml/item159.xml"/><Relationship Id="rId324" Type="http://schemas.openxmlformats.org/officeDocument/2006/relationships/slide" Target="slides/slide62.xml"/><Relationship Id="rId170" Type="http://schemas.openxmlformats.org/officeDocument/2006/relationships/customXml" Target="../customXml/item170.xml"/><Relationship Id="rId191" Type="http://schemas.openxmlformats.org/officeDocument/2006/relationships/customXml" Target="../customXml/item191.xml"/><Relationship Id="rId205" Type="http://schemas.openxmlformats.org/officeDocument/2006/relationships/slideMaster" Target="slideMasters/slideMaster9.xml"/><Relationship Id="rId226" Type="http://schemas.openxmlformats.org/officeDocument/2006/relationships/slideMaster" Target="slideMasters/slideMaster30.xml"/><Relationship Id="rId247" Type="http://schemas.openxmlformats.org/officeDocument/2006/relationships/slideMaster" Target="slideMasters/slideMaster51.xml"/><Relationship Id="rId107" Type="http://schemas.openxmlformats.org/officeDocument/2006/relationships/customXml" Target="../customXml/item107.xml"/><Relationship Id="rId268" Type="http://schemas.openxmlformats.org/officeDocument/2006/relationships/slide" Target="slides/slide6.xml"/><Relationship Id="rId289" Type="http://schemas.openxmlformats.org/officeDocument/2006/relationships/slide" Target="slides/slide27.xml"/><Relationship Id="rId11" Type="http://schemas.openxmlformats.org/officeDocument/2006/relationships/customXml" Target="../customXml/item11.xml"/><Relationship Id="rId32" Type="http://schemas.openxmlformats.org/officeDocument/2006/relationships/customXml" Target="../customXml/item32.xml"/><Relationship Id="rId53" Type="http://schemas.openxmlformats.org/officeDocument/2006/relationships/customXml" Target="../customXml/item53.xml"/><Relationship Id="rId74" Type="http://schemas.openxmlformats.org/officeDocument/2006/relationships/customXml" Target="../customXml/item74.xml"/><Relationship Id="rId128" Type="http://schemas.openxmlformats.org/officeDocument/2006/relationships/customXml" Target="../customXml/item128.xml"/><Relationship Id="rId149" Type="http://schemas.openxmlformats.org/officeDocument/2006/relationships/customXml" Target="../customXml/item149.xml"/><Relationship Id="rId314" Type="http://schemas.openxmlformats.org/officeDocument/2006/relationships/slide" Target="slides/slide52.xml"/><Relationship Id="rId335" Type="http://schemas.openxmlformats.org/officeDocument/2006/relationships/notesMaster" Target="notesMasters/notesMaster1.xml"/><Relationship Id="rId5" Type="http://schemas.openxmlformats.org/officeDocument/2006/relationships/customXml" Target="../customXml/item5.xml"/><Relationship Id="rId95" Type="http://schemas.openxmlformats.org/officeDocument/2006/relationships/customXml" Target="../customXml/item95.xml"/><Relationship Id="rId160" Type="http://schemas.openxmlformats.org/officeDocument/2006/relationships/customXml" Target="../customXml/item160.xml"/><Relationship Id="rId181" Type="http://schemas.openxmlformats.org/officeDocument/2006/relationships/customXml" Target="../customXml/item181.xml"/><Relationship Id="rId216" Type="http://schemas.openxmlformats.org/officeDocument/2006/relationships/slideMaster" Target="slideMasters/slideMaster20.xml"/><Relationship Id="rId237" Type="http://schemas.openxmlformats.org/officeDocument/2006/relationships/slideMaster" Target="slideMasters/slideMaster41.xml"/><Relationship Id="rId258" Type="http://schemas.openxmlformats.org/officeDocument/2006/relationships/slideMaster" Target="slideMasters/slideMaster62.xml"/><Relationship Id="rId279" Type="http://schemas.openxmlformats.org/officeDocument/2006/relationships/slide" Target="slides/slide17.xml"/><Relationship Id="rId22" Type="http://schemas.openxmlformats.org/officeDocument/2006/relationships/customXml" Target="../customXml/item22.xml"/><Relationship Id="rId43" Type="http://schemas.openxmlformats.org/officeDocument/2006/relationships/customXml" Target="../customXml/item43.xml"/><Relationship Id="rId64" Type="http://schemas.openxmlformats.org/officeDocument/2006/relationships/customXml" Target="../customXml/item64.xml"/><Relationship Id="rId118" Type="http://schemas.openxmlformats.org/officeDocument/2006/relationships/customXml" Target="../customXml/item118.xml"/><Relationship Id="rId139" Type="http://schemas.openxmlformats.org/officeDocument/2006/relationships/customXml" Target="../customXml/item139.xml"/><Relationship Id="rId290" Type="http://schemas.openxmlformats.org/officeDocument/2006/relationships/slide" Target="slides/slide28.xml"/><Relationship Id="rId304" Type="http://schemas.openxmlformats.org/officeDocument/2006/relationships/slide" Target="slides/slide42.xml"/><Relationship Id="rId325" Type="http://schemas.openxmlformats.org/officeDocument/2006/relationships/slide" Target="slides/slide63.xml"/><Relationship Id="rId85" Type="http://schemas.openxmlformats.org/officeDocument/2006/relationships/customXml" Target="../customXml/item85.xml"/><Relationship Id="rId150" Type="http://schemas.openxmlformats.org/officeDocument/2006/relationships/customXml" Target="../customXml/item150.xml"/><Relationship Id="rId171" Type="http://schemas.openxmlformats.org/officeDocument/2006/relationships/customXml" Target="../customXml/item171.xml"/><Relationship Id="rId192" Type="http://schemas.openxmlformats.org/officeDocument/2006/relationships/customXml" Target="../customXml/item192.xml"/><Relationship Id="rId206" Type="http://schemas.openxmlformats.org/officeDocument/2006/relationships/slideMaster" Target="slideMasters/slideMaster10.xml"/><Relationship Id="rId227" Type="http://schemas.openxmlformats.org/officeDocument/2006/relationships/slideMaster" Target="slideMasters/slideMaster31.xml"/><Relationship Id="rId248" Type="http://schemas.openxmlformats.org/officeDocument/2006/relationships/slideMaster" Target="slideMasters/slideMaster52.xml"/><Relationship Id="rId269" Type="http://schemas.openxmlformats.org/officeDocument/2006/relationships/slide" Target="slides/slide7.xml"/><Relationship Id="rId12" Type="http://schemas.openxmlformats.org/officeDocument/2006/relationships/customXml" Target="../customXml/item12.xml"/><Relationship Id="rId33" Type="http://schemas.openxmlformats.org/officeDocument/2006/relationships/customXml" Target="../customXml/item33.xml"/><Relationship Id="rId108" Type="http://schemas.openxmlformats.org/officeDocument/2006/relationships/customXml" Target="../customXml/item108.xml"/><Relationship Id="rId129" Type="http://schemas.openxmlformats.org/officeDocument/2006/relationships/customXml" Target="../customXml/item129.xml"/><Relationship Id="rId280" Type="http://schemas.openxmlformats.org/officeDocument/2006/relationships/slide" Target="slides/slide18.xml"/><Relationship Id="rId315" Type="http://schemas.openxmlformats.org/officeDocument/2006/relationships/slide" Target="slides/slide53.xml"/><Relationship Id="rId336" Type="http://schemas.openxmlformats.org/officeDocument/2006/relationships/tags" Target="tags/tag1.xml"/><Relationship Id="rId54" Type="http://schemas.openxmlformats.org/officeDocument/2006/relationships/customXml" Target="../customXml/item54.xml"/><Relationship Id="rId75" Type="http://schemas.openxmlformats.org/officeDocument/2006/relationships/customXml" Target="../customXml/item75.xml"/><Relationship Id="rId96" Type="http://schemas.openxmlformats.org/officeDocument/2006/relationships/customXml" Target="../customXml/item96.xml"/><Relationship Id="rId140" Type="http://schemas.openxmlformats.org/officeDocument/2006/relationships/customXml" Target="../customXml/item140.xml"/><Relationship Id="rId161" Type="http://schemas.openxmlformats.org/officeDocument/2006/relationships/customXml" Target="../customXml/item161.xml"/><Relationship Id="rId182" Type="http://schemas.openxmlformats.org/officeDocument/2006/relationships/customXml" Target="../customXml/item182.xml"/><Relationship Id="rId217" Type="http://schemas.openxmlformats.org/officeDocument/2006/relationships/slideMaster" Target="slideMasters/slideMaster21.xml"/><Relationship Id="rId6" Type="http://schemas.openxmlformats.org/officeDocument/2006/relationships/customXml" Target="../customXml/item6.xml"/><Relationship Id="rId238" Type="http://schemas.openxmlformats.org/officeDocument/2006/relationships/slideMaster" Target="slideMasters/slideMaster42.xml"/><Relationship Id="rId259" Type="http://schemas.openxmlformats.org/officeDocument/2006/relationships/slideMaster" Target="slideMasters/slideMaster63.xml"/><Relationship Id="rId23" Type="http://schemas.openxmlformats.org/officeDocument/2006/relationships/customXml" Target="../customXml/item23.xml"/><Relationship Id="rId119" Type="http://schemas.openxmlformats.org/officeDocument/2006/relationships/customXml" Target="../customXml/item119.xml"/><Relationship Id="rId270" Type="http://schemas.openxmlformats.org/officeDocument/2006/relationships/slide" Target="slides/slide8.xml"/><Relationship Id="rId291" Type="http://schemas.openxmlformats.org/officeDocument/2006/relationships/slide" Target="slides/slide29.xml"/><Relationship Id="rId305" Type="http://schemas.openxmlformats.org/officeDocument/2006/relationships/slide" Target="slides/slide43.xml"/><Relationship Id="rId326" Type="http://schemas.openxmlformats.org/officeDocument/2006/relationships/slide" Target="slides/slide64.xml"/><Relationship Id="rId44" Type="http://schemas.openxmlformats.org/officeDocument/2006/relationships/customXml" Target="../customXml/item44.xml"/><Relationship Id="rId65" Type="http://schemas.openxmlformats.org/officeDocument/2006/relationships/customXml" Target="../customXml/item65.xml"/><Relationship Id="rId86" Type="http://schemas.openxmlformats.org/officeDocument/2006/relationships/customXml" Target="../customXml/item86.xml"/><Relationship Id="rId130" Type="http://schemas.openxmlformats.org/officeDocument/2006/relationships/customXml" Target="../customXml/item130.xml"/><Relationship Id="rId151" Type="http://schemas.openxmlformats.org/officeDocument/2006/relationships/customXml" Target="../customXml/item151.xml"/><Relationship Id="rId172" Type="http://schemas.openxmlformats.org/officeDocument/2006/relationships/customXml" Target="../customXml/item172.xml"/><Relationship Id="rId193" Type="http://schemas.openxmlformats.org/officeDocument/2006/relationships/customXml" Target="../customXml/item193.xml"/><Relationship Id="rId207" Type="http://schemas.openxmlformats.org/officeDocument/2006/relationships/slideMaster" Target="slideMasters/slideMaster11.xml"/><Relationship Id="rId228" Type="http://schemas.openxmlformats.org/officeDocument/2006/relationships/slideMaster" Target="slideMasters/slideMaster32.xml"/><Relationship Id="rId249" Type="http://schemas.openxmlformats.org/officeDocument/2006/relationships/slideMaster" Target="slideMasters/slideMaster53.xml"/><Relationship Id="rId13" Type="http://schemas.openxmlformats.org/officeDocument/2006/relationships/customXml" Target="../customXml/item13.xml"/><Relationship Id="rId109" Type="http://schemas.openxmlformats.org/officeDocument/2006/relationships/customXml" Target="../customXml/item109.xml"/><Relationship Id="rId260" Type="http://schemas.openxmlformats.org/officeDocument/2006/relationships/slideMaster" Target="slideMasters/slideMaster64.xml"/><Relationship Id="rId281" Type="http://schemas.openxmlformats.org/officeDocument/2006/relationships/slide" Target="slides/slide19.xml"/><Relationship Id="rId316" Type="http://schemas.openxmlformats.org/officeDocument/2006/relationships/slide" Target="slides/slide54.xml"/><Relationship Id="rId337" Type="http://schemas.openxmlformats.org/officeDocument/2006/relationships/commentAuthors" Target="commentAuthors.xml"/><Relationship Id="rId34" Type="http://schemas.openxmlformats.org/officeDocument/2006/relationships/customXml" Target="../customXml/item34.xml"/><Relationship Id="rId55" Type="http://schemas.openxmlformats.org/officeDocument/2006/relationships/customXml" Target="../customXml/item55.xml"/><Relationship Id="rId76" Type="http://schemas.openxmlformats.org/officeDocument/2006/relationships/customXml" Target="../customXml/item76.xml"/><Relationship Id="rId97" Type="http://schemas.openxmlformats.org/officeDocument/2006/relationships/customXml" Target="../customXml/item97.xml"/><Relationship Id="rId120" Type="http://schemas.openxmlformats.org/officeDocument/2006/relationships/customXml" Target="../customXml/item120.xml"/><Relationship Id="rId141" Type="http://schemas.openxmlformats.org/officeDocument/2006/relationships/customXml" Target="../customXml/item141.xml"/><Relationship Id="rId7" Type="http://schemas.openxmlformats.org/officeDocument/2006/relationships/customXml" Target="../customXml/item7.xml"/><Relationship Id="rId162" Type="http://schemas.openxmlformats.org/officeDocument/2006/relationships/customXml" Target="../customXml/item162.xml"/><Relationship Id="rId183" Type="http://schemas.openxmlformats.org/officeDocument/2006/relationships/customXml" Target="../customXml/item183.xml"/><Relationship Id="rId218" Type="http://schemas.openxmlformats.org/officeDocument/2006/relationships/slideMaster" Target="slideMasters/slideMaster22.xml"/><Relationship Id="rId239" Type="http://schemas.openxmlformats.org/officeDocument/2006/relationships/slideMaster" Target="slideMasters/slideMaster43.xml"/><Relationship Id="rId250" Type="http://schemas.openxmlformats.org/officeDocument/2006/relationships/slideMaster" Target="slideMasters/slideMaster54.xml"/><Relationship Id="rId271" Type="http://schemas.openxmlformats.org/officeDocument/2006/relationships/slide" Target="slides/slide9.xml"/><Relationship Id="rId292" Type="http://schemas.openxmlformats.org/officeDocument/2006/relationships/slide" Target="slides/slide30.xml"/><Relationship Id="rId306" Type="http://schemas.openxmlformats.org/officeDocument/2006/relationships/slide" Target="slides/slide44.xml"/><Relationship Id="rId24" Type="http://schemas.openxmlformats.org/officeDocument/2006/relationships/customXml" Target="../customXml/item24.xml"/><Relationship Id="rId45" Type="http://schemas.openxmlformats.org/officeDocument/2006/relationships/customXml" Target="../customXml/item45.xml"/><Relationship Id="rId66" Type="http://schemas.openxmlformats.org/officeDocument/2006/relationships/customXml" Target="../customXml/item66.xml"/><Relationship Id="rId87" Type="http://schemas.openxmlformats.org/officeDocument/2006/relationships/customXml" Target="../customXml/item87.xml"/><Relationship Id="rId110" Type="http://schemas.openxmlformats.org/officeDocument/2006/relationships/customXml" Target="../customXml/item110.xml"/><Relationship Id="rId131" Type="http://schemas.openxmlformats.org/officeDocument/2006/relationships/customXml" Target="../customXml/item131.xml"/><Relationship Id="rId327" Type="http://schemas.openxmlformats.org/officeDocument/2006/relationships/slide" Target="slides/slide65.xml"/><Relationship Id="rId152" Type="http://schemas.openxmlformats.org/officeDocument/2006/relationships/customXml" Target="../customXml/item152.xml"/><Relationship Id="rId173" Type="http://schemas.openxmlformats.org/officeDocument/2006/relationships/customXml" Target="../customXml/item173.xml"/><Relationship Id="rId194" Type="http://schemas.openxmlformats.org/officeDocument/2006/relationships/customXml" Target="../customXml/item194.xml"/><Relationship Id="rId208" Type="http://schemas.openxmlformats.org/officeDocument/2006/relationships/slideMaster" Target="slideMasters/slideMaster12.xml"/><Relationship Id="rId229" Type="http://schemas.openxmlformats.org/officeDocument/2006/relationships/slideMaster" Target="slideMasters/slideMaster33.xml"/><Relationship Id="rId240" Type="http://schemas.openxmlformats.org/officeDocument/2006/relationships/slideMaster" Target="slideMasters/slideMaster44.xml"/><Relationship Id="rId261" Type="http://schemas.openxmlformats.org/officeDocument/2006/relationships/slideMaster" Target="slideMasters/slideMaster65.xml"/><Relationship Id="rId14" Type="http://schemas.openxmlformats.org/officeDocument/2006/relationships/customXml" Target="../customXml/item14.xml"/><Relationship Id="rId35" Type="http://schemas.openxmlformats.org/officeDocument/2006/relationships/customXml" Target="../customXml/item35.xml"/><Relationship Id="rId56" Type="http://schemas.openxmlformats.org/officeDocument/2006/relationships/customXml" Target="../customXml/item56.xml"/><Relationship Id="rId77" Type="http://schemas.openxmlformats.org/officeDocument/2006/relationships/customXml" Target="../customXml/item77.xml"/><Relationship Id="rId100" Type="http://schemas.openxmlformats.org/officeDocument/2006/relationships/customXml" Target="../customXml/item100.xml"/><Relationship Id="rId282" Type="http://schemas.openxmlformats.org/officeDocument/2006/relationships/slide" Target="slides/slide20.xml"/><Relationship Id="rId317" Type="http://schemas.openxmlformats.org/officeDocument/2006/relationships/slide" Target="slides/slide55.xml"/><Relationship Id="rId338" Type="http://schemas.openxmlformats.org/officeDocument/2006/relationships/presProps" Target="presProps.xml"/><Relationship Id="rId8" Type="http://schemas.openxmlformats.org/officeDocument/2006/relationships/customXml" Target="../customXml/item8.xml"/><Relationship Id="rId98" Type="http://schemas.openxmlformats.org/officeDocument/2006/relationships/customXml" Target="../customXml/item98.xml"/><Relationship Id="rId121" Type="http://schemas.openxmlformats.org/officeDocument/2006/relationships/customXml" Target="../customXml/item121.xml"/><Relationship Id="rId142" Type="http://schemas.openxmlformats.org/officeDocument/2006/relationships/customXml" Target="../customXml/item142.xml"/><Relationship Id="rId163" Type="http://schemas.openxmlformats.org/officeDocument/2006/relationships/customXml" Target="../customXml/item163.xml"/><Relationship Id="rId184" Type="http://schemas.openxmlformats.org/officeDocument/2006/relationships/customXml" Target="../customXml/item184.xml"/><Relationship Id="rId219" Type="http://schemas.openxmlformats.org/officeDocument/2006/relationships/slideMaster" Target="slideMasters/slideMaster23.xml"/><Relationship Id="rId3" Type="http://schemas.openxmlformats.org/officeDocument/2006/relationships/customXml" Target="../customXml/item3.xml"/><Relationship Id="rId214" Type="http://schemas.openxmlformats.org/officeDocument/2006/relationships/slideMaster" Target="slideMasters/slideMaster18.xml"/><Relationship Id="rId230" Type="http://schemas.openxmlformats.org/officeDocument/2006/relationships/slideMaster" Target="slideMasters/slideMaster34.xml"/><Relationship Id="rId235" Type="http://schemas.openxmlformats.org/officeDocument/2006/relationships/slideMaster" Target="slideMasters/slideMaster39.xml"/><Relationship Id="rId251" Type="http://schemas.openxmlformats.org/officeDocument/2006/relationships/slideMaster" Target="slideMasters/slideMaster55.xml"/><Relationship Id="rId256" Type="http://schemas.openxmlformats.org/officeDocument/2006/relationships/slideMaster" Target="slideMasters/slideMaster60.xml"/><Relationship Id="rId277" Type="http://schemas.openxmlformats.org/officeDocument/2006/relationships/slide" Target="slides/slide15.xml"/><Relationship Id="rId298" Type="http://schemas.openxmlformats.org/officeDocument/2006/relationships/slide" Target="slides/slide36.xml"/><Relationship Id="rId25" Type="http://schemas.openxmlformats.org/officeDocument/2006/relationships/customXml" Target="../customXml/item25.xml"/><Relationship Id="rId46" Type="http://schemas.openxmlformats.org/officeDocument/2006/relationships/customXml" Target="../customXml/item46.xml"/><Relationship Id="rId67" Type="http://schemas.openxmlformats.org/officeDocument/2006/relationships/customXml" Target="../customXml/item67.xml"/><Relationship Id="rId116" Type="http://schemas.openxmlformats.org/officeDocument/2006/relationships/customXml" Target="../customXml/item116.xml"/><Relationship Id="rId137" Type="http://schemas.openxmlformats.org/officeDocument/2006/relationships/customXml" Target="../customXml/item137.xml"/><Relationship Id="rId158" Type="http://schemas.openxmlformats.org/officeDocument/2006/relationships/customXml" Target="../customXml/item158.xml"/><Relationship Id="rId272" Type="http://schemas.openxmlformats.org/officeDocument/2006/relationships/slide" Target="slides/slide10.xml"/><Relationship Id="rId293" Type="http://schemas.openxmlformats.org/officeDocument/2006/relationships/slide" Target="slides/slide31.xml"/><Relationship Id="rId302" Type="http://schemas.openxmlformats.org/officeDocument/2006/relationships/slide" Target="slides/slide40.xml"/><Relationship Id="rId307" Type="http://schemas.openxmlformats.org/officeDocument/2006/relationships/slide" Target="slides/slide45.xml"/><Relationship Id="rId323" Type="http://schemas.openxmlformats.org/officeDocument/2006/relationships/slide" Target="slides/slide61.xml"/><Relationship Id="rId328" Type="http://schemas.openxmlformats.org/officeDocument/2006/relationships/slide" Target="slides/slide66.xml"/><Relationship Id="rId20" Type="http://schemas.openxmlformats.org/officeDocument/2006/relationships/customXml" Target="../customXml/item20.xml"/><Relationship Id="rId41" Type="http://schemas.openxmlformats.org/officeDocument/2006/relationships/customXml" Target="../customXml/item41.xml"/><Relationship Id="rId62" Type="http://schemas.openxmlformats.org/officeDocument/2006/relationships/customXml" Target="../customXml/item62.xml"/><Relationship Id="rId83" Type="http://schemas.openxmlformats.org/officeDocument/2006/relationships/customXml" Target="../customXml/item83.xml"/><Relationship Id="rId88" Type="http://schemas.openxmlformats.org/officeDocument/2006/relationships/customXml" Target="../customXml/item88.xml"/><Relationship Id="rId111" Type="http://schemas.openxmlformats.org/officeDocument/2006/relationships/customXml" Target="../customXml/item111.xml"/><Relationship Id="rId132" Type="http://schemas.openxmlformats.org/officeDocument/2006/relationships/customXml" Target="../customXml/item132.xml"/><Relationship Id="rId153" Type="http://schemas.openxmlformats.org/officeDocument/2006/relationships/customXml" Target="../customXml/item153.xml"/><Relationship Id="rId174" Type="http://schemas.openxmlformats.org/officeDocument/2006/relationships/customXml" Target="../customXml/item174.xml"/><Relationship Id="rId179" Type="http://schemas.openxmlformats.org/officeDocument/2006/relationships/customXml" Target="../customXml/item179.xml"/><Relationship Id="rId195" Type="http://schemas.openxmlformats.org/officeDocument/2006/relationships/customXml" Target="../customXml/item195.xml"/><Relationship Id="rId209" Type="http://schemas.openxmlformats.org/officeDocument/2006/relationships/slideMaster" Target="slideMasters/slideMaster13.xml"/><Relationship Id="rId190" Type="http://schemas.openxmlformats.org/officeDocument/2006/relationships/customXml" Target="../customXml/item190.xml"/><Relationship Id="rId204" Type="http://schemas.openxmlformats.org/officeDocument/2006/relationships/slideMaster" Target="slideMasters/slideMaster8.xml"/><Relationship Id="rId220" Type="http://schemas.openxmlformats.org/officeDocument/2006/relationships/slideMaster" Target="slideMasters/slideMaster24.xml"/><Relationship Id="rId225" Type="http://schemas.openxmlformats.org/officeDocument/2006/relationships/slideMaster" Target="slideMasters/slideMaster29.xml"/><Relationship Id="rId241" Type="http://schemas.openxmlformats.org/officeDocument/2006/relationships/slideMaster" Target="slideMasters/slideMaster45.xml"/><Relationship Id="rId246" Type="http://schemas.openxmlformats.org/officeDocument/2006/relationships/slideMaster" Target="slideMasters/slideMaster50.xml"/><Relationship Id="rId267" Type="http://schemas.openxmlformats.org/officeDocument/2006/relationships/slide" Target="slides/slide5.xml"/><Relationship Id="rId288" Type="http://schemas.openxmlformats.org/officeDocument/2006/relationships/slide" Target="slides/slide26.xml"/><Relationship Id="rId15" Type="http://schemas.openxmlformats.org/officeDocument/2006/relationships/customXml" Target="../customXml/item15.xml"/><Relationship Id="rId36" Type="http://schemas.openxmlformats.org/officeDocument/2006/relationships/customXml" Target="../customXml/item36.xml"/><Relationship Id="rId57" Type="http://schemas.openxmlformats.org/officeDocument/2006/relationships/customXml" Target="../customXml/item57.xml"/><Relationship Id="rId106" Type="http://schemas.openxmlformats.org/officeDocument/2006/relationships/customXml" Target="../customXml/item106.xml"/><Relationship Id="rId127" Type="http://schemas.openxmlformats.org/officeDocument/2006/relationships/customXml" Target="../customXml/item127.xml"/><Relationship Id="rId262" Type="http://schemas.openxmlformats.org/officeDocument/2006/relationships/slideMaster" Target="slideMasters/slideMaster66.xml"/><Relationship Id="rId283" Type="http://schemas.openxmlformats.org/officeDocument/2006/relationships/slide" Target="slides/slide21.xml"/><Relationship Id="rId313" Type="http://schemas.openxmlformats.org/officeDocument/2006/relationships/slide" Target="slides/slide51.xml"/><Relationship Id="rId318" Type="http://schemas.openxmlformats.org/officeDocument/2006/relationships/slide" Target="slides/slide56.xml"/><Relationship Id="rId339" Type="http://schemas.openxmlformats.org/officeDocument/2006/relationships/viewProps" Target="viewProps.xml"/><Relationship Id="rId10" Type="http://schemas.openxmlformats.org/officeDocument/2006/relationships/customXml" Target="../customXml/item10.xml"/><Relationship Id="rId31" Type="http://schemas.openxmlformats.org/officeDocument/2006/relationships/customXml" Target="../customXml/item31.xml"/><Relationship Id="rId52" Type="http://schemas.openxmlformats.org/officeDocument/2006/relationships/customXml" Target="../customXml/item52.xml"/><Relationship Id="rId73" Type="http://schemas.openxmlformats.org/officeDocument/2006/relationships/customXml" Target="../customXml/item73.xml"/><Relationship Id="rId78" Type="http://schemas.openxmlformats.org/officeDocument/2006/relationships/customXml" Target="../customXml/item78.xml"/><Relationship Id="rId94" Type="http://schemas.openxmlformats.org/officeDocument/2006/relationships/customXml" Target="../customXml/item94.xml"/><Relationship Id="rId99" Type="http://schemas.openxmlformats.org/officeDocument/2006/relationships/customXml" Target="../customXml/item99.xml"/><Relationship Id="rId101" Type="http://schemas.openxmlformats.org/officeDocument/2006/relationships/customXml" Target="../customXml/item101.xml"/><Relationship Id="rId122" Type="http://schemas.openxmlformats.org/officeDocument/2006/relationships/customXml" Target="../customXml/item122.xml"/><Relationship Id="rId143" Type="http://schemas.openxmlformats.org/officeDocument/2006/relationships/customXml" Target="../customXml/item143.xml"/><Relationship Id="rId148" Type="http://schemas.openxmlformats.org/officeDocument/2006/relationships/customXml" Target="../customXml/item148.xml"/><Relationship Id="rId164" Type="http://schemas.openxmlformats.org/officeDocument/2006/relationships/customXml" Target="../customXml/item164.xml"/><Relationship Id="rId169" Type="http://schemas.openxmlformats.org/officeDocument/2006/relationships/customXml" Target="../customXml/item169.xml"/><Relationship Id="rId185" Type="http://schemas.openxmlformats.org/officeDocument/2006/relationships/customXml" Target="../customXml/item185.xml"/><Relationship Id="rId334" Type="http://schemas.openxmlformats.org/officeDocument/2006/relationships/slide" Target="slides/slide72.xml"/><Relationship Id="rId4" Type="http://schemas.openxmlformats.org/officeDocument/2006/relationships/customXml" Target="../customXml/item4.xml"/><Relationship Id="rId9" Type="http://schemas.openxmlformats.org/officeDocument/2006/relationships/customXml" Target="../customXml/item9.xml"/><Relationship Id="rId180" Type="http://schemas.openxmlformats.org/officeDocument/2006/relationships/customXml" Target="../customXml/item180.xml"/><Relationship Id="rId210" Type="http://schemas.openxmlformats.org/officeDocument/2006/relationships/slideMaster" Target="slideMasters/slideMaster14.xml"/><Relationship Id="rId215" Type="http://schemas.openxmlformats.org/officeDocument/2006/relationships/slideMaster" Target="slideMasters/slideMaster19.xml"/><Relationship Id="rId236" Type="http://schemas.openxmlformats.org/officeDocument/2006/relationships/slideMaster" Target="slideMasters/slideMaster40.xml"/><Relationship Id="rId257" Type="http://schemas.openxmlformats.org/officeDocument/2006/relationships/slideMaster" Target="slideMasters/slideMaster61.xml"/><Relationship Id="rId278" Type="http://schemas.openxmlformats.org/officeDocument/2006/relationships/slide" Target="slides/slide16.xml"/><Relationship Id="rId26" Type="http://schemas.openxmlformats.org/officeDocument/2006/relationships/customXml" Target="../customXml/item26.xml"/><Relationship Id="rId231" Type="http://schemas.openxmlformats.org/officeDocument/2006/relationships/slideMaster" Target="slideMasters/slideMaster35.xml"/><Relationship Id="rId252" Type="http://schemas.openxmlformats.org/officeDocument/2006/relationships/slideMaster" Target="slideMasters/slideMaster56.xml"/><Relationship Id="rId273" Type="http://schemas.openxmlformats.org/officeDocument/2006/relationships/slide" Target="slides/slide11.xml"/><Relationship Id="rId294" Type="http://schemas.openxmlformats.org/officeDocument/2006/relationships/slide" Target="slides/slide32.xml"/><Relationship Id="rId308" Type="http://schemas.openxmlformats.org/officeDocument/2006/relationships/slide" Target="slides/slide46.xml"/><Relationship Id="rId329" Type="http://schemas.openxmlformats.org/officeDocument/2006/relationships/slide" Target="slides/slide67.xml"/><Relationship Id="rId47" Type="http://schemas.openxmlformats.org/officeDocument/2006/relationships/customXml" Target="../customXml/item47.xml"/><Relationship Id="rId68" Type="http://schemas.openxmlformats.org/officeDocument/2006/relationships/customXml" Target="../customXml/item68.xml"/><Relationship Id="rId89" Type="http://schemas.openxmlformats.org/officeDocument/2006/relationships/customXml" Target="../customXml/item89.xml"/><Relationship Id="rId112" Type="http://schemas.openxmlformats.org/officeDocument/2006/relationships/customXml" Target="../customXml/item112.xml"/><Relationship Id="rId133" Type="http://schemas.openxmlformats.org/officeDocument/2006/relationships/customXml" Target="../customXml/item133.xml"/><Relationship Id="rId154" Type="http://schemas.openxmlformats.org/officeDocument/2006/relationships/customXml" Target="../customXml/item154.xml"/><Relationship Id="rId175" Type="http://schemas.openxmlformats.org/officeDocument/2006/relationships/customXml" Target="../customXml/item175.xml"/><Relationship Id="rId340" Type="http://schemas.openxmlformats.org/officeDocument/2006/relationships/theme" Target="theme/theme1.xml"/><Relationship Id="rId196" Type="http://schemas.openxmlformats.org/officeDocument/2006/relationships/customXml" Target="../customXml/item196.xml"/><Relationship Id="rId200" Type="http://schemas.openxmlformats.org/officeDocument/2006/relationships/slideMaster" Target="slideMasters/slideMaster4.xml"/><Relationship Id="rId16" Type="http://schemas.openxmlformats.org/officeDocument/2006/relationships/customXml" Target="../customXml/item16.xml"/><Relationship Id="rId221" Type="http://schemas.openxmlformats.org/officeDocument/2006/relationships/slideMaster" Target="slideMasters/slideMaster25.xml"/><Relationship Id="rId242" Type="http://schemas.openxmlformats.org/officeDocument/2006/relationships/slideMaster" Target="slideMasters/slideMaster46.xml"/><Relationship Id="rId263" Type="http://schemas.openxmlformats.org/officeDocument/2006/relationships/slide" Target="slides/slide1.xml"/><Relationship Id="rId284" Type="http://schemas.openxmlformats.org/officeDocument/2006/relationships/slide" Target="slides/slide22.xml"/><Relationship Id="rId319" Type="http://schemas.openxmlformats.org/officeDocument/2006/relationships/slide" Target="slides/slide57.xml"/><Relationship Id="rId37" Type="http://schemas.openxmlformats.org/officeDocument/2006/relationships/customXml" Target="../customXml/item37.xml"/><Relationship Id="rId58" Type="http://schemas.openxmlformats.org/officeDocument/2006/relationships/customXml" Target="../customXml/item58.xml"/><Relationship Id="rId79" Type="http://schemas.openxmlformats.org/officeDocument/2006/relationships/customXml" Target="../customXml/item79.xml"/><Relationship Id="rId102" Type="http://schemas.openxmlformats.org/officeDocument/2006/relationships/customXml" Target="../customXml/item102.xml"/><Relationship Id="rId123" Type="http://schemas.openxmlformats.org/officeDocument/2006/relationships/customXml" Target="../customXml/item123.xml"/><Relationship Id="rId144" Type="http://schemas.openxmlformats.org/officeDocument/2006/relationships/customXml" Target="../customXml/item144.xml"/><Relationship Id="rId330" Type="http://schemas.openxmlformats.org/officeDocument/2006/relationships/slide" Target="slides/slide68.xml"/><Relationship Id="rId90" Type="http://schemas.openxmlformats.org/officeDocument/2006/relationships/customXml" Target="../customXml/item90.xml"/><Relationship Id="rId165" Type="http://schemas.openxmlformats.org/officeDocument/2006/relationships/customXml" Target="../customXml/item165.xml"/><Relationship Id="rId186" Type="http://schemas.openxmlformats.org/officeDocument/2006/relationships/customXml" Target="../customXml/item186.xml"/><Relationship Id="rId211" Type="http://schemas.openxmlformats.org/officeDocument/2006/relationships/slideMaster" Target="slideMasters/slideMaster15.xml"/><Relationship Id="rId232" Type="http://schemas.openxmlformats.org/officeDocument/2006/relationships/slideMaster" Target="slideMasters/slideMaster36.xml"/><Relationship Id="rId253" Type="http://schemas.openxmlformats.org/officeDocument/2006/relationships/slideMaster" Target="slideMasters/slideMaster57.xml"/><Relationship Id="rId274" Type="http://schemas.openxmlformats.org/officeDocument/2006/relationships/slide" Target="slides/slide12.xml"/><Relationship Id="rId295" Type="http://schemas.openxmlformats.org/officeDocument/2006/relationships/slide" Target="slides/slide33.xml"/><Relationship Id="rId309" Type="http://schemas.openxmlformats.org/officeDocument/2006/relationships/slide" Target="slides/slide47.xml"/><Relationship Id="rId27" Type="http://schemas.openxmlformats.org/officeDocument/2006/relationships/customXml" Target="../customXml/item27.xml"/><Relationship Id="rId48" Type="http://schemas.openxmlformats.org/officeDocument/2006/relationships/customXml" Target="../customXml/item48.xml"/><Relationship Id="rId69" Type="http://schemas.openxmlformats.org/officeDocument/2006/relationships/customXml" Target="../customXml/item69.xml"/><Relationship Id="rId113" Type="http://schemas.openxmlformats.org/officeDocument/2006/relationships/customXml" Target="../customXml/item113.xml"/><Relationship Id="rId134" Type="http://schemas.openxmlformats.org/officeDocument/2006/relationships/customXml" Target="../customXml/item134.xml"/><Relationship Id="rId320" Type="http://schemas.openxmlformats.org/officeDocument/2006/relationships/slide" Target="slides/slide58.xml"/><Relationship Id="rId80" Type="http://schemas.openxmlformats.org/officeDocument/2006/relationships/customXml" Target="../customXml/item80.xml"/><Relationship Id="rId155" Type="http://schemas.openxmlformats.org/officeDocument/2006/relationships/customXml" Target="../customXml/item155.xml"/><Relationship Id="rId176" Type="http://schemas.openxmlformats.org/officeDocument/2006/relationships/customXml" Target="../customXml/item176.xml"/><Relationship Id="rId197" Type="http://schemas.openxmlformats.org/officeDocument/2006/relationships/slideMaster" Target="slideMasters/slideMaster1.xml"/><Relationship Id="rId341" Type="http://schemas.openxmlformats.org/officeDocument/2006/relationships/tableStyles" Target="tableStyles.xml"/><Relationship Id="rId201" Type="http://schemas.openxmlformats.org/officeDocument/2006/relationships/slideMaster" Target="slideMasters/slideMaster5.xml"/><Relationship Id="rId222" Type="http://schemas.openxmlformats.org/officeDocument/2006/relationships/slideMaster" Target="slideMasters/slideMaster26.xml"/><Relationship Id="rId243" Type="http://schemas.openxmlformats.org/officeDocument/2006/relationships/slideMaster" Target="slideMasters/slideMaster47.xml"/><Relationship Id="rId264" Type="http://schemas.openxmlformats.org/officeDocument/2006/relationships/slide" Target="slides/slide2.xml"/><Relationship Id="rId285" Type="http://schemas.openxmlformats.org/officeDocument/2006/relationships/slide" Target="slides/slide23.xml"/><Relationship Id="rId17" Type="http://schemas.openxmlformats.org/officeDocument/2006/relationships/customXml" Target="../customXml/item17.xml"/><Relationship Id="rId38" Type="http://schemas.openxmlformats.org/officeDocument/2006/relationships/customXml" Target="../customXml/item38.xml"/><Relationship Id="rId59" Type="http://schemas.openxmlformats.org/officeDocument/2006/relationships/customXml" Target="../customXml/item59.xml"/><Relationship Id="rId103" Type="http://schemas.openxmlformats.org/officeDocument/2006/relationships/customXml" Target="../customXml/item103.xml"/><Relationship Id="rId124" Type="http://schemas.openxmlformats.org/officeDocument/2006/relationships/customXml" Target="../customXml/item124.xml"/><Relationship Id="rId310" Type="http://schemas.openxmlformats.org/officeDocument/2006/relationships/slide" Target="slides/slide48.xml"/><Relationship Id="rId70" Type="http://schemas.openxmlformats.org/officeDocument/2006/relationships/customXml" Target="../customXml/item70.xml"/><Relationship Id="rId91" Type="http://schemas.openxmlformats.org/officeDocument/2006/relationships/customXml" Target="../customXml/item91.xml"/><Relationship Id="rId145" Type="http://schemas.openxmlformats.org/officeDocument/2006/relationships/customXml" Target="../customXml/item145.xml"/><Relationship Id="rId166" Type="http://schemas.openxmlformats.org/officeDocument/2006/relationships/customXml" Target="../customXml/item166.xml"/><Relationship Id="rId187" Type="http://schemas.openxmlformats.org/officeDocument/2006/relationships/customXml" Target="../customXml/item187.xml"/><Relationship Id="rId331" Type="http://schemas.openxmlformats.org/officeDocument/2006/relationships/slide" Target="slides/slide69.xml"/><Relationship Id="rId1" Type="http://schemas.openxmlformats.org/officeDocument/2006/relationships/customXml" Target="../customXml/item1.xml"/><Relationship Id="rId212" Type="http://schemas.openxmlformats.org/officeDocument/2006/relationships/slideMaster" Target="slideMasters/slideMaster16.xml"/><Relationship Id="rId233" Type="http://schemas.openxmlformats.org/officeDocument/2006/relationships/slideMaster" Target="slideMasters/slideMaster37.xml"/><Relationship Id="rId254" Type="http://schemas.openxmlformats.org/officeDocument/2006/relationships/slideMaster" Target="slideMasters/slideMaster58.xml"/><Relationship Id="rId28" Type="http://schemas.openxmlformats.org/officeDocument/2006/relationships/customXml" Target="../customXml/item28.xml"/><Relationship Id="rId49" Type="http://schemas.openxmlformats.org/officeDocument/2006/relationships/customXml" Target="../customXml/item49.xml"/><Relationship Id="rId114" Type="http://schemas.openxmlformats.org/officeDocument/2006/relationships/customXml" Target="../customXml/item114.xml"/><Relationship Id="rId275" Type="http://schemas.openxmlformats.org/officeDocument/2006/relationships/slide" Target="slides/slide13.xml"/><Relationship Id="rId296" Type="http://schemas.openxmlformats.org/officeDocument/2006/relationships/slide" Target="slides/slide34.xml"/><Relationship Id="rId300" Type="http://schemas.openxmlformats.org/officeDocument/2006/relationships/slide" Target="slides/slide38.xml"/><Relationship Id="rId60" Type="http://schemas.openxmlformats.org/officeDocument/2006/relationships/customXml" Target="../customXml/item60.xml"/><Relationship Id="rId81" Type="http://schemas.openxmlformats.org/officeDocument/2006/relationships/customXml" Target="../customXml/item81.xml"/><Relationship Id="rId135" Type="http://schemas.openxmlformats.org/officeDocument/2006/relationships/customXml" Target="../customXml/item135.xml"/><Relationship Id="rId156" Type="http://schemas.openxmlformats.org/officeDocument/2006/relationships/customXml" Target="../customXml/item156.xml"/><Relationship Id="rId177" Type="http://schemas.openxmlformats.org/officeDocument/2006/relationships/customXml" Target="../customXml/item177.xml"/><Relationship Id="rId198" Type="http://schemas.openxmlformats.org/officeDocument/2006/relationships/slideMaster" Target="slideMasters/slideMaster2.xml"/><Relationship Id="rId321" Type="http://schemas.openxmlformats.org/officeDocument/2006/relationships/slide" Target="slides/slide59.xml"/><Relationship Id="rId202" Type="http://schemas.openxmlformats.org/officeDocument/2006/relationships/slideMaster" Target="slideMasters/slideMaster6.xml"/><Relationship Id="rId223" Type="http://schemas.openxmlformats.org/officeDocument/2006/relationships/slideMaster" Target="slideMasters/slideMaster27.xml"/><Relationship Id="rId244" Type="http://schemas.openxmlformats.org/officeDocument/2006/relationships/slideMaster" Target="slideMasters/slideMaster48.xml"/><Relationship Id="rId18" Type="http://schemas.openxmlformats.org/officeDocument/2006/relationships/customXml" Target="../customXml/item18.xml"/><Relationship Id="rId39" Type="http://schemas.openxmlformats.org/officeDocument/2006/relationships/customXml" Target="../customXml/item39.xml"/><Relationship Id="rId265" Type="http://schemas.openxmlformats.org/officeDocument/2006/relationships/slide" Target="slides/slide3.xml"/><Relationship Id="rId286" Type="http://schemas.openxmlformats.org/officeDocument/2006/relationships/slide" Target="slides/slide24.xml"/><Relationship Id="rId50" Type="http://schemas.openxmlformats.org/officeDocument/2006/relationships/customXml" Target="../customXml/item50.xml"/><Relationship Id="rId104" Type="http://schemas.openxmlformats.org/officeDocument/2006/relationships/customXml" Target="../customXml/item104.xml"/><Relationship Id="rId125" Type="http://schemas.openxmlformats.org/officeDocument/2006/relationships/customXml" Target="../customXml/item125.xml"/><Relationship Id="rId146" Type="http://schemas.openxmlformats.org/officeDocument/2006/relationships/customXml" Target="../customXml/item146.xml"/><Relationship Id="rId167" Type="http://schemas.openxmlformats.org/officeDocument/2006/relationships/customXml" Target="../customXml/item167.xml"/><Relationship Id="rId188" Type="http://schemas.openxmlformats.org/officeDocument/2006/relationships/customXml" Target="../customXml/item188.xml"/><Relationship Id="rId311" Type="http://schemas.openxmlformats.org/officeDocument/2006/relationships/slide" Target="slides/slide49.xml"/><Relationship Id="rId332" Type="http://schemas.openxmlformats.org/officeDocument/2006/relationships/slide" Target="slides/slide70.xml"/><Relationship Id="rId71" Type="http://schemas.openxmlformats.org/officeDocument/2006/relationships/customXml" Target="../customXml/item71.xml"/><Relationship Id="rId92" Type="http://schemas.openxmlformats.org/officeDocument/2006/relationships/customXml" Target="../customXml/item92.xml"/><Relationship Id="rId213" Type="http://schemas.openxmlformats.org/officeDocument/2006/relationships/slideMaster" Target="slideMasters/slideMaster17.xml"/><Relationship Id="rId234" Type="http://schemas.openxmlformats.org/officeDocument/2006/relationships/slideMaster" Target="slideMasters/slideMaster38.xml"/><Relationship Id="rId2" Type="http://schemas.openxmlformats.org/officeDocument/2006/relationships/customXml" Target="../customXml/item2.xml"/><Relationship Id="rId29" Type="http://schemas.openxmlformats.org/officeDocument/2006/relationships/customXml" Target="../customXml/item29.xml"/><Relationship Id="rId255" Type="http://schemas.openxmlformats.org/officeDocument/2006/relationships/slideMaster" Target="slideMasters/slideMaster59.xml"/><Relationship Id="rId276" Type="http://schemas.openxmlformats.org/officeDocument/2006/relationships/slide" Target="slides/slide14.xml"/><Relationship Id="rId297" Type="http://schemas.openxmlformats.org/officeDocument/2006/relationships/slide" Target="slides/slide35.xml"/><Relationship Id="rId40" Type="http://schemas.openxmlformats.org/officeDocument/2006/relationships/customXml" Target="../customXml/item40.xml"/><Relationship Id="rId115" Type="http://schemas.openxmlformats.org/officeDocument/2006/relationships/customXml" Target="../customXml/item115.xml"/><Relationship Id="rId136" Type="http://schemas.openxmlformats.org/officeDocument/2006/relationships/customXml" Target="../customXml/item136.xml"/><Relationship Id="rId157" Type="http://schemas.openxmlformats.org/officeDocument/2006/relationships/customXml" Target="../customXml/item157.xml"/><Relationship Id="rId178" Type="http://schemas.openxmlformats.org/officeDocument/2006/relationships/customXml" Target="../customXml/item178.xml"/><Relationship Id="rId301" Type="http://schemas.openxmlformats.org/officeDocument/2006/relationships/slide" Target="slides/slide39.xml"/><Relationship Id="rId322" Type="http://schemas.openxmlformats.org/officeDocument/2006/relationships/slide" Target="slides/slide60.xml"/><Relationship Id="rId61" Type="http://schemas.openxmlformats.org/officeDocument/2006/relationships/customXml" Target="../customXml/item61.xml"/><Relationship Id="rId82" Type="http://schemas.openxmlformats.org/officeDocument/2006/relationships/customXml" Target="../customXml/item82.xml"/><Relationship Id="rId199" Type="http://schemas.openxmlformats.org/officeDocument/2006/relationships/slideMaster" Target="slideMasters/slideMaster3.xml"/><Relationship Id="rId203" Type="http://schemas.openxmlformats.org/officeDocument/2006/relationships/slideMaster" Target="slideMasters/slideMaster7.xml"/><Relationship Id="rId19" Type="http://schemas.openxmlformats.org/officeDocument/2006/relationships/customXml" Target="../customXml/item19.xml"/><Relationship Id="rId224" Type="http://schemas.openxmlformats.org/officeDocument/2006/relationships/slideMaster" Target="slideMasters/slideMaster28.xml"/><Relationship Id="rId245" Type="http://schemas.openxmlformats.org/officeDocument/2006/relationships/slideMaster" Target="slideMasters/slideMaster49.xml"/><Relationship Id="rId266" Type="http://schemas.openxmlformats.org/officeDocument/2006/relationships/slide" Target="slides/slide4.xml"/><Relationship Id="rId287" Type="http://schemas.openxmlformats.org/officeDocument/2006/relationships/slide" Target="slides/slide25.xml"/><Relationship Id="rId30" Type="http://schemas.openxmlformats.org/officeDocument/2006/relationships/customXml" Target="../customXml/item30.xml"/><Relationship Id="rId105" Type="http://schemas.openxmlformats.org/officeDocument/2006/relationships/customXml" Target="../customXml/item105.xml"/><Relationship Id="rId126" Type="http://schemas.openxmlformats.org/officeDocument/2006/relationships/customXml" Target="../customXml/item126.xml"/><Relationship Id="rId147" Type="http://schemas.openxmlformats.org/officeDocument/2006/relationships/customXml" Target="../customXml/item147.xml"/><Relationship Id="rId168" Type="http://schemas.openxmlformats.org/officeDocument/2006/relationships/customXml" Target="../customXml/item168.xml"/><Relationship Id="rId312" Type="http://schemas.openxmlformats.org/officeDocument/2006/relationships/slide" Target="slides/slide50.xml"/><Relationship Id="rId333" Type="http://schemas.openxmlformats.org/officeDocument/2006/relationships/slide" Target="slides/slide71.xml"/><Relationship Id="rId51" Type="http://schemas.openxmlformats.org/officeDocument/2006/relationships/customXml" Target="../customXml/item51.xml"/><Relationship Id="rId72" Type="http://schemas.openxmlformats.org/officeDocument/2006/relationships/customXml" Target="../customXml/item72.xml"/><Relationship Id="rId93" Type="http://schemas.openxmlformats.org/officeDocument/2006/relationships/customXml" Target="../customXml/item93.xml"/><Relationship Id="rId189" Type="http://schemas.openxmlformats.org/officeDocument/2006/relationships/customXml" Target="../customXml/item18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9138.xml"/><Relationship Id="rId2" Type="http://schemas.openxmlformats.org/officeDocument/2006/relationships/tags" Target="../tags/tag9137.xml"/><Relationship Id="rId1" Type="http://schemas.openxmlformats.org/officeDocument/2006/relationships/tags" Target="../tags/tag9136.xml"/><Relationship Id="rId5" Type="http://schemas.openxmlformats.org/officeDocument/2006/relationships/slide" Target="../slides/slide3.xml"/><Relationship Id="rId4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9243.xml"/><Relationship Id="rId2" Type="http://schemas.openxmlformats.org/officeDocument/2006/relationships/tags" Target="../tags/tag9242.xml"/><Relationship Id="rId1" Type="http://schemas.openxmlformats.org/officeDocument/2006/relationships/tags" Target="../tags/tag9241.xml"/><Relationship Id="rId5" Type="http://schemas.openxmlformats.org/officeDocument/2006/relationships/slide" Target="../slides/slide14.xml"/><Relationship Id="rId4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tags" Target="../tags/tag9250.xml"/><Relationship Id="rId2" Type="http://schemas.openxmlformats.org/officeDocument/2006/relationships/tags" Target="../tags/tag9249.xml"/><Relationship Id="rId1" Type="http://schemas.openxmlformats.org/officeDocument/2006/relationships/tags" Target="../tags/tag9248.xml"/><Relationship Id="rId5" Type="http://schemas.openxmlformats.org/officeDocument/2006/relationships/slide" Target="../slides/slide15.xml"/><Relationship Id="rId4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tags" Target="../tags/tag9257.xml"/><Relationship Id="rId2" Type="http://schemas.openxmlformats.org/officeDocument/2006/relationships/tags" Target="../tags/tag9256.xml"/><Relationship Id="rId1" Type="http://schemas.openxmlformats.org/officeDocument/2006/relationships/tags" Target="../tags/tag9255.xml"/><Relationship Id="rId5" Type="http://schemas.openxmlformats.org/officeDocument/2006/relationships/slide" Target="../slides/slide16.xml"/><Relationship Id="rId4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tags" Target="../tags/tag9269.xml"/><Relationship Id="rId2" Type="http://schemas.openxmlformats.org/officeDocument/2006/relationships/tags" Target="../tags/tag9268.xml"/><Relationship Id="rId1" Type="http://schemas.openxmlformats.org/officeDocument/2006/relationships/tags" Target="../tags/tag9267.xml"/><Relationship Id="rId5" Type="http://schemas.openxmlformats.org/officeDocument/2006/relationships/slide" Target="../slides/slide17.xml"/><Relationship Id="rId4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3" Type="http://schemas.openxmlformats.org/officeDocument/2006/relationships/tags" Target="../tags/tag9292.xml"/><Relationship Id="rId2" Type="http://schemas.openxmlformats.org/officeDocument/2006/relationships/tags" Target="../tags/tag9291.xml"/><Relationship Id="rId1" Type="http://schemas.openxmlformats.org/officeDocument/2006/relationships/tags" Target="../tags/tag9290.xml"/><Relationship Id="rId5" Type="http://schemas.openxmlformats.org/officeDocument/2006/relationships/slide" Target="../slides/slide18.xml"/><Relationship Id="rId4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3" Type="http://schemas.openxmlformats.org/officeDocument/2006/relationships/tags" Target="../tags/tag9305.xml"/><Relationship Id="rId2" Type="http://schemas.openxmlformats.org/officeDocument/2006/relationships/tags" Target="../tags/tag9304.xml"/><Relationship Id="rId1" Type="http://schemas.openxmlformats.org/officeDocument/2006/relationships/tags" Target="../tags/tag9303.xml"/><Relationship Id="rId5" Type="http://schemas.openxmlformats.org/officeDocument/2006/relationships/slide" Target="../slides/slide19.xml"/><Relationship Id="rId4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3" Type="http://schemas.openxmlformats.org/officeDocument/2006/relationships/tags" Target="../tags/tag9312.xml"/><Relationship Id="rId2" Type="http://schemas.openxmlformats.org/officeDocument/2006/relationships/tags" Target="../tags/tag9311.xml"/><Relationship Id="rId1" Type="http://schemas.openxmlformats.org/officeDocument/2006/relationships/tags" Target="../tags/tag9310.xml"/><Relationship Id="rId5" Type="http://schemas.openxmlformats.org/officeDocument/2006/relationships/slide" Target="../slides/slide20.xml"/><Relationship Id="rId4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3" Type="http://schemas.openxmlformats.org/officeDocument/2006/relationships/tags" Target="../tags/tag9316.xml"/><Relationship Id="rId2" Type="http://schemas.openxmlformats.org/officeDocument/2006/relationships/tags" Target="../tags/tag9315.xml"/><Relationship Id="rId1" Type="http://schemas.openxmlformats.org/officeDocument/2006/relationships/tags" Target="../tags/tag9314.xml"/><Relationship Id="rId5" Type="http://schemas.openxmlformats.org/officeDocument/2006/relationships/slide" Target="../slides/slide21.xml"/><Relationship Id="rId4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9323.xml"/><Relationship Id="rId2" Type="http://schemas.openxmlformats.org/officeDocument/2006/relationships/tags" Target="../tags/tag9322.xml"/><Relationship Id="rId1" Type="http://schemas.openxmlformats.org/officeDocument/2006/relationships/tags" Target="../tags/tag9321.xml"/><Relationship Id="rId5" Type="http://schemas.openxmlformats.org/officeDocument/2006/relationships/slide" Target="../slides/slide22.xml"/><Relationship Id="rId4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3" Type="http://schemas.openxmlformats.org/officeDocument/2006/relationships/tags" Target="../tags/tag9334.xml"/><Relationship Id="rId2" Type="http://schemas.openxmlformats.org/officeDocument/2006/relationships/tags" Target="../tags/tag9333.xml"/><Relationship Id="rId1" Type="http://schemas.openxmlformats.org/officeDocument/2006/relationships/tags" Target="../tags/tag9332.xml"/><Relationship Id="rId5" Type="http://schemas.openxmlformats.org/officeDocument/2006/relationships/slide" Target="../slides/slide23.xml"/><Relationship Id="rId4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9142.xml"/><Relationship Id="rId2" Type="http://schemas.openxmlformats.org/officeDocument/2006/relationships/tags" Target="../tags/tag9141.xml"/><Relationship Id="rId1" Type="http://schemas.openxmlformats.org/officeDocument/2006/relationships/tags" Target="../tags/tag9140.xml"/><Relationship Id="rId5" Type="http://schemas.openxmlformats.org/officeDocument/2006/relationships/slide" Target="../slides/slide4.xml"/><Relationship Id="rId4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3" Type="http://schemas.openxmlformats.org/officeDocument/2006/relationships/tags" Target="../tags/tag9348.xml"/><Relationship Id="rId2" Type="http://schemas.openxmlformats.org/officeDocument/2006/relationships/tags" Target="../tags/tag9347.xml"/><Relationship Id="rId1" Type="http://schemas.openxmlformats.org/officeDocument/2006/relationships/tags" Target="../tags/tag9346.xml"/><Relationship Id="rId5" Type="http://schemas.openxmlformats.org/officeDocument/2006/relationships/slide" Target="../slides/slide24.xml"/><Relationship Id="rId4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3" Type="http://schemas.openxmlformats.org/officeDocument/2006/relationships/tags" Target="../tags/tag9365.xml"/><Relationship Id="rId2" Type="http://schemas.openxmlformats.org/officeDocument/2006/relationships/tags" Target="../tags/tag9364.xml"/><Relationship Id="rId1" Type="http://schemas.openxmlformats.org/officeDocument/2006/relationships/tags" Target="../tags/tag9363.xml"/><Relationship Id="rId5" Type="http://schemas.openxmlformats.org/officeDocument/2006/relationships/slide" Target="../slides/slide25.xml"/><Relationship Id="rId4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3" Type="http://schemas.openxmlformats.org/officeDocument/2006/relationships/tags" Target="../tags/tag9385.xml"/><Relationship Id="rId2" Type="http://schemas.openxmlformats.org/officeDocument/2006/relationships/tags" Target="../tags/tag9384.xml"/><Relationship Id="rId1" Type="http://schemas.openxmlformats.org/officeDocument/2006/relationships/tags" Target="../tags/tag9383.xml"/><Relationship Id="rId5" Type="http://schemas.openxmlformats.org/officeDocument/2006/relationships/slide" Target="../slides/slide26.xml"/><Relationship Id="rId4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3" Type="http://schemas.openxmlformats.org/officeDocument/2006/relationships/tags" Target="../tags/tag9396.xml"/><Relationship Id="rId2" Type="http://schemas.openxmlformats.org/officeDocument/2006/relationships/tags" Target="../tags/tag9395.xml"/><Relationship Id="rId1" Type="http://schemas.openxmlformats.org/officeDocument/2006/relationships/tags" Target="../tags/tag9394.xml"/><Relationship Id="rId5" Type="http://schemas.openxmlformats.org/officeDocument/2006/relationships/slide" Target="../slides/slide27.xml"/><Relationship Id="rId4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3" Type="http://schemas.openxmlformats.org/officeDocument/2006/relationships/tags" Target="../tags/tag9401.xml"/><Relationship Id="rId2" Type="http://schemas.openxmlformats.org/officeDocument/2006/relationships/tags" Target="../tags/tag9400.xml"/><Relationship Id="rId1" Type="http://schemas.openxmlformats.org/officeDocument/2006/relationships/tags" Target="../tags/tag9399.xml"/><Relationship Id="rId5" Type="http://schemas.openxmlformats.org/officeDocument/2006/relationships/slide" Target="../slides/slide28.xml"/><Relationship Id="rId4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3" Type="http://schemas.openxmlformats.org/officeDocument/2006/relationships/tags" Target="../tags/tag9405.xml"/><Relationship Id="rId2" Type="http://schemas.openxmlformats.org/officeDocument/2006/relationships/tags" Target="../tags/tag9404.xml"/><Relationship Id="rId1" Type="http://schemas.openxmlformats.org/officeDocument/2006/relationships/tags" Target="../tags/tag9403.xml"/><Relationship Id="rId5" Type="http://schemas.openxmlformats.org/officeDocument/2006/relationships/slide" Target="../slides/slide29.xml"/><Relationship Id="rId4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3" Type="http://schemas.openxmlformats.org/officeDocument/2006/relationships/tags" Target="../tags/tag9415.xml"/><Relationship Id="rId2" Type="http://schemas.openxmlformats.org/officeDocument/2006/relationships/tags" Target="../tags/tag9414.xml"/><Relationship Id="rId1" Type="http://schemas.openxmlformats.org/officeDocument/2006/relationships/tags" Target="../tags/tag9413.xml"/><Relationship Id="rId5" Type="http://schemas.openxmlformats.org/officeDocument/2006/relationships/slide" Target="../slides/slide31.xml"/><Relationship Id="rId4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3" Type="http://schemas.openxmlformats.org/officeDocument/2006/relationships/tags" Target="../tags/tag9421.xml"/><Relationship Id="rId2" Type="http://schemas.openxmlformats.org/officeDocument/2006/relationships/tags" Target="../tags/tag9420.xml"/><Relationship Id="rId1" Type="http://schemas.openxmlformats.org/officeDocument/2006/relationships/tags" Target="../tags/tag9419.xml"/><Relationship Id="rId5" Type="http://schemas.openxmlformats.org/officeDocument/2006/relationships/slide" Target="../slides/slide32.xml"/><Relationship Id="rId4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3" Type="http://schemas.openxmlformats.org/officeDocument/2006/relationships/tags" Target="../tags/tag9427.xml"/><Relationship Id="rId2" Type="http://schemas.openxmlformats.org/officeDocument/2006/relationships/tags" Target="../tags/tag9426.xml"/><Relationship Id="rId1" Type="http://schemas.openxmlformats.org/officeDocument/2006/relationships/tags" Target="../tags/tag9425.xml"/><Relationship Id="rId5" Type="http://schemas.openxmlformats.org/officeDocument/2006/relationships/slide" Target="../slides/slide33.xml"/><Relationship Id="rId4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3" Type="http://schemas.openxmlformats.org/officeDocument/2006/relationships/tags" Target="../tags/tag9439.xml"/><Relationship Id="rId2" Type="http://schemas.openxmlformats.org/officeDocument/2006/relationships/tags" Target="../tags/tag9438.xml"/><Relationship Id="rId1" Type="http://schemas.openxmlformats.org/officeDocument/2006/relationships/tags" Target="../tags/tag9437.xml"/><Relationship Id="rId5" Type="http://schemas.openxmlformats.org/officeDocument/2006/relationships/slide" Target="../slides/slide34.xml"/><Relationship Id="rId4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9156.xml"/><Relationship Id="rId2" Type="http://schemas.openxmlformats.org/officeDocument/2006/relationships/tags" Target="../tags/tag9155.xml"/><Relationship Id="rId1" Type="http://schemas.openxmlformats.org/officeDocument/2006/relationships/tags" Target="../tags/tag9154.xml"/><Relationship Id="rId5" Type="http://schemas.openxmlformats.org/officeDocument/2006/relationships/slide" Target="../slides/slide5.xml"/><Relationship Id="rId4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3" Type="http://schemas.openxmlformats.org/officeDocument/2006/relationships/tags" Target="../tags/tag9452.xml"/><Relationship Id="rId2" Type="http://schemas.openxmlformats.org/officeDocument/2006/relationships/tags" Target="../tags/tag9451.xml"/><Relationship Id="rId1" Type="http://schemas.openxmlformats.org/officeDocument/2006/relationships/tags" Target="../tags/tag9450.xml"/><Relationship Id="rId5" Type="http://schemas.openxmlformats.org/officeDocument/2006/relationships/slide" Target="../slides/slide35.xml"/><Relationship Id="rId4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3" Type="http://schemas.openxmlformats.org/officeDocument/2006/relationships/tags" Target="../tags/tag9461.xml"/><Relationship Id="rId2" Type="http://schemas.openxmlformats.org/officeDocument/2006/relationships/tags" Target="../tags/tag9460.xml"/><Relationship Id="rId1" Type="http://schemas.openxmlformats.org/officeDocument/2006/relationships/tags" Target="../tags/tag9459.xml"/><Relationship Id="rId5" Type="http://schemas.openxmlformats.org/officeDocument/2006/relationships/slide" Target="../slides/slide36.xml"/><Relationship Id="rId4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3" Type="http://schemas.openxmlformats.org/officeDocument/2006/relationships/tags" Target="../tags/tag9468.xml"/><Relationship Id="rId2" Type="http://schemas.openxmlformats.org/officeDocument/2006/relationships/tags" Target="../tags/tag9467.xml"/><Relationship Id="rId1" Type="http://schemas.openxmlformats.org/officeDocument/2006/relationships/tags" Target="../tags/tag9466.xml"/><Relationship Id="rId5" Type="http://schemas.openxmlformats.org/officeDocument/2006/relationships/slide" Target="../slides/slide37.xml"/><Relationship Id="rId4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3" Type="http://schemas.openxmlformats.org/officeDocument/2006/relationships/tags" Target="../tags/tag9478.xml"/><Relationship Id="rId2" Type="http://schemas.openxmlformats.org/officeDocument/2006/relationships/tags" Target="../tags/tag9477.xml"/><Relationship Id="rId1" Type="http://schemas.openxmlformats.org/officeDocument/2006/relationships/tags" Target="../tags/tag9476.xml"/><Relationship Id="rId5" Type="http://schemas.openxmlformats.org/officeDocument/2006/relationships/slide" Target="../slides/slide38.xml"/><Relationship Id="rId4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3" Type="http://schemas.openxmlformats.org/officeDocument/2006/relationships/tags" Target="../tags/tag9490.xml"/><Relationship Id="rId2" Type="http://schemas.openxmlformats.org/officeDocument/2006/relationships/tags" Target="../tags/tag9489.xml"/><Relationship Id="rId1" Type="http://schemas.openxmlformats.org/officeDocument/2006/relationships/tags" Target="../tags/tag9488.xml"/><Relationship Id="rId5" Type="http://schemas.openxmlformats.org/officeDocument/2006/relationships/slide" Target="../slides/slide39.xml"/><Relationship Id="rId4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3" Type="http://schemas.openxmlformats.org/officeDocument/2006/relationships/tags" Target="../tags/tag9502.xml"/><Relationship Id="rId2" Type="http://schemas.openxmlformats.org/officeDocument/2006/relationships/tags" Target="../tags/tag9501.xml"/><Relationship Id="rId1" Type="http://schemas.openxmlformats.org/officeDocument/2006/relationships/tags" Target="../tags/tag9500.xml"/><Relationship Id="rId5" Type="http://schemas.openxmlformats.org/officeDocument/2006/relationships/slide" Target="../slides/slide40.xml"/><Relationship Id="rId4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3" Type="http://schemas.openxmlformats.org/officeDocument/2006/relationships/tags" Target="../tags/tag9509.xml"/><Relationship Id="rId2" Type="http://schemas.openxmlformats.org/officeDocument/2006/relationships/tags" Target="../tags/tag9508.xml"/><Relationship Id="rId1" Type="http://schemas.openxmlformats.org/officeDocument/2006/relationships/tags" Target="../tags/tag9507.xml"/><Relationship Id="rId5" Type="http://schemas.openxmlformats.org/officeDocument/2006/relationships/slide" Target="../slides/slide41.xml"/><Relationship Id="rId4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3" Type="http://schemas.openxmlformats.org/officeDocument/2006/relationships/tags" Target="../tags/tag9519.xml"/><Relationship Id="rId2" Type="http://schemas.openxmlformats.org/officeDocument/2006/relationships/tags" Target="../tags/tag9518.xml"/><Relationship Id="rId1" Type="http://schemas.openxmlformats.org/officeDocument/2006/relationships/tags" Target="../tags/tag9517.xml"/><Relationship Id="rId5" Type="http://schemas.openxmlformats.org/officeDocument/2006/relationships/slide" Target="../slides/slide42.xml"/><Relationship Id="rId4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3" Type="http://schemas.openxmlformats.org/officeDocument/2006/relationships/tags" Target="../tags/tag9530.xml"/><Relationship Id="rId2" Type="http://schemas.openxmlformats.org/officeDocument/2006/relationships/tags" Target="../tags/tag9529.xml"/><Relationship Id="rId1" Type="http://schemas.openxmlformats.org/officeDocument/2006/relationships/tags" Target="../tags/tag9528.xml"/><Relationship Id="rId5" Type="http://schemas.openxmlformats.org/officeDocument/2006/relationships/slide" Target="../slides/slide43.xml"/><Relationship Id="rId4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3" Type="http://schemas.openxmlformats.org/officeDocument/2006/relationships/tags" Target="../tags/tag9549.xml"/><Relationship Id="rId2" Type="http://schemas.openxmlformats.org/officeDocument/2006/relationships/tags" Target="../tags/tag9548.xml"/><Relationship Id="rId1" Type="http://schemas.openxmlformats.org/officeDocument/2006/relationships/tags" Target="../tags/tag9547.xml"/><Relationship Id="rId5" Type="http://schemas.openxmlformats.org/officeDocument/2006/relationships/slide" Target="../slides/slide44.xml"/><Relationship Id="rId4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tags" Target="../tags/tag9160.xml"/><Relationship Id="rId2" Type="http://schemas.openxmlformats.org/officeDocument/2006/relationships/tags" Target="../tags/tag9159.xml"/><Relationship Id="rId1" Type="http://schemas.openxmlformats.org/officeDocument/2006/relationships/tags" Target="../tags/tag9158.xml"/><Relationship Id="rId5" Type="http://schemas.openxmlformats.org/officeDocument/2006/relationships/slide" Target="../slides/slide6.xml"/><Relationship Id="rId4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3" Type="http://schemas.openxmlformats.org/officeDocument/2006/relationships/tags" Target="../tags/tag9570.xml"/><Relationship Id="rId2" Type="http://schemas.openxmlformats.org/officeDocument/2006/relationships/tags" Target="../tags/tag9569.xml"/><Relationship Id="rId1" Type="http://schemas.openxmlformats.org/officeDocument/2006/relationships/tags" Target="../tags/tag9568.xml"/><Relationship Id="rId5" Type="http://schemas.openxmlformats.org/officeDocument/2006/relationships/slide" Target="../slides/slide45.xml"/><Relationship Id="rId4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3" Type="http://schemas.openxmlformats.org/officeDocument/2006/relationships/tags" Target="../tags/tag9593.xml"/><Relationship Id="rId2" Type="http://schemas.openxmlformats.org/officeDocument/2006/relationships/tags" Target="../tags/tag9592.xml"/><Relationship Id="rId1" Type="http://schemas.openxmlformats.org/officeDocument/2006/relationships/tags" Target="../tags/tag9591.xml"/><Relationship Id="rId5" Type="http://schemas.openxmlformats.org/officeDocument/2006/relationships/slide" Target="../slides/slide46.xml"/><Relationship Id="rId4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3" Type="http://schemas.openxmlformats.org/officeDocument/2006/relationships/tags" Target="../tags/tag9625.xml"/><Relationship Id="rId2" Type="http://schemas.openxmlformats.org/officeDocument/2006/relationships/tags" Target="../tags/tag9624.xml"/><Relationship Id="rId1" Type="http://schemas.openxmlformats.org/officeDocument/2006/relationships/tags" Target="../tags/tag9623.xml"/><Relationship Id="rId5" Type="http://schemas.openxmlformats.org/officeDocument/2006/relationships/slide" Target="../slides/slide47.xml"/><Relationship Id="rId4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3" Type="http://schemas.openxmlformats.org/officeDocument/2006/relationships/tags" Target="../tags/tag9673.xml"/><Relationship Id="rId2" Type="http://schemas.openxmlformats.org/officeDocument/2006/relationships/tags" Target="../tags/tag9672.xml"/><Relationship Id="rId1" Type="http://schemas.openxmlformats.org/officeDocument/2006/relationships/tags" Target="../tags/tag9671.xml"/><Relationship Id="rId5" Type="http://schemas.openxmlformats.org/officeDocument/2006/relationships/slide" Target="../slides/slide48.xml"/><Relationship Id="rId4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3" Type="http://schemas.openxmlformats.org/officeDocument/2006/relationships/tags" Target="../tags/tag9705.xml"/><Relationship Id="rId2" Type="http://schemas.openxmlformats.org/officeDocument/2006/relationships/tags" Target="../tags/tag9704.xml"/><Relationship Id="rId1" Type="http://schemas.openxmlformats.org/officeDocument/2006/relationships/tags" Target="../tags/tag9703.xml"/><Relationship Id="rId5" Type="http://schemas.openxmlformats.org/officeDocument/2006/relationships/slide" Target="../slides/slide49.xml"/><Relationship Id="rId4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3" Type="http://schemas.openxmlformats.org/officeDocument/2006/relationships/tags" Target="../tags/tag9716.xml"/><Relationship Id="rId2" Type="http://schemas.openxmlformats.org/officeDocument/2006/relationships/tags" Target="../tags/tag9715.xml"/><Relationship Id="rId1" Type="http://schemas.openxmlformats.org/officeDocument/2006/relationships/tags" Target="../tags/tag9714.xml"/><Relationship Id="rId5" Type="http://schemas.openxmlformats.org/officeDocument/2006/relationships/slide" Target="../slides/slide50.xml"/><Relationship Id="rId4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3" Type="http://schemas.openxmlformats.org/officeDocument/2006/relationships/tags" Target="../tags/tag9723.xml"/><Relationship Id="rId2" Type="http://schemas.openxmlformats.org/officeDocument/2006/relationships/tags" Target="../tags/tag9722.xml"/><Relationship Id="rId1" Type="http://schemas.openxmlformats.org/officeDocument/2006/relationships/tags" Target="../tags/tag9721.xml"/><Relationship Id="rId5" Type="http://schemas.openxmlformats.org/officeDocument/2006/relationships/slide" Target="../slides/slide51.xml"/><Relationship Id="rId4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3" Type="http://schemas.openxmlformats.org/officeDocument/2006/relationships/tags" Target="../tags/tag9727.xml"/><Relationship Id="rId2" Type="http://schemas.openxmlformats.org/officeDocument/2006/relationships/tags" Target="../tags/tag9726.xml"/><Relationship Id="rId1" Type="http://schemas.openxmlformats.org/officeDocument/2006/relationships/tags" Target="../tags/tag9725.xml"/><Relationship Id="rId5" Type="http://schemas.openxmlformats.org/officeDocument/2006/relationships/slide" Target="../slides/slide52.xml"/><Relationship Id="rId4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3" Type="http://schemas.openxmlformats.org/officeDocument/2006/relationships/tags" Target="../tags/tag9739.xml"/><Relationship Id="rId2" Type="http://schemas.openxmlformats.org/officeDocument/2006/relationships/tags" Target="../tags/tag9738.xml"/><Relationship Id="rId1" Type="http://schemas.openxmlformats.org/officeDocument/2006/relationships/tags" Target="../tags/tag9737.xml"/><Relationship Id="rId5" Type="http://schemas.openxmlformats.org/officeDocument/2006/relationships/slide" Target="../slides/slide53.xml"/><Relationship Id="rId4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3" Type="http://schemas.openxmlformats.org/officeDocument/2006/relationships/tags" Target="../tags/tag9743.xml"/><Relationship Id="rId2" Type="http://schemas.openxmlformats.org/officeDocument/2006/relationships/tags" Target="../tags/tag9742.xml"/><Relationship Id="rId1" Type="http://schemas.openxmlformats.org/officeDocument/2006/relationships/tags" Target="../tags/tag9741.xml"/><Relationship Id="rId5" Type="http://schemas.openxmlformats.org/officeDocument/2006/relationships/slide" Target="../slides/slide54.xml"/><Relationship Id="rId4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tags" Target="../tags/tag9164.xml"/><Relationship Id="rId2" Type="http://schemas.openxmlformats.org/officeDocument/2006/relationships/tags" Target="../tags/tag9163.xml"/><Relationship Id="rId1" Type="http://schemas.openxmlformats.org/officeDocument/2006/relationships/tags" Target="../tags/tag9162.xml"/><Relationship Id="rId5" Type="http://schemas.openxmlformats.org/officeDocument/2006/relationships/slide" Target="../slides/slide7.xml"/><Relationship Id="rId4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3" Type="http://schemas.openxmlformats.org/officeDocument/2006/relationships/tags" Target="../tags/tag9750.xml"/><Relationship Id="rId2" Type="http://schemas.openxmlformats.org/officeDocument/2006/relationships/tags" Target="../tags/tag9749.xml"/><Relationship Id="rId1" Type="http://schemas.openxmlformats.org/officeDocument/2006/relationships/tags" Target="../tags/tag9748.xml"/><Relationship Id="rId5" Type="http://schemas.openxmlformats.org/officeDocument/2006/relationships/slide" Target="../slides/slide55.xml"/><Relationship Id="rId4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3" Type="http://schemas.openxmlformats.org/officeDocument/2006/relationships/tags" Target="../tags/tag9755.xml"/><Relationship Id="rId2" Type="http://schemas.openxmlformats.org/officeDocument/2006/relationships/tags" Target="../tags/tag9754.xml"/><Relationship Id="rId1" Type="http://schemas.openxmlformats.org/officeDocument/2006/relationships/tags" Target="../tags/tag9753.xml"/><Relationship Id="rId5" Type="http://schemas.openxmlformats.org/officeDocument/2006/relationships/slide" Target="../slides/slide56.xml"/><Relationship Id="rId4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3" Type="http://schemas.openxmlformats.org/officeDocument/2006/relationships/tags" Target="../tags/tag9759.xml"/><Relationship Id="rId2" Type="http://schemas.openxmlformats.org/officeDocument/2006/relationships/tags" Target="../tags/tag9758.xml"/><Relationship Id="rId1" Type="http://schemas.openxmlformats.org/officeDocument/2006/relationships/tags" Target="../tags/tag9757.xml"/><Relationship Id="rId5" Type="http://schemas.openxmlformats.org/officeDocument/2006/relationships/slide" Target="../slides/slide57.xml"/><Relationship Id="rId4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3" Type="http://schemas.openxmlformats.org/officeDocument/2006/relationships/tags" Target="../tags/tag9766.xml"/><Relationship Id="rId2" Type="http://schemas.openxmlformats.org/officeDocument/2006/relationships/tags" Target="../tags/tag9765.xml"/><Relationship Id="rId1" Type="http://schemas.openxmlformats.org/officeDocument/2006/relationships/tags" Target="../tags/tag9764.xml"/><Relationship Id="rId5" Type="http://schemas.openxmlformats.org/officeDocument/2006/relationships/slide" Target="../slides/slide58.xml"/><Relationship Id="rId4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3" Type="http://schemas.openxmlformats.org/officeDocument/2006/relationships/tags" Target="../tags/tag9770.xml"/><Relationship Id="rId2" Type="http://schemas.openxmlformats.org/officeDocument/2006/relationships/tags" Target="../tags/tag9769.xml"/><Relationship Id="rId1" Type="http://schemas.openxmlformats.org/officeDocument/2006/relationships/tags" Target="../tags/tag9768.xml"/><Relationship Id="rId5" Type="http://schemas.openxmlformats.org/officeDocument/2006/relationships/slide" Target="../slides/slide59.xml"/><Relationship Id="rId4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3" Type="http://schemas.openxmlformats.org/officeDocument/2006/relationships/tags" Target="../tags/tag9775.xml"/><Relationship Id="rId2" Type="http://schemas.openxmlformats.org/officeDocument/2006/relationships/tags" Target="../tags/tag9774.xml"/><Relationship Id="rId1" Type="http://schemas.openxmlformats.org/officeDocument/2006/relationships/tags" Target="../tags/tag9773.xml"/><Relationship Id="rId5" Type="http://schemas.openxmlformats.org/officeDocument/2006/relationships/slide" Target="../slides/slide60.xml"/><Relationship Id="rId4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3" Type="http://schemas.openxmlformats.org/officeDocument/2006/relationships/tags" Target="../tags/tag9779.xml"/><Relationship Id="rId2" Type="http://schemas.openxmlformats.org/officeDocument/2006/relationships/tags" Target="../tags/tag9778.xml"/><Relationship Id="rId1" Type="http://schemas.openxmlformats.org/officeDocument/2006/relationships/tags" Target="../tags/tag9777.xml"/><Relationship Id="rId5" Type="http://schemas.openxmlformats.org/officeDocument/2006/relationships/slide" Target="../slides/slide61.xml"/><Relationship Id="rId4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3" Type="http://schemas.openxmlformats.org/officeDocument/2006/relationships/tags" Target="../tags/tag9787.xml"/><Relationship Id="rId2" Type="http://schemas.openxmlformats.org/officeDocument/2006/relationships/tags" Target="../tags/tag9786.xml"/><Relationship Id="rId1" Type="http://schemas.openxmlformats.org/officeDocument/2006/relationships/tags" Target="../tags/tag9785.xml"/><Relationship Id="rId5" Type="http://schemas.openxmlformats.org/officeDocument/2006/relationships/slide" Target="../slides/slide62.xml"/><Relationship Id="rId4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3" Type="http://schemas.openxmlformats.org/officeDocument/2006/relationships/tags" Target="../tags/tag9792.xml"/><Relationship Id="rId2" Type="http://schemas.openxmlformats.org/officeDocument/2006/relationships/tags" Target="../tags/tag9791.xml"/><Relationship Id="rId1" Type="http://schemas.openxmlformats.org/officeDocument/2006/relationships/tags" Target="../tags/tag9790.xml"/><Relationship Id="rId5" Type="http://schemas.openxmlformats.org/officeDocument/2006/relationships/slide" Target="../slides/slide63.xml"/><Relationship Id="rId4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3" Type="http://schemas.openxmlformats.org/officeDocument/2006/relationships/tags" Target="../tags/tag9799.xml"/><Relationship Id="rId2" Type="http://schemas.openxmlformats.org/officeDocument/2006/relationships/tags" Target="../tags/tag9798.xml"/><Relationship Id="rId1" Type="http://schemas.openxmlformats.org/officeDocument/2006/relationships/tags" Target="../tags/tag9797.xml"/><Relationship Id="rId5" Type="http://schemas.openxmlformats.org/officeDocument/2006/relationships/slide" Target="../slides/slide64.xml"/><Relationship Id="rId4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9188.xml"/><Relationship Id="rId2" Type="http://schemas.openxmlformats.org/officeDocument/2006/relationships/tags" Target="../tags/tag9187.xml"/><Relationship Id="rId1" Type="http://schemas.openxmlformats.org/officeDocument/2006/relationships/tags" Target="../tags/tag9186.xml"/><Relationship Id="rId5" Type="http://schemas.openxmlformats.org/officeDocument/2006/relationships/slide" Target="../slides/slide10.xml"/><Relationship Id="rId4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3" Type="http://schemas.openxmlformats.org/officeDocument/2006/relationships/tags" Target="../tags/tag9803.xml"/><Relationship Id="rId2" Type="http://schemas.openxmlformats.org/officeDocument/2006/relationships/tags" Target="../tags/tag9802.xml"/><Relationship Id="rId1" Type="http://schemas.openxmlformats.org/officeDocument/2006/relationships/tags" Target="../tags/tag9801.xml"/><Relationship Id="rId5" Type="http://schemas.openxmlformats.org/officeDocument/2006/relationships/slide" Target="../slides/slide65.xml"/><Relationship Id="rId4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3" Type="http://schemas.openxmlformats.org/officeDocument/2006/relationships/tags" Target="../tags/tag9811.xml"/><Relationship Id="rId2" Type="http://schemas.openxmlformats.org/officeDocument/2006/relationships/tags" Target="../tags/tag9810.xml"/><Relationship Id="rId1" Type="http://schemas.openxmlformats.org/officeDocument/2006/relationships/tags" Target="../tags/tag9809.xml"/><Relationship Id="rId5" Type="http://schemas.openxmlformats.org/officeDocument/2006/relationships/slide" Target="../slides/slide66.xml"/><Relationship Id="rId4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3" Type="http://schemas.openxmlformats.org/officeDocument/2006/relationships/tags" Target="../tags/tag9817.xml"/><Relationship Id="rId2" Type="http://schemas.openxmlformats.org/officeDocument/2006/relationships/tags" Target="../tags/tag9816.xml"/><Relationship Id="rId1" Type="http://schemas.openxmlformats.org/officeDocument/2006/relationships/tags" Target="../tags/tag9815.xml"/><Relationship Id="rId5" Type="http://schemas.openxmlformats.org/officeDocument/2006/relationships/slide" Target="../slides/slide67.xml"/><Relationship Id="rId4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3" Type="http://schemas.openxmlformats.org/officeDocument/2006/relationships/tags" Target="../tags/tag9824.xml"/><Relationship Id="rId2" Type="http://schemas.openxmlformats.org/officeDocument/2006/relationships/tags" Target="../tags/tag9823.xml"/><Relationship Id="rId1" Type="http://schemas.openxmlformats.org/officeDocument/2006/relationships/tags" Target="../tags/tag9822.xml"/><Relationship Id="rId5" Type="http://schemas.openxmlformats.org/officeDocument/2006/relationships/slide" Target="../slides/slide68.xml"/><Relationship Id="rId4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3" Type="http://schemas.openxmlformats.org/officeDocument/2006/relationships/tags" Target="../tags/tag9828.xml"/><Relationship Id="rId2" Type="http://schemas.openxmlformats.org/officeDocument/2006/relationships/tags" Target="../tags/tag9827.xml"/><Relationship Id="rId1" Type="http://schemas.openxmlformats.org/officeDocument/2006/relationships/tags" Target="../tags/tag9826.xml"/><Relationship Id="rId5" Type="http://schemas.openxmlformats.org/officeDocument/2006/relationships/slide" Target="../slides/slide69.xml"/><Relationship Id="rId4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3" Type="http://schemas.openxmlformats.org/officeDocument/2006/relationships/tags" Target="../tags/tag9835.xml"/><Relationship Id="rId2" Type="http://schemas.openxmlformats.org/officeDocument/2006/relationships/tags" Target="../tags/tag9834.xml"/><Relationship Id="rId1" Type="http://schemas.openxmlformats.org/officeDocument/2006/relationships/tags" Target="../tags/tag9833.xml"/><Relationship Id="rId5" Type="http://schemas.openxmlformats.org/officeDocument/2006/relationships/slide" Target="../slides/slide70.xml"/><Relationship Id="rId4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3" Type="http://schemas.openxmlformats.org/officeDocument/2006/relationships/tags" Target="../tags/tag9839.xml"/><Relationship Id="rId2" Type="http://schemas.openxmlformats.org/officeDocument/2006/relationships/tags" Target="../tags/tag9838.xml"/><Relationship Id="rId1" Type="http://schemas.openxmlformats.org/officeDocument/2006/relationships/tags" Target="../tags/tag9837.xml"/><Relationship Id="rId5" Type="http://schemas.openxmlformats.org/officeDocument/2006/relationships/slide" Target="../slides/slide71.xml"/><Relationship Id="rId4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3" Type="http://schemas.openxmlformats.org/officeDocument/2006/relationships/tags" Target="../tags/tag9847.xml"/><Relationship Id="rId2" Type="http://schemas.openxmlformats.org/officeDocument/2006/relationships/tags" Target="../tags/tag9846.xml"/><Relationship Id="rId1" Type="http://schemas.openxmlformats.org/officeDocument/2006/relationships/tags" Target="../tags/tag9845.xml"/><Relationship Id="rId5" Type="http://schemas.openxmlformats.org/officeDocument/2006/relationships/slide" Target="../slides/slide72.xml"/><Relationship Id="rId4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9197.xml"/><Relationship Id="rId2" Type="http://schemas.openxmlformats.org/officeDocument/2006/relationships/tags" Target="../tags/tag9196.xml"/><Relationship Id="rId1" Type="http://schemas.openxmlformats.org/officeDocument/2006/relationships/tags" Target="../tags/tag9195.xml"/><Relationship Id="rId5" Type="http://schemas.openxmlformats.org/officeDocument/2006/relationships/slide" Target="../slides/slide11.xml"/><Relationship Id="rId4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9224.xml"/><Relationship Id="rId2" Type="http://schemas.openxmlformats.org/officeDocument/2006/relationships/tags" Target="../tags/tag9223.xml"/><Relationship Id="rId1" Type="http://schemas.openxmlformats.org/officeDocument/2006/relationships/tags" Target="../tags/tag9222.xml"/><Relationship Id="rId5" Type="http://schemas.openxmlformats.org/officeDocument/2006/relationships/slide" Target="../slides/slide12.xml"/><Relationship Id="rId4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9236.xml"/><Relationship Id="rId2" Type="http://schemas.openxmlformats.org/officeDocument/2006/relationships/tags" Target="../tags/tag9235.xml"/><Relationship Id="rId1" Type="http://schemas.openxmlformats.org/officeDocument/2006/relationships/tags" Target="../tags/tag9234.xml"/><Relationship Id="rId5" Type="http://schemas.openxmlformats.org/officeDocument/2006/relationships/slide" Target="../slides/slide13.xml"/><Relationship Id="rId4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3</a:t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14</a:t>
            </a:fld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15</a:t>
            </a:fld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16</a:t>
            </a:fld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17</a:t>
            </a:fld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18</a:t>
            </a:fld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19</a:t>
            </a:fld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20</a:t>
            </a:fld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21</a:t>
            </a:fld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22</a:t>
            </a:fld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23</a:t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4</a:t>
            </a:fld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24</a:t>
            </a:fld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25</a:t>
            </a:fld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26</a:t>
            </a:fld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27</a:t>
            </a:fld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28</a:t>
            </a:fld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29</a:t>
            </a:fld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31</a:t>
            </a:fld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32</a:t>
            </a:fld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33</a:t>
            </a:fld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34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35</a:t>
            </a:fld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36</a:t>
            </a:fld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37</a:t>
            </a:fld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38</a:t>
            </a:fld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39</a:t>
            </a:fld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40</a:t>
            </a:fld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41</a:t>
            </a:fld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42</a:t>
            </a:fld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43</a:t>
            </a:fld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44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6</a:t>
            </a:fld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45</a:t>
            </a:fld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46</a:t>
            </a:fld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47</a:t>
            </a:fld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48</a:t>
            </a:fld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49</a:t>
            </a:fld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50</a:t>
            </a:fld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51</a:t>
            </a:fld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52</a:t>
            </a:fld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53</a:t>
            </a:fld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54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7</a:t>
            </a:fld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55</a:t>
            </a:fld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56</a:t>
            </a:fld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57</a:t>
            </a:fld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58</a:t>
            </a:fld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59</a:t>
            </a:fld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60</a:t>
            </a:fld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61</a:t>
            </a:fld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62</a:t>
            </a:fld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63</a:t>
            </a:fld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64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10</a:t>
            </a:fld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65</a:t>
            </a:fld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66</a:t>
            </a:fld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67</a:t>
            </a:fld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68</a:t>
            </a:fld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69</a:t>
            </a:fld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70</a:t>
            </a:fld>
            <a:endParaRPr 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71</a:t>
            </a:fld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72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11</a:t>
            </a:fld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12</a:t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Notes Placeholder 2"/>
          <p:cNvSpPr txBox="1"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F7021451-1387-4CA6-816F-3879F97B5CBC}" type="slidenum">
              <a:rPr lang="en-US"/>
              <a:pPr/>
              <a:t>13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tags" Target="../tags/tag106.xml"/><Relationship Id="rId13" Type="http://schemas.openxmlformats.org/officeDocument/2006/relationships/tags" Target="../tags/tag111.xml"/><Relationship Id="rId18" Type="http://schemas.openxmlformats.org/officeDocument/2006/relationships/tags" Target="../tags/tag116.xml"/><Relationship Id="rId3" Type="http://schemas.openxmlformats.org/officeDocument/2006/relationships/tags" Target="../tags/tag101.xml"/><Relationship Id="rId21" Type="http://schemas.openxmlformats.org/officeDocument/2006/relationships/tags" Target="../tags/tag119.xml"/><Relationship Id="rId7" Type="http://schemas.openxmlformats.org/officeDocument/2006/relationships/tags" Target="../tags/tag105.xml"/><Relationship Id="rId12" Type="http://schemas.openxmlformats.org/officeDocument/2006/relationships/tags" Target="../tags/tag110.xml"/><Relationship Id="rId17" Type="http://schemas.openxmlformats.org/officeDocument/2006/relationships/tags" Target="../tags/tag115.xml"/><Relationship Id="rId2" Type="http://schemas.openxmlformats.org/officeDocument/2006/relationships/tags" Target="../tags/tag100.xml"/><Relationship Id="rId16" Type="http://schemas.openxmlformats.org/officeDocument/2006/relationships/tags" Target="../tags/tag114.xml"/><Relationship Id="rId20" Type="http://schemas.openxmlformats.org/officeDocument/2006/relationships/tags" Target="../tags/tag118.xml"/><Relationship Id="rId1" Type="http://schemas.openxmlformats.org/officeDocument/2006/relationships/tags" Target="../tags/tag99.xml"/><Relationship Id="rId6" Type="http://schemas.openxmlformats.org/officeDocument/2006/relationships/tags" Target="../tags/tag104.xml"/><Relationship Id="rId11" Type="http://schemas.openxmlformats.org/officeDocument/2006/relationships/tags" Target="../tags/tag109.xml"/><Relationship Id="rId24" Type="http://schemas.openxmlformats.org/officeDocument/2006/relationships/image" Target="../media/image7.svg"/><Relationship Id="rId5" Type="http://schemas.openxmlformats.org/officeDocument/2006/relationships/tags" Target="../tags/tag103.xml"/><Relationship Id="rId15" Type="http://schemas.openxmlformats.org/officeDocument/2006/relationships/tags" Target="../tags/tag113.xml"/><Relationship Id="rId23" Type="http://schemas.openxmlformats.org/officeDocument/2006/relationships/image" Target="../media/image7.png"/><Relationship Id="rId10" Type="http://schemas.openxmlformats.org/officeDocument/2006/relationships/tags" Target="../tags/tag108.xml"/><Relationship Id="rId19" Type="http://schemas.openxmlformats.org/officeDocument/2006/relationships/tags" Target="../tags/tag117.xml"/><Relationship Id="rId4" Type="http://schemas.openxmlformats.org/officeDocument/2006/relationships/tags" Target="../tags/tag102.xml"/><Relationship Id="rId9" Type="http://schemas.openxmlformats.org/officeDocument/2006/relationships/tags" Target="../tags/tag107.xml"/><Relationship Id="rId14" Type="http://schemas.openxmlformats.org/officeDocument/2006/relationships/tags" Target="../tags/tag112.xml"/><Relationship Id="rId22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8" Type="http://schemas.openxmlformats.org/officeDocument/2006/relationships/tags" Target="../tags/tag796.xml"/><Relationship Id="rId13" Type="http://schemas.openxmlformats.org/officeDocument/2006/relationships/tags" Target="../tags/tag801.xml"/><Relationship Id="rId18" Type="http://schemas.openxmlformats.org/officeDocument/2006/relationships/tags" Target="../tags/tag806.xml"/><Relationship Id="rId3" Type="http://schemas.openxmlformats.org/officeDocument/2006/relationships/tags" Target="../tags/tag791.xml"/><Relationship Id="rId21" Type="http://schemas.openxmlformats.org/officeDocument/2006/relationships/tags" Target="../tags/tag809.xml"/><Relationship Id="rId7" Type="http://schemas.openxmlformats.org/officeDocument/2006/relationships/tags" Target="../tags/tag795.xml"/><Relationship Id="rId12" Type="http://schemas.openxmlformats.org/officeDocument/2006/relationships/tags" Target="../tags/tag800.xml"/><Relationship Id="rId17" Type="http://schemas.openxmlformats.org/officeDocument/2006/relationships/tags" Target="../tags/tag805.xml"/><Relationship Id="rId2" Type="http://schemas.openxmlformats.org/officeDocument/2006/relationships/tags" Target="../tags/tag790.xml"/><Relationship Id="rId16" Type="http://schemas.openxmlformats.org/officeDocument/2006/relationships/tags" Target="../tags/tag804.xml"/><Relationship Id="rId20" Type="http://schemas.openxmlformats.org/officeDocument/2006/relationships/tags" Target="../tags/tag808.xml"/><Relationship Id="rId1" Type="http://schemas.openxmlformats.org/officeDocument/2006/relationships/tags" Target="../tags/tag789.xml"/><Relationship Id="rId6" Type="http://schemas.openxmlformats.org/officeDocument/2006/relationships/tags" Target="../tags/tag794.xml"/><Relationship Id="rId11" Type="http://schemas.openxmlformats.org/officeDocument/2006/relationships/tags" Target="../tags/tag799.xml"/><Relationship Id="rId24" Type="http://schemas.openxmlformats.org/officeDocument/2006/relationships/image" Target="../media/image7.svg"/><Relationship Id="rId5" Type="http://schemas.openxmlformats.org/officeDocument/2006/relationships/tags" Target="../tags/tag793.xml"/><Relationship Id="rId15" Type="http://schemas.openxmlformats.org/officeDocument/2006/relationships/tags" Target="../tags/tag803.xml"/><Relationship Id="rId23" Type="http://schemas.openxmlformats.org/officeDocument/2006/relationships/image" Target="../media/image7.png"/><Relationship Id="rId10" Type="http://schemas.openxmlformats.org/officeDocument/2006/relationships/tags" Target="../tags/tag798.xml"/><Relationship Id="rId19" Type="http://schemas.openxmlformats.org/officeDocument/2006/relationships/tags" Target="../tags/tag807.xml"/><Relationship Id="rId4" Type="http://schemas.openxmlformats.org/officeDocument/2006/relationships/tags" Target="../tags/tag792.xml"/><Relationship Id="rId9" Type="http://schemas.openxmlformats.org/officeDocument/2006/relationships/tags" Target="../tags/tag797.xml"/><Relationship Id="rId14" Type="http://schemas.openxmlformats.org/officeDocument/2006/relationships/tags" Target="../tags/tag802.xml"/><Relationship Id="rId22" Type="http://schemas.openxmlformats.org/officeDocument/2006/relationships/slideMaster" Target="../slideMasters/slideMaster6.xml"/></Relationships>
</file>

<file path=ppt/slideLayouts/_rels/slideLayout1000.xml.rels><?xml version="1.0" encoding="UTF-8" standalone="yes"?>
<Relationships xmlns="http://schemas.openxmlformats.org/package/2006/relationships"><Relationship Id="rId8" Type="http://schemas.openxmlformats.org/officeDocument/2006/relationships/tags" Target="../tags/tag7696.xml"/><Relationship Id="rId13" Type="http://schemas.openxmlformats.org/officeDocument/2006/relationships/tags" Target="../tags/tag7701.xml"/><Relationship Id="rId18" Type="http://schemas.openxmlformats.org/officeDocument/2006/relationships/tags" Target="../tags/tag7706.xml"/><Relationship Id="rId3" Type="http://schemas.openxmlformats.org/officeDocument/2006/relationships/tags" Target="../tags/tag7691.xml"/><Relationship Id="rId21" Type="http://schemas.openxmlformats.org/officeDocument/2006/relationships/tags" Target="../tags/tag7709.xml"/><Relationship Id="rId7" Type="http://schemas.openxmlformats.org/officeDocument/2006/relationships/tags" Target="../tags/tag7695.xml"/><Relationship Id="rId12" Type="http://schemas.openxmlformats.org/officeDocument/2006/relationships/tags" Target="../tags/tag7700.xml"/><Relationship Id="rId17" Type="http://schemas.openxmlformats.org/officeDocument/2006/relationships/tags" Target="../tags/tag7705.xml"/><Relationship Id="rId2" Type="http://schemas.openxmlformats.org/officeDocument/2006/relationships/tags" Target="../tags/tag7690.xml"/><Relationship Id="rId16" Type="http://schemas.openxmlformats.org/officeDocument/2006/relationships/tags" Target="../tags/tag7704.xml"/><Relationship Id="rId20" Type="http://schemas.openxmlformats.org/officeDocument/2006/relationships/tags" Target="../tags/tag7708.xml"/><Relationship Id="rId1" Type="http://schemas.openxmlformats.org/officeDocument/2006/relationships/tags" Target="../tags/tag7689.xml"/><Relationship Id="rId6" Type="http://schemas.openxmlformats.org/officeDocument/2006/relationships/tags" Target="../tags/tag7694.xml"/><Relationship Id="rId11" Type="http://schemas.openxmlformats.org/officeDocument/2006/relationships/tags" Target="../tags/tag7699.xml"/><Relationship Id="rId24" Type="http://schemas.openxmlformats.org/officeDocument/2006/relationships/image" Target="../media/image7.svg"/><Relationship Id="rId5" Type="http://schemas.openxmlformats.org/officeDocument/2006/relationships/tags" Target="../tags/tag7693.xml"/><Relationship Id="rId15" Type="http://schemas.openxmlformats.org/officeDocument/2006/relationships/tags" Target="../tags/tag7703.xml"/><Relationship Id="rId23" Type="http://schemas.openxmlformats.org/officeDocument/2006/relationships/image" Target="../media/image7.png"/><Relationship Id="rId10" Type="http://schemas.openxmlformats.org/officeDocument/2006/relationships/tags" Target="../tags/tag7698.xml"/><Relationship Id="rId19" Type="http://schemas.openxmlformats.org/officeDocument/2006/relationships/tags" Target="../tags/tag7707.xml"/><Relationship Id="rId4" Type="http://schemas.openxmlformats.org/officeDocument/2006/relationships/tags" Target="../tags/tag7692.xml"/><Relationship Id="rId9" Type="http://schemas.openxmlformats.org/officeDocument/2006/relationships/tags" Target="../tags/tag7697.xml"/><Relationship Id="rId14" Type="http://schemas.openxmlformats.org/officeDocument/2006/relationships/tags" Target="../tags/tag7702.xml"/><Relationship Id="rId22" Type="http://schemas.openxmlformats.org/officeDocument/2006/relationships/slideMaster" Target="../slideMasters/slideMaster56.xml"/></Relationships>
</file>

<file path=ppt/slideLayouts/_rels/slideLayout1001.xml.rels><?xml version="1.0" encoding="UTF-8" standalone="yes"?>
<Relationships xmlns="http://schemas.openxmlformats.org/package/2006/relationships"><Relationship Id="rId8" Type="http://schemas.openxmlformats.org/officeDocument/2006/relationships/tags" Target="../tags/tag7717.xml"/><Relationship Id="rId13" Type="http://schemas.openxmlformats.org/officeDocument/2006/relationships/tags" Target="../tags/tag7722.xml"/><Relationship Id="rId18" Type="http://schemas.openxmlformats.org/officeDocument/2006/relationships/slideMaster" Target="../slideMasters/slideMaster56.xml"/><Relationship Id="rId3" Type="http://schemas.openxmlformats.org/officeDocument/2006/relationships/tags" Target="../tags/tag7712.xml"/><Relationship Id="rId7" Type="http://schemas.openxmlformats.org/officeDocument/2006/relationships/tags" Target="../tags/tag7716.xml"/><Relationship Id="rId12" Type="http://schemas.openxmlformats.org/officeDocument/2006/relationships/tags" Target="../tags/tag7721.xml"/><Relationship Id="rId17" Type="http://schemas.openxmlformats.org/officeDocument/2006/relationships/tags" Target="../tags/tag7726.xml"/><Relationship Id="rId2" Type="http://schemas.openxmlformats.org/officeDocument/2006/relationships/tags" Target="../tags/tag7711.xml"/><Relationship Id="rId16" Type="http://schemas.openxmlformats.org/officeDocument/2006/relationships/tags" Target="../tags/tag7725.xml"/><Relationship Id="rId20" Type="http://schemas.openxmlformats.org/officeDocument/2006/relationships/image" Target="../media/image7.svg"/><Relationship Id="rId1" Type="http://schemas.openxmlformats.org/officeDocument/2006/relationships/tags" Target="../tags/tag7710.xml"/><Relationship Id="rId6" Type="http://schemas.openxmlformats.org/officeDocument/2006/relationships/tags" Target="../tags/tag7715.xml"/><Relationship Id="rId11" Type="http://schemas.openxmlformats.org/officeDocument/2006/relationships/tags" Target="../tags/tag7720.xml"/><Relationship Id="rId5" Type="http://schemas.openxmlformats.org/officeDocument/2006/relationships/tags" Target="../tags/tag7714.xml"/><Relationship Id="rId15" Type="http://schemas.openxmlformats.org/officeDocument/2006/relationships/tags" Target="../tags/tag7724.xml"/><Relationship Id="rId10" Type="http://schemas.openxmlformats.org/officeDocument/2006/relationships/tags" Target="../tags/tag7719.xml"/><Relationship Id="rId19" Type="http://schemas.openxmlformats.org/officeDocument/2006/relationships/image" Target="../media/image7.png"/><Relationship Id="rId4" Type="http://schemas.openxmlformats.org/officeDocument/2006/relationships/tags" Target="../tags/tag7713.xml"/><Relationship Id="rId9" Type="http://schemas.openxmlformats.org/officeDocument/2006/relationships/tags" Target="../tags/tag7718.xml"/><Relationship Id="rId14" Type="http://schemas.openxmlformats.org/officeDocument/2006/relationships/tags" Target="../tags/tag7723.xml"/></Relationships>
</file>

<file path=ppt/slideLayouts/_rels/slideLayout10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6.xml"/></Relationships>
</file>

<file path=ppt/slideLayouts/_rels/slideLayout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56.xml"/><Relationship Id="rId1" Type="http://schemas.openxmlformats.org/officeDocument/2006/relationships/tags" Target="../tags/tag7727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6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6.xml"/></Relationships>
</file>

<file path=ppt/slideLayouts/_rels/slideLayout10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6.xml"/><Relationship Id="rId1" Type="http://schemas.openxmlformats.org/officeDocument/2006/relationships/tags" Target="../tags/tag7728.xml"/></Relationships>
</file>

<file path=ppt/slideLayouts/_rels/slideLayout10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6.xml"/><Relationship Id="rId1" Type="http://schemas.openxmlformats.org/officeDocument/2006/relationships/tags" Target="../tags/tag7729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01.xml.rels><?xml version="1.0" encoding="UTF-8" standalone="yes"?>
<Relationships xmlns="http://schemas.openxmlformats.org/package/2006/relationships"><Relationship Id="rId8" Type="http://schemas.openxmlformats.org/officeDocument/2006/relationships/tags" Target="../tags/tag817.xml"/><Relationship Id="rId13" Type="http://schemas.openxmlformats.org/officeDocument/2006/relationships/tags" Target="../tags/tag822.xml"/><Relationship Id="rId18" Type="http://schemas.openxmlformats.org/officeDocument/2006/relationships/slideMaster" Target="../slideMasters/slideMaster6.xml"/><Relationship Id="rId3" Type="http://schemas.openxmlformats.org/officeDocument/2006/relationships/tags" Target="../tags/tag812.xml"/><Relationship Id="rId7" Type="http://schemas.openxmlformats.org/officeDocument/2006/relationships/tags" Target="../tags/tag816.xml"/><Relationship Id="rId12" Type="http://schemas.openxmlformats.org/officeDocument/2006/relationships/tags" Target="../tags/tag821.xml"/><Relationship Id="rId17" Type="http://schemas.openxmlformats.org/officeDocument/2006/relationships/tags" Target="../tags/tag826.xml"/><Relationship Id="rId2" Type="http://schemas.openxmlformats.org/officeDocument/2006/relationships/tags" Target="../tags/tag811.xml"/><Relationship Id="rId16" Type="http://schemas.openxmlformats.org/officeDocument/2006/relationships/tags" Target="../tags/tag825.xml"/><Relationship Id="rId20" Type="http://schemas.openxmlformats.org/officeDocument/2006/relationships/image" Target="../media/image7.svg"/><Relationship Id="rId1" Type="http://schemas.openxmlformats.org/officeDocument/2006/relationships/tags" Target="../tags/tag810.xml"/><Relationship Id="rId6" Type="http://schemas.openxmlformats.org/officeDocument/2006/relationships/tags" Target="../tags/tag815.xml"/><Relationship Id="rId11" Type="http://schemas.openxmlformats.org/officeDocument/2006/relationships/tags" Target="../tags/tag820.xml"/><Relationship Id="rId5" Type="http://schemas.openxmlformats.org/officeDocument/2006/relationships/tags" Target="../tags/tag814.xml"/><Relationship Id="rId15" Type="http://schemas.openxmlformats.org/officeDocument/2006/relationships/tags" Target="../tags/tag824.xml"/><Relationship Id="rId10" Type="http://schemas.openxmlformats.org/officeDocument/2006/relationships/tags" Target="../tags/tag819.xml"/><Relationship Id="rId19" Type="http://schemas.openxmlformats.org/officeDocument/2006/relationships/image" Target="../media/image7.png"/><Relationship Id="rId4" Type="http://schemas.openxmlformats.org/officeDocument/2006/relationships/tags" Target="../tags/tag813.xml"/><Relationship Id="rId9" Type="http://schemas.openxmlformats.org/officeDocument/2006/relationships/tags" Target="../tags/tag818.xml"/><Relationship Id="rId14" Type="http://schemas.openxmlformats.org/officeDocument/2006/relationships/tags" Target="../tags/tag823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0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7.xml"/><Relationship Id="rId1" Type="http://schemas.openxmlformats.org/officeDocument/2006/relationships/tags" Target="../tags/tag7731.xml"/></Relationships>
</file>

<file path=ppt/slideLayouts/_rels/slideLayout10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57.xml"/><Relationship Id="rId1" Type="http://schemas.openxmlformats.org/officeDocument/2006/relationships/tags" Target="../tags/tag7732.xml"/></Relationships>
</file>

<file path=ppt/slideLayouts/_rels/slideLayout1013.xml.rels><?xml version="1.0" encoding="UTF-8" standalone="yes"?>
<Relationships xmlns="http://schemas.openxmlformats.org/package/2006/relationships"><Relationship Id="rId8" Type="http://schemas.openxmlformats.org/officeDocument/2006/relationships/tags" Target="../tags/tag7740.xml"/><Relationship Id="rId13" Type="http://schemas.openxmlformats.org/officeDocument/2006/relationships/tags" Target="../tags/tag7745.xml"/><Relationship Id="rId18" Type="http://schemas.openxmlformats.org/officeDocument/2006/relationships/tags" Target="../tags/tag7750.xml"/><Relationship Id="rId3" Type="http://schemas.openxmlformats.org/officeDocument/2006/relationships/tags" Target="../tags/tag7735.xml"/><Relationship Id="rId21" Type="http://schemas.openxmlformats.org/officeDocument/2006/relationships/tags" Target="../tags/tag7753.xml"/><Relationship Id="rId7" Type="http://schemas.openxmlformats.org/officeDocument/2006/relationships/tags" Target="../tags/tag7739.xml"/><Relationship Id="rId12" Type="http://schemas.openxmlformats.org/officeDocument/2006/relationships/tags" Target="../tags/tag7744.xml"/><Relationship Id="rId17" Type="http://schemas.openxmlformats.org/officeDocument/2006/relationships/tags" Target="../tags/tag7749.xml"/><Relationship Id="rId25" Type="http://schemas.openxmlformats.org/officeDocument/2006/relationships/image" Target="../media/image6.png"/><Relationship Id="rId2" Type="http://schemas.openxmlformats.org/officeDocument/2006/relationships/tags" Target="../tags/tag7734.xml"/><Relationship Id="rId16" Type="http://schemas.openxmlformats.org/officeDocument/2006/relationships/tags" Target="../tags/tag7748.xml"/><Relationship Id="rId20" Type="http://schemas.openxmlformats.org/officeDocument/2006/relationships/tags" Target="../tags/tag7752.xml"/><Relationship Id="rId1" Type="http://schemas.openxmlformats.org/officeDocument/2006/relationships/tags" Target="../tags/tag7733.xml"/><Relationship Id="rId6" Type="http://schemas.openxmlformats.org/officeDocument/2006/relationships/tags" Target="../tags/tag7738.xml"/><Relationship Id="rId11" Type="http://schemas.openxmlformats.org/officeDocument/2006/relationships/tags" Target="../tags/tag7743.xml"/><Relationship Id="rId24" Type="http://schemas.openxmlformats.org/officeDocument/2006/relationships/image" Target="../media/image5.png"/><Relationship Id="rId5" Type="http://schemas.openxmlformats.org/officeDocument/2006/relationships/tags" Target="../tags/tag7737.xml"/><Relationship Id="rId15" Type="http://schemas.openxmlformats.org/officeDocument/2006/relationships/tags" Target="../tags/tag7747.xml"/><Relationship Id="rId23" Type="http://schemas.openxmlformats.org/officeDocument/2006/relationships/image" Target="../media/image4.png"/><Relationship Id="rId10" Type="http://schemas.openxmlformats.org/officeDocument/2006/relationships/tags" Target="../tags/tag7742.xml"/><Relationship Id="rId19" Type="http://schemas.openxmlformats.org/officeDocument/2006/relationships/tags" Target="../tags/tag7751.xml"/><Relationship Id="rId4" Type="http://schemas.openxmlformats.org/officeDocument/2006/relationships/tags" Target="../tags/tag7736.xml"/><Relationship Id="rId9" Type="http://schemas.openxmlformats.org/officeDocument/2006/relationships/tags" Target="../tags/tag7741.xml"/><Relationship Id="rId14" Type="http://schemas.openxmlformats.org/officeDocument/2006/relationships/tags" Target="../tags/tag7746.xml"/><Relationship Id="rId22" Type="http://schemas.openxmlformats.org/officeDocument/2006/relationships/slideMaster" Target="../slideMasters/slideMaster57.xml"/></Relationships>
</file>

<file path=ppt/slideLayouts/_rels/slideLayout1014.xml.rels><?xml version="1.0" encoding="UTF-8" standalone="yes"?>
<Relationships xmlns="http://schemas.openxmlformats.org/package/2006/relationships"><Relationship Id="rId8" Type="http://schemas.openxmlformats.org/officeDocument/2006/relationships/tags" Target="../tags/tag7761.xml"/><Relationship Id="rId13" Type="http://schemas.openxmlformats.org/officeDocument/2006/relationships/tags" Target="../tags/tag7766.xml"/><Relationship Id="rId18" Type="http://schemas.openxmlformats.org/officeDocument/2006/relationships/slideMaster" Target="../slideMasters/slideMaster57.xml"/><Relationship Id="rId3" Type="http://schemas.openxmlformats.org/officeDocument/2006/relationships/tags" Target="../tags/tag7756.xml"/><Relationship Id="rId7" Type="http://schemas.openxmlformats.org/officeDocument/2006/relationships/tags" Target="../tags/tag7760.xml"/><Relationship Id="rId12" Type="http://schemas.openxmlformats.org/officeDocument/2006/relationships/tags" Target="../tags/tag7765.xml"/><Relationship Id="rId17" Type="http://schemas.openxmlformats.org/officeDocument/2006/relationships/tags" Target="../tags/tag7770.xml"/><Relationship Id="rId2" Type="http://schemas.openxmlformats.org/officeDocument/2006/relationships/tags" Target="../tags/tag7755.xml"/><Relationship Id="rId16" Type="http://schemas.openxmlformats.org/officeDocument/2006/relationships/tags" Target="../tags/tag7769.xml"/><Relationship Id="rId20" Type="http://schemas.openxmlformats.org/officeDocument/2006/relationships/image" Target="../media/image7.svg"/><Relationship Id="rId1" Type="http://schemas.openxmlformats.org/officeDocument/2006/relationships/tags" Target="../tags/tag7754.xml"/><Relationship Id="rId6" Type="http://schemas.openxmlformats.org/officeDocument/2006/relationships/tags" Target="../tags/tag7759.xml"/><Relationship Id="rId11" Type="http://schemas.openxmlformats.org/officeDocument/2006/relationships/tags" Target="../tags/tag7764.xml"/><Relationship Id="rId5" Type="http://schemas.openxmlformats.org/officeDocument/2006/relationships/tags" Target="../tags/tag7758.xml"/><Relationship Id="rId15" Type="http://schemas.openxmlformats.org/officeDocument/2006/relationships/tags" Target="../tags/tag7768.xml"/><Relationship Id="rId10" Type="http://schemas.openxmlformats.org/officeDocument/2006/relationships/tags" Target="../tags/tag7763.xml"/><Relationship Id="rId19" Type="http://schemas.openxmlformats.org/officeDocument/2006/relationships/image" Target="../media/image7.png"/><Relationship Id="rId4" Type="http://schemas.openxmlformats.org/officeDocument/2006/relationships/tags" Target="../tags/tag7757.xml"/><Relationship Id="rId9" Type="http://schemas.openxmlformats.org/officeDocument/2006/relationships/tags" Target="../tags/tag7762.xml"/><Relationship Id="rId14" Type="http://schemas.openxmlformats.org/officeDocument/2006/relationships/tags" Target="../tags/tag7767.xml"/></Relationships>
</file>

<file path=ppt/slideLayouts/_rels/slideLayout1015.xml.rels><?xml version="1.0" encoding="UTF-8" standalone="yes"?>
<Relationships xmlns="http://schemas.openxmlformats.org/package/2006/relationships"><Relationship Id="rId8" Type="http://schemas.openxmlformats.org/officeDocument/2006/relationships/tags" Target="../tags/tag7778.xml"/><Relationship Id="rId13" Type="http://schemas.openxmlformats.org/officeDocument/2006/relationships/tags" Target="../tags/tag7783.xml"/><Relationship Id="rId18" Type="http://schemas.openxmlformats.org/officeDocument/2006/relationships/tags" Target="../tags/tag7788.xml"/><Relationship Id="rId3" Type="http://schemas.openxmlformats.org/officeDocument/2006/relationships/tags" Target="../tags/tag7773.xml"/><Relationship Id="rId7" Type="http://schemas.openxmlformats.org/officeDocument/2006/relationships/tags" Target="../tags/tag7777.xml"/><Relationship Id="rId12" Type="http://schemas.openxmlformats.org/officeDocument/2006/relationships/tags" Target="../tags/tag7782.xml"/><Relationship Id="rId17" Type="http://schemas.openxmlformats.org/officeDocument/2006/relationships/tags" Target="../tags/tag7787.xml"/><Relationship Id="rId2" Type="http://schemas.openxmlformats.org/officeDocument/2006/relationships/tags" Target="../tags/tag7772.xml"/><Relationship Id="rId16" Type="http://schemas.openxmlformats.org/officeDocument/2006/relationships/tags" Target="../tags/tag7786.xml"/><Relationship Id="rId20" Type="http://schemas.openxmlformats.org/officeDocument/2006/relationships/image" Target="../media/image8.png"/><Relationship Id="rId1" Type="http://schemas.openxmlformats.org/officeDocument/2006/relationships/tags" Target="../tags/tag7771.xml"/><Relationship Id="rId6" Type="http://schemas.openxmlformats.org/officeDocument/2006/relationships/tags" Target="../tags/tag7776.xml"/><Relationship Id="rId11" Type="http://schemas.openxmlformats.org/officeDocument/2006/relationships/tags" Target="../tags/tag7781.xml"/><Relationship Id="rId5" Type="http://schemas.openxmlformats.org/officeDocument/2006/relationships/tags" Target="../tags/tag7775.xml"/><Relationship Id="rId15" Type="http://schemas.openxmlformats.org/officeDocument/2006/relationships/tags" Target="../tags/tag7785.xml"/><Relationship Id="rId10" Type="http://schemas.openxmlformats.org/officeDocument/2006/relationships/tags" Target="../tags/tag7780.xml"/><Relationship Id="rId19" Type="http://schemas.openxmlformats.org/officeDocument/2006/relationships/slideMaster" Target="../slideMasters/slideMaster57.xml"/><Relationship Id="rId4" Type="http://schemas.openxmlformats.org/officeDocument/2006/relationships/tags" Target="../tags/tag7774.xml"/><Relationship Id="rId9" Type="http://schemas.openxmlformats.org/officeDocument/2006/relationships/tags" Target="../tags/tag7779.xml"/><Relationship Id="rId14" Type="http://schemas.openxmlformats.org/officeDocument/2006/relationships/tags" Target="../tags/tag7784.xml"/></Relationships>
</file>

<file path=ppt/slideLayouts/_rels/slideLayout1016.xml.rels><?xml version="1.0" encoding="UTF-8" standalone="yes"?>
<Relationships xmlns="http://schemas.openxmlformats.org/package/2006/relationships"><Relationship Id="rId8" Type="http://schemas.openxmlformats.org/officeDocument/2006/relationships/tags" Target="../tags/tag7796.xml"/><Relationship Id="rId13" Type="http://schemas.openxmlformats.org/officeDocument/2006/relationships/tags" Target="../tags/tag7801.xml"/><Relationship Id="rId18" Type="http://schemas.openxmlformats.org/officeDocument/2006/relationships/slideMaster" Target="../slideMasters/slideMaster57.xml"/><Relationship Id="rId3" Type="http://schemas.openxmlformats.org/officeDocument/2006/relationships/tags" Target="../tags/tag7791.xml"/><Relationship Id="rId7" Type="http://schemas.openxmlformats.org/officeDocument/2006/relationships/tags" Target="../tags/tag7795.xml"/><Relationship Id="rId12" Type="http://schemas.openxmlformats.org/officeDocument/2006/relationships/tags" Target="../tags/tag7800.xml"/><Relationship Id="rId17" Type="http://schemas.openxmlformats.org/officeDocument/2006/relationships/tags" Target="../tags/tag7805.xml"/><Relationship Id="rId2" Type="http://schemas.openxmlformats.org/officeDocument/2006/relationships/tags" Target="../tags/tag7790.xml"/><Relationship Id="rId16" Type="http://schemas.openxmlformats.org/officeDocument/2006/relationships/tags" Target="../tags/tag7804.xml"/><Relationship Id="rId20" Type="http://schemas.openxmlformats.org/officeDocument/2006/relationships/image" Target="../media/image7.svg"/><Relationship Id="rId1" Type="http://schemas.openxmlformats.org/officeDocument/2006/relationships/tags" Target="../tags/tag7789.xml"/><Relationship Id="rId6" Type="http://schemas.openxmlformats.org/officeDocument/2006/relationships/tags" Target="../tags/tag7794.xml"/><Relationship Id="rId11" Type="http://schemas.openxmlformats.org/officeDocument/2006/relationships/tags" Target="../tags/tag7799.xml"/><Relationship Id="rId5" Type="http://schemas.openxmlformats.org/officeDocument/2006/relationships/tags" Target="../tags/tag7793.xml"/><Relationship Id="rId15" Type="http://schemas.openxmlformats.org/officeDocument/2006/relationships/tags" Target="../tags/tag7803.xml"/><Relationship Id="rId10" Type="http://schemas.openxmlformats.org/officeDocument/2006/relationships/tags" Target="../tags/tag7798.xml"/><Relationship Id="rId19" Type="http://schemas.openxmlformats.org/officeDocument/2006/relationships/image" Target="../media/image7.png"/><Relationship Id="rId4" Type="http://schemas.openxmlformats.org/officeDocument/2006/relationships/tags" Target="../tags/tag7792.xml"/><Relationship Id="rId9" Type="http://schemas.openxmlformats.org/officeDocument/2006/relationships/tags" Target="../tags/tag7797.xml"/><Relationship Id="rId14" Type="http://schemas.openxmlformats.org/officeDocument/2006/relationships/tags" Target="../tags/tag7802.xml"/></Relationships>
</file>

<file path=ppt/slideLayouts/_rels/slideLayout1017.xml.rels><?xml version="1.0" encoding="UTF-8" standalone="yes"?>
<Relationships xmlns="http://schemas.openxmlformats.org/package/2006/relationships"><Relationship Id="rId8" Type="http://schemas.openxmlformats.org/officeDocument/2006/relationships/tags" Target="../tags/tag7813.xml"/><Relationship Id="rId13" Type="http://schemas.openxmlformats.org/officeDocument/2006/relationships/tags" Target="../tags/tag7818.xml"/><Relationship Id="rId18" Type="http://schemas.openxmlformats.org/officeDocument/2006/relationships/tags" Target="../tags/tag7823.xml"/><Relationship Id="rId3" Type="http://schemas.openxmlformats.org/officeDocument/2006/relationships/tags" Target="../tags/tag7808.xml"/><Relationship Id="rId21" Type="http://schemas.openxmlformats.org/officeDocument/2006/relationships/tags" Target="../tags/tag7826.xml"/><Relationship Id="rId7" Type="http://schemas.openxmlformats.org/officeDocument/2006/relationships/tags" Target="../tags/tag7812.xml"/><Relationship Id="rId12" Type="http://schemas.openxmlformats.org/officeDocument/2006/relationships/tags" Target="../tags/tag7817.xml"/><Relationship Id="rId17" Type="http://schemas.openxmlformats.org/officeDocument/2006/relationships/tags" Target="../tags/tag7822.xml"/><Relationship Id="rId2" Type="http://schemas.openxmlformats.org/officeDocument/2006/relationships/tags" Target="../tags/tag7807.xml"/><Relationship Id="rId16" Type="http://schemas.openxmlformats.org/officeDocument/2006/relationships/tags" Target="../tags/tag7821.xml"/><Relationship Id="rId20" Type="http://schemas.openxmlformats.org/officeDocument/2006/relationships/tags" Target="../tags/tag7825.xml"/><Relationship Id="rId1" Type="http://schemas.openxmlformats.org/officeDocument/2006/relationships/tags" Target="../tags/tag7806.xml"/><Relationship Id="rId6" Type="http://schemas.openxmlformats.org/officeDocument/2006/relationships/tags" Target="../tags/tag7811.xml"/><Relationship Id="rId11" Type="http://schemas.openxmlformats.org/officeDocument/2006/relationships/tags" Target="../tags/tag7816.xml"/><Relationship Id="rId24" Type="http://schemas.openxmlformats.org/officeDocument/2006/relationships/image" Target="../media/image7.svg"/><Relationship Id="rId5" Type="http://schemas.openxmlformats.org/officeDocument/2006/relationships/tags" Target="../tags/tag7810.xml"/><Relationship Id="rId15" Type="http://schemas.openxmlformats.org/officeDocument/2006/relationships/tags" Target="../tags/tag7820.xml"/><Relationship Id="rId23" Type="http://schemas.openxmlformats.org/officeDocument/2006/relationships/image" Target="../media/image7.png"/><Relationship Id="rId10" Type="http://schemas.openxmlformats.org/officeDocument/2006/relationships/tags" Target="../tags/tag7815.xml"/><Relationship Id="rId19" Type="http://schemas.openxmlformats.org/officeDocument/2006/relationships/tags" Target="../tags/tag7824.xml"/><Relationship Id="rId4" Type="http://schemas.openxmlformats.org/officeDocument/2006/relationships/tags" Target="../tags/tag7809.xml"/><Relationship Id="rId9" Type="http://schemas.openxmlformats.org/officeDocument/2006/relationships/tags" Target="../tags/tag7814.xml"/><Relationship Id="rId14" Type="http://schemas.openxmlformats.org/officeDocument/2006/relationships/tags" Target="../tags/tag7819.xml"/><Relationship Id="rId22" Type="http://schemas.openxmlformats.org/officeDocument/2006/relationships/slideMaster" Target="../slideMasters/slideMaster57.xml"/></Relationships>
</file>

<file path=ppt/slideLayouts/_rels/slideLayout1018.xml.rels><?xml version="1.0" encoding="UTF-8" standalone="yes"?>
<Relationships xmlns="http://schemas.openxmlformats.org/package/2006/relationships"><Relationship Id="rId8" Type="http://schemas.openxmlformats.org/officeDocument/2006/relationships/tags" Target="../tags/tag7834.xml"/><Relationship Id="rId13" Type="http://schemas.openxmlformats.org/officeDocument/2006/relationships/tags" Target="../tags/tag7839.xml"/><Relationship Id="rId18" Type="http://schemas.openxmlformats.org/officeDocument/2006/relationships/tags" Target="../tags/tag7844.xml"/><Relationship Id="rId3" Type="http://schemas.openxmlformats.org/officeDocument/2006/relationships/tags" Target="../tags/tag7829.xml"/><Relationship Id="rId21" Type="http://schemas.openxmlformats.org/officeDocument/2006/relationships/tags" Target="../tags/tag7847.xml"/><Relationship Id="rId7" Type="http://schemas.openxmlformats.org/officeDocument/2006/relationships/tags" Target="../tags/tag7833.xml"/><Relationship Id="rId12" Type="http://schemas.openxmlformats.org/officeDocument/2006/relationships/tags" Target="../tags/tag7838.xml"/><Relationship Id="rId17" Type="http://schemas.openxmlformats.org/officeDocument/2006/relationships/tags" Target="../tags/tag7843.xml"/><Relationship Id="rId2" Type="http://schemas.openxmlformats.org/officeDocument/2006/relationships/tags" Target="../tags/tag7828.xml"/><Relationship Id="rId16" Type="http://schemas.openxmlformats.org/officeDocument/2006/relationships/tags" Target="../tags/tag7842.xml"/><Relationship Id="rId20" Type="http://schemas.openxmlformats.org/officeDocument/2006/relationships/tags" Target="../tags/tag7846.xml"/><Relationship Id="rId1" Type="http://schemas.openxmlformats.org/officeDocument/2006/relationships/tags" Target="../tags/tag7827.xml"/><Relationship Id="rId6" Type="http://schemas.openxmlformats.org/officeDocument/2006/relationships/tags" Target="../tags/tag7832.xml"/><Relationship Id="rId11" Type="http://schemas.openxmlformats.org/officeDocument/2006/relationships/tags" Target="../tags/tag7837.xml"/><Relationship Id="rId24" Type="http://schemas.openxmlformats.org/officeDocument/2006/relationships/image" Target="../media/image7.svg"/><Relationship Id="rId5" Type="http://schemas.openxmlformats.org/officeDocument/2006/relationships/tags" Target="../tags/tag7831.xml"/><Relationship Id="rId15" Type="http://schemas.openxmlformats.org/officeDocument/2006/relationships/tags" Target="../tags/tag7841.xml"/><Relationship Id="rId23" Type="http://schemas.openxmlformats.org/officeDocument/2006/relationships/image" Target="../media/image7.png"/><Relationship Id="rId10" Type="http://schemas.openxmlformats.org/officeDocument/2006/relationships/tags" Target="../tags/tag7836.xml"/><Relationship Id="rId19" Type="http://schemas.openxmlformats.org/officeDocument/2006/relationships/tags" Target="../tags/tag7845.xml"/><Relationship Id="rId4" Type="http://schemas.openxmlformats.org/officeDocument/2006/relationships/tags" Target="../tags/tag7830.xml"/><Relationship Id="rId9" Type="http://schemas.openxmlformats.org/officeDocument/2006/relationships/tags" Target="../tags/tag7835.xml"/><Relationship Id="rId14" Type="http://schemas.openxmlformats.org/officeDocument/2006/relationships/tags" Target="../tags/tag7840.xml"/><Relationship Id="rId22" Type="http://schemas.openxmlformats.org/officeDocument/2006/relationships/slideMaster" Target="../slideMasters/slideMaster57.xml"/></Relationships>
</file>

<file path=ppt/slideLayouts/_rels/slideLayout1019.xml.rels><?xml version="1.0" encoding="UTF-8" standalone="yes"?>
<Relationships xmlns="http://schemas.openxmlformats.org/package/2006/relationships"><Relationship Id="rId8" Type="http://schemas.openxmlformats.org/officeDocument/2006/relationships/tags" Target="../tags/tag7855.xml"/><Relationship Id="rId13" Type="http://schemas.openxmlformats.org/officeDocument/2006/relationships/tags" Target="../tags/tag7860.xml"/><Relationship Id="rId18" Type="http://schemas.openxmlformats.org/officeDocument/2006/relationships/slideMaster" Target="../slideMasters/slideMaster57.xml"/><Relationship Id="rId3" Type="http://schemas.openxmlformats.org/officeDocument/2006/relationships/tags" Target="../tags/tag7850.xml"/><Relationship Id="rId7" Type="http://schemas.openxmlformats.org/officeDocument/2006/relationships/tags" Target="../tags/tag7854.xml"/><Relationship Id="rId12" Type="http://schemas.openxmlformats.org/officeDocument/2006/relationships/tags" Target="../tags/tag7859.xml"/><Relationship Id="rId17" Type="http://schemas.openxmlformats.org/officeDocument/2006/relationships/tags" Target="../tags/tag7864.xml"/><Relationship Id="rId2" Type="http://schemas.openxmlformats.org/officeDocument/2006/relationships/tags" Target="../tags/tag7849.xml"/><Relationship Id="rId16" Type="http://schemas.openxmlformats.org/officeDocument/2006/relationships/tags" Target="../tags/tag7863.xml"/><Relationship Id="rId20" Type="http://schemas.openxmlformats.org/officeDocument/2006/relationships/image" Target="../media/image7.svg"/><Relationship Id="rId1" Type="http://schemas.openxmlformats.org/officeDocument/2006/relationships/tags" Target="../tags/tag7848.xml"/><Relationship Id="rId6" Type="http://schemas.openxmlformats.org/officeDocument/2006/relationships/tags" Target="../tags/tag7853.xml"/><Relationship Id="rId11" Type="http://schemas.openxmlformats.org/officeDocument/2006/relationships/tags" Target="../tags/tag7858.xml"/><Relationship Id="rId5" Type="http://schemas.openxmlformats.org/officeDocument/2006/relationships/tags" Target="../tags/tag7852.xml"/><Relationship Id="rId15" Type="http://schemas.openxmlformats.org/officeDocument/2006/relationships/tags" Target="../tags/tag7862.xml"/><Relationship Id="rId10" Type="http://schemas.openxmlformats.org/officeDocument/2006/relationships/tags" Target="../tags/tag7857.xml"/><Relationship Id="rId19" Type="http://schemas.openxmlformats.org/officeDocument/2006/relationships/image" Target="../media/image7.png"/><Relationship Id="rId4" Type="http://schemas.openxmlformats.org/officeDocument/2006/relationships/tags" Target="../tags/tag7851.xml"/><Relationship Id="rId9" Type="http://schemas.openxmlformats.org/officeDocument/2006/relationships/tags" Target="../tags/tag7856.xml"/><Relationship Id="rId14" Type="http://schemas.openxmlformats.org/officeDocument/2006/relationships/tags" Target="../tags/tag7861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7.xml"/></Relationships>
</file>

<file path=ppt/slideLayouts/_rels/slideLayout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57.xml"/><Relationship Id="rId1" Type="http://schemas.openxmlformats.org/officeDocument/2006/relationships/tags" Target="../tags/tag7865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7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7.xml"/></Relationships>
</file>

<file path=ppt/slideLayouts/_rels/slideLayout10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7.xml"/><Relationship Id="rId1" Type="http://schemas.openxmlformats.org/officeDocument/2006/relationships/tags" Target="../tags/tag7866.xml"/></Relationships>
</file>

<file path=ppt/slideLayouts/_rels/slideLayout10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7.xml"/><Relationship Id="rId1" Type="http://schemas.openxmlformats.org/officeDocument/2006/relationships/tags" Target="../tags/tag7867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0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8.xml"/><Relationship Id="rId1" Type="http://schemas.openxmlformats.org/officeDocument/2006/relationships/tags" Target="../tags/tag7869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27.xml"/></Relationships>
</file>

<file path=ppt/slideLayouts/_rels/slideLayout10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58.xml"/><Relationship Id="rId1" Type="http://schemas.openxmlformats.org/officeDocument/2006/relationships/tags" Target="../tags/tag7870.xml"/></Relationships>
</file>

<file path=ppt/slideLayouts/_rels/slideLayout1031.xml.rels><?xml version="1.0" encoding="UTF-8" standalone="yes"?>
<Relationships xmlns="http://schemas.openxmlformats.org/package/2006/relationships"><Relationship Id="rId8" Type="http://schemas.openxmlformats.org/officeDocument/2006/relationships/tags" Target="../tags/tag7878.xml"/><Relationship Id="rId13" Type="http://schemas.openxmlformats.org/officeDocument/2006/relationships/tags" Target="../tags/tag7883.xml"/><Relationship Id="rId18" Type="http://schemas.openxmlformats.org/officeDocument/2006/relationships/tags" Target="../tags/tag7888.xml"/><Relationship Id="rId3" Type="http://schemas.openxmlformats.org/officeDocument/2006/relationships/tags" Target="../tags/tag7873.xml"/><Relationship Id="rId21" Type="http://schemas.openxmlformats.org/officeDocument/2006/relationships/tags" Target="../tags/tag7891.xml"/><Relationship Id="rId7" Type="http://schemas.openxmlformats.org/officeDocument/2006/relationships/tags" Target="../tags/tag7877.xml"/><Relationship Id="rId12" Type="http://schemas.openxmlformats.org/officeDocument/2006/relationships/tags" Target="../tags/tag7882.xml"/><Relationship Id="rId17" Type="http://schemas.openxmlformats.org/officeDocument/2006/relationships/tags" Target="../tags/tag7887.xml"/><Relationship Id="rId25" Type="http://schemas.openxmlformats.org/officeDocument/2006/relationships/image" Target="../media/image6.png"/><Relationship Id="rId2" Type="http://schemas.openxmlformats.org/officeDocument/2006/relationships/tags" Target="../tags/tag7872.xml"/><Relationship Id="rId16" Type="http://schemas.openxmlformats.org/officeDocument/2006/relationships/tags" Target="../tags/tag7886.xml"/><Relationship Id="rId20" Type="http://schemas.openxmlformats.org/officeDocument/2006/relationships/tags" Target="../tags/tag7890.xml"/><Relationship Id="rId1" Type="http://schemas.openxmlformats.org/officeDocument/2006/relationships/tags" Target="../tags/tag7871.xml"/><Relationship Id="rId6" Type="http://schemas.openxmlformats.org/officeDocument/2006/relationships/tags" Target="../tags/tag7876.xml"/><Relationship Id="rId11" Type="http://schemas.openxmlformats.org/officeDocument/2006/relationships/tags" Target="../tags/tag7881.xml"/><Relationship Id="rId24" Type="http://schemas.openxmlformats.org/officeDocument/2006/relationships/image" Target="../media/image5.png"/><Relationship Id="rId5" Type="http://schemas.openxmlformats.org/officeDocument/2006/relationships/tags" Target="../tags/tag7875.xml"/><Relationship Id="rId15" Type="http://schemas.openxmlformats.org/officeDocument/2006/relationships/tags" Target="../tags/tag7885.xml"/><Relationship Id="rId23" Type="http://schemas.openxmlformats.org/officeDocument/2006/relationships/image" Target="../media/image4.png"/><Relationship Id="rId10" Type="http://schemas.openxmlformats.org/officeDocument/2006/relationships/tags" Target="../tags/tag7880.xml"/><Relationship Id="rId19" Type="http://schemas.openxmlformats.org/officeDocument/2006/relationships/tags" Target="../tags/tag7889.xml"/><Relationship Id="rId4" Type="http://schemas.openxmlformats.org/officeDocument/2006/relationships/tags" Target="../tags/tag7874.xml"/><Relationship Id="rId9" Type="http://schemas.openxmlformats.org/officeDocument/2006/relationships/tags" Target="../tags/tag7879.xml"/><Relationship Id="rId14" Type="http://schemas.openxmlformats.org/officeDocument/2006/relationships/tags" Target="../tags/tag7884.xml"/><Relationship Id="rId22" Type="http://schemas.openxmlformats.org/officeDocument/2006/relationships/slideMaster" Target="../slideMasters/slideMaster58.xml"/></Relationships>
</file>

<file path=ppt/slideLayouts/_rels/slideLayout1032.xml.rels><?xml version="1.0" encoding="UTF-8" standalone="yes"?>
<Relationships xmlns="http://schemas.openxmlformats.org/package/2006/relationships"><Relationship Id="rId8" Type="http://schemas.openxmlformats.org/officeDocument/2006/relationships/tags" Target="../tags/tag7899.xml"/><Relationship Id="rId13" Type="http://schemas.openxmlformats.org/officeDocument/2006/relationships/tags" Target="../tags/tag7904.xml"/><Relationship Id="rId18" Type="http://schemas.openxmlformats.org/officeDocument/2006/relationships/slideMaster" Target="../slideMasters/slideMaster58.xml"/><Relationship Id="rId3" Type="http://schemas.openxmlformats.org/officeDocument/2006/relationships/tags" Target="../tags/tag7894.xml"/><Relationship Id="rId7" Type="http://schemas.openxmlformats.org/officeDocument/2006/relationships/tags" Target="../tags/tag7898.xml"/><Relationship Id="rId12" Type="http://schemas.openxmlformats.org/officeDocument/2006/relationships/tags" Target="../tags/tag7903.xml"/><Relationship Id="rId17" Type="http://schemas.openxmlformats.org/officeDocument/2006/relationships/tags" Target="../tags/tag7908.xml"/><Relationship Id="rId2" Type="http://schemas.openxmlformats.org/officeDocument/2006/relationships/tags" Target="../tags/tag7893.xml"/><Relationship Id="rId16" Type="http://schemas.openxmlformats.org/officeDocument/2006/relationships/tags" Target="../tags/tag7907.xml"/><Relationship Id="rId20" Type="http://schemas.openxmlformats.org/officeDocument/2006/relationships/image" Target="../media/image7.svg"/><Relationship Id="rId1" Type="http://schemas.openxmlformats.org/officeDocument/2006/relationships/tags" Target="../tags/tag7892.xml"/><Relationship Id="rId6" Type="http://schemas.openxmlformats.org/officeDocument/2006/relationships/tags" Target="../tags/tag7897.xml"/><Relationship Id="rId11" Type="http://schemas.openxmlformats.org/officeDocument/2006/relationships/tags" Target="../tags/tag7902.xml"/><Relationship Id="rId5" Type="http://schemas.openxmlformats.org/officeDocument/2006/relationships/tags" Target="../tags/tag7896.xml"/><Relationship Id="rId15" Type="http://schemas.openxmlformats.org/officeDocument/2006/relationships/tags" Target="../tags/tag7906.xml"/><Relationship Id="rId10" Type="http://schemas.openxmlformats.org/officeDocument/2006/relationships/tags" Target="../tags/tag7901.xml"/><Relationship Id="rId19" Type="http://schemas.openxmlformats.org/officeDocument/2006/relationships/image" Target="../media/image7.png"/><Relationship Id="rId4" Type="http://schemas.openxmlformats.org/officeDocument/2006/relationships/tags" Target="../tags/tag7895.xml"/><Relationship Id="rId9" Type="http://schemas.openxmlformats.org/officeDocument/2006/relationships/tags" Target="../tags/tag7900.xml"/><Relationship Id="rId14" Type="http://schemas.openxmlformats.org/officeDocument/2006/relationships/tags" Target="../tags/tag7905.xml"/></Relationships>
</file>

<file path=ppt/slideLayouts/_rels/slideLayout1033.xml.rels><?xml version="1.0" encoding="UTF-8" standalone="yes"?>
<Relationships xmlns="http://schemas.openxmlformats.org/package/2006/relationships"><Relationship Id="rId8" Type="http://schemas.openxmlformats.org/officeDocument/2006/relationships/tags" Target="../tags/tag7916.xml"/><Relationship Id="rId13" Type="http://schemas.openxmlformats.org/officeDocument/2006/relationships/tags" Target="../tags/tag7921.xml"/><Relationship Id="rId18" Type="http://schemas.openxmlformats.org/officeDocument/2006/relationships/tags" Target="../tags/tag7926.xml"/><Relationship Id="rId3" Type="http://schemas.openxmlformats.org/officeDocument/2006/relationships/tags" Target="../tags/tag7911.xml"/><Relationship Id="rId7" Type="http://schemas.openxmlformats.org/officeDocument/2006/relationships/tags" Target="../tags/tag7915.xml"/><Relationship Id="rId12" Type="http://schemas.openxmlformats.org/officeDocument/2006/relationships/tags" Target="../tags/tag7920.xml"/><Relationship Id="rId17" Type="http://schemas.openxmlformats.org/officeDocument/2006/relationships/tags" Target="../tags/tag7925.xml"/><Relationship Id="rId2" Type="http://schemas.openxmlformats.org/officeDocument/2006/relationships/tags" Target="../tags/tag7910.xml"/><Relationship Id="rId16" Type="http://schemas.openxmlformats.org/officeDocument/2006/relationships/tags" Target="../tags/tag7924.xml"/><Relationship Id="rId20" Type="http://schemas.openxmlformats.org/officeDocument/2006/relationships/image" Target="../media/image8.png"/><Relationship Id="rId1" Type="http://schemas.openxmlformats.org/officeDocument/2006/relationships/tags" Target="../tags/tag7909.xml"/><Relationship Id="rId6" Type="http://schemas.openxmlformats.org/officeDocument/2006/relationships/tags" Target="../tags/tag7914.xml"/><Relationship Id="rId11" Type="http://schemas.openxmlformats.org/officeDocument/2006/relationships/tags" Target="../tags/tag7919.xml"/><Relationship Id="rId5" Type="http://schemas.openxmlformats.org/officeDocument/2006/relationships/tags" Target="../tags/tag7913.xml"/><Relationship Id="rId15" Type="http://schemas.openxmlformats.org/officeDocument/2006/relationships/tags" Target="../tags/tag7923.xml"/><Relationship Id="rId10" Type="http://schemas.openxmlformats.org/officeDocument/2006/relationships/tags" Target="../tags/tag7918.xml"/><Relationship Id="rId19" Type="http://schemas.openxmlformats.org/officeDocument/2006/relationships/slideMaster" Target="../slideMasters/slideMaster58.xml"/><Relationship Id="rId4" Type="http://schemas.openxmlformats.org/officeDocument/2006/relationships/tags" Target="../tags/tag7912.xml"/><Relationship Id="rId9" Type="http://schemas.openxmlformats.org/officeDocument/2006/relationships/tags" Target="../tags/tag7917.xml"/><Relationship Id="rId14" Type="http://schemas.openxmlformats.org/officeDocument/2006/relationships/tags" Target="../tags/tag7922.xml"/></Relationships>
</file>

<file path=ppt/slideLayouts/_rels/slideLayout1034.xml.rels><?xml version="1.0" encoding="UTF-8" standalone="yes"?>
<Relationships xmlns="http://schemas.openxmlformats.org/package/2006/relationships"><Relationship Id="rId8" Type="http://schemas.openxmlformats.org/officeDocument/2006/relationships/tags" Target="../tags/tag7934.xml"/><Relationship Id="rId13" Type="http://schemas.openxmlformats.org/officeDocument/2006/relationships/tags" Target="../tags/tag7939.xml"/><Relationship Id="rId18" Type="http://schemas.openxmlformats.org/officeDocument/2006/relationships/slideMaster" Target="../slideMasters/slideMaster58.xml"/><Relationship Id="rId3" Type="http://schemas.openxmlformats.org/officeDocument/2006/relationships/tags" Target="../tags/tag7929.xml"/><Relationship Id="rId7" Type="http://schemas.openxmlformats.org/officeDocument/2006/relationships/tags" Target="../tags/tag7933.xml"/><Relationship Id="rId12" Type="http://schemas.openxmlformats.org/officeDocument/2006/relationships/tags" Target="../tags/tag7938.xml"/><Relationship Id="rId17" Type="http://schemas.openxmlformats.org/officeDocument/2006/relationships/tags" Target="../tags/tag7943.xml"/><Relationship Id="rId2" Type="http://schemas.openxmlformats.org/officeDocument/2006/relationships/tags" Target="../tags/tag7928.xml"/><Relationship Id="rId16" Type="http://schemas.openxmlformats.org/officeDocument/2006/relationships/tags" Target="../tags/tag7942.xml"/><Relationship Id="rId20" Type="http://schemas.openxmlformats.org/officeDocument/2006/relationships/image" Target="../media/image7.svg"/><Relationship Id="rId1" Type="http://schemas.openxmlformats.org/officeDocument/2006/relationships/tags" Target="../tags/tag7927.xml"/><Relationship Id="rId6" Type="http://schemas.openxmlformats.org/officeDocument/2006/relationships/tags" Target="../tags/tag7932.xml"/><Relationship Id="rId11" Type="http://schemas.openxmlformats.org/officeDocument/2006/relationships/tags" Target="../tags/tag7937.xml"/><Relationship Id="rId5" Type="http://schemas.openxmlformats.org/officeDocument/2006/relationships/tags" Target="../tags/tag7931.xml"/><Relationship Id="rId15" Type="http://schemas.openxmlformats.org/officeDocument/2006/relationships/tags" Target="../tags/tag7941.xml"/><Relationship Id="rId10" Type="http://schemas.openxmlformats.org/officeDocument/2006/relationships/tags" Target="../tags/tag7936.xml"/><Relationship Id="rId19" Type="http://schemas.openxmlformats.org/officeDocument/2006/relationships/image" Target="../media/image7.png"/><Relationship Id="rId4" Type="http://schemas.openxmlformats.org/officeDocument/2006/relationships/tags" Target="../tags/tag7930.xml"/><Relationship Id="rId9" Type="http://schemas.openxmlformats.org/officeDocument/2006/relationships/tags" Target="../tags/tag7935.xml"/><Relationship Id="rId14" Type="http://schemas.openxmlformats.org/officeDocument/2006/relationships/tags" Target="../tags/tag7940.xml"/></Relationships>
</file>

<file path=ppt/slideLayouts/_rels/slideLayout1035.xml.rels><?xml version="1.0" encoding="UTF-8" standalone="yes"?>
<Relationships xmlns="http://schemas.openxmlformats.org/package/2006/relationships"><Relationship Id="rId8" Type="http://schemas.openxmlformats.org/officeDocument/2006/relationships/tags" Target="../tags/tag7951.xml"/><Relationship Id="rId13" Type="http://schemas.openxmlformats.org/officeDocument/2006/relationships/tags" Target="../tags/tag7956.xml"/><Relationship Id="rId18" Type="http://schemas.openxmlformats.org/officeDocument/2006/relationships/tags" Target="../tags/tag7961.xml"/><Relationship Id="rId3" Type="http://schemas.openxmlformats.org/officeDocument/2006/relationships/tags" Target="../tags/tag7946.xml"/><Relationship Id="rId21" Type="http://schemas.openxmlformats.org/officeDocument/2006/relationships/tags" Target="../tags/tag7964.xml"/><Relationship Id="rId7" Type="http://schemas.openxmlformats.org/officeDocument/2006/relationships/tags" Target="../tags/tag7950.xml"/><Relationship Id="rId12" Type="http://schemas.openxmlformats.org/officeDocument/2006/relationships/tags" Target="../tags/tag7955.xml"/><Relationship Id="rId17" Type="http://schemas.openxmlformats.org/officeDocument/2006/relationships/tags" Target="../tags/tag7960.xml"/><Relationship Id="rId2" Type="http://schemas.openxmlformats.org/officeDocument/2006/relationships/tags" Target="../tags/tag7945.xml"/><Relationship Id="rId16" Type="http://schemas.openxmlformats.org/officeDocument/2006/relationships/tags" Target="../tags/tag7959.xml"/><Relationship Id="rId20" Type="http://schemas.openxmlformats.org/officeDocument/2006/relationships/tags" Target="../tags/tag7963.xml"/><Relationship Id="rId1" Type="http://schemas.openxmlformats.org/officeDocument/2006/relationships/tags" Target="../tags/tag7944.xml"/><Relationship Id="rId6" Type="http://schemas.openxmlformats.org/officeDocument/2006/relationships/tags" Target="../tags/tag7949.xml"/><Relationship Id="rId11" Type="http://schemas.openxmlformats.org/officeDocument/2006/relationships/tags" Target="../tags/tag7954.xml"/><Relationship Id="rId24" Type="http://schemas.openxmlformats.org/officeDocument/2006/relationships/image" Target="../media/image7.svg"/><Relationship Id="rId5" Type="http://schemas.openxmlformats.org/officeDocument/2006/relationships/tags" Target="../tags/tag7948.xml"/><Relationship Id="rId15" Type="http://schemas.openxmlformats.org/officeDocument/2006/relationships/tags" Target="../tags/tag7958.xml"/><Relationship Id="rId23" Type="http://schemas.openxmlformats.org/officeDocument/2006/relationships/image" Target="../media/image7.png"/><Relationship Id="rId10" Type="http://schemas.openxmlformats.org/officeDocument/2006/relationships/tags" Target="../tags/tag7953.xml"/><Relationship Id="rId19" Type="http://schemas.openxmlformats.org/officeDocument/2006/relationships/tags" Target="../tags/tag7962.xml"/><Relationship Id="rId4" Type="http://schemas.openxmlformats.org/officeDocument/2006/relationships/tags" Target="../tags/tag7947.xml"/><Relationship Id="rId9" Type="http://schemas.openxmlformats.org/officeDocument/2006/relationships/tags" Target="../tags/tag7952.xml"/><Relationship Id="rId14" Type="http://schemas.openxmlformats.org/officeDocument/2006/relationships/tags" Target="../tags/tag7957.xml"/><Relationship Id="rId22" Type="http://schemas.openxmlformats.org/officeDocument/2006/relationships/slideMaster" Target="../slideMasters/slideMaster58.xml"/></Relationships>
</file>

<file path=ppt/slideLayouts/_rels/slideLayout1036.xml.rels><?xml version="1.0" encoding="UTF-8" standalone="yes"?>
<Relationships xmlns="http://schemas.openxmlformats.org/package/2006/relationships"><Relationship Id="rId8" Type="http://schemas.openxmlformats.org/officeDocument/2006/relationships/tags" Target="../tags/tag7972.xml"/><Relationship Id="rId13" Type="http://schemas.openxmlformats.org/officeDocument/2006/relationships/tags" Target="../tags/tag7977.xml"/><Relationship Id="rId18" Type="http://schemas.openxmlformats.org/officeDocument/2006/relationships/tags" Target="../tags/tag7982.xml"/><Relationship Id="rId3" Type="http://schemas.openxmlformats.org/officeDocument/2006/relationships/tags" Target="../tags/tag7967.xml"/><Relationship Id="rId21" Type="http://schemas.openxmlformats.org/officeDocument/2006/relationships/tags" Target="../tags/tag7985.xml"/><Relationship Id="rId7" Type="http://schemas.openxmlformats.org/officeDocument/2006/relationships/tags" Target="../tags/tag7971.xml"/><Relationship Id="rId12" Type="http://schemas.openxmlformats.org/officeDocument/2006/relationships/tags" Target="../tags/tag7976.xml"/><Relationship Id="rId17" Type="http://schemas.openxmlformats.org/officeDocument/2006/relationships/tags" Target="../tags/tag7981.xml"/><Relationship Id="rId2" Type="http://schemas.openxmlformats.org/officeDocument/2006/relationships/tags" Target="../tags/tag7966.xml"/><Relationship Id="rId16" Type="http://schemas.openxmlformats.org/officeDocument/2006/relationships/tags" Target="../tags/tag7980.xml"/><Relationship Id="rId20" Type="http://schemas.openxmlformats.org/officeDocument/2006/relationships/tags" Target="../tags/tag7984.xml"/><Relationship Id="rId1" Type="http://schemas.openxmlformats.org/officeDocument/2006/relationships/tags" Target="../tags/tag7965.xml"/><Relationship Id="rId6" Type="http://schemas.openxmlformats.org/officeDocument/2006/relationships/tags" Target="../tags/tag7970.xml"/><Relationship Id="rId11" Type="http://schemas.openxmlformats.org/officeDocument/2006/relationships/tags" Target="../tags/tag7975.xml"/><Relationship Id="rId24" Type="http://schemas.openxmlformats.org/officeDocument/2006/relationships/image" Target="../media/image7.svg"/><Relationship Id="rId5" Type="http://schemas.openxmlformats.org/officeDocument/2006/relationships/tags" Target="../tags/tag7969.xml"/><Relationship Id="rId15" Type="http://schemas.openxmlformats.org/officeDocument/2006/relationships/tags" Target="../tags/tag7979.xml"/><Relationship Id="rId23" Type="http://schemas.openxmlformats.org/officeDocument/2006/relationships/image" Target="../media/image7.png"/><Relationship Id="rId10" Type="http://schemas.openxmlformats.org/officeDocument/2006/relationships/tags" Target="../tags/tag7974.xml"/><Relationship Id="rId19" Type="http://schemas.openxmlformats.org/officeDocument/2006/relationships/tags" Target="../tags/tag7983.xml"/><Relationship Id="rId4" Type="http://schemas.openxmlformats.org/officeDocument/2006/relationships/tags" Target="../tags/tag7968.xml"/><Relationship Id="rId9" Type="http://schemas.openxmlformats.org/officeDocument/2006/relationships/tags" Target="../tags/tag7973.xml"/><Relationship Id="rId14" Type="http://schemas.openxmlformats.org/officeDocument/2006/relationships/tags" Target="../tags/tag7978.xml"/><Relationship Id="rId22" Type="http://schemas.openxmlformats.org/officeDocument/2006/relationships/slideMaster" Target="../slideMasters/slideMaster58.xml"/></Relationships>
</file>

<file path=ppt/slideLayouts/_rels/slideLayout1037.xml.rels><?xml version="1.0" encoding="UTF-8" standalone="yes"?>
<Relationships xmlns="http://schemas.openxmlformats.org/package/2006/relationships"><Relationship Id="rId8" Type="http://schemas.openxmlformats.org/officeDocument/2006/relationships/tags" Target="../tags/tag7993.xml"/><Relationship Id="rId13" Type="http://schemas.openxmlformats.org/officeDocument/2006/relationships/tags" Target="../tags/tag7998.xml"/><Relationship Id="rId18" Type="http://schemas.openxmlformats.org/officeDocument/2006/relationships/slideMaster" Target="../slideMasters/slideMaster58.xml"/><Relationship Id="rId3" Type="http://schemas.openxmlformats.org/officeDocument/2006/relationships/tags" Target="../tags/tag7988.xml"/><Relationship Id="rId7" Type="http://schemas.openxmlformats.org/officeDocument/2006/relationships/tags" Target="../tags/tag7992.xml"/><Relationship Id="rId12" Type="http://schemas.openxmlformats.org/officeDocument/2006/relationships/tags" Target="../tags/tag7997.xml"/><Relationship Id="rId17" Type="http://schemas.openxmlformats.org/officeDocument/2006/relationships/tags" Target="../tags/tag8002.xml"/><Relationship Id="rId2" Type="http://schemas.openxmlformats.org/officeDocument/2006/relationships/tags" Target="../tags/tag7987.xml"/><Relationship Id="rId16" Type="http://schemas.openxmlformats.org/officeDocument/2006/relationships/tags" Target="../tags/tag8001.xml"/><Relationship Id="rId20" Type="http://schemas.openxmlformats.org/officeDocument/2006/relationships/image" Target="../media/image7.svg"/><Relationship Id="rId1" Type="http://schemas.openxmlformats.org/officeDocument/2006/relationships/tags" Target="../tags/tag7986.xml"/><Relationship Id="rId6" Type="http://schemas.openxmlformats.org/officeDocument/2006/relationships/tags" Target="../tags/tag7991.xml"/><Relationship Id="rId11" Type="http://schemas.openxmlformats.org/officeDocument/2006/relationships/tags" Target="../tags/tag7996.xml"/><Relationship Id="rId5" Type="http://schemas.openxmlformats.org/officeDocument/2006/relationships/tags" Target="../tags/tag7990.xml"/><Relationship Id="rId15" Type="http://schemas.openxmlformats.org/officeDocument/2006/relationships/tags" Target="../tags/tag8000.xml"/><Relationship Id="rId10" Type="http://schemas.openxmlformats.org/officeDocument/2006/relationships/tags" Target="../tags/tag7995.xml"/><Relationship Id="rId19" Type="http://schemas.openxmlformats.org/officeDocument/2006/relationships/image" Target="../media/image7.png"/><Relationship Id="rId4" Type="http://schemas.openxmlformats.org/officeDocument/2006/relationships/tags" Target="../tags/tag7989.xml"/><Relationship Id="rId9" Type="http://schemas.openxmlformats.org/officeDocument/2006/relationships/tags" Target="../tags/tag7994.xml"/><Relationship Id="rId14" Type="http://schemas.openxmlformats.org/officeDocument/2006/relationships/tags" Target="../tags/tag7999.xml"/></Relationships>
</file>

<file path=ppt/slideLayouts/_rels/slideLayout10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8.xml"/></Relationships>
</file>

<file path=ppt/slideLayouts/_rels/slideLayout1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58.xml"/><Relationship Id="rId1" Type="http://schemas.openxmlformats.org/officeDocument/2006/relationships/tags" Target="../tags/tag8003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8.xml"/></Relationships>
</file>

<file path=ppt/slideLayouts/_rels/slideLayout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8.xml"/></Relationships>
</file>

<file path=ppt/slideLayouts/_rels/slideLayout10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8.xml"/><Relationship Id="rId1" Type="http://schemas.openxmlformats.org/officeDocument/2006/relationships/tags" Target="../tags/tag8004.xml"/></Relationships>
</file>

<file path=ppt/slideLayouts/_rels/slideLayout10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8.xml"/><Relationship Id="rId1" Type="http://schemas.openxmlformats.org/officeDocument/2006/relationships/tags" Target="../tags/tag8005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0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9.xml"/><Relationship Id="rId1" Type="http://schemas.openxmlformats.org/officeDocument/2006/relationships/tags" Target="../tags/tag8007.xml"/></Relationships>
</file>

<file path=ppt/slideLayouts/_rels/slideLayout10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59.xml"/><Relationship Id="rId1" Type="http://schemas.openxmlformats.org/officeDocument/2006/relationships/tags" Target="../tags/tag8008.xml"/></Relationships>
</file>

<file path=ppt/slideLayouts/_rels/slideLayout1049.xml.rels><?xml version="1.0" encoding="UTF-8" standalone="yes"?>
<Relationships xmlns="http://schemas.openxmlformats.org/package/2006/relationships"><Relationship Id="rId8" Type="http://schemas.openxmlformats.org/officeDocument/2006/relationships/tags" Target="../tags/tag8016.xml"/><Relationship Id="rId13" Type="http://schemas.openxmlformats.org/officeDocument/2006/relationships/tags" Target="../tags/tag8021.xml"/><Relationship Id="rId18" Type="http://schemas.openxmlformats.org/officeDocument/2006/relationships/tags" Target="../tags/tag8026.xml"/><Relationship Id="rId3" Type="http://schemas.openxmlformats.org/officeDocument/2006/relationships/tags" Target="../tags/tag8011.xml"/><Relationship Id="rId21" Type="http://schemas.openxmlformats.org/officeDocument/2006/relationships/tags" Target="../tags/tag8029.xml"/><Relationship Id="rId7" Type="http://schemas.openxmlformats.org/officeDocument/2006/relationships/tags" Target="../tags/tag8015.xml"/><Relationship Id="rId12" Type="http://schemas.openxmlformats.org/officeDocument/2006/relationships/tags" Target="../tags/tag8020.xml"/><Relationship Id="rId17" Type="http://schemas.openxmlformats.org/officeDocument/2006/relationships/tags" Target="../tags/tag8025.xml"/><Relationship Id="rId25" Type="http://schemas.openxmlformats.org/officeDocument/2006/relationships/image" Target="../media/image6.png"/><Relationship Id="rId2" Type="http://schemas.openxmlformats.org/officeDocument/2006/relationships/tags" Target="../tags/tag8010.xml"/><Relationship Id="rId16" Type="http://schemas.openxmlformats.org/officeDocument/2006/relationships/tags" Target="../tags/tag8024.xml"/><Relationship Id="rId20" Type="http://schemas.openxmlformats.org/officeDocument/2006/relationships/tags" Target="../tags/tag8028.xml"/><Relationship Id="rId1" Type="http://schemas.openxmlformats.org/officeDocument/2006/relationships/tags" Target="../tags/tag8009.xml"/><Relationship Id="rId6" Type="http://schemas.openxmlformats.org/officeDocument/2006/relationships/tags" Target="../tags/tag8014.xml"/><Relationship Id="rId11" Type="http://schemas.openxmlformats.org/officeDocument/2006/relationships/tags" Target="../tags/tag8019.xml"/><Relationship Id="rId24" Type="http://schemas.openxmlformats.org/officeDocument/2006/relationships/image" Target="../media/image5.png"/><Relationship Id="rId5" Type="http://schemas.openxmlformats.org/officeDocument/2006/relationships/tags" Target="../tags/tag8013.xml"/><Relationship Id="rId15" Type="http://schemas.openxmlformats.org/officeDocument/2006/relationships/tags" Target="../tags/tag8023.xml"/><Relationship Id="rId23" Type="http://schemas.openxmlformats.org/officeDocument/2006/relationships/image" Target="../media/image4.png"/><Relationship Id="rId10" Type="http://schemas.openxmlformats.org/officeDocument/2006/relationships/tags" Target="../tags/tag8018.xml"/><Relationship Id="rId19" Type="http://schemas.openxmlformats.org/officeDocument/2006/relationships/tags" Target="../tags/tag8027.xml"/><Relationship Id="rId4" Type="http://schemas.openxmlformats.org/officeDocument/2006/relationships/tags" Target="../tags/tag8012.xml"/><Relationship Id="rId9" Type="http://schemas.openxmlformats.org/officeDocument/2006/relationships/tags" Target="../tags/tag8017.xml"/><Relationship Id="rId14" Type="http://schemas.openxmlformats.org/officeDocument/2006/relationships/tags" Target="../tags/tag8022.xml"/><Relationship Id="rId22" Type="http://schemas.openxmlformats.org/officeDocument/2006/relationships/slideMaster" Target="../slideMasters/slideMaster59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050.xml.rels><?xml version="1.0" encoding="UTF-8" standalone="yes"?>
<Relationships xmlns="http://schemas.openxmlformats.org/package/2006/relationships"><Relationship Id="rId8" Type="http://schemas.openxmlformats.org/officeDocument/2006/relationships/tags" Target="../tags/tag8037.xml"/><Relationship Id="rId13" Type="http://schemas.openxmlformats.org/officeDocument/2006/relationships/tags" Target="../tags/tag8042.xml"/><Relationship Id="rId18" Type="http://schemas.openxmlformats.org/officeDocument/2006/relationships/slideMaster" Target="../slideMasters/slideMaster59.xml"/><Relationship Id="rId3" Type="http://schemas.openxmlformats.org/officeDocument/2006/relationships/tags" Target="../tags/tag8032.xml"/><Relationship Id="rId7" Type="http://schemas.openxmlformats.org/officeDocument/2006/relationships/tags" Target="../tags/tag8036.xml"/><Relationship Id="rId12" Type="http://schemas.openxmlformats.org/officeDocument/2006/relationships/tags" Target="../tags/tag8041.xml"/><Relationship Id="rId17" Type="http://schemas.openxmlformats.org/officeDocument/2006/relationships/tags" Target="../tags/tag8046.xml"/><Relationship Id="rId2" Type="http://schemas.openxmlformats.org/officeDocument/2006/relationships/tags" Target="../tags/tag8031.xml"/><Relationship Id="rId16" Type="http://schemas.openxmlformats.org/officeDocument/2006/relationships/tags" Target="../tags/tag8045.xml"/><Relationship Id="rId20" Type="http://schemas.openxmlformats.org/officeDocument/2006/relationships/image" Target="../media/image7.svg"/><Relationship Id="rId1" Type="http://schemas.openxmlformats.org/officeDocument/2006/relationships/tags" Target="../tags/tag8030.xml"/><Relationship Id="rId6" Type="http://schemas.openxmlformats.org/officeDocument/2006/relationships/tags" Target="../tags/tag8035.xml"/><Relationship Id="rId11" Type="http://schemas.openxmlformats.org/officeDocument/2006/relationships/tags" Target="../tags/tag8040.xml"/><Relationship Id="rId5" Type="http://schemas.openxmlformats.org/officeDocument/2006/relationships/tags" Target="../tags/tag8034.xml"/><Relationship Id="rId15" Type="http://schemas.openxmlformats.org/officeDocument/2006/relationships/tags" Target="../tags/tag8044.xml"/><Relationship Id="rId10" Type="http://schemas.openxmlformats.org/officeDocument/2006/relationships/tags" Target="../tags/tag8039.xml"/><Relationship Id="rId19" Type="http://schemas.openxmlformats.org/officeDocument/2006/relationships/image" Target="../media/image7.png"/><Relationship Id="rId4" Type="http://schemas.openxmlformats.org/officeDocument/2006/relationships/tags" Target="../tags/tag8033.xml"/><Relationship Id="rId9" Type="http://schemas.openxmlformats.org/officeDocument/2006/relationships/tags" Target="../tags/tag8038.xml"/><Relationship Id="rId14" Type="http://schemas.openxmlformats.org/officeDocument/2006/relationships/tags" Target="../tags/tag8043.xml"/></Relationships>
</file>

<file path=ppt/slideLayouts/_rels/slideLayout1051.xml.rels><?xml version="1.0" encoding="UTF-8" standalone="yes"?>
<Relationships xmlns="http://schemas.openxmlformats.org/package/2006/relationships"><Relationship Id="rId8" Type="http://schemas.openxmlformats.org/officeDocument/2006/relationships/tags" Target="../tags/tag8054.xml"/><Relationship Id="rId13" Type="http://schemas.openxmlformats.org/officeDocument/2006/relationships/tags" Target="../tags/tag8059.xml"/><Relationship Id="rId18" Type="http://schemas.openxmlformats.org/officeDocument/2006/relationships/tags" Target="../tags/tag8064.xml"/><Relationship Id="rId3" Type="http://schemas.openxmlformats.org/officeDocument/2006/relationships/tags" Target="../tags/tag8049.xml"/><Relationship Id="rId7" Type="http://schemas.openxmlformats.org/officeDocument/2006/relationships/tags" Target="../tags/tag8053.xml"/><Relationship Id="rId12" Type="http://schemas.openxmlformats.org/officeDocument/2006/relationships/tags" Target="../tags/tag8058.xml"/><Relationship Id="rId17" Type="http://schemas.openxmlformats.org/officeDocument/2006/relationships/tags" Target="../tags/tag8063.xml"/><Relationship Id="rId2" Type="http://schemas.openxmlformats.org/officeDocument/2006/relationships/tags" Target="../tags/tag8048.xml"/><Relationship Id="rId16" Type="http://schemas.openxmlformats.org/officeDocument/2006/relationships/tags" Target="../tags/tag8062.xml"/><Relationship Id="rId20" Type="http://schemas.openxmlformats.org/officeDocument/2006/relationships/image" Target="../media/image8.png"/><Relationship Id="rId1" Type="http://schemas.openxmlformats.org/officeDocument/2006/relationships/tags" Target="../tags/tag8047.xml"/><Relationship Id="rId6" Type="http://schemas.openxmlformats.org/officeDocument/2006/relationships/tags" Target="../tags/tag8052.xml"/><Relationship Id="rId11" Type="http://schemas.openxmlformats.org/officeDocument/2006/relationships/tags" Target="../tags/tag8057.xml"/><Relationship Id="rId5" Type="http://schemas.openxmlformats.org/officeDocument/2006/relationships/tags" Target="../tags/tag8051.xml"/><Relationship Id="rId15" Type="http://schemas.openxmlformats.org/officeDocument/2006/relationships/tags" Target="../tags/tag8061.xml"/><Relationship Id="rId10" Type="http://schemas.openxmlformats.org/officeDocument/2006/relationships/tags" Target="../tags/tag8056.xml"/><Relationship Id="rId19" Type="http://schemas.openxmlformats.org/officeDocument/2006/relationships/slideMaster" Target="../slideMasters/slideMaster59.xml"/><Relationship Id="rId4" Type="http://schemas.openxmlformats.org/officeDocument/2006/relationships/tags" Target="../tags/tag8050.xml"/><Relationship Id="rId9" Type="http://schemas.openxmlformats.org/officeDocument/2006/relationships/tags" Target="../tags/tag8055.xml"/><Relationship Id="rId14" Type="http://schemas.openxmlformats.org/officeDocument/2006/relationships/tags" Target="../tags/tag8060.xml"/></Relationships>
</file>

<file path=ppt/slideLayouts/_rels/slideLayout1052.xml.rels><?xml version="1.0" encoding="UTF-8" standalone="yes"?>
<Relationships xmlns="http://schemas.openxmlformats.org/package/2006/relationships"><Relationship Id="rId8" Type="http://schemas.openxmlformats.org/officeDocument/2006/relationships/tags" Target="../tags/tag8072.xml"/><Relationship Id="rId13" Type="http://schemas.openxmlformats.org/officeDocument/2006/relationships/tags" Target="../tags/tag8077.xml"/><Relationship Id="rId18" Type="http://schemas.openxmlformats.org/officeDocument/2006/relationships/slideMaster" Target="../slideMasters/slideMaster59.xml"/><Relationship Id="rId3" Type="http://schemas.openxmlformats.org/officeDocument/2006/relationships/tags" Target="../tags/tag8067.xml"/><Relationship Id="rId7" Type="http://schemas.openxmlformats.org/officeDocument/2006/relationships/tags" Target="../tags/tag8071.xml"/><Relationship Id="rId12" Type="http://schemas.openxmlformats.org/officeDocument/2006/relationships/tags" Target="../tags/tag8076.xml"/><Relationship Id="rId17" Type="http://schemas.openxmlformats.org/officeDocument/2006/relationships/tags" Target="../tags/tag8081.xml"/><Relationship Id="rId2" Type="http://schemas.openxmlformats.org/officeDocument/2006/relationships/tags" Target="../tags/tag8066.xml"/><Relationship Id="rId16" Type="http://schemas.openxmlformats.org/officeDocument/2006/relationships/tags" Target="../tags/tag8080.xml"/><Relationship Id="rId20" Type="http://schemas.openxmlformats.org/officeDocument/2006/relationships/image" Target="../media/image7.svg"/><Relationship Id="rId1" Type="http://schemas.openxmlformats.org/officeDocument/2006/relationships/tags" Target="../tags/tag8065.xml"/><Relationship Id="rId6" Type="http://schemas.openxmlformats.org/officeDocument/2006/relationships/tags" Target="../tags/tag8070.xml"/><Relationship Id="rId11" Type="http://schemas.openxmlformats.org/officeDocument/2006/relationships/tags" Target="../tags/tag8075.xml"/><Relationship Id="rId5" Type="http://schemas.openxmlformats.org/officeDocument/2006/relationships/tags" Target="../tags/tag8069.xml"/><Relationship Id="rId15" Type="http://schemas.openxmlformats.org/officeDocument/2006/relationships/tags" Target="../tags/tag8079.xml"/><Relationship Id="rId10" Type="http://schemas.openxmlformats.org/officeDocument/2006/relationships/tags" Target="../tags/tag8074.xml"/><Relationship Id="rId19" Type="http://schemas.openxmlformats.org/officeDocument/2006/relationships/image" Target="../media/image7.png"/><Relationship Id="rId4" Type="http://schemas.openxmlformats.org/officeDocument/2006/relationships/tags" Target="../tags/tag8068.xml"/><Relationship Id="rId9" Type="http://schemas.openxmlformats.org/officeDocument/2006/relationships/tags" Target="../tags/tag8073.xml"/><Relationship Id="rId14" Type="http://schemas.openxmlformats.org/officeDocument/2006/relationships/tags" Target="../tags/tag8078.xml"/></Relationships>
</file>

<file path=ppt/slideLayouts/_rels/slideLayout1053.xml.rels><?xml version="1.0" encoding="UTF-8" standalone="yes"?>
<Relationships xmlns="http://schemas.openxmlformats.org/package/2006/relationships"><Relationship Id="rId8" Type="http://schemas.openxmlformats.org/officeDocument/2006/relationships/tags" Target="../tags/tag8089.xml"/><Relationship Id="rId13" Type="http://schemas.openxmlformats.org/officeDocument/2006/relationships/tags" Target="../tags/tag8094.xml"/><Relationship Id="rId18" Type="http://schemas.openxmlformats.org/officeDocument/2006/relationships/tags" Target="../tags/tag8099.xml"/><Relationship Id="rId3" Type="http://schemas.openxmlformats.org/officeDocument/2006/relationships/tags" Target="../tags/tag8084.xml"/><Relationship Id="rId21" Type="http://schemas.openxmlformats.org/officeDocument/2006/relationships/tags" Target="../tags/tag8102.xml"/><Relationship Id="rId7" Type="http://schemas.openxmlformats.org/officeDocument/2006/relationships/tags" Target="../tags/tag8088.xml"/><Relationship Id="rId12" Type="http://schemas.openxmlformats.org/officeDocument/2006/relationships/tags" Target="../tags/tag8093.xml"/><Relationship Id="rId17" Type="http://schemas.openxmlformats.org/officeDocument/2006/relationships/tags" Target="../tags/tag8098.xml"/><Relationship Id="rId2" Type="http://schemas.openxmlformats.org/officeDocument/2006/relationships/tags" Target="../tags/tag8083.xml"/><Relationship Id="rId16" Type="http://schemas.openxmlformats.org/officeDocument/2006/relationships/tags" Target="../tags/tag8097.xml"/><Relationship Id="rId20" Type="http://schemas.openxmlformats.org/officeDocument/2006/relationships/tags" Target="../tags/tag8101.xml"/><Relationship Id="rId1" Type="http://schemas.openxmlformats.org/officeDocument/2006/relationships/tags" Target="../tags/tag8082.xml"/><Relationship Id="rId6" Type="http://schemas.openxmlformats.org/officeDocument/2006/relationships/tags" Target="../tags/tag8087.xml"/><Relationship Id="rId11" Type="http://schemas.openxmlformats.org/officeDocument/2006/relationships/tags" Target="../tags/tag8092.xml"/><Relationship Id="rId24" Type="http://schemas.openxmlformats.org/officeDocument/2006/relationships/image" Target="../media/image7.svg"/><Relationship Id="rId5" Type="http://schemas.openxmlformats.org/officeDocument/2006/relationships/tags" Target="../tags/tag8086.xml"/><Relationship Id="rId15" Type="http://schemas.openxmlformats.org/officeDocument/2006/relationships/tags" Target="../tags/tag8096.xml"/><Relationship Id="rId23" Type="http://schemas.openxmlformats.org/officeDocument/2006/relationships/image" Target="../media/image7.png"/><Relationship Id="rId10" Type="http://schemas.openxmlformats.org/officeDocument/2006/relationships/tags" Target="../tags/tag8091.xml"/><Relationship Id="rId19" Type="http://schemas.openxmlformats.org/officeDocument/2006/relationships/tags" Target="../tags/tag8100.xml"/><Relationship Id="rId4" Type="http://schemas.openxmlformats.org/officeDocument/2006/relationships/tags" Target="../tags/tag8085.xml"/><Relationship Id="rId9" Type="http://schemas.openxmlformats.org/officeDocument/2006/relationships/tags" Target="../tags/tag8090.xml"/><Relationship Id="rId14" Type="http://schemas.openxmlformats.org/officeDocument/2006/relationships/tags" Target="../tags/tag8095.xml"/><Relationship Id="rId22" Type="http://schemas.openxmlformats.org/officeDocument/2006/relationships/slideMaster" Target="../slideMasters/slideMaster59.xml"/></Relationships>
</file>

<file path=ppt/slideLayouts/_rels/slideLayout1054.xml.rels><?xml version="1.0" encoding="UTF-8" standalone="yes"?>
<Relationships xmlns="http://schemas.openxmlformats.org/package/2006/relationships"><Relationship Id="rId8" Type="http://schemas.openxmlformats.org/officeDocument/2006/relationships/tags" Target="../tags/tag8110.xml"/><Relationship Id="rId13" Type="http://schemas.openxmlformats.org/officeDocument/2006/relationships/tags" Target="../tags/tag8115.xml"/><Relationship Id="rId18" Type="http://schemas.openxmlformats.org/officeDocument/2006/relationships/tags" Target="../tags/tag8120.xml"/><Relationship Id="rId3" Type="http://schemas.openxmlformats.org/officeDocument/2006/relationships/tags" Target="../tags/tag8105.xml"/><Relationship Id="rId21" Type="http://schemas.openxmlformats.org/officeDocument/2006/relationships/tags" Target="../tags/tag8123.xml"/><Relationship Id="rId7" Type="http://schemas.openxmlformats.org/officeDocument/2006/relationships/tags" Target="../tags/tag8109.xml"/><Relationship Id="rId12" Type="http://schemas.openxmlformats.org/officeDocument/2006/relationships/tags" Target="../tags/tag8114.xml"/><Relationship Id="rId17" Type="http://schemas.openxmlformats.org/officeDocument/2006/relationships/tags" Target="../tags/tag8119.xml"/><Relationship Id="rId2" Type="http://schemas.openxmlformats.org/officeDocument/2006/relationships/tags" Target="../tags/tag8104.xml"/><Relationship Id="rId16" Type="http://schemas.openxmlformats.org/officeDocument/2006/relationships/tags" Target="../tags/tag8118.xml"/><Relationship Id="rId20" Type="http://schemas.openxmlformats.org/officeDocument/2006/relationships/tags" Target="../tags/tag8122.xml"/><Relationship Id="rId1" Type="http://schemas.openxmlformats.org/officeDocument/2006/relationships/tags" Target="../tags/tag8103.xml"/><Relationship Id="rId6" Type="http://schemas.openxmlformats.org/officeDocument/2006/relationships/tags" Target="../tags/tag8108.xml"/><Relationship Id="rId11" Type="http://schemas.openxmlformats.org/officeDocument/2006/relationships/tags" Target="../tags/tag8113.xml"/><Relationship Id="rId24" Type="http://schemas.openxmlformats.org/officeDocument/2006/relationships/image" Target="../media/image7.svg"/><Relationship Id="rId5" Type="http://schemas.openxmlformats.org/officeDocument/2006/relationships/tags" Target="../tags/tag8107.xml"/><Relationship Id="rId15" Type="http://schemas.openxmlformats.org/officeDocument/2006/relationships/tags" Target="../tags/tag8117.xml"/><Relationship Id="rId23" Type="http://schemas.openxmlformats.org/officeDocument/2006/relationships/image" Target="../media/image7.png"/><Relationship Id="rId10" Type="http://schemas.openxmlformats.org/officeDocument/2006/relationships/tags" Target="../tags/tag8112.xml"/><Relationship Id="rId19" Type="http://schemas.openxmlformats.org/officeDocument/2006/relationships/tags" Target="../tags/tag8121.xml"/><Relationship Id="rId4" Type="http://schemas.openxmlformats.org/officeDocument/2006/relationships/tags" Target="../tags/tag8106.xml"/><Relationship Id="rId9" Type="http://schemas.openxmlformats.org/officeDocument/2006/relationships/tags" Target="../tags/tag8111.xml"/><Relationship Id="rId14" Type="http://schemas.openxmlformats.org/officeDocument/2006/relationships/tags" Target="../tags/tag8116.xml"/><Relationship Id="rId22" Type="http://schemas.openxmlformats.org/officeDocument/2006/relationships/slideMaster" Target="../slideMasters/slideMaster59.xml"/></Relationships>
</file>

<file path=ppt/slideLayouts/_rels/slideLayout1055.xml.rels><?xml version="1.0" encoding="UTF-8" standalone="yes"?>
<Relationships xmlns="http://schemas.openxmlformats.org/package/2006/relationships"><Relationship Id="rId8" Type="http://schemas.openxmlformats.org/officeDocument/2006/relationships/tags" Target="../tags/tag8131.xml"/><Relationship Id="rId13" Type="http://schemas.openxmlformats.org/officeDocument/2006/relationships/tags" Target="../tags/tag8136.xml"/><Relationship Id="rId18" Type="http://schemas.openxmlformats.org/officeDocument/2006/relationships/slideMaster" Target="../slideMasters/slideMaster59.xml"/><Relationship Id="rId3" Type="http://schemas.openxmlformats.org/officeDocument/2006/relationships/tags" Target="../tags/tag8126.xml"/><Relationship Id="rId7" Type="http://schemas.openxmlformats.org/officeDocument/2006/relationships/tags" Target="../tags/tag8130.xml"/><Relationship Id="rId12" Type="http://schemas.openxmlformats.org/officeDocument/2006/relationships/tags" Target="../tags/tag8135.xml"/><Relationship Id="rId17" Type="http://schemas.openxmlformats.org/officeDocument/2006/relationships/tags" Target="../tags/tag8140.xml"/><Relationship Id="rId2" Type="http://schemas.openxmlformats.org/officeDocument/2006/relationships/tags" Target="../tags/tag8125.xml"/><Relationship Id="rId16" Type="http://schemas.openxmlformats.org/officeDocument/2006/relationships/tags" Target="../tags/tag8139.xml"/><Relationship Id="rId20" Type="http://schemas.openxmlformats.org/officeDocument/2006/relationships/image" Target="../media/image7.svg"/><Relationship Id="rId1" Type="http://schemas.openxmlformats.org/officeDocument/2006/relationships/tags" Target="../tags/tag8124.xml"/><Relationship Id="rId6" Type="http://schemas.openxmlformats.org/officeDocument/2006/relationships/tags" Target="../tags/tag8129.xml"/><Relationship Id="rId11" Type="http://schemas.openxmlformats.org/officeDocument/2006/relationships/tags" Target="../tags/tag8134.xml"/><Relationship Id="rId5" Type="http://schemas.openxmlformats.org/officeDocument/2006/relationships/tags" Target="../tags/tag8128.xml"/><Relationship Id="rId15" Type="http://schemas.openxmlformats.org/officeDocument/2006/relationships/tags" Target="../tags/tag8138.xml"/><Relationship Id="rId10" Type="http://schemas.openxmlformats.org/officeDocument/2006/relationships/tags" Target="../tags/tag8133.xml"/><Relationship Id="rId19" Type="http://schemas.openxmlformats.org/officeDocument/2006/relationships/image" Target="../media/image7.png"/><Relationship Id="rId4" Type="http://schemas.openxmlformats.org/officeDocument/2006/relationships/tags" Target="../tags/tag8127.xml"/><Relationship Id="rId9" Type="http://schemas.openxmlformats.org/officeDocument/2006/relationships/tags" Target="../tags/tag8132.xml"/><Relationship Id="rId14" Type="http://schemas.openxmlformats.org/officeDocument/2006/relationships/tags" Target="../tags/tag8137.xml"/></Relationships>
</file>

<file path=ppt/slideLayouts/_rels/slideLayout10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9.xml"/></Relationships>
</file>

<file path=ppt/slideLayouts/_rels/slideLayout10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59.xml"/><Relationship Id="rId1" Type="http://schemas.openxmlformats.org/officeDocument/2006/relationships/tags" Target="../tags/tag8141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9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9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28.xml"/></Relationships>
</file>

<file path=ppt/slideLayouts/_rels/slideLayout1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9.xml"/><Relationship Id="rId1" Type="http://schemas.openxmlformats.org/officeDocument/2006/relationships/tags" Target="../tags/tag8142.xml"/></Relationships>
</file>

<file path=ppt/slideLayouts/_rels/slideLayout10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9.xml"/><Relationship Id="rId1" Type="http://schemas.openxmlformats.org/officeDocument/2006/relationships/tags" Target="../tags/tag8143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0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60.xml"/><Relationship Id="rId1" Type="http://schemas.openxmlformats.org/officeDocument/2006/relationships/tags" Target="../tags/tag8145.xml"/></Relationships>
</file>

<file path=ppt/slideLayouts/_rels/slideLayout10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60.xml"/><Relationship Id="rId1" Type="http://schemas.openxmlformats.org/officeDocument/2006/relationships/tags" Target="../tags/tag8146.xml"/></Relationships>
</file>

<file path=ppt/slideLayouts/_rels/slideLayout1067.xml.rels><?xml version="1.0" encoding="UTF-8" standalone="yes"?>
<Relationships xmlns="http://schemas.openxmlformats.org/package/2006/relationships"><Relationship Id="rId8" Type="http://schemas.openxmlformats.org/officeDocument/2006/relationships/tags" Target="../tags/tag8154.xml"/><Relationship Id="rId13" Type="http://schemas.openxmlformats.org/officeDocument/2006/relationships/tags" Target="../tags/tag8159.xml"/><Relationship Id="rId18" Type="http://schemas.openxmlformats.org/officeDocument/2006/relationships/tags" Target="../tags/tag8164.xml"/><Relationship Id="rId3" Type="http://schemas.openxmlformats.org/officeDocument/2006/relationships/tags" Target="../tags/tag8149.xml"/><Relationship Id="rId21" Type="http://schemas.openxmlformats.org/officeDocument/2006/relationships/tags" Target="../tags/tag8167.xml"/><Relationship Id="rId7" Type="http://schemas.openxmlformats.org/officeDocument/2006/relationships/tags" Target="../tags/tag8153.xml"/><Relationship Id="rId12" Type="http://schemas.openxmlformats.org/officeDocument/2006/relationships/tags" Target="../tags/tag8158.xml"/><Relationship Id="rId17" Type="http://schemas.openxmlformats.org/officeDocument/2006/relationships/tags" Target="../tags/tag8163.xml"/><Relationship Id="rId25" Type="http://schemas.openxmlformats.org/officeDocument/2006/relationships/image" Target="../media/image6.png"/><Relationship Id="rId2" Type="http://schemas.openxmlformats.org/officeDocument/2006/relationships/tags" Target="../tags/tag8148.xml"/><Relationship Id="rId16" Type="http://schemas.openxmlformats.org/officeDocument/2006/relationships/tags" Target="../tags/tag8162.xml"/><Relationship Id="rId20" Type="http://schemas.openxmlformats.org/officeDocument/2006/relationships/tags" Target="../tags/tag8166.xml"/><Relationship Id="rId1" Type="http://schemas.openxmlformats.org/officeDocument/2006/relationships/tags" Target="../tags/tag8147.xml"/><Relationship Id="rId6" Type="http://schemas.openxmlformats.org/officeDocument/2006/relationships/tags" Target="../tags/tag8152.xml"/><Relationship Id="rId11" Type="http://schemas.openxmlformats.org/officeDocument/2006/relationships/tags" Target="../tags/tag8157.xml"/><Relationship Id="rId24" Type="http://schemas.openxmlformats.org/officeDocument/2006/relationships/image" Target="../media/image5.png"/><Relationship Id="rId5" Type="http://schemas.openxmlformats.org/officeDocument/2006/relationships/tags" Target="../tags/tag8151.xml"/><Relationship Id="rId15" Type="http://schemas.openxmlformats.org/officeDocument/2006/relationships/tags" Target="../tags/tag8161.xml"/><Relationship Id="rId23" Type="http://schemas.openxmlformats.org/officeDocument/2006/relationships/image" Target="../media/image4.png"/><Relationship Id="rId10" Type="http://schemas.openxmlformats.org/officeDocument/2006/relationships/tags" Target="../tags/tag8156.xml"/><Relationship Id="rId19" Type="http://schemas.openxmlformats.org/officeDocument/2006/relationships/tags" Target="../tags/tag8165.xml"/><Relationship Id="rId4" Type="http://schemas.openxmlformats.org/officeDocument/2006/relationships/tags" Target="../tags/tag8150.xml"/><Relationship Id="rId9" Type="http://schemas.openxmlformats.org/officeDocument/2006/relationships/tags" Target="../tags/tag8155.xml"/><Relationship Id="rId14" Type="http://schemas.openxmlformats.org/officeDocument/2006/relationships/tags" Target="../tags/tag8160.xml"/><Relationship Id="rId22" Type="http://schemas.openxmlformats.org/officeDocument/2006/relationships/slideMaster" Target="../slideMasters/slideMaster60.xml"/></Relationships>
</file>

<file path=ppt/slideLayouts/_rels/slideLayout1068.xml.rels><?xml version="1.0" encoding="UTF-8" standalone="yes"?>
<Relationships xmlns="http://schemas.openxmlformats.org/package/2006/relationships"><Relationship Id="rId8" Type="http://schemas.openxmlformats.org/officeDocument/2006/relationships/tags" Target="../tags/tag8175.xml"/><Relationship Id="rId13" Type="http://schemas.openxmlformats.org/officeDocument/2006/relationships/tags" Target="../tags/tag8180.xml"/><Relationship Id="rId18" Type="http://schemas.openxmlformats.org/officeDocument/2006/relationships/slideMaster" Target="../slideMasters/slideMaster60.xml"/><Relationship Id="rId3" Type="http://schemas.openxmlformats.org/officeDocument/2006/relationships/tags" Target="../tags/tag8170.xml"/><Relationship Id="rId7" Type="http://schemas.openxmlformats.org/officeDocument/2006/relationships/tags" Target="../tags/tag8174.xml"/><Relationship Id="rId12" Type="http://schemas.openxmlformats.org/officeDocument/2006/relationships/tags" Target="../tags/tag8179.xml"/><Relationship Id="rId17" Type="http://schemas.openxmlformats.org/officeDocument/2006/relationships/tags" Target="../tags/tag8184.xml"/><Relationship Id="rId2" Type="http://schemas.openxmlformats.org/officeDocument/2006/relationships/tags" Target="../tags/tag8169.xml"/><Relationship Id="rId16" Type="http://schemas.openxmlformats.org/officeDocument/2006/relationships/tags" Target="../tags/tag8183.xml"/><Relationship Id="rId20" Type="http://schemas.openxmlformats.org/officeDocument/2006/relationships/image" Target="../media/image7.svg"/><Relationship Id="rId1" Type="http://schemas.openxmlformats.org/officeDocument/2006/relationships/tags" Target="../tags/tag8168.xml"/><Relationship Id="rId6" Type="http://schemas.openxmlformats.org/officeDocument/2006/relationships/tags" Target="../tags/tag8173.xml"/><Relationship Id="rId11" Type="http://schemas.openxmlformats.org/officeDocument/2006/relationships/tags" Target="../tags/tag8178.xml"/><Relationship Id="rId5" Type="http://schemas.openxmlformats.org/officeDocument/2006/relationships/tags" Target="../tags/tag8172.xml"/><Relationship Id="rId15" Type="http://schemas.openxmlformats.org/officeDocument/2006/relationships/tags" Target="../tags/tag8182.xml"/><Relationship Id="rId10" Type="http://schemas.openxmlformats.org/officeDocument/2006/relationships/tags" Target="../tags/tag8177.xml"/><Relationship Id="rId19" Type="http://schemas.openxmlformats.org/officeDocument/2006/relationships/image" Target="../media/image7.png"/><Relationship Id="rId4" Type="http://schemas.openxmlformats.org/officeDocument/2006/relationships/tags" Target="../tags/tag8171.xml"/><Relationship Id="rId9" Type="http://schemas.openxmlformats.org/officeDocument/2006/relationships/tags" Target="../tags/tag8176.xml"/><Relationship Id="rId14" Type="http://schemas.openxmlformats.org/officeDocument/2006/relationships/tags" Target="../tags/tag8181.xml"/></Relationships>
</file>

<file path=ppt/slideLayouts/_rels/slideLayout1069.xml.rels><?xml version="1.0" encoding="UTF-8" standalone="yes"?>
<Relationships xmlns="http://schemas.openxmlformats.org/package/2006/relationships"><Relationship Id="rId8" Type="http://schemas.openxmlformats.org/officeDocument/2006/relationships/tags" Target="../tags/tag8192.xml"/><Relationship Id="rId13" Type="http://schemas.openxmlformats.org/officeDocument/2006/relationships/tags" Target="../tags/tag8197.xml"/><Relationship Id="rId18" Type="http://schemas.openxmlformats.org/officeDocument/2006/relationships/tags" Target="../tags/tag8202.xml"/><Relationship Id="rId3" Type="http://schemas.openxmlformats.org/officeDocument/2006/relationships/tags" Target="../tags/tag8187.xml"/><Relationship Id="rId7" Type="http://schemas.openxmlformats.org/officeDocument/2006/relationships/tags" Target="../tags/tag8191.xml"/><Relationship Id="rId12" Type="http://schemas.openxmlformats.org/officeDocument/2006/relationships/tags" Target="../tags/tag8196.xml"/><Relationship Id="rId17" Type="http://schemas.openxmlformats.org/officeDocument/2006/relationships/tags" Target="../tags/tag8201.xml"/><Relationship Id="rId2" Type="http://schemas.openxmlformats.org/officeDocument/2006/relationships/tags" Target="../tags/tag8186.xml"/><Relationship Id="rId16" Type="http://schemas.openxmlformats.org/officeDocument/2006/relationships/tags" Target="../tags/tag8200.xml"/><Relationship Id="rId20" Type="http://schemas.openxmlformats.org/officeDocument/2006/relationships/image" Target="../media/image8.png"/><Relationship Id="rId1" Type="http://schemas.openxmlformats.org/officeDocument/2006/relationships/tags" Target="../tags/tag8185.xml"/><Relationship Id="rId6" Type="http://schemas.openxmlformats.org/officeDocument/2006/relationships/tags" Target="../tags/tag8190.xml"/><Relationship Id="rId11" Type="http://schemas.openxmlformats.org/officeDocument/2006/relationships/tags" Target="../tags/tag8195.xml"/><Relationship Id="rId5" Type="http://schemas.openxmlformats.org/officeDocument/2006/relationships/tags" Target="../tags/tag8189.xml"/><Relationship Id="rId15" Type="http://schemas.openxmlformats.org/officeDocument/2006/relationships/tags" Target="../tags/tag8199.xml"/><Relationship Id="rId10" Type="http://schemas.openxmlformats.org/officeDocument/2006/relationships/tags" Target="../tags/tag8194.xml"/><Relationship Id="rId19" Type="http://schemas.openxmlformats.org/officeDocument/2006/relationships/slideMaster" Target="../slideMasters/slideMaster60.xml"/><Relationship Id="rId4" Type="http://schemas.openxmlformats.org/officeDocument/2006/relationships/tags" Target="../tags/tag8188.xml"/><Relationship Id="rId9" Type="http://schemas.openxmlformats.org/officeDocument/2006/relationships/tags" Target="../tags/tag8193.xml"/><Relationship Id="rId14" Type="http://schemas.openxmlformats.org/officeDocument/2006/relationships/tags" Target="../tags/tag8198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29.xml"/></Relationships>
</file>

<file path=ppt/slideLayouts/_rels/slideLayout1070.xml.rels><?xml version="1.0" encoding="UTF-8" standalone="yes"?>
<Relationships xmlns="http://schemas.openxmlformats.org/package/2006/relationships"><Relationship Id="rId8" Type="http://schemas.openxmlformats.org/officeDocument/2006/relationships/tags" Target="../tags/tag8210.xml"/><Relationship Id="rId13" Type="http://schemas.openxmlformats.org/officeDocument/2006/relationships/tags" Target="../tags/tag8215.xml"/><Relationship Id="rId18" Type="http://schemas.openxmlformats.org/officeDocument/2006/relationships/slideMaster" Target="../slideMasters/slideMaster60.xml"/><Relationship Id="rId3" Type="http://schemas.openxmlformats.org/officeDocument/2006/relationships/tags" Target="../tags/tag8205.xml"/><Relationship Id="rId7" Type="http://schemas.openxmlformats.org/officeDocument/2006/relationships/tags" Target="../tags/tag8209.xml"/><Relationship Id="rId12" Type="http://schemas.openxmlformats.org/officeDocument/2006/relationships/tags" Target="../tags/tag8214.xml"/><Relationship Id="rId17" Type="http://schemas.openxmlformats.org/officeDocument/2006/relationships/tags" Target="../tags/tag8219.xml"/><Relationship Id="rId2" Type="http://schemas.openxmlformats.org/officeDocument/2006/relationships/tags" Target="../tags/tag8204.xml"/><Relationship Id="rId16" Type="http://schemas.openxmlformats.org/officeDocument/2006/relationships/tags" Target="../tags/tag8218.xml"/><Relationship Id="rId20" Type="http://schemas.openxmlformats.org/officeDocument/2006/relationships/image" Target="../media/image7.svg"/><Relationship Id="rId1" Type="http://schemas.openxmlformats.org/officeDocument/2006/relationships/tags" Target="../tags/tag8203.xml"/><Relationship Id="rId6" Type="http://schemas.openxmlformats.org/officeDocument/2006/relationships/tags" Target="../tags/tag8208.xml"/><Relationship Id="rId11" Type="http://schemas.openxmlformats.org/officeDocument/2006/relationships/tags" Target="../tags/tag8213.xml"/><Relationship Id="rId5" Type="http://schemas.openxmlformats.org/officeDocument/2006/relationships/tags" Target="../tags/tag8207.xml"/><Relationship Id="rId15" Type="http://schemas.openxmlformats.org/officeDocument/2006/relationships/tags" Target="../tags/tag8217.xml"/><Relationship Id="rId10" Type="http://schemas.openxmlformats.org/officeDocument/2006/relationships/tags" Target="../tags/tag8212.xml"/><Relationship Id="rId19" Type="http://schemas.openxmlformats.org/officeDocument/2006/relationships/image" Target="../media/image7.png"/><Relationship Id="rId4" Type="http://schemas.openxmlformats.org/officeDocument/2006/relationships/tags" Target="../tags/tag8206.xml"/><Relationship Id="rId9" Type="http://schemas.openxmlformats.org/officeDocument/2006/relationships/tags" Target="../tags/tag8211.xml"/><Relationship Id="rId14" Type="http://schemas.openxmlformats.org/officeDocument/2006/relationships/tags" Target="../tags/tag8216.xml"/></Relationships>
</file>

<file path=ppt/slideLayouts/_rels/slideLayout1071.xml.rels><?xml version="1.0" encoding="UTF-8" standalone="yes"?>
<Relationships xmlns="http://schemas.openxmlformats.org/package/2006/relationships"><Relationship Id="rId8" Type="http://schemas.openxmlformats.org/officeDocument/2006/relationships/tags" Target="../tags/tag8227.xml"/><Relationship Id="rId13" Type="http://schemas.openxmlformats.org/officeDocument/2006/relationships/tags" Target="../tags/tag8232.xml"/><Relationship Id="rId18" Type="http://schemas.openxmlformats.org/officeDocument/2006/relationships/tags" Target="../tags/tag8237.xml"/><Relationship Id="rId3" Type="http://schemas.openxmlformats.org/officeDocument/2006/relationships/tags" Target="../tags/tag8222.xml"/><Relationship Id="rId21" Type="http://schemas.openxmlformats.org/officeDocument/2006/relationships/tags" Target="../tags/tag8240.xml"/><Relationship Id="rId7" Type="http://schemas.openxmlformats.org/officeDocument/2006/relationships/tags" Target="../tags/tag8226.xml"/><Relationship Id="rId12" Type="http://schemas.openxmlformats.org/officeDocument/2006/relationships/tags" Target="../tags/tag8231.xml"/><Relationship Id="rId17" Type="http://schemas.openxmlformats.org/officeDocument/2006/relationships/tags" Target="../tags/tag8236.xml"/><Relationship Id="rId2" Type="http://schemas.openxmlformats.org/officeDocument/2006/relationships/tags" Target="../tags/tag8221.xml"/><Relationship Id="rId16" Type="http://schemas.openxmlformats.org/officeDocument/2006/relationships/tags" Target="../tags/tag8235.xml"/><Relationship Id="rId20" Type="http://schemas.openxmlformats.org/officeDocument/2006/relationships/tags" Target="../tags/tag8239.xml"/><Relationship Id="rId1" Type="http://schemas.openxmlformats.org/officeDocument/2006/relationships/tags" Target="../tags/tag8220.xml"/><Relationship Id="rId6" Type="http://schemas.openxmlformats.org/officeDocument/2006/relationships/tags" Target="../tags/tag8225.xml"/><Relationship Id="rId11" Type="http://schemas.openxmlformats.org/officeDocument/2006/relationships/tags" Target="../tags/tag8230.xml"/><Relationship Id="rId24" Type="http://schemas.openxmlformats.org/officeDocument/2006/relationships/image" Target="../media/image7.svg"/><Relationship Id="rId5" Type="http://schemas.openxmlformats.org/officeDocument/2006/relationships/tags" Target="../tags/tag8224.xml"/><Relationship Id="rId15" Type="http://schemas.openxmlformats.org/officeDocument/2006/relationships/tags" Target="../tags/tag8234.xml"/><Relationship Id="rId23" Type="http://schemas.openxmlformats.org/officeDocument/2006/relationships/image" Target="../media/image7.png"/><Relationship Id="rId10" Type="http://schemas.openxmlformats.org/officeDocument/2006/relationships/tags" Target="../tags/tag8229.xml"/><Relationship Id="rId19" Type="http://schemas.openxmlformats.org/officeDocument/2006/relationships/tags" Target="../tags/tag8238.xml"/><Relationship Id="rId4" Type="http://schemas.openxmlformats.org/officeDocument/2006/relationships/tags" Target="../tags/tag8223.xml"/><Relationship Id="rId9" Type="http://schemas.openxmlformats.org/officeDocument/2006/relationships/tags" Target="../tags/tag8228.xml"/><Relationship Id="rId14" Type="http://schemas.openxmlformats.org/officeDocument/2006/relationships/tags" Target="../tags/tag8233.xml"/><Relationship Id="rId22" Type="http://schemas.openxmlformats.org/officeDocument/2006/relationships/slideMaster" Target="../slideMasters/slideMaster60.xml"/></Relationships>
</file>

<file path=ppt/slideLayouts/_rels/slideLayout1072.xml.rels><?xml version="1.0" encoding="UTF-8" standalone="yes"?>
<Relationships xmlns="http://schemas.openxmlformats.org/package/2006/relationships"><Relationship Id="rId8" Type="http://schemas.openxmlformats.org/officeDocument/2006/relationships/tags" Target="../tags/tag8248.xml"/><Relationship Id="rId13" Type="http://schemas.openxmlformats.org/officeDocument/2006/relationships/tags" Target="../tags/tag8253.xml"/><Relationship Id="rId18" Type="http://schemas.openxmlformats.org/officeDocument/2006/relationships/tags" Target="../tags/tag8258.xml"/><Relationship Id="rId3" Type="http://schemas.openxmlformats.org/officeDocument/2006/relationships/tags" Target="../tags/tag8243.xml"/><Relationship Id="rId21" Type="http://schemas.openxmlformats.org/officeDocument/2006/relationships/tags" Target="../tags/tag8261.xml"/><Relationship Id="rId7" Type="http://schemas.openxmlformats.org/officeDocument/2006/relationships/tags" Target="../tags/tag8247.xml"/><Relationship Id="rId12" Type="http://schemas.openxmlformats.org/officeDocument/2006/relationships/tags" Target="../tags/tag8252.xml"/><Relationship Id="rId17" Type="http://schemas.openxmlformats.org/officeDocument/2006/relationships/tags" Target="../tags/tag8257.xml"/><Relationship Id="rId2" Type="http://schemas.openxmlformats.org/officeDocument/2006/relationships/tags" Target="../tags/tag8242.xml"/><Relationship Id="rId16" Type="http://schemas.openxmlformats.org/officeDocument/2006/relationships/tags" Target="../tags/tag8256.xml"/><Relationship Id="rId20" Type="http://schemas.openxmlformats.org/officeDocument/2006/relationships/tags" Target="../tags/tag8260.xml"/><Relationship Id="rId1" Type="http://schemas.openxmlformats.org/officeDocument/2006/relationships/tags" Target="../tags/tag8241.xml"/><Relationship Id="rId6" Type="http://schemas.openxmlformats.org/officeDocument/2006/relationships/tags" Target="../tags/tag8246.xml"/><Relationship Id="rId11" Type="http://schemas.openxmlformats.org/officeDocument/2006/relationships/tags" Target="../tags/tag8251.xml"/><Relationship Id="rId24" Type="http://schemas.openxmlformats.org/officeDocument/2006/relationships/image" Target="../media/image7.svg"/><Relationship Id="rId5" Type="http://schemas.openxmlformats.org/officeDocument/2006/relationships/tags" Target="../tags/tag8245.xml"/><Relationship Id="rId15" Type="http://schemas.openxmlformats.org/officeDocument/2006/relationships/tags" Target="../tags/tag8255.xml"/><Relationship Id="rId23" Type="http://schemas.openxmlformats.org/officeDocument/2006/relationships/image" Target="../media/image7.png"/><Relationship Id="rId10" Type="http://schemas.openxmlformats.org/officeDocument/2006/relationships/tags" Target="../tags/tag8250.xml"/><Relationship Id="rId19" Type="http://schemas.openxmlformats.org/officeDocument/2006/relationships/tags" Target="../tags/tag8259.xml"/><Relationship Id="rId4" Type="http://schemas.openxmlformats.org/officeDocument/2006/relationships/tags" Target="../tags/tag8244.xml"/><Relationship Id="rId9" Type="http://schemas.openxmlformats.org/officeDocument/2006/relationships/tags" Target="../tags/tag8249.xml"/><Relationship Id="rId14" Type="http://schemas.openxmlformats.org/officeDocument/2006/relationships/tags" Target="../tags/tag8254.xml"/><Relationship Id="rId22" Type="http://schemas.openxmlformats.org/officeDocument/2006/relationships/slideMaster" Target="../slideMasters/slideMaster60.xml"/></Relationships>
</file>

<file path=ppt/slideLayouts/_rels/slideLayout1073.xml.rels><?xml version="1.0" encoding="UTF-8" standalone="yes"?>
<Relationships xmlns="http://schemas.openxmlformats.org/package/2006/relationships"><Relationship Id="rId8" Type="http://schemas.openxmlformats.org/officeDocument/2006/relationships/tags" Target="../tags/tag8269.xml"/><Relationship Id="rId13" Type="http://schemas.openxmlformats.org/officeDocument/2006/relationships/tags" Target="../tags/tag8274.xml"/><Relationship Id="rId18" Type="http://schemas.openxmlformats.org/officeDocument/2006/relationships/slideMaster" Target="../slideMasters/slideMaster60.xml"/><Relationship Id="rId3" Type="http://schemas.openxmlformats.org/officeDocument/2006/relationships/tags" Target="../tags/tag8264.xml"/><Relationship Id="rId7" Type="http://schemas.openxmlformats.org/officeDocument/2006/relationships/tags" Target="../tags/tag8268.xml"/><Relationship Id="rId12" Type="http://schemas.openxmlformats.org/officeDocument/2006/relationships/tags" Target="../tags/tag8273.xml"/><Relationship Id="rId17" Type="http://schemas.openxmlformats.org/officeDocument/2006/relationships/tags" Target="../tags/tag8278.xml"/><Relationship Id="rId2" Type="http://schemas.openxmlformats.org/officeDocument/2006/relationships/tags" Target="../tags/tag8263.xml"/><Relationship Id="rId16" Type="http://schemas.openxmlformats.org/officeDocument/2006/relationships/tags" Target="../tags/tag8277.xml"/><Relationship Id="rId20" Type="http://schemas.openxmlformats.org/officeDocument/2006/relationships/image" Target="../media/image7.svg"/><Relationship Id="rId1" Type="http://schemas.openxmlformats.org/officeDocument/2006/relationships/tags" Target="../tags/tag8262.xml"/><Relationship Id="rId6" Type="http://schemas.openxmlformats.org/officeDocument/2006/relationships/tags" Target="../tags/tag8267.xml"/><Relationship Id="rId11" Type="http://schemas.openxmlformats.org/officeDocument/2006/relationships/tags" Target="../tags/tag8272.xml"/><Relationship Id="rId5" Type="http://schemas.openxmlformats.org/officeDocument/2006/relationships/tags" Target="../tags/tag8266.xml"/><Relationship Id="rId15" Type="http://schemas.openxmlformats.org/officeDocument/2006/relationships/tags" Target="../tags/tag8276.xml"/><Relationship Id="rId10" Type="http://schemas.openxmlformats.org/officeDocument/2006/relationships/tags" Target="../tags/tag8271.xml"/><Relationship Id="rId19" Type="http://schemas.openxmlformats.org/officeDocument/2006/relationships/image" Target="../media/image7.png"/><Relationship Id="rId4" Type="http://schemas.openxmlformats.org/officeDocument/2006/relationships/tags" Target="../tags/tag8265.xml"/><Relationship Id="rId9" Type="http://schemas.openxmlformats.org/officeDocument/2006/relationships/tags" Target="../tags/tag8270.xml"/><Relationship Id="rId14" Type="http://schemas.openxmlformats.org/officeDocument/2006/relationships/tags" Target="../tags/tag8275.xml"/></Relationships>
</file>

<file path=ppt/slideLayouts/_rels/slideLayout1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0.xml"/></Relationships>
</file>

<file path=ppt/slideLayouts/_rels/slideLayout10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60.xml"/><Relationship Id="rId1" Type="http://schemas.openxmlformats.org/officeDocument/2006/relationships/tags" Target="../tags/tag8279.xml"/></Relationships>
</file>

<file path=ppt/slideLayouts/_rels/slideLayout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0.xml"/></Relationships>
</file>

<file path=ppt/slideLayouts/_rels/slideLayout1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0.xml"/></Relationships>
</file>

<file path=ppt/slideLayouts/_rels/slideLayout1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0.xml"/><Relationship Id="rId1" Type="http://schemas.openxmlformats.org/officeDocument/2006/relationships/tags" Target="../tags/tag8280.xml"/></Relationships>
</file>

<file path=ppt/slideLayouts/_rels/slideLayout10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0.xml"/><Relationship Id="rId1" Type="http://schemas.openxmlformats.org/officeDocument/2006/relationships/tags" Target="../tags/tag828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0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61.xml"/><Relationship Id="rId1" Type="http://schemas.openxmlformats.org/officeDocument/2006/relationships/tags" Target="../tags/tag8283.xml"/></Relationships>
</file>

<file path=ppt/slideLayouts/_rels/slideLayout10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61.xml"/><Relationship Id="rId1" Type="http://schemas.openxmlformats.org/officeDocument/2006/relationships/tags" Target="../tags/tag8284.xml"/></Relationships>
</file>

<file path=ppt/slideLayouts/_rels/slideLayout1085.xml.rels><?xml version="1.0" encoding="UTF-8" standalone="yes"?>
<Relationships xmlns="http://schemas.openxmlformats.org/package/2006/relationships"><Relationship Id="rId8" Type="http://schemas.openxmlformats.org/officeDocument/2006/relationships/tags" Target="../tags/tag8292.xml"/><Relationship Id="rId13" Type="http://schemas.openxmlformats.org/officeDocument/2006/relationships/tags" Target="../tags/tag8297.xml"/><Relationship Id="rId18" Type="http://schemas.openxmlformats.org/officeDocument/2006/relationships/tags" Target="../tags/tag8302.xml"/><Relationship Id="rId3" Type="http://schemas.openxmlformats.org/officeDocument/2006/relationships/tags" Target="../tags/tag8287.xml"/><Relationship Id="rId21" Type="http://schemas.openxmlformats.org/officeDocument/2006/relationships/tags" Target="../tags/tag8305.xml"/><Relationship Id="rId7" Type="http://schemas.openxmlformats.org/officeDocument/2006/relationships/tags" Target="../tags/tag8291.xml"/><Relationship Id="rId12" Type="http://schemas.openxmlformats.org/officeDocument/2006/relationships/tags" Target="../tags/tag8296.xml"/><Relationship Id="rId17" Type="http://schemas.openxmlformats.org/officeDocument/2006/relationships/tags" Target="../tags/tag8301.xml"/><Relationship Id="rId25" Type="http://schemas.openxmlformats.org/officeDocument/2006/relationships/image" Target="../media/image6.png"/><Relationship Id="rId2" Type="http://schemas.openxmlformats.org/officeDocument/2006/relationships/tags" Target="../tags/tag8286.xml"/><Relationship Id="rId16" Type="http://schemas.openxmlformats.org/officeDocument/2006/relationships/tags" Target="../tags/tag8300.xml"/><Relationship Id="rId20" Type="http://schemas.openxmlformats.org/officeDocument/2006/relationships/tags" Target="../tags/tag8304.xml"/><Relationship Id="rId1" Type="http://schemas.openxmlformats.org/officeDocument/2006/relationships/tags" Target="../tags/tag8285.xml"/><Relationship Id="rId6" Type="http://schemas.openxmlformats.org/officeDocument/2006/relationships/tags" Target="../tags/tag8290.xml"/><Relationship Id="rId11" Type="http://schemas.openxmlformats.org/officeDocument/2006/relationships/tags" Target="../tags/tag8295.xml"/><Relationship Id="rId24" Type="http://schemas.openxmlformats.org/officeDocument/2006/relationships/image" Target="../media/image5.png"/><Relationship Id="rId5" Type="http://schemas.openxmlformats.org/officeDocument/2006/relationships/tags" Target="../tags/tag8289.xml"/><Relationship Id="rId15" Type="http://schemas.openxmlformats.org/officeDocument/2006/relationships/tags" Target="../tags/tag8299.xml"/><Relationship Id="rId23" Type="http://schemas.openxmlformats.org/officeDocument/2006/relationships/image" Target="../media/image4.png"/><Relationship Id="rId10" Type="http://schemas.openxmlformats.org/officeDocument/2006/relationships/tags" Target="../tags/tag8294.xml"/><Relationship Id="rId19" Type="http://schemas.openxmlformats.org/officeDocument/2006/relationships/tags" Target="../tags/tag8303.xml"/><Relationship Id="rId4" Type="http://schemas.openxmlformats.org/officeDocument/2006/relationships/tags" Target="../tags/tag8288.xml"/><Relationship Id="rId9" Type="http://schemas.openxmlformats.org/officeDocument/2006/relationships/tags" Target="../tags/tag8293.xml"/><Relationship Id="rId14" Type="http://schemas.openxmlformats.org/officeDocument/2006/relationships/tags" Target="../tags/tag8298.xml"/><Relationship Id="rId22" Type="http://schemas.openxmlformats.org/officeDocument/2006/relationships/slideMaster" Target="../slideMasters/slideMaster61.xml"/></Relationships>
</file>

<file path=ppt/slideLayouts/_rels/slideLayout1086.xml.rels><?xml version="1.0" encoding="UTF-8" standalone="yes"?>
<Relationships xmlns="http://schemas.openxmlformats.org/package/2006/relationships"><Relationship Id="rId8" Type="http://schemas.openxmlformats.org/officeDocument/2006/relationships/tags" Target="../tags/tag8313.xml"/><Relationship Id="rId13" Type="http://schemas.openxmlformats.org/officeDocument/2006/relationships/tags" Target="../tags/tag8318.xml"/><Relationship Id="rId18" Type="http://schemas.openxmlformats.org/officeDocument/2006/relationships/slideMaster" Target="../slideMasters/slideMaster61.xml"/><Relationship Id="rId3" Type="http://schemas.openxmlformats.org/officeDocument/2006/relationships/tags" Target="../tags/tag8308.xml"/><Relationship Id="rId7" Type="http://schemas.openxmlformats.org/officeDocument/2006/relationships/tags" Target="../tags/tag8312.xml"/><Relationship Id="rId12" Type="http://schemas.openxmlformats.org/officeDocument/2006/relationships/tags" Target="../tags/tag8317.xml"/><Relationship Id="rId17" Type="http://schemas.openxmlformats.org/officeDocument/2006/relationships/tags" Target="../tags/tag8322.xml"/><Relationship Id="rId2" Type="http://schemas.openxmlformats.org/officeDocument/2006/relationships/tags" Target="../tags/tag8307.xml"/><Relationship Id="rId16" Type="http://schemas.openxmlformats.org/officeDocument/2006/relationships/tags" Target="../tags/tag8321.xml"/><Relationship Id="rId20" Type="http://schemas.openxmlformats.org/officeDocument/2006/relationships/image" Target="../media/image7.svg"/><Relationship Id="rId1" Type="http://schemas.openxmlformats.org/officeDocument/2006/relationships/tags" Target="../tags/tag8306.xml"/><Relationship Id="rId6" Type="http://schemas.openxmlformats.org/officeDocument/2006/relationships/tags" Target="../tags/tag8311.xml"/><Relationship Id="rId11" Type="http://schemas.openxmlformats.org/officeDocument/2006/relationships/tags" Target="../tags/tag8316.xml"/><Relationship Id="rId5" Type="http://schemas.openxmlformats.org/officeDocument/2006/relationships/tags" Target="../tags/tag8310.xml"/><Relationship Id="rId15" Type="http://schemas.openxmlformats.org/officeDocument/2006/relationships/tags" Target="../tags/tag8320.xml"/><Relationship Id="rId10" Type="http://schemas.openxmlformats.org/officeDocument/2006/relationships/tags" Target="../tags/tag8315.xml"/><Relationship Id="rId19" Type="http://schemas.openxmlformats.org/officeDocument/2006/relationships/image" Target="../media/image7.png"/><Relationship Id="rId4" Type="http://schemas.openxmlformats.org/officeDocument/2006/relationships/tags" Target="../tags/tag8309.xml"/><Relationship Id="rId9" Type="http://schemas.openxmlformats.org/officeDocument/2006/relationships/tags" Target="../tags/tag8314.xml"/><Relationship Id="rId14" Type="http://schemas.openxmlformats.org/officeDocument/2006/relationships/tags" Target="../tags/tag8319.xml"/></Relationships>
</file>

<file path=ppt/slideLayouts/_rels/slideLayout1087.xml.rels><?xml version="1.0" encoding="UTF-8" standalone="yes"?>
<Relationships xmlns="http://schemas.openxmlformats.org/package/2006/relationships"><Relationship Id="rId8" Type="http://schemas.openxmlformats.org/officeDocument/2006/relationships/tags" Target="../tags/tag8330.xml"/><Relationship Id="rId13" Type="http://schemas.openxmlformats.org/officeDocument/2006/relationships/tags" Target="../tags/tag8335.xml"/><Relationship Id="rId18" Type="http://schemas.openxmlformats.org/officeDocument/2006/relationships/tags" Target="../tags/tag8340.xml"/><Relationship Id="rId3" Type="http://schemas.openxmlformats.org/officeDocument/2006/relationships/tags" Target="../tags/tag8325.xml"/><Relationship Id="rId7" Type="http://schemas.openxmlformats.org/officeDocument/2006/relationships/tags" Target="../tags/tag8329.xml"/><Relationship Id="rId12" Type="http://schemas.openxmlformats.org/officeDocument/2006/relationships/tags" Target="../tags/tag8334.xml"/><Relationship Id="rId17" Type="http://schemas.openxmlformats.org/officeDocument/2006/relationships/tags" Target="../tags/tag8339.xml"/><Relationship Id="rId2" Type="http://schemas.openxmlformats.org/officeDocument/2006/relationships/tags" Target="../tags/tag8324.xml"/><Relationship Id="rId16" Type="http://schemas.openxmlformats.org/officeDocument/2006/relationships/tags" Target="../tags/tag8338.xml"/><Relationship Id="rId20" Type="http://schemas.openxmlformats.org/officeDocument/2006/relationships/image" Target="../media/image8.png"/><Relationship Id="rId1" Type="http://schemas.openxmlformats.org/officeDocument/2006/relationships/tags" Target="../tags/tag8323.xml"/><Relationship Id="rId6" Type="http://schemas.openxmlformats.org/officeDocument/2006/relationships/tags" Target="../tags/tag8328.xml"/><Relationship Id="rId11" Type="http://schemas.openxmlformats.org/officeDocument/2006/relationships/tags" Target="../tags/tag8333.xml"/><Relationship Id="rId5" Type="http://schemas.openxmlformats.org/officeDocument/2006/relationships/tags" Target="../tags/tag8327.xml"/><Relationship Id="rId15" Type="http://schemas.openxmlformats.org/officeDocument/2006/relationships/tags" Target="../tags/tag8337.xml"/><Relationship Id="rId10" Type="http://schemas.openxmlformats.org/officeDocument/2006/relationships/tags" Target="../tags/tag8332.xml"/><Relationship Id="rId19" Type="http://schemas.openxmlformats.org/officeDocument/2006/relationships/slideMaster" Target="../slideMasters/slideMaster61.xml"/><Relationship Id="rId4" Type="http://schemas.openxmlformats.org/officeDocument/2006/relationships/tags" Target="../tags/tag8326.xml"/><Relationship Id="rId9" Type="http://schemas.openxmlformats.org/officeDocument/2006/relationships/tags" Target="../tags/tag8331.xml"/><Relationship Id="rId14" Type="http://schemas.openxmlformats.org/officeDocument/2006/relationships/tags" Target="../tags/tag8336.xml"/></Relationships>
</file>

<file path=ppt/slideLayouts/_rels/slideLayout1088.xml.rels><?xml version="1.0" encoding="UTF-8" standalone="yes"?>
<Relationships xmlns="http://schemas.openxmlformats.org/package/2006/relationships"><Relationship Id="rId8" Type="http://schemas.openxmlformats.org/officeDocument/2006/relationships/tags" Target="../tags/tag8348.xml"/><Relationship Id="rId13" Type="http://schemas.openxmlformats.org/officeDocument/2006/relationships/tags" Target="../tags/tag8353.xml"/><Relationship Id="rId18" Type="http://schemas.openxmlformats.org/officeDocument/2006/relationships/slideMaster" Target="../slideMasters/slideMaster61.xml"/><Relationship Id="rId3" Type="http://schemas.openxmlformats.org/officeDocument/2006/relationships/tags" Target="../tags/tag8343.xml"/><Relationship Id="rId7" Type="http://schemas.openxmlformats.org/officeDocument/2006/relationships/tags" Target="../tags/tag8347.xml"/><Relationship Id="rId12" Type="http://schemas.openxmlformats.org/officeDocument/2006/relationships/tags" Target="../tags/tag8352.xml"/><Relationship Id="rId17" Type="http://schemas.openxmlformats.org/officeDocument/2006/relationships/tags" Target="../tags/tag8357.xml"/><Relationship Id="rId2" Type="http://schemas.openxmlformats.org/officeDocument/2006/relationships/tags" Target="../tags/tag8342.xml"/><Relationship Id="rId16" Type="http://schemas.openxmlformats.org/officeDocument/2006/relationships/tags" Target="../tags/tag8356.xml"/><Relationship Id="rId20" Type="http://schemas.openxmlformats.org/officeDocument/2006/relationships/image" Target="../media/image7.svg"/><Relationship Id="rId1" Type="http://schemas.openxmlformats.org/officeDocument/2006/relationships/tags" Target="../tags/tag8341.xml"/><Relationship Id="rId6" Type="http://schemas.openxmlformats.org/officeDocument/2006/relationships/tags" Target="../tags/tag8346.xml"/><Relationship Id="rId11" Type="http://schemas.openxmlformats.org/officeDocument/2006/relationships/tags" Target="../tags/tag8351.xml"/><Relationship Id="rId5" Type="http://schemas.openxmlformats.org/officeDocument/2006/relationships/tags" Target="../tags/tag8345.xml"/><Relationship Id="rId15" Type="http://schemas.openxmlformats.org/officeDocument/2006/relationships/tags" Target="../tags/tag8355.xml"/><Relationship Id="rId10" Type="http://schemas.openxmlformats.org/officeDocument/2006/relationships/tags" Target="../tags/tag8350.xml"/><Relationship Id="rId19" Type="http://schemas.openxmlformats.org/officeDocument/2006/relationships/image" Target="../media/image7.png"/><Relationship Id="rId4" Type="http://schemas.openxmlformats.org/officeDocument/2006/relationships/tags" Target="../tags/tag8344.xml"/><Relationship Id="rId9" Type="http://schemas.openxmlformats.org/officeDocument/2006/relationships/tags" Target="../tags/tag8349.xml"/><Relationship Id="rId14" Type="http://schemas.openxmlformats.org/officeDocument/2006/relationships/tags" Target="../tags/tag8354.xml"/></Relationships>
</file>

<file path=ppt/slideLayouts/_rels/slideLayout1089.xml.rels><?xml version="1.0" encoding="UTF-8" standalone="yes"?>
<Relationships xmlns="http://schemas.openxmlformats.org/package/2006/relationships"><Relationship Id="rId8" Type="http://schemas.openxmlformats.org/officeDocument/2006/relationships/tags" Target="../tags/tag8365.xml"/><Relationship Id="rId13" Type="http://schemas.openxmlformats.org/officeDocument/2006/relationships/tags" Target="../tags/tag8370.xml"/><Relationship Id="rId18" Type="http://schemas.openxmlformats.org/officeDocument/2006/relationships/tags" Target="../tags/tag8375.xml"/><Relationship Id="rId3" Type="http://schemas.openxmlformats.org/officeDocument/2006/relationships/tags" Target="../tags/tag8360.xml"/><Relationship Id="rId21" Type="http://schemas.openxmlformats.org/officeDocument/2006/relationships/tags" Target="../tags/tag8378.xml"/><Relationship Id="rId7" Type="http://schemas.openxmlformats.org/officeDocument/2006/relationships/tags" Target="../tags/tag8364.xml"/><Relationship Id="rId12" Type="http://schemas.openxmlformats.org/officeDocument/2006/relationships/tags" Target="../tags/tag8369.xml"/><Relationship Id="rId17" Type="http://schemas.openxmlformats.org/officeDocument/2006/relationships/tags" Target="../tags/tag8374.xml"/><Relationship Id="rId2" Type="http://schemas.openxmlformats.org/officeDocument/2006/relationships/tags" Target="../tags/tag8359.xml"/><Relationship Id="rId16" Type="http://schemas.openxmlformats.org/officeDocument/2006/relationships/tags" Target="../tags/tag8373.xml"/><Relationship Id="rId20" Type="http://schemas.openxmlformats.org/officeDocument/2006/relationships/tags" Target="../tags/tag8377.xml"/><Relationship Id="rId1" Type="http://schemas.openxmlformats.org/officeDocument/2006/relationships/tags" Target="../tags/tag8358.xml"/><Relationship Id="rId6" Type="http://schemas.openxmlformats.org/officeDocument/2006/relationships/tags" Target="../tags/tag8363.xml"/><Relationship Id="rId11" Type="http://schemas.openxmlformats.org/officeDocument/2006/relationships/tags" Target="../tags/tag8368.xml"/><Relationship Id="rId24" Type="http://schemas.openxmlformats.org/officeDocument/2006/relationships/image" Target="../media/image7.svg"/><Relationship Id="rId5" Type="http://schemas.openxmlformats.org/officeDocument/2006/relationships/tags" Target="../tags/tag8362.xml"/><Relationship Id="rId15" Type="http://schemas.openxmlformats.org/officeDocument/2006/relationships/tags" Target="../tags/tag8372.xml"/><Relationship Id="rId23" Type="http://schemas.openxmlformats.org/officeDocument/2006/relationships/image" Target="../media/image7.png"/><Relationship Id="rId10" Type="http://schemas.openxmlformats.org/officeDocument/2006/relationships/tags" Target="../tags/tag8367.xml"/><Relationship Id="rId19" Type="http://schemas.openxmlformats.org/officeDocument/2006/relationships/tags" Target="../tags/tag8376.xml"/><Relationship Id="rId4" Type="http://schemas.openxmlformats.org/officeDocument/2006/relationships/tags" Target="../tags/tag8361.xml"/><Relationship Id="rId9" Type="http://schemas.openxmlformats.org/officeDocument/2006/relationships/tags" Target="../tags/tag8366.xml"/><Relationship Id="rId14" Type="http://schemas.openxmlformats.org/officeDocument/2006/relationships/tags" Target="../tags/tag8371.xml"/><Relationship Id="rId22" Type="http://schemas.openxmlformats.org/officeDocument/2006/relationships/slideMaster" Target="../slideMasters/slideMaster6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0.xml.rels><?xml version="1.0" encoding="UTF-8" standalone="yes"?>
<Relationships xmlns="http://schemas.openxmlformats.org/package/2006/relationships"><Relationship Id="rId8" Type="http://schemas.openxmlformats.org/officeDocument/2006/relationships/tags" Target="../tags/tag8386.xml"/><Relationship Id="rId13" Type="http://schemas.openxmlformats.org/officeDocument/2006/relationships/tags" Target="../tags/tag8391.xml"/><Relationship Id="rId18" Type="http://schemas.openxmlformats.org/officeDocument/2006/relationships/tags" Target="../tags/tag8396.xml"/><Relationship Id="rId3" Type="http://schemas.openxmlformats.org/officeDocument/2006/relationships/tags" Target="../tags/tag8381.xml"/><Relationship Id="rId21" Type="http://schemas.openxmlformats.org/officeDocument/2006/relationships/tags" Target="../tags/tag8399.xml"/><Relationship Id="rId7" Type="http://schemas.openxmlformats.org/officeDocument/2006/relationships/tags" Target="../tags/tag8385.xml"/><Relationship Id="rId12" Type="http://schemas.openxmlformats.org/officeDocument/2006/relationships/tags" Target="../tags/tag8390.xml"/><Relationship Id="rId17" Type="http://schemas.openxmlformats.org/officeDocument/2006/relationships/tags" Target="../tags/tag8395.xml"/><Relationship Id="rId2" Type="http://schemas.openxmlformats.org/officeDocument/2006/relationships/tags" Target="../tags/tag8380.xml"/><Relationship Id="rId16" Type="http://schemas.openxmlformats.org/officeDocument/2006/relationships/tags" Target="../tags/tag8394.xml"/><Relationship Id="rId20" Type="http://schemas.openxmlformats.org/officeDocument/2006/relationships/tags" Target="../tags/tag8398.xml"/><Relationship Id="rId1" Type="http://schemas.openxmlformats.org/officeDocument/2006/relationships/tags" Target="../tags/tag8379.xml"/><Relationship Id="rId6" Type="http://schemas.openxmlformats.org/officeDocument/2006/relationships/tags" Target="../tags/tag8384.xml"/><Relationship Id="rId11" Type="http://schemas.openxmlformats.org/officeDocument/2006/relationships/tags" Target="../tags/tag8389.xml"/><Relationship Id="rId24" Type="http://schemas.openxmlformats.org/officeDocument/2006/relationships/image" Target="../media/image7.svg"/><Relationship Id="rId5" Type="http://schemas.openxmlformats.org/officeDocument/2006/relationships/tags" Target="../tags/tag8383.xml"/><Relationship Id="rId15" Type="http://schemas.openxmlformats.org/officeDocument/2006/relationships/tags" Target="../tags/tag8393.xml"/><Relationship Id="rId23" Type="http://schemas.openxmlformats.org/officeDocument/2006/relationships/image" Target="../media/image7.png"/><Relationship Id="rId10" Type="http://schemas.openxmlformats.org/officeDocument/2006/relationships/tags" Target="../tags/tag8388.xml"/><Relationship Id="rId19" Type="http://schemas.openxmlformats.org/officeDocument/2006/relationships/tags" Target="../tags/tag8397.xml"/><Relationship Id="rId4" Type="http://schemas.openxmlformats.org/officeDocument/2006/relationships/tags" Target="../tags/tag8382.xml"/><Relationship Id="rId9" Type="http://schemas.openxmlformats.org/officeDocument/2006/relationships/tags" Target="../tags/tag8387.xml"/><Relationship Id="rId14" Type="http://schemas.openxmlformats.org/officeDocument/2006/relationships/tags" Target="../tags/tag8392.xml"/><Relationship Id="rId22" Type="http://schemas.openxmlformats.org/officeDocument/2006/relationships/slideMaster" Target="../slideMasters/slideMaster61.xml"/></Relationships>
</file>

<file path=ppt/slideLayouts/_rels/slideLayout1091.xml.rels><?xml version="1.0" encoding="UTF-8" standalone="yes"?>
<Relationships xmlns="http://schemas.openxmlformats.org/package/2006/relationships"><Relationship Id="rId8" Type="http://schemas.openxmlformats.org/officeDocument/2006/relationships/tags" Target="../tags/tag8407.xml"/><Relationship Id="rId13" Type="http://schemas.openxmlformats.org/officeDocument/2006/relationships/tags" Target="../tags/tag8412.xml"/><Relationship Id="rId18" Type="http://schemas.openxmlformats.org/officeDocument/2006/relationships/slideMaster" Target="../slideMasters/slideMaster61.xml"/><Relationship Id="rId3" Type="http://schemas.openxmlformats.org/officeDocument/2006/relationships/tags" Target="../tags/tag8402.xml"/><Relationship Id="rId7" Type="http://schemas.openxmlformats.org/officeDocument/2006/relationships/tags" Target="../tags/tag8406.xml"/><Relationship Id="rId12" Type="http://schemas.openxmlformats.org/officeDocument/2006/relationships/tags" Target="../tags/tag8411.xml"/><Relationship Id="rId17" Type="http://schemas.openxmlformats.org/officeDocument/2006/relationships/tags" Target="../tags/tag8416.xml"/><Relationship Id="rId2" Type="http://schemas.openxmlformats.org/officeDocument/2006/relationships/tags" Target="../tags/tag8401.xml"/><Relationship Id="rId16" Type="http://schemas.openxmlformats.org/officeDocument/2006/relationships/tags" Target="../tags/tag8415.xml"/><Relationship Id="rId20" Type="http://schemas.openxmlformats.org/officeDocument/2006/relationships/image" Target="../media/image7.svg"/><Relationship Id="rId1" Type="http://schemas.openxmlformats.org/officeDocument/2006/relationships/tags" Target="../tags/tag8400.xml"/><Relationship Id="rId6" Type="http://schemas.openxmlformats.org/officeDocument/2006/relationships/tags" Target="../tags/tag8405.xml"/><Relationship Id="rId11" Type="http://schemas.openxmlformats.org/officeDocument/2006/relationships/tags" Target="../tags/tag8410.xml"/><Relationship Id="rId5" Type="http://schemas.openxmlformats.org/officeDocument/2006/relationships/tags" Target="../tags/tag8404.xml"/><Relationship Id="rId15" Type="http://schemas.openxmlformats.org/officeDocument/2006/relationships/tags" Target="../tags/tag8414.xml"/><Relationship Id="rId10" Type="http://schemas.openxmlformats.org/officeDocument/2006/relationships/tags" Target="../tags/tag8409.xml"/><Relationship Id="rId19" Type="http://schemas.openxmlformats.org/officeDocument/2006/relationships/image" Target="../media/image7.png"/><Relationship Id="rId4" Type="http://schemas.openxmlformats.org/officeDocument/2006/relationships/tags" Target="../tags/tag8403.xml"/><Relationship Id="rId9" Type="http://schemas.openxmlformats.org/officeDocument/2006/relationships/tags" Target="../tags/tag8408.xml"/><Relationship Id="rId14" Type="http://schemas.openxmlformats.org/officeDocument/2006/relationships/tags" Target="../tags/tag8413.xml"/></Relationships>
</file>

<file path=ppt/slideLayouts/_rels/slideLayout1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1.xml"/></Relationships>
</file>

<file path=ppt/slideLayouts/_rels/slideLayout1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61.xml"/><Relationship Id="rId1" Type="http://schemas.openxmlformats.org/officeDocument/2006/relationships/tags" Target="../tags/tag8417.xml"/></Relationships>
</file>

<file path=ppt/slideLayouts/_rels/slideLayout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1.xml"/></Relationships>
</file>

<file path=ppt/slideLayouts/_rels/slideLayout1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1.xml"/></Relationships>
</file>

<file path=ppt/slideLayouts/_rels/slideLayout10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1.xml"/><Relationship Id="rId1" Type="http://schemas.openxmlformats.org/officeDocument/2006/relationships/tags" Target="../tags/tag8418.xml"/></Relationships>
</file>

<file path=ppt/slideLayouts/_rels/slideLayout10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1.xml"/><Relationship Id="rId1" Type="http://schemas.openxmlformats.org/officeDocument/2006/relationships/tags" Target="../tags/tag8419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1.xml.rels><?xml version="1.0" encoding="UTF-8" standalone="yes"?>
<Relationships xmlns="http://schemas.openxmlformats.org/package/2006/relationships"><Relationship Id="rId8" Type="http://schemas.openxmlformats.org/officeDocument/2006/relationships/tags" Target="../tags/tag127.xml"/><Relationship Id="rId13" Type="http://schemas.openxmlformats.org/officeDocument/2006/relationships/tags" Target="../tags/tag132.xml"/><Relationship Id="rId18" Type="http://schemas.openxmlformats.org/officeDocument/2006/relationships/slideMaster" Target="../slideMasters/slideMaster1.xml"/><Relationship Id="rId3" Type="http://schemas.openxmlformats.org/officeDocument/2006/relationships/tags" Target="../tags/tag122.xml"/><Relationship Id="rId7" Type="http://schemas.openxmlformats.org/officeDocument/2006/relationships/tags" Target="../tags/tag126.xml"/><Relationship Id="rId12" Type="http://schemas.openxmlformats.org/officeDocument/2006/relationships/tags" Target="../tags/tag131.xml"/><Relationship Id="rId17" Type="http://schemas.openxmlformats.org/officeDocument/2006/relationships/tags" Target="../tags/tag136.xml"/><Relationship Id="rId2" Type="http://schemas.openxmlformats.org/officeDocument/2006/relationships/tags" Target="../tags/tag121.xml"/><Relationship Id="rId16" Type="http://schemas.openxmlformats.org/officeDocument/2006/relationships/tags" Target="../tags/tag135.xml"/><Relationship Id="rId20" Type="http://schemas.openxmlformats.org/officeDocument/2006/relationships/image" Target="../media/image7.svg"/><Relationship Id="rId1" Type="http://schemas.openxmlformats.org/officeDocument/2006/relationships/tags" Target="../tags/tag120.xml"/><Relationship Id="rId6" Type="http://schemas.openxmlformats.org/officeDocument/2006/relationships/tags" Target="../tags/tag125.xml"/><Relationship Id="rId11" Type="http://schemas.openxmlformats.org/officeDocument/2006/relationships/tags" Target="../tags/tag130.xml"/><Relationship Id="rId5" Type="http://schemas.openxmlformats.org/officeDocument/2006/relationships/tags" Target="../tags/tag124.xml"/><Relationship Id="rId15" Type="http://schemas.openxmlformats.org/officeDocument/2006/relationships/tags" Target="../tags/tag134.xml"/><Relationship Id="rId10" Type="http://schemas.openxmlformats.org/officeDocument/2006/relationships/tags" Target="../tags/tag129.xml"/><Relationship Id="rId19" Type="http://schemas.openxmlformats.org/officeDocument/2006/relationships/image" Target="../media/image7.png"/><Relationship Id="rId4" Type="http://schemas.openxmlformats.org/officeDocument/2006/relationships/tags" Target="../tags/tag123.xml"/><Relationship Id="rId9" Type="http://schemas.openxmlformats.org/officeDocument/2006/relationships/tags" Target="../tags/tag128.xml"/><Relationship Id="rId14" Type="http://schemas.openxmlformats.org/officeDocument/2006/relationships/tags" Target="../tags/tag133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62.xml"/><Relationship Id="rId1" Type="http://schemas.openxmlformats.org/officeDocument/2006/relationships/tags" Target="../tags/tag8421.xml"/></Relationships>
</file>

<file path=ppt/slideLayouts/_rels/slideLayout1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62.xml"/><Relationship Id="rId1" Type="http://schemas.openxmlformats.org/officeDocument/2006/relationships/tags" Target="../tags/tag8422.xml"/></Relationships>
</file>

<file path=ppt/slideLayouts/_rels/slideLayout1103.xml.rels><?xml version="1.0" encoding="UTF-8" standalone="yes"?>
<Relationships xmlns="http://schemas.openxmlformats.org/package/2006/relationships"><Relationship Id="rId8" Type="http://schemas.openxmlformats.org/officeDocument/2006/relationships/tags" Target="../tags/tag8430.xml"/><Relationship Id="rId13" Type="http://schemas.openxmlformats.org/officeDocument/2006/relationships/tags" Target="../tags/tag8435.xml"/><Relationship Id="rId18" Type="http://schemas.openxmlformats.org/officeDocument/2006/relationships/tags" Target="../tags/tag8440.xml"/><Relationship Id="rId3" Type="http://schemas.openxmlformats.org/officeDocument/2006/relationships/tags" Target="../tags/tag8425.xml"/><Relationship Id="rId21" Type="http://schemas.openxmlformats.org/officeDocument/2006/relationships/tags" Target="../tags/tag8443.xml"/><Relationship Id="rId7" Type="http://schemas.openxmlformats.org/officeDocument/2006/relationships/tags" Target="../tags/tag8429.xml"/><Relationship Id="rId12" Type="http://schemas.openxmlformats.org/officeDocument/2006/relationships/tags" Target="../tags/tag8434.xml"/><Relationship Id="rId17" Type="http://schemas.openxmlformats.org/officeDocument/2006/relationships/tags" Target="../tags/tag8439.xml"/><Relationship Id="rId25" Type="http://schemas.openxmlformats.org/officeDocument/2006/relationships/image" Target="../media/image6.png"/><Relationship Id="rId2" Type="http://schemas.openxmlformats.org/officeDocument/2006/relationships/tags" Target="../tags/tag8424.xml"/><Relationship Id="rId16" Type="http://schemas.openxmlformats.org/officeDocument/2006/relationships/tags" Target="../tags/tag8438.xml"/><Relationship Id="rId20" Type="http://schemas.openxmlformats.org/officeDocument/2006/relationships/tags" Target="../tags/tag8442.xml"/><Relationship Id="rId1" Type="http://schemas.openxmlformats.org/officeDocument/2006/relationships/tags" Target="../tags/tag8423.xml"/><Relationship Id="rId6" Type="http://schemas.openxmlformats.org/officeDocument/2006/relationships/tags" Target="../tags/tag8428.xml"/><Relationship Id="rId11" Type="http://schemas.openxmlformats.org/officeDocument/2006/relationships/tags" Target="../tags/tag8433.xml"/><Relationship Id="rId24" Type="http://schemas.openxmlformats.org/officeDocument/2006/relationships/image" Target="../media/image5.png"/><Relationship Id="rId5" Type="http://schemas.openxmlformats.org/officeDocument/2006/relationships/tags" Target="../tags/tag8427.xml"/><Relationship Id="rId15" Type="http://schemas.openxmlformats.org/officeDocument/2006/relationships/tags" Target="../tags/tag8437.xml"/><Relationship Id="rId23" Type="http://schemas.openxmlformats.org/officeDocument/2006/relationships/image" Target="../media/image4.png"/><Relationship Id="rId10" Type="http://schemas.openxmlformats.org/officeDocument/2006/relationships/tags" Target="../tags/tag8432.xml"/><Relationship Id="rId19" Type="http://schemas.openxmlformats.org/officeDocument/2006/relationships/tags" Target="../tags/tag8441.xml"/><Relationship Id="rId4" Type="http://schemas.openxmlformats.org/officeDocument/2006/relationships/tags" Target="../tags/tag8426.xml"/><Relationship Id="rId9" Type="http://schemas.openxmlformats.org/officeDocument/2006/relationships/tags" Target="../tags/tag8431.xml"/><Relationship Id="rId14" Type="http://schemas.openxmlformats.org/officeDocument/2006/relationships/tags" Target="../tags/tag8436.xml"/><Relationship Id="rId22" Type="http://schemas.openxmlformats.org/officeDocument/2006/relationships/slideMaster" Target="../slideMasters/slideMaster62.xml"/></Relationships>
</file>

<file path=ppt/slideLayouts/_rels/slideLayout1104.xml.rels><?xml version="1.0" encoding="UTF-8" standalone="yes"?>
<Relationships xmlns="http://schemas.openxmlformats.org/package/2006/relationships"><Relationship Id="rId8" Type="http://schemas.openxmlformats.org/officeDocument/2006/relationships/tags" Target="../tags/tag8451.xml"/><Relationship Id="rId13" Type="http://schemas.openxmlformats.org/officeDocument/2006/relationships/tags" Target="../tags/tag8456.xml"/><Relationship Id="rId18" Type="http://schemas.openxmlformats.org/officeDocument/2006/relationships/slideMaster" Target="../slideMasters/slideMaster62.xml"/><Relationship Id="rId3" Type="http://schemas.openxmlformats.org/officeDocument/2006/relationships/tags" Target="../tags/tag8446.xml"/><Relationship Id="rId7" Type="http://schemas.openxmlformats.org/officeDocument/2006/relationships/tags" Target="../tags/tag8450.xml"/><Relationship Id="rId12" Type="http://schemas.openxmlformats.org/officeDocument/2006/relationships/tags" Target="../tags/tag8455.xml"/><Relationship Id="rId17" Type="http://schemas.openxmlformats.org/officeDocument/2006/relationships/tags" Target="../tags/tag8460.xml"/><Relationship Id="rId2" Type="http://schemas.openxmlformats.org/officeDocument/2006/relationships/tags" Target="../tags/tag8445.xml"/><Relationship Id="rId16" Type="http://schemas.openxmlformats.org/officeDocument/2006/relationships/tags" Target="../tags/tag8459.xml"/><Relationship Id="rId20" Type="http://schemas.openxmlformats.org/officeDocument/2006/relationships/image" Target="../media/image7.svg"/><Relationship Id="rId1" Type="http://schemas.openxmlformats.org/officeDocument/2006/relationships/tags" Target="../tags/tag8444.xml"/><Relationship Id="rId6" Type="http://schemas.openxmlformats.org/officeDocument/2006/relationships/tags" Target="../tags/tag8449.xml"/><Relationship Id="rId11" Type="http://schemas.openxmlformats.org/officeDocument/2006/relationships/tags" Target="../tags/tag8454.xml"/><Relationship Id="rId5" Type="http://schemas.openxmlformats.org/officeDocument/2006/relationships/tags" Target="../tags/tag8448.xml"/><Relationship Id="rId15" Type="http://schemas.openxmlformats.org/officeDocument/2006/relationships/tags" Target="../tags/tag8458.xml"/><Relationship Id="rId10" Type="http://schemas.openxmlformats.org/officeDocument/2006/relationships/tags" Target="../tags/tag8453.xml"/><Relationship Id="rId19" Type="http://schemas.openxmlformats.org/officeDocument/2006/relationships/image" Target="../media/image7.png"/><Relationship Id="rId4" Type="http://schemas.openxmlformats.org/officeDocument/2006/relationships/tags" Target="../tags/tag8447.xml"/><Relationship Id="rId9" Type="http://schemas.openxmlformats.org/officeDocument/2006/relationships/tags" Target="../tags/tag8452.xml"/><Relationship Id="rId14" Type="http://schemas.openxmlformats.org/officeDocument/2006/relationships/tags" Target="../tags/tag8457.xml"/></Relationships>
</file>

<file path=ppt/slideLayouts/_rels/slideLayout1105.xml.rels><?xml version="1.0" encoding="UTF-8" standalone="yes"?>
<Relationships xmlns="http://schemas.openxmlformats.org/package/2006/relationships"><Relationship Id="rId8" Type="http://schemas.openxmlformats.org/officeDocument/2006/relationships/tags" Target="../tags/tag8468.xml"/><Relationship Id="rId13" Type="http://schemas.openxmlformats.org/officeDocument/2006/relationships/tags" Target="../tags/tag8473.xml"/><Relationship Id="rId18" Type="http://schemas.openxmlformats.org/officeDocument/2006/relationships/tags" Target="../tags/tag8478.xml"/><Relationship Id="rId3" Type="http://schemas.openxmlformats.org/officeDocument/2006/relationships/tags" Target="../tags/tag8463.xml"/><Relationship Id="rId7" Type="http://schemas.openxmlformats.org/officeDocument/2006/relationships/tags" Target="../tags/tag8467.xml"/><Relationship Id="rId12" Type="http://schemas.openxmlformats.org/officeDocument/2006/relationships/tags" Target="../tags/tag8472.xml"/><Relationship Id="rId17" Type="http://schemas.openxmlformats.org/officeDocument/2006/relationships/tags" Target="../tags/tag8477.xml"/><Relationship Id="rId2" Type="http://schemas.openxmlformats.org/officeDocument/2006/relationships/tags" Target="../tags/tag8462.xml"/><Relationship Id="rId16" Type="http://schemas.openxmlformats.org/officeDocument/2006/relationships/tags" Target="../tags/tag8476.xml"/><Relationship Id="rId20" Type="http://schemas.openxmlformats.org/officeDocument/2006/relationships/image" Target="../media/image8.png"/><Relationship Id="rId1" Type="http://schemas.openxmlformats.org/officeDocument/2006/relationships/tags" Target="../tags/tag8461.xml"/><Relationship Id="rId6" Type="http://schemas.openxmlformats.org/officeDocument/2006/relationships/tags" Target="../tags/tag8466.xml"/><Relationship Id="rId11" Type="http://schemas.openxmlformats.org/officeDocument/2006/relationships/tags" Target="../tags/tag8471.xml"/><Relationship Id="rId5" Type="http://schemas.openxmlformats.org/officeDocument/2006/relationships/tags" Target="../tags/tag8465.xml"/><Relationship Id="rId15" Type="http://schemas.openxmlformats.org/officeDocument/2006/relationships/tags" Target="../tags/tag8475.xml"/><Relationship Id="rId10" Type="http://schemas.openxmlformats.org/officeDocument/2006/relationships/tags" Target="../tags/tag8470.xml"/><Relationship Id="rId19" Type="http://schemas.openxmlformats.org/officeDocument/2006/relationships/slideMaster" Target="../slideMasters/slideMaster62.xml"/><Relationship Id="rId4" Type="http://schemas.openxmlformats.org/officeDocument/2006/relationships/tags" Target="../tags/tag8464.xml"/><Relationship Id="rId9" Type="http://schemas.openxmlformats.org/officeDocument/2006/relationships/tags" Target="../tags/tag8469.xml"/><Relationship Id="rId14" Type="http://schemas.openxmlformats.org/officeDocument/2006/relationships/tags" Target="../tags/tag8474.xml"/></Relationships>
</file>

<file path=ppt/slideLayouts/_rels/slideLayout1106.xml.rels><?xml version="1.0" encoding="UTF-8" standalone="yes"?>
<Relationships xmlns="http://schemas.openxmlformats.org/package/2006/relationships"><Relationship Id="rId8" Type="http://schemas.openxmlformats.org/officeDocument/2006/relationships/tags" Target="../tags/tag8486.xml"/><Relationship Id="rId13" Type="http://schemas.openxmlformats.org/officeDocument/2006/relationships/tags" Target="../tags/tag8491.xml"/><Relationship Id="rId18" Type="http://schemas.openxmlformats.org/officeDocument/2006/relationships/slideMaster" Target="../slideMasters/slideMaster62.xml"/><Relationship Id="rId3" Type="http://schemas.openxmlformats.org/officeDocument/2006/relationships/tags" Target="../tags/tag8481.xml"/><Relationship Id="rId7" Type="http://schemas.openxmlformats.org/officeDocument/2006/relationships/tags" Target="../tags/tag8485.xml"/><Relationship Id="rId12" Type="http://schemas.openxmlformats.org/officeDocument/2006/relationships/tags" Target="../tags/tag8490.xml"/><Relationship Id="rId17" Type="http://schemas.openxmlformats.org/officeDocument/2006/relationships/tags" Target="../tags/tag8495.xml"/><Relationship Id="rId2" Type="http://schemas.openxmlformats.org/officeDocument/2006/relationships/tags" Target="../tags/tag8480.xml"/><Relationship Id="rId16" Type="http://schemas.openxmlformats.org/officeDocument/2006/relationships/tags" Target="../tags/tag8494.xml"/><Relationship Id="rId20" Type="http://schemas.openxmlformats.org/officeDocument/2006/relationships/image" Target="../media/image7.svg"/><Relationship Id="rId1" Type="http://schemas.openxmlformats.org/officeDocument/2006/relationships/tags" Target="../tags/tag8479.xml"/><Relationship Id="rId6" Type="http://schemas.openxmlformats.org/officeDocument/2006/relationships/tags" Target="../tags/tag8484.xml"/><Relationship Id="rId11" Type="http://schemas.openxmlformats.org/officeDocument/2006/relationships/tags" Target="../tags/tag8489.xml"/><Relationship Id="rId5" Type="http://schemas.openxmlformats.org/officeDocument/2006/relationships/tags" Target="../tags/tag8483.xml"/><Relationship Id="rId15" Type="http://schemas.openxmlformats.org/officeDocument/2006/relationships/tags" Target="../tags/tag8493.xml"/><Relationship Id="rId10" Type="http://schemas.openxmlformats.org/officeDocument/2006/relationships/tags" Target="../tags/tag8488.xml"/><Relationship Id="rId19" Type="http://schemas.openxmlformats.org/officeDocument/2006/relationships/image" Target="../media/image7.png"/><Relationship Id="rId4" Type="http://schemas.openxmlformats.org/officeDocument/2006/relationships/tags" Target="../tags/tag8482.xml"/><Relationship Id="rId9" Type="http://schemas.openxmlformats.org/officeDocument/2006/relationships/tags" Target="../tags/tag8487.xml"/><Relationship Id="rId14" Type="http://schemas.openxmlformats.org/officeDocument/2006/relationships/tags" Target="../tags/tag8492.xml"/></Relationships>
</file>

<file path=ppt/slideLayouts/_rels/slideLayout1107.xml.rels><?xml version="1.0" encoding="UTF-8" standalone="yes"?>
<Relationships xmlns="http://schemas.openxmlformats.org/package/2006/relationships"><Relationship Id="rId8" Type="http://schemas.openxmlformats.org/officeDocument/2006/relationships/tags" Target="../tags/tag8503.xml"/><Relationship Id="rId13" Type="http://schemas.openxmlformats.org/officeDocument/2006/relationships/tags" Target="../tags/tag8508.xml"/><Relationship Id="rId18" Type="http://schemas.openxmlformats.org/officeDocument/2006/relationships/tags" Target="../tags/tag8513.xml"/><Relationship Id="rId3" Type="http://schemas.openxmlformats.org/officeDocument/2006/relationships/tags" Target="../tags/tag8498.xml"/><Relationship Id="rId21" Type="http://schemas.openxmlformats.org/officeDocument/2006/relationships/tags" Target="../tags/tag8516.xml"/><Relationship Id="rId7" Type="http://schemas.openxmlformats.org/officeDocument/2006/relationships/tags" Target="../tags/tag8502.xml"/><Relationship Id="rId12" Type="http://schemas.openxmlformats.org/officeDocument/2006/relationships/tags" Target="../tags/tag8507.xml"/><Relationship Id="rId17" Type="http://schemas.openxmlformats.org/officeDocument/2006/relationships/tags" Target="../tags/tag8512.xml"/><Relationship Id="rId2" Type="http://schemas.openxmlformats.org/officeDocument/2006/relationships/tags" Target="../tags/tag8497.xml"/><Relationship Id="rId16" Type="http://schemas.openxmlformats.org/officeDocument/2006/relationships/tags" Target="../tags/tag8511.xml"/><Relationship Id="rId20" Type="http://schemas.openxmlformats.org/officeDocument/2006/relationships/tags" Target="../tags/tag8515.xml"/><Relationship Id="rId1" Type="http://schemas.openxmlformats.org/officeDocument/2006/relationships/tags" Target="../tags/tag8496.xml"/><Relationship Id="rId6" Type="http://schemas.openxmlformats.org/officeDocument/2006/relationships/tags" Target="../tags/tag8501.xml"/><Relationship Id="rId11" Type="http://schemas.openxmlformats.org/officeDocument/2006/relationships/tags" Target="../tags/tag8506.xml"/><Relationship Id="rId24" Type="http://schemas.openxmlformats.org/officeDocument/2006/relationships/image" Target="../media/image7.svg"/><Relationship Id="rId5" Type="http://schemas.openxmlformats.org/officeDocument/2006/relationships/tags" Target="../tags/tag8500.xml"/><Relationship Id="rId15" Type="http://schemas.openxmlformats.org/officeDocument/2006/relationships/tags" Target="../tags/tag8510.xml"/><Relationship Id="rId23" Type="http://schemas.openxmlformats.org/officeDocument/2006/relationships/image" Target="../media/image7.png"/><Relationship Id="rId10" Type="http://schemas.openxmlformats.org/officeDocument/2006/relationships/tags" Target="../tags/tag8505.xml"/><Relationship Id="rId19" Type="http://schemas.openxmlformats.org/officeDocument/2006/relationships/tags" Target="../tags/tag8514.xml"/><Relationship Id="rId4" Type="http://schemas.openxmlformats.org/officeDocument/2006/relationships/tags" Target="../tags/tag8499.xml"/><Relationship Id="rId9" Type="http://schemas.openxmlformats.org/officeDocument/2006/relationships/tags" Target="../tags/tag8504.xml"/><Relationship Id="rId14" Type="http://schemas.openxmlformats.org/officeDocument/2006/relationships/tags" Target="../tags/tag8509.xml"/><Relationship Id="rId22" Type="http://schemas.openxmlformats.org/officeDocument/2006/relationships/slideMaster" Target="../slideMasters/slideMaster62.xml"/></Relationships>
</file>

<file path=ppt/slideLayouts/_rels/slideLayout1108.xml.rels><?xml version="1.0" encoding="UTF-8" standalone="yes"?>
<Relationships xmlns="http://schemas.openxmlformats.org/package/2006/relationships"><Relationship Id="rId8" Type="http://schemas.openxmlformats.org/officeDocument/2006/relationships/tags" Target="../tags/tag8524.xml"/><Relationship Id="rId13" Type="http://schemas.openxmlformats.org/officeDocument/2006/relationships/tags" Target="../tags/tag8529.xml"/><Relationship Id="rId18" Type="http://schemas.openxmlformats.org/officeDocument/2006/relationships/tags" Target="../tags/tag8534.xml"/><Relationship Id="rId3" Type="http://schemas.openxmlformats.org/officeDocument/2006/relationships/tags" Target="../tags/tag8519.xml"/><Relationship Id="rId21" Type="http://schemas.openxmlformats.org/officeDocument/2006/relationships/tags" Target="../tags/tag8537.xml"/><Relationship Id="rId7" Type="http://schemas.openxmlformats.org/officeDocument/2006/relationships/tags" Target="../tags/tag8523.xml"/><Relationship Id="rId12" Type="http://schemas.openxmlformats.org/officeDocument/2006/relationships/tags" Target="../tags/tag8528.xml"/><Relationship Id="rId17" Type="http://schemas.openxmlformats.org/officeDocument/2006/relationships/tags" Target="../tags/tag8533.xml"/><Relationship Id="rId2" Type="http://schemas.openxmlformats.org/officeDocument/2006/relationships/tags" Target="../tags/tag8518.xml"/><Relationship Id="rId16" Type="http://schemas.openxmlformats.org/officeDocument/2006/relationships/tags" Target="../tags/tag8532.xml"/><Relationship Id="rId20" Type="http://schemas.openxmlformats.org/officeDocument/2006/relationships/tags" Target="../tags/tag8536.xml"/><Relationship Id="rId1" Type="http://schemas.openxmlformats.org/officeDocument/2006/relationships/tags" Target="../tags/tag8517.xml"/><Relationship Id="rId6" Type="http://schemas.openxmlformats.org/officeDocument/2006/relationships/tags" Target="../tags/tag8522.xml"/><Relationship Id="rId11" Type="http://schemas.openxmlformats.org/officeDocument/2006/relationships/tags" Target="../tags/tag8527.xml"/><Relationship Id="rId24" Type="http://schemas.openxmlformats.org/officeDocument/2006/relationships/image" Target="../media/image7.svg"/><Relationship Id="rId5" Type="http://schemas.openxmlformats.org/officeDocument/2006/relationships/tags" Target="../tags/tag8521.xml"/><Relationship Id="rId15" Type="http://schemas.openxmlformats.org/officeDocument/2006/relationships/tags" Target="../tags/tag8531.xml"/><Relationship Id="rId23" Type="http://schemas.openxmlformats.org/officeDocument/2006/relationships/image" Target="../media/image7.png"/><Relationship Id="rId10" Type="http://schemas.openxmlformats.org/officeDocument/2006/relationships/tags" Target="../tags/tag8526.xml"/><Relationship Id="rId19" Type="http://schemas.openxmlformats.org/officeDocument/2006/relationships/tags" Target="../tags/tag8535.xml"/><Relationship Id="rId4" Type="http://schemas.openxmlformats.org/officeDocument/2006/relationships/tags" Target="../tags/tag8520.xml"/><Relationship Id="rId9" Type="http://schemas.openxmlformats.org/officeDocument/2006/relationships/tags" Target="../tags/tag8525.xml"/><Relationship Id="rId14" Type="http://schemas.openxmlformats.org/officeDocument/2006/relationships/tags" Target="../tags/tag8530.xml"/><Relationship Id="rId22" Type="http://schemas.openxmlformats.org/officeDocument/2006/relationships/slideMaster" Target="../slideMasters/slideMaster62.xml"/></Relationships>
</file>

<file path=ppt/slideLayouts/_rels/slideLayout1109.xml.rels><?xml version="1.0" encoding="UTF-8" standalone="yes"?>
<Relationships xmlns="http://schemas.openxmlformats.org/package/2006/relationships"><Relationship Id="rId8" Type="http://schemas.openxmlformats.org/officeDocument/2006/relationships/tags" Target="../tags/tag8545.xml"/><Relationship Id="rId13" Type="http://schemas.openxmlformats.org/officeDocument/2006/relationships/tags" Target="../tags/tag8550.xml"/><Relationship Id="rId18" Type="http://schemas.openxmlformats.org/officeDocument/2006/relationships/slideMaster" Target="../slideMasters/slideMaster62.xml"/><Relationship Id="rId3" Type="http://schemas.openxmlformats.org/officeDocument/2006/relationships/tags" Target="../tags/tag8540.xml"/><Relationship Id="rId7" Type="http://schemas.openxmlformats.org/officeDocument/2006/relationships/tags" Target="../tags/tag8544.xml"/><Relationship Id="rId12" Type="http://schemas.openxmlformats.org/officeDocument/2006/relationships/tags" Target="../tags/tag8549.xml"/><Relationship Id="rId17" Type="http://schemas.openxmlformats.org/officeDocument/2006/relationships/tags" Target="../tags/tag8554.xml"/><Relationship Id="rId2" Type="http://schemas.openxmlformats.org/officeDocument/2006/relationships/tags" Target="../tags/tag8539.xml"/><Relationship Id="rId16" Type="http://schemas.openxmlformats.org/officeDocument/2006/relationships/tags" Target="../tags/tag8553.xml"/><Relationship Id="rId20" Type="http://schemas.openxmlformats.org/officeDocument/2006/relationships/image" Target="../media/image7.svg"/><Relationship Id="rId1" Type="http://schemas.openxmlformats.org/officeDocument/2006/relationships/tags" Target="../tags/tag8538.xml"/><Relationship Id="rId6" Type="http://schemas.openxmlformats.org/officeDocument/2006/relationships/tags" Target="../tags/tag8543.xml"/><Relationship Id="rId11" Type="http://schemas.openxmlformats.org/officeDocument/2006/relationships/tags" Target="../tags/tag8548.xml"/><Relationship Id="rId5" Type="http://schemas.openxmlformats.org/officeDocument/2006/relationships/tags" Target="../tags/tag8542.xml"/><Relationship Id="rId15" Type="http://schemas.openxmlformats.org/officeDocument/2006/relationships/tags" Target="../tags/tag8552.xml"/><Relationship Id="rId10" Type="http://schemas.openxmlformats.org/officeDocument/2006/relationships/tags" Target="../tags/tag8547.xml"/><Relationship Id="rId19" Type="http://schemas.openxmlformats.org/officeDocument/2006/relationships/image" Target="../media/image7.png"/><Relationship Id="rId4" Type="http://schemas.openxmlformats.org/officeDocument/2006/relationships/tags" Target="../tags/tag8541.xml"/><Relationship Id="rId9" Type="http://schemas.openxmlformats.org/officeDocument/2006/relationships/tags" Target="../tags/tag8546.xml"/><Relationship Id="rId14" Type="http://schemas.openxmlformats.org/officeDocument/2006/relationships/tags" Target="../tags/tag8551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831.xml"/></Relationships>
</file>

<file path=ppt/slideLayouts/_rels/slideLayout1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2.xml"/></Relationships>
</file>

<file path=ppt/slideLayouts/_rels/slideLayout1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62.xml"/><Relationship Id="rId1" Type="http://schemas.openxmlformats.org/officeDocument/2006/relationships/tags" Target="../tags/tag8555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2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2.xml"/></Relationships>
</file>

<file path=ppt/slideLayouts/_rels/slideLayout1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2.xml"/><Relationship Id="rId1" Type="http://schemas.openxmlformats.org/officeDocument/2006/relationships/tags" Target="../tags/tag8556.xml"/></Relationships>
</file>

<file path=ppt/slideLayouts/_rels/slideLayout1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2.xml"/><Relationship Id="rId1" Type="http://schemas.openxmlformats.org/officeDocument/2006/relationships/tags" Target="../tags/tag8557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63.xml"/><Relationship Id="rId1" Type="http://schemas.openxmlformats.org/officeDocument/2006/relationships/tags" Target="../tags/tag8559.xml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832.xml"/></Relationships>
</file>

<file path=ppt/slideLayouts/_rels/slideLayout1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63.xml"/><Relationship Id="rId1" Type="http://schemas.openxmlformats.org/officeDocument/2006/relationships/tags" Target="../tags/tag8560.xml"/></Relationships>
</file>

<file path=ppt/slideLayouts/_rels/slideLayout1121.xml.rels><?xml version="1.0" encoding="UTF-8" standalone="yes"?>
<Relationships xmlns="http://schemas.openxmlformats.org/package/2006/relationships"><Relationship Id="rId8" Type="http://schemas.openxmlformats.org/officeDocument/2006/relationships/tags" Target="../tags/tag8568.xml"/><Relationship Id="rId13" Type="http://schemas.openxmlformats.org/officeDocument/2006/relationships/tags" Target="../tags/tag8573.xml"/><Relationship Id="rId18" Type="http://schemas.openxmlformats.org/officeDocument/2006/relationships/tags" Target="../tags/tag8578.xml"/><Relationship Id="rId3" Type="http://schemas.openxmlformats.org/officeDocument/2006/relationships/tags" Target="../tags/tag8563.xml"/><Relationship Id="rId21" Type="http://schemas.openxmlformats.org/officeDocument/2006/relationships/tags" Target="../tags/tag8581.xml"/><Relationship Id="rId7" Type="http://schemas.openxmlformats.org/officeDocument/2006/relationships/tags" Target="../tags/tag8567.xml"/><Relationship Id="rId12" Type="http://schemas.openxmlformats.org/officeDocument/2006/relationships/tags" Target="../tags/tag8572.xml"/><Relationship Id="rId17" Type="http://schemas.openxmlformats.org/officeDocument/2006/relationships/tags" Target="../tags/tag8577.xml"/><Relationship Id="rId25" Type="http://schemas.openxmlformats.org/officeDocument/2006/relationships/image" Target="../media/image6.png"/><Relationship Id="rId2" Type="http://schemas.openxmlformats.org/officeDocument/2006/relationships/tags" Target="../tags/tag8562.xml"/><Relationship Id="rId16" Type="http://schemas.openxmlformats.org/officeDocument/2006/relationships/tags" Target="../tags/tag8576.xml"/><Relationship Id="rId20" Type="http://schemas.openxmlformats.org/officeDocument/2006/relationships/tags" Target="../tags/tag8580.xml"/><Relationship Id="rId1" Type="http://schemas.openxmlformats.org/officeDocument/2006/relationships/tags" Target="../tags/tag8561.xml"/><Relationship Id="rId6" Type="http://schemas.openxmlformats.org/officeDocument/2006/relationships/tags" Target="../tags/tag8566.xml"/><Relationship Id="rId11" Type="http://schemas.openxmlformats.org/officeDocument/2006/relationships/tags" Target="../tags/tag8571.xml"/><Relationship Id="rId24" Type="http://schemas.openxmlformats.org/officeDocument/2006/relationships/image" Target="../media/image5.png"/><Relationship Id="rId5" Type="http://schemas.openxmlformats.org/officeDocument/2006/relationships/tags" Target="../tags/tag8565.xml"/><Relationship Id="rId15" Type="http://schemas.openxmlformats.org/officeDocument/2006/relationships/tags" Target="../tags/tag8575.xml"/><Relationship Id="rId23" Type="http://schemas.openxmlformats.org/officeDocument/2006/relationships/image" Target="../media/image4.png"/><Relationship Id="rId10" Type="http://schemas.openxmlformats.org/officeDocument/2006/relationships/tags" Target="../tags/tag8570.xml"/><Relationship Id="rId19" Type="http://schemas.openxmlformats.org/officeDocument/2006/relationships/tags" Target="../tags/tag8579.xml"/><Relationship Id="rId4" Type="http://schemas.openxmlformats.org/officeDocument/2006/relationships/tags" Target="../tags/tag8564.xml"/><Relationship Id="rId9" Type="http://schemas.openxmlformats.org/officeDocument/2006/relationships/tags" Target="../tags/tag8569.xml"/><Relationship Id="rId14" Type="http://schemas.openxmlformats.org/officeDocument/2006/relationships/tags" Target="../tags/tag8574.xml"/><Relationship Id="rId22" Type="http://schemas.openxmlformats.org/officeDocument/2006/relationships/slideMaster" Target="../slideMasters/slideMaster63.xml"/></Relationships>
</file>

<file path=ppt/slideLayouts/_rels/slideLayout1122.xml.rels><?xml version="1.0" encoding="UTF-8" standalone="yes"?>
<Relationships xmlns="http://schemas.openxmlformats.org/package/2006/relationships"><Relationship Id="rId8" Type="http://schemas.openxmlformats.org/officeDocument/2006/relationships/tags" Target="../tags/tag8589.xml"/><Relationship Id="rId13" Type="http://schemas.openxmlformats.org/officeDocument/2006/relationships/tags" Target="../tags/tag8594.xml"/><Relationship Id="rId18" Type="http://schemas.openxmlformats.org/officeDocument/2006/relationships/slideMaster" Target="../slideMasters/slideMaster63.xml"/><Relationship Id="rId3" Type="http://schemas.openxmlformats.org/officeDocument/2006/relationships/tags" Target="../tags/tag8584.xml"/><Relationship Id="rId7" Type="http://schemas.openxmlformats.org/officeDocument/2006/relationships/tags" Target="../tags/tag8588.xml"/><Relationship Id="rId12" Type="http://schemas.openxmlformats.org/officeDocument/2006/relationships/tags" Target="../tags/tag8593.xml"/><Relationship Id="rId17" Type="http://schemas.openxmlformats.org/officeDocument/2006/relationships/tags" Target="../tags/tag8598.xml"/><Relationship Id="rId2" Type="http://schemas.openxmlformats.org/officeDocument/2006/relationships/tags" Target="../tags/tag8583.xml"/><Relationship Id="rId16" Type="http://schemas.openxmlformats.org/officeDocument/2006/relationships/tags" Target="../tags/tag8597.xml"/><Relationship Id="rId20" Type="http://schemas.openxmlformats.org/officeDocument/2006/relationships/image" Target="../media/image7.svg"/><Relationship Id="rId1" Type="http://schemas.openxmlformats.org/officeDocument/2006/relationships/tags" Target="../tags/tag8582.xml"/><Relationship Id="rId6" Type="http://schemas.openxmlformats.org/officeDocument/2006/relationships/tags" Target="../tags/tag8587.xml"/><Relationship Id="rId11" Type="http://schemas.openxmlformats.org/officeDocument/2006/relationships/tags" Target="../tags/tag8592.xml"/><Relationship Id="rId5" Type="http://schemas.openxmlformats.org/officeDocument/2006/relationships/tags" Target="../tags/tag8586.xml"/><Relationship Id="rId15" Type="http://schemas.openxmlformats.org/officeDocument/2006/relationships/tags" Target="../tags/tag8596.xml"/><Relationship Id="rId10" Type="http://schemas.openxmlformats.org/officeDocument/2006/relationships/tags" Target="../tags/tag8591.xml"/><Relationship Id="rId19" Type="http://schemas.openxmlformats.org/officeDocument/2006/relationships/image" Target="../media/image7.png"/><Relationship Id="rId4" Type="http://schemas.openxmlformats.org/officeDocument/2006/relationships/tags" Target="../tags/tag8585.xml"/><Relationship Id="rId9" Type="http://schemas.openxmlformats.org/officeDocument/2006/relationships/tags" Target="../tags/tag8590.xml"/><Relationship Id="rId14" Type="http://schemas.openxmlformats.org/officeDocument/2006/relationships/tags" Target="../tags/tag8595.xml"/></Relationships>
</file>

<file path=ppt/slideLayouts/_rels/slideLayout1123.xml.rels><?xml version="1.0" encoding="UTF-8" standalone="yes"?>
<Relationships xmlns="http://schemas.openxmlformats.org/package/2006/relationships"><Relationship Id="rId8" Type="http://schemas.openxmlformats.org/officeDocument/2006/relationships/tags" Target="../tags/tag8606.xml"/><Relationship Id="rId13" Type="http://schemas.openxmlformats.org/officeDocument/2006/relationships/tags" Target="../tags/tag8611.xml"/><Relationship Id="rId18" Type="http://schemas.openxmlformats.org/officeDocument/2006/relationships/tags" Target="../tags/tag8616.xml"/><Relationship Id="rId3" Type="http://schemas.openxmlformats.org/officeDocument/2006/relationships/tags" Target="../tags/tag8601.xml"/><Relationship Id="rId7" Type="http://schemas.openxmlformats.org/officeDocument/2006/relationships/tags" Target="../tags/tag8605.xml"/><Relationship Id="rId12" Type="http://schemas.openxmlformats.org/officeDocument/2006/relationships/tags" Target="../tags/tag8610.xml"/><Relationship Id="rId17" Type="http://schemas.openxmlformats.org/officeDocument/2006/relationships/tags" Target="../tags/tag8615.xml"/><Relationship Id="rId2" Type="http://schemas.openxmlformats.org/officeDocument/2006/relationships/tags" Target="../tags/tag8600.xml"/><Relationship Id="rId16" Type="http://schemas.openxmlformats.org/officeDocument/2006/relationships/tags" Target="../tags/tag8614.xml"/><Relationship Id="rId20" Type="http://schemas.openxmlformats.org/officeDocument/2006/relationships/image" Target="../media/image8.png"/><Relationship Id="rId1" Type="http://schemas.openxmlformats.org/officeDocument/2006/relationships/tags" Target="../tags/tag8599.xml"/><Relationship Id="rId6" Type="http://schemas.openxmlformats.org/officeDocument/2006/relationships/tags" Target="../tags/tag8604.xml"/><Relationship Id="rId11" Type="http://schemas.openxmlformats.org/officeDocument/2006/relationships/tags" Target="../tags/tag8609.xml"/><Relationship Id="rId5" Type="http://schemas.openxmlformats.org/officeDocument/2006/relationships/tags" Target="../tags/tag8603.xml"/><Relationship Id="rId15" Type="http://schemas.openxmlformats.org/officeDocument/2006/relationships/tags" Target="../tags/tag8613.xml"/><Relationship Id="rId10" Type="http://schemas.openxmlformats.org/officeDocument/2006/relationships/tags" Target="../tags/tag8608.xml"/><Relationship Id="rId19" Type="http://schemas.openxmlformats.org/officeDocument/2006/relationships/slideMaster" Target="../slideMasters/slideMaster63.xml"/><Relationship Id="rId4" Type="http://schemas.openxmlformats.org/officeDocument/2006/relationships/tags" Target="../tags/tag8602.xml"/><Relationship Id="rId9" Type="http://schemas.openxmlformats.org/officeDocument/2006/relationships/tags" Target="../tags/tag8607.xml"/><Relationship Id="rId14" Type="http://schemas.openxmlformats.org/officeDocument/2006/relationships/tags" Target="../tags/tag8612.xml"/></Relationships>
</file>

<file path=ppt/slideLayouts/_rels/slideLayout1124.xml.rels><?xml version="1.0" encoding="UTF-8" standalone="yes"?>
<Relationships xmlns="http://schemas.openxmlformats.org/package/2006/relationships"><Relationship Id="rId8" Type="http://schemas.openxmlformats.org/officeDocument/2006/relationships/tags" Target="../tags/tag8624.xml"/><Relationship Id="rId13" Type="http://schemas.openxmlformats.org/officeDocument/2006/relationships/tags" Target="../tags/tag8629.xml"/><Relationship Id="rId18" Type="http://schemas.openxmlformats.org/officeDocument/2006/relationships/slideMaster" Target="../slideMasters/slideMaster63.xml"/><Relationship Id="rId3" Type="http://schemas.openxmlformats.org/officeDocument/2006/relationships/tags" Target="../tags/tag8619.xml"/><Relationship Id="rId7" Type="http://schemas.openxmlformats.org/officeDocument/2006/relationships/tags" Target="../tags/tag8623.xml"/><Relationship Id="rId12" Type="http://schemas.openxmlformats.org/officeDocument/2006/relationships/tags" Target="../tags/tag8628.xml"/><Relationship Id="rId17" Type="http://schemas.openxmlformats.org/officeDocument/2006/relationships/tags" Target="../tags/tag8633.xml"/><Relationship Id="rId2" Type="http://schemas.openxmlformats.org/officeDocument/2006/relationships/tags" Target="../tags/tag8618.xml"/><Relationship Id="rId16" Type="http://schemas.openxmlformats.org/officeDocument/2006/relationships/tags" Target="../tags/tag8632.xml"/><Relationship Id="rId20" Type="http://schemas.openxmlformats.org/officeDocument/2006/relationships/image" Target="../media/image7.svg"/><Relationship Id="rId1" Type="http://schemas.openxmlformats.org/officeDocument/2006/relationships/tags" Target="../tags/tag8617.xml"/><Relationship Id="rId6" Type="http://schemas.openxmlformats.org/officeDocument/2006/relationships/tags" Target="../tags/tag8622.xml"/><Relationship Id="rId11" Type="http://schemas.openxmlformats.org/officeDocument/2006/relationships/tags" Target="../tags/tag8627.xml"/><Relationship Id="rId5" Type="http://schemas.openxmlformats.org/officeDocument/2006/relationships/tags" Target="../tags/tag8621.xml"/><Relationship Id="rId15" Type="http://schemas.openxmlformats.org/officeDocument/2006/relationships/tags" Target="../tags/tag8631.xml"/><Relationship Id="rId10" Type="http://schemas.openxmlformats.org/officeDocument/2006/relationships/tags" Target="../tags/tag8626.xml"/><Relationship Id="rId19" Type="http://schemas.openxmlformats.org/officeDocument/2006/relationships/image" Target="../media/image7.png"/><Relationship Id="rId4" Type="http://schemas.openxmlformats.org/officeDocument/2006/relationships/tags" Target="../tags/tag8620.xml"/><Relationship Id="rId9" Type="http://schemas.openxmlformats.org/officeDocument/2006/relationships/tags" Target="../tags/tag8625.xml"/><Relationship Id="rId14" Type="http://schemas.openxmlformats.org/officeDocument/2006/relationships/tags" Target="../tags/tag8630.xml"/></Relationships>
</file>

<file path=ppt/slideLayouts/_rels/slideLayout1125.xml.rels><?xml version="1.0" encoding="UTF-8" standalone="yes"?>
<Relationships xmlns="http://schemas.openxmlformats.org/package/2006/relationships"><Relationship Id="rId8" Type="http://schemas.openxmlformats.org/officeDocument/2006/relationships/tags" Target="../tags/tag8641.xml"/><Relationship Id="rId13" Type="http://schemas.openxmlformats.org/officeDocument/2006/relationships/tags" Target="../tags/tag8646.xml"/><Relationship Id="rId18" Type="http://schemas.openxmlformats.org/officeDocument/2006/relationships/tags" Target="../tags/tag8651.xml"/><Relationship Id="rId3" Type="http://schemas.openxmlformats.org/officeDocument/2006/relationships/tags" Target="../tags/tag8636.xml"/><Relationship Id="rId21" Type="http://schemas.openxmlformats.org/officeDocument/2006/relationships/tags" Target="../tags/tag8654.xml"/><Relationship Id="rId7" Type="http://schemas.openxmlformats.org/officeDocument/2006/relationships/tags" Target="../tags/tag8640.xml"/><Relationship Id="rId12" Type="http://schemas.openxmlformats.org/officeDocument/2006/relationships/tags" Target="../tags/tag8645.xml"/><Relationship Id="rId17" Type="http://schemas.openxmlformats.org/officeDocument/2006/relationships/tags" Target="../tags/tag8650.xml"/><Relationship Id="rId2" Type="http://schemas.openxmlformats.org/officeDocument/2006/relationships/tags" Target="../tags/tag8635.xml"/><Relationship Id="rId16" Type="http://schemas.openxmlformats.org/officeDocument/2006/relationships/tags" Target="../tags/tag8649.xml"/><Relationship Id="rId20" Type="http://schemas.openxmlformats.org/officeDocument/2006/relationships/tags" Target="../tags/tag8653.xml"/><Relationship Id="rId1" Type="http://schemas.openxmlformats.org/officeDocument/2006/relationships/tags" Target="../tags/tag8634.xml"/><Relationship Id="rId6" Type="http://schemas.openxmlformats.org/officeDocument/2006/relationships/tags" Target="../tags/tag8639.xml"/><Relationship Id="rId11" Type="http://schemas.openxmlformats.org/officeDocument/2006/relationships/tags" Target="../tags/tag8644.xml"/><Relationship Id="rId24" Type="http://schemas.openxmlformats.org/officeDocument/2006/relationships/image" Target="../media/image7.svg"/><Relationship Id="rId5" Type="http://schemas.openxmlformats.org/officeDocument/2006/relationships/tags" Target="../tags/tag8638.xml"/><Relationship Id="rId15" Type="http://schemas.openxmlformats.org/officeDocument/2006/relationships/tags" Target="../tags/tag8648.xml"/><Relationship Id="rId23" Type="http://schemas.openxmlformats.org/officeDocument/2006/relationships/image" Target="../media/image7.png"/><Relationship Id="rId10" Type="http://schemas.openxmlformats.org/officeDocument/2006/relationships/tags" Target="../tags/tag8643.xml"/><Relationship Id="rId19" Type="http://schemas.openxmlformats.org/officeDocument/2006/relationships/tags" Target="../tags/tag8652.xml"/><Relationship Id="rId4" Type="http://schemas.openxmlformats.org/officeDocument/2006/relationships/tags" Target="../tags/tag8637.xml"/><Relationship Id="rId9" Type="http://schemas.openxmlformats.org/officeDocument/2006/relationships/tags" Target="../tags/tag8642.xml"/><Relationship Id="rId14" Type="http://schemas.openxmlformats.org/officeDocument/2006/relationships/tags" Target="../tags/tag8647.xml"/><Relationship Id="rId22" Type="http://schemas.openxmlformats.org/officeDocument/2006/relationships/slideMaster" Target="../slideMasters/slideMaster63.xml"/></Relationships>
</file>

<file path=ppt/slideLayouts/_rels/slideLayout1126.xml.rels><?xml version="1.0" encoding="UTF-8" standalone="yes"?>
<Relationships xmlns="http://schemas.openxmlformats.org/package/2006/relationships"><Relationship Id="rId8" Type="http://schemas.openxmlformats.org/officeDocument/2006/relationships/tags" Target="../tags/tag8662.xml"/><Relationship Id="rId13" Type="http://schemas.openxmlformats.org/officeDocument/2006/relationships/tags" Target="../tags/tag8667.xml"/><Relationship Id="rId18" Type="http://schemas.openxmlformats.org/officeDocument/2006/relationships/tags" Target="../tags/tag8672.xml"/><Relationship Id="rId3" Type="http://schemas.openxmlformats.org/officeDocument/2006/relationships/tags" Target="../tags/tag8657.xml"/><Relationship Id="rId21" Type="http://schemas.openxmlformats.org/officeDocument/2006/relationships/tags" Target="../tags/tag8675.xml"/><Relationship Id="rId7" Type="http://schemas.openxmlformats.org/officeDocument/2006/relationships/tags" Target="../tags/tag8661.xml"/><Relationship Id="rId12" Type="http://schemas.openxmlformats.org/officeDocument/2006/relationships/tags" Target="../tags/tag8666.xml"/><Relationship Id="rId17" Type="http://schemas.openxmlformats.org/officeDocument/2006/relationships/tags" Target="../tags/tag8671.xml"/><Relationship Id="rId2" Type="http://schemas.openxmlformats.org/officeDocument/2006/relationships/tags" Target="../tags/tag8656.xml"/><Relationship Id="rId16" Type="http://schemas.openxmlformats.org/officeDocument/2006/relationships/tags" Target="../tags/tag8670.xml"/><Relationship Id="rId20" Type="http://schemas.openxmlformats.org/officeDocument/2006/relationships/tags" Target="../tags/tag8674.xml"/><Relationship Id="rId1" Type="http://schemas.openxmlformats.org/officeDocument/2006/relationships/tags" Target="../tags/tag8655.xml"/><Relationship Id="rId6" Type="http://schemas.openxmlformats.org/officeDocument/2006/relationships/tags" Target="../tags/tag8660.xml"/><Relationship Id="rId11" Type="http://schemas.openxmlformats.org/officeDocument/2006/relationships/tags" Target="../tags/tag8665.xml"/><Relationship Id="rId24" Type="http://schemas.openxmlformats.org/officeDocument/2006/relationships/image" Target="../media/image7.svg"/><Relationship Id="rId5" Type="http://schemas.openxmlformats.org/officeDocument/2006/relationships/tags" Target="../tags/tag8659.xml"/><Relationship Id="rId15" Type="http://schemas.openxmlformats.org/officeDocument/2006/relationships/tags" Target="../tags/tag8669.xml"/><Relationship Id="rId23" Type="http://schemas.openxmlformats.org/officeDocument/2006/relationships/image" Target="../media/image7.png"/><Relationship Id="rId10" Type="http://schemas.openxmlformats.org/officeDocument/2006/relationships/tags" Target="../tags/tag8664.xml"/><Relationship Id="rId19" Type="http://schemas.openxmlformats.org/officeDocument/2006/relationships/tags" Target="../tags/tag8673.xml"/><Relationship Id="rId4" Type="http://schemas.openxmlformats.org/officeDocument/2006/relationships/tags" Target="../tags/tag8658.xml"/><Relationship Id="rId9" Type="http://schemas.openxmlformats.org/officeDocument/2006/relationships/tags" Target="../tags/tag8663.xml"/><Relationship Id="rId14" Type="http://schemas.openxmlformats.org/officeDocument/2006/relationships/tags" Target="../tags/tag8668.xml"/><Relationship Id="rId22" Type="http://schemas.openxmlformats.org/officeDocument/2006/relationships/slideMaster" Target="../slideMasters/slideMaster63.xml"/></Relationships>
</file>

<file path=ppt/slideLayouts/_rels/slideLayout1127.xml.rels><?xml version="1.0" encoding="UTF-8" standalone="yes"?>
<Relationships xmlns="http://schemas.openxmlformats.org/package/2006/relationships"><Relationship Id="rId8" Type="http://schemas.openxmlformats.org/officeDocument/2006/relationships/tags" Target="../tags/tag8683.xml"/><Relationship Id="rId13" Type="http://schemas.openxmlformats.org/officeDocument/2006/relationships/tags" Target="../tags/tag8688.xml"/><Relationship Id="rId18" Type="http://schemas.openxmlformats.org/officeDocument/2006/relationships/slideMaster" Target="../slideMasters/slideMaster63.xml"/><Relationship Id="rId3" Type="http://schemas.openxmlformats.org/officeDocument/2006/relationships/tags" Target="../tags/tag8678.xml"/><Relationship Id="rId7" Type="http://schemas.openxmlformats.org/officeDocument/2006/relationships/tags" Target="../tags/tag8682.xml"/><Relationship Id="rId12" Type="http://schemas.openxmlformats.org/officeDocument/2006/relationships/tags" Target="../tags/tag8687.xml"/><Relationship Id="rId17" Type="http://schemas.openxmlformats.org/officeDocument/2006/relationships/tags" Target="../tags/tag8692.xml"/><Relationship Id="rId2" Type="http://schemas.openxmlformats.org/officeDocument/2006/relationships/tags" Target="../tags/tag8677.xml"/><Relationship Id="rId16" Type="http://schemas.openxmlformats.org/officeDocument/2006/relationships/tags" Target="../tags/tag8691.xml"/><Relationship Id="rId20" Type="http://schemas.openxmlformats.org/officeDocument/2006/relationships/image" Target="../media/image7.svg"/><Relationship Id="rId1" Type="http://schemas.openxmlformats.org/officeDocument/2006/relationships/tags" Target="../tags/tag8676.xml"/><Relationship Id="rId6" Type="http://schemas.openxmlformats.org/officeDocument/2006/relationships/tags" Target="../tags/tag8681.xml"/><Relationship Id="rId11" Type="http://schemas.openxmlformats.org/officeDocument/2006/relationships/tags" Target="../tags/tag8686.xml"/><Relationship Id="rId5" Type="http://schemas.openxmlformats.org/officeDocument/2006/relationships/tags" Target="../tags/tag8680.xml"/><Relationship Id="rId15" Type="http://schemas.openxmlformats.org/officeDocument/2006/relationships/tags" Target="../tags/tag8690.xml"/><Relationship Id="rId10" Type="http://schemas.openxmlformats.org/officeDocument/2006/relationships/tags" Target="../tags/tag8685.xml"/><Relationship Id="rId19" Type="http://schemas.openxmlformats.org/officeDocument/2006/relationships/image" Target="../media/image7.png"/><Relationship Id="rId4" Type="http://schemas.openxmlformats.org/officeDocument/2006/relationships/tags" Target="../tags/tag8679.xml"/><Relationship Id="rId9" Type="http://schemas.openxmlformats.org/officeDocument/2006/relationships/tags" Target="../tags/tag8684.xml"/><Relationship Id="rId14" Type="http://schemas.openxmlformats.org/officeDocument/2006/relationships/tags" Target="../tags/tag8689.xml"/></Relationships>
</file>

<file path=ppt/slideLayouts/_rels/slideLayout1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3.xml"/></Relationships>
</file>

<file path=ppt/slideLayouts/_rels/slideLayout1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63.xml"/><Relationship Id="rId1" Type="http://schemas.openxmlformats.org/officeDocument/2006/relationships/tags" Target="../tags/tag8693.xml"/></Relationships>
</file>

<file path=ppt/slideLayouts/_rels/slideLayout113.xml.rels><?xml version="1.0" encoding="UTF-8" standalone="yes"?>
<Relationships xmlns="http://schemas.openxmlformats.org/package/2006/relationships"><Relationship Id="rId8" Type="http://schemas.openxmlformats.org/officeDocument/2006/relationships/tags" Target="../tags/tag840.xml"/><Relationship Id="rId13" Type="http://schemas.openxmlformats.org/officeDocument/2006/relationships/tags" Target="../tags/tag845.xml"/><Relationship Id="rId18" Type="http://schemas.openxmlformats.org/officeDocument/2006/relationships/tags" Target="../tags/tag850.xml"/><Relationship Id="rId3" Type="http://schemas.openxmlformats.org/officeDocument/2006/relationships/tags" Target="../tags/tag835.xml"/><Relationship Id="rId21" Type="http://schemas.openxmlformats.org/officeDocument/2006/relationships/tags" Target="../tags/tag853.xml"/><Relationship Id="rId7" Type="http://schemas.openxmlformats.org/officeDocument/2006/relationships/tags" Target="../tags/tag839.xml"/><Relationship Id="rId12" Type="http://schemas.openxmlformats.org/officeDocument/2006/relationships/tags" Target="../tags/tag844.xml"/><Relationship Id="rId17" Type="http://schemas.openxmlformats.org/officeDocument/2006/relationships/tags" Target="../tags/tag849.xml"/><Relationship Id="rId25" Type="http://schemas.openxmlformats.org/officeDocument/2006/relationships/image" Target="../media/image6.png"/><Relationship Id="rId2" Type="http://schemas.openxmlformats.org/officeDocument/2006/relationships/tags" Target="../tags/tag834.xml"/><Relationship Id="rId16" Type="http://schemas.openxmlformats.org/officeDocument/2006/relationships/tags" Target="../tags/tag848.xml"/><Relationship Id="rId20" Type="http://schemas.openxmlformats.org/officeDocument/2006/relationships/tags" Target="../tags/tag852.xml"/><Relationship Id="rId1" Type="http://schemas.openxmlformats.org/officeDocument/2006/relationships/tags" Target="../tags/tag833.xml"/><Relationship Id="rId6" Type="http://schemas.openxmlformats.org/officeDocument/2006/relationships/tags" Target="../tags/tag838.xml"/><Relationship Id="rId11" Type="http://schemas.openxmlformats.org/officeDocument/2006/relationships/tags" Target="../tags/tag843.xml"/><Relationship Id="rId24" Type="http://schemas.openxmlformats.org/officeDocument/2006/relationships/image" Target="../media/image5.png"/><Relationship Id="rId5" Type="http://schemas.openxmlformats.org/officeDocument/2006/relationships/tags" Target="../tags/tag837.xml"/><Relationship Id="rId15" Type="http://schemas.openxmlformats.org/officeDocument/2006/relationships/tags" Target="../tags/tag847.xml"/><Relationship Id="rId23" Type="http://schemas.openxmlformats.org/officeDocument/2006/relationships/image" Target="../media/image4.png"/><Relationship Id="rId10" Type="http://schemas.openxmlformats.org/officeDocument/2006/relationships/tags" Target="../tags/tag842.xml"/><Relationship Id="rId19" Type="http://schemas.openxmlformats.org/officeDocument/2006/relationships/tags" Target="../tags/tag851.xml"/><Relationship Id="rId4" Type="http://schemas.openxmlformats.org/officeDocument/2006/relationships/tags" Target="../tags/tag836.xml"/><Relationship Id="rId9" Type="http://schemas.openxmlformats.org/officeDocument/2006/relationships/tags" Target="../tags/tag841.xml"/><Relationship Id="rId14" Type="http://schemas.openxmlformats.org/officeDocument/2006/relationships/tags" Target="../tags/tag846.xml"/><Relationship Id="rId22" Type="http://schemas.openxmlformats.org/officeDocument/2006/relationships/slideMaster" Target="../slideMasters/slideMaster7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3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3.xml"/></Relationships>
</file>

<file path=ppt/slideLayouts/_rels/slideLayout1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3.xml"/><Relationship Id="rId1" Type="http://schemas.openxmlformats.org/officeDocument/2006/relationships/tags" Target="../tags/tag8694.xml"/></Relationships>
</file>

<file path=ppt/slideLayouts/_rels/slideLayout1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3.xml"/><Relationship Id="rId1" Type="http://schemas.openxmlformats.org/officeDocument/2006/relationships/tags" Target="../tags/tag8695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64.xml"/><Relationship Id="rId1" Type="http://schemas.openxmlformats.org/officeDocument/2006/relationships/tags" Target="../tags/tag8697.xml"/></Relationships>
</file>

<file path=ppt/slideLayouts/_rels/slideLayout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64.xml"/><Relationship Id="rId1" Type="http://schemas.openxmlformats.org/officeDocument/2006/relationships/tags" Target="../tags/tag8698.xml"/></Relationships>
</file>

<file path=ppt/slideLayouts/_rels/slideLayout1139.xml.rels><?xml version="1.0" encoding="UTF-8" standalone="yes"?>
<Relationships xmlns="http://schemas.openxmlformats.org/package/2006/relationships"><Relationship Id="rId8" Type="http://schemas.openxmlformats.org/officeDocument/2006/relationships/tags" Target="../tags/tag8706.xml"/><Relationship Id="rId13" Type="http://schemas.openxmlformats.org/officeDocument/2006/relationships/tags" Target="../tags/tag8711.xml"/><Relationship Id="rId18" Type="http://schemas.openxmlformats.org/officeDocument/2006/relationships/tags" Target="../tags/tag8716.xml"/><Relationship Id="rId3" Type="http://schemas.openxmlformats.org/officeDocument/2006/relationships/tags" Target="../tags/tag8701.xml"/><Relationship Id="rId21" Type="http://schemas.openxmlformats.org/officeDocument/2006/relationships/tags" Target="../tags/tag8719.xml"/><Relationship Id="rId7" Type="http://schemas.openxmlformats.org/officeDocument/2006/relationships/tags" Target="../tags/tag8705.xml"/><Relationship Id="rId12" Type="http://schemas.openxmlformats.org/officeDocument/2006/relationships/tags" Target="../tags/tag8710.xml"/><Relationship Id="rId17" Type="http://schemas.openxmlformats.org/officeDocument/2006/relationships/tags" Target="../tags/tag8715.xml"/><Relationship Id="rId25" Type="http://schemas.openxmlformats.org/officeDocument/2006/relationships/image" Target="../media/image6.png"/><Relationship Id="rId2" Type="http://schemas.openxmlformats.org/officeDocument/2006/relationships/tags" Target="../tags/tag8700.xml"/><Relationship Id="rId16" Type="http://schemas.openxmlformats.org/officeDocument/2006/relationships/tags" Target="../tags/tag8714.xml"/><Relationship Id="rId20" Type="http://schemas.openxmlformats.org/officeDocument/2006/relationships/tags" Target="../tags/tag8718.xml"/><Relationship Id="rId1" Type="http://schemas.openxmlformats.org/officeDocument/2006/relationships/tags" Target="../tags/tag8699.xml"/><Relationship Id="rId6" Type="http://schemas.openxmlformats.org/officeDocument/2006/relationships/tags" Target="../tags/tag8704.xml"/><Relationship Id="rId11" Type="http://schemas.openxmlformats.org/officeDocument/2006/relationships/tags" Target="../tags/tag8709.xml"/><Relationship Id="rId24" Type="http://schemas.openxmlformats.org/officeDocument/2006/relationships/image" Target="../media/image5.png"/><Relationship Id="rId5" Type="http://schemas.openxmlformats.org/officeDocument/2006/relationships/tags" Target="../tags/tag8703.xml"/><Relationship Id="rId15" Type="http://schemas.openxmlformats.org/officeDocument/2006/relationships/tags" Target="../tags/tag8713.xml"/><Relationship Id="rId23" Type="http://schemas.openxmlformats.org/officeDocument/2006/relationships/image" Target="../media/image4.png"/><Relationship Id="rId10" Type="http://schemas.openxmlformats.org/officeDocument/2006/relationships/tags" Target="../tags/tag8708.xml"/><Relationship Id="rId19" Type="http://schemas.openxmlformats.org/officeDocument/2006/relationships/tags" Target="../tags/tag8717.xml"/><Relationship Id="rId4" Type="http://schemas.openxmlformats.org/officeDocument/2006/relationships/tags" Target="../tags/tag8702.xml"/><Relationship Id="rId9" Type="http://schemas.openxmlformats.org/officeDocument/2006/relationships/tags" Target="../tags/tag8707.xml"/><Relationship Id="rId14" Type="http://schemas.openxmlformats.org/officeDocument/2006/relationships/tags" Target="../tags/tag8712.xml"/><Relationship Id="rId22" Type="http://schemas.openxmlformats.org/officeDocument/2006/relationships/slideMaster" Target="../slideMasters/slideMaster64.xml"/></Relationships>
</file>

<file path=ppt/slideLayouts/_rels/slideLayout114.xml.rels><?xml version="1.0" encoding="UTF-8" standalone="yes"?>
<Relationships xmlns="http://schemas.openxmlformats.org/package/2006/relationships"><Relationship Id="rId8" Type="http://schemas.openxmlformats.org/officeDocument/2006/relationships/tags" Target="../tags/tag861.xml"/><Relationship Id="rId13" Type="http://schemas.openxmlformats.org/officeDocument/2006/relationships/tags" Target="../tags/tag866.xml"/><Relationship Id="rId18" Type="http://schemas.openxmlformats.org/officeDocument/2006/relationships/slideMaster" Target="../slideMasters/slideMaster7.xml"/><Relationship Id="rId3" Type="http://schemas.openxmlformats.org/officeDocument/2006/relationships/tags" Target="../tags/tag856.xml"/><Relationship Id="rId7" Type="http://schemas.openxmlformats.org/officeDocument/2006/relationships/tags" Target="../tags/tag860.xml"/><Relationship Id="rId12" Type="http://schemas.openxmlformats.org/officeDocument/2006/relationships/tags" Target="../tags/tag865.xml"/><Relationship Id="rId17" Type="http://schemas.openxmlformats.org/officeDocument/2006/relationships/tags" Target="../tags/tag870.xml"/><Relationship Id="rId2" Type="http://schemas.openxmlformats.org/officeDocument/2006/relationships/tags" Target="../tags/tag855.xml"/><Relationship Id="rId16" Type="http://schemas.openxmlformats.org/officeDocument/2006/relationships/tags" Target="../tags/tag869.xml"/><Relationship Id="rId20" Type="http://schemas.openxmlformats.org/officeDocument/2006/relationships/image" Target="../media/image7.svg"/><Relationship Id="rId1" Type="http://schemas.openxmlformats.org/officeDocument/2006/relationships/tags" Target="../tags/tag854.xml"/><Relationship Id="rId6" Type="http://schemas.openxmlformats.org/officeDocument/2006/relationships/tags" Target="../tags/tag859.xml"/><Relationship Id="rId11" Type="http://schemas.openxmlformats.org/officeDocument/2006/relationships/tags" Target="../tags/tag864.xml"/><Relationship Id="rId5" Type="http://schemas.openxmlformats.org/officeDocument/2006/relationships/tags" Target="../tags/tag858.xml"/><Relationship Id="rId15" Type="http://schemas.openxmlformats.org/officeDocument/2006/relationships/tags" Target="../tags/tag868.xml"/><Relationship Id="rId10" Type="http://schemas.openxmlformats.org/officeDocument/2006/relationships/tags" Target="../tags/tag863.xml"/><Relationship Id="rId19" Type="http://schemas.openxmlformats.org/officeDocument/2006/relationships/image" Target="../media/image7.png"/><Relationship Id="rId4" Type="http://schemas.openxmlformats.org/officeDocument/2006/relationships/tags" Target="../tags/tag857.xml"/><Relationship Id="rId9" Type="http://schemas.openxmlformats.org/officeDocument/2006/relationships/tags" Target="../tags/tag862.xml"/><Relationship Id="rId14" Type="http://schemas.openxmlformats.org/officeDocument/2006/relationships/tags" Target="../tags/tag867.xml"/></Relationships>
</file>

<file path=ppt/slideLayouts/_rels/slideLayout1140.xml.rels><?xml version="1.0" encoding="UTF-8" standalone="yes"?>
<Relationships xmlns="http://schemas.openxmlformats.org/package/2006/relationships"><Relationship Id="rId8" Type="http://schemas.openxmlformats.org/officeDocument/2006/relationships/tags" Target="../tags/tag8727.xml"/><Relationship Id="rId13" Type="http://schemas.openxmlformats.org/officeDocument/2006/relationships/tags" Target="../tags/tag8732.xml"/><Relationship Id="rId18" Type="http://schemas.openxmlformats.org/officeDocument/2006/relationships/slideMaster" Target="../slideMasters/slideMaster64.xml"/><Relationship Id="rId3" Type="http://schemas.openxmlformats.org/officeDocument/2006/relationships/tags" Target="../tags/tag8722.xml"/><Relationship Id="rId7" Type="http://schemas.openxmlformats.org/officeDocument/2006/relationships/tags" Target="../tags/tag8726.xml"/><Relationship Id="rId12" Type="http://schemas.openxmlformats.org/officeDocument/2006/relationships/tags" Target="../tags/tag8731.xml"/><Relationship Id="rId17" Type="http://schemas.openxmlformats.org/officeDocument/2006/relationships/tags" Target="../tags/tag8736.xml"/><Relationship Id="rId2" Type="http://schemas.openxmlformats.org/officeDocument/2006/relationships/tags" Target="../tags/tag8721.xml"/><Relationship Id="rId16" Type="http://schemas.openxmlformats.org/officeDocument/2006/relationships/tags" Target="../tags/tag8735.xml"/><Relationship Id="rId20" Type="http://schemas.openxmlformats.org/officeDocument/2006/relationships/image" Target="../media/image7.svg"/><Relationship Id="rId1" Type="http://schemas.openxmlformats.org/officeDocument/2006/relationships/tags" Target="../tags/tag8720.xml"/><Relationship Id="rId6" Type="http://schemas.openxmlformats.org/officeDocument/2006/relationships/tags" Target="../tags/tag8725.xml"/><Relationship Id="rId11" Type="http://schemas.openxmlformats.org/officeDocument/2006/relationships/tags" Target="../tags/tag8730.xml"/><Relationship Id="rId5" Type="http://schemas.openxmlformats.org/officeDocument/2006/relationships/tags" Target="../tags/tag8724.xml"/><Relationship Id="rId15" Type="http://schemas.openxmlformats.org/officeDocument/2006/relationships/tags" Target="../tags/tag8734.xml"/><Relationship Id="rId10" Type="http://schemas.openxmlformats.org/officeDocument/2006/relationships/tags" Target="../tags/tag8729.xml"/><Relationship Id="rId19" Type="http://schemas.openxmlformats.org/officeDocument/2006/relationships/image" Target="../media/image7.png"/><Relationship Id="rId4" Type="http://schemas.openxmlformats.org/officeDocument/2006/relationships/tags" Target="../tags/tag8723.xml"/><Relationship Id="rId9" Type="http://schemas.openxmlformats.org/officeDocument/2006/relationships/tags" Target="../tags/tag8728.xml"/><Relationship Id="rId14" Type="http://schemas.openxmlformats.org/officeDocument/2006/relationships/tags" Target="../tags/tag8733.xml"/></Relationships>
</file>

<file path=ppt/slideLayouts/_rels/slideLayout1141.xml.rels><?xml version="1.0" encoding="UTF-8" standalone="yes"?>
<Relationships xmlns="http://schemas.openxmlformats.org/package/2006/relationships"><Relationship Id="rId8" Type="http://schemas.openxmlformats.org/officeDocument/2006/relationships/tags" Target="../tags/tag8744.xml"/><Relationship Id="rId13" Type="http://schemas.openxmlformats.org/officeDocument/2006/relationships/tags" Target="../tags/tag8749.xml"/><Relationship Id="rId18" Type="http://schemas.openxmlformats.org/officeDocument/2006/relationships/tags" Target="../tags/tag8754.xml"/><Relationship Id="rId3" Type="http://schemas.openxmlformats.org/officeDocument/2006/relationships/tags" Target="../tags/tag8739.xml"/><Relationship Id="rId7" Type="http://schemas.openxmlformats.org/officeDocument/2006/relationships/tags" Target="../tags/tag8743.xml"/><Relationship Id="rId12" Type="http://schemas.openxmlformats.org/officeDocument/2006/relationships/tags" Target="../tags/tag8748.xml"/><Relationship Id="rId17" Type="http://schemas.openxmlformats.org/officeDocument/2006/relationships/tags" Target="../tags/tag8753.xml"/><Relationship Id="rId2" Type="http://schemas.openxmlformats.org/officeDocument/2006/relationships/tags" Target="../tags/tag8738.xml"/><Relationship Id="rId16" Type="http://schemas.openxmlformats.org/officeDocument/2006/relationships/tags" Target="../tags/tag8752.xml"/><Relationship Id="rId20" Type="http://schemas.openxmlformats.org/officeDocument/2006/relationships/image" Target="../media/image8.png"/><Relationship Id="rId1" Type="http://schemas.openxmlformats.org/officeDocument/2006/relationships/tags" Target="../tags/tag8737.xml"/><Relationship Id="rId6" Type="http://schemas.openxmlformats.org/officeDocument/2006/relationships/tags" Target="../tags/tag8742.xml"/><Relationship Id="rId11" Type="http://schemas.openxmlformats.org/officeDocument/2006/relationships/tags" Target="../tags/tag8747.xml"/><Relationship Id="rId5" Type="http://schemas.openxmlformats.org/officeDocument/2006/relationships/tags" Target="../tags/tag8741.xml"/><Relationship Id="rId15" Type="http://schemas.openxmlformats.org/officeDocument/2006/relationships/tags" Target="../tags/tag8751.xml"/><Relationship Id="rId10" Type="http://schemas.openxmlformats.org/officeDocument/2006/relationships/tags" Target="../tags/tag8746.xml"/><Relationship Id="rId19" Type="http://schemas.openxmlformats.org/officeDocument/2006/relationships/slideMaster" Target="../slideMasters/slideMaster64.xml"/><Relationship Id="rId4" Type="http://schemas.openxmlformats.org/officeDocument/2006/relationships/tags" Target="../tags/tag8740.xml"/><Relationship Id="rId9" Type="http://schemas.openxmlformats.org/officeDocument/2006/relationships/tags" Target="../tags/tag8745.xml"/><Relationship Id="rId14" Type="http://schemas.openxmlformats.org/officeDocument/2006/relationships/tags" Target="../tags/tag8750.xml"/></Relationships>
</file>

<file path=ppt/slideLayouts/_rels/slideLayout1142.xml.rels><?xml version="1.0" encoding="UTF-8" standalone="yes"?>
<Relationships xmlns="http://schemas.openxmlformats.org/package/2006/relationships"><Relationship Id="rId8" Type="http://schemas.openxmlformats.org/officeDocument/2006/relationships/tags" Target="../tags/tag8762.xml"/><Relationship Id="rId13" Type="http://schemas.openxmlformats.org/officeDocument/2006/relationships/tags" Target="../tags/tag8767.xml"/><Relationship Id="rId18" Type="http://schemas.openxmlformats.org/officeDocument/2006/relationships/slideMaster" Target="../slideMasters/slideMaster64.xml"/><Relationship Id="rId3" Type="http://schemas.openxmlformats.org/officeDocument/2006/relationships/tags" Target="../tags/tag8757.xml"/><Relationship Id="rId7" Type="http://schemas.openxmlformats.org/officeDocument/2006/relationships/tags" Target="../tags/tag8761.xml"/><Relationship Id="rId12" Type="http://schemas.openxmlformats.org/officeDocument/2006/relationships/tags" Target="../tags/tag8766.xml"/><Relationship Id="rId17" Type="http://schemas.openxmlformats.org/officeDocument/2006/relationships/tags" Target="../tags/tag8771.xml"/><Relationship Id="rId2" Type="http://schemas.openxmlformats.org/officeDocument/2006/relationships/tags" Target="../tags/tag8756.xml"/><Relationship Id="rId16" Type="http://schemas.openxmlformats.org/officeDocument/2006/relationships/tags" Target="../tags/tag8770.xml"/><Relationship Id="rId20" Type="http://schemas.openxmlformats.org/officeDocument/2006/relationships/image" Target="../media/image7.svg"/><Relationship Id="rId1" Type="http://schemas.openxmlformats.org/officeDocument/2006/relationships/tags" Target="../tags/tag8755.xml"/><Relationship Id="rId6" Type="http://schemas.openxmlformats.org/officeDocument/2006/relationships/tags" Target="../tags/tag8760.xml"/><Relationship Id="rId11" Type="http://schemas.openxmlformats.org/officeDocument/2006/relationships/tags" Target="../tags/tag8765.xml"/><Relationship Id="rId5" Type="http://schemas.openxmlformats.org/officeDocument/2006/relationships/tags" Target="../tags/tag8759.xml"/><Relationship Id="rId15" Type="http://schemas.openxmlformats.org/officeDocument/2006/relationships/tags" Target="../tags/tag8769.xml"/><Relationship Id="rId10" Type="http://schemas.openxmlformats.org/officeDocument/2006/relationships/tags" Target="../tags/tag8764.xml"/><Relationship Id="rId19" Type="http://schemas.openxmlformats.org/officeDocument/2006/relationships/image" Target="../media/image7.png"/><Relationship Id="rId4" Type="http://schemas.openxmlformats.org/officeDocument/2006/relationships/tags" Target="../tags/tag8758.xml"/><Relationship Id="rId9" Type="http://schemas.openxmlformats.org/officeDocument/2006/relationships/tags" Target="../tags/tag8763.xml"/><Relationship Id="rId14" Type="http://schemas.openxmlformats.org/officeDocument/2006/relationships/tags" Target="../tags/tag8768.xml"/></Relationships>
</file>

<file path=ppt/slideLayouts/_rels/slideLayout1143.xml.rels><?xml version="1.0" encoding="UTF-8" standalone="yes"?>
<Relationships xmlns="http://schemas.openxmlformats.org/package/2006/relationships"><Relationship Id="rId8" Type="http://schemas.openxmlformats.org/officeDocument/2006/relationships/tags" Target="../tags/tag8779.xml"/><Relationship Id="rId13" Type="http://schemas.openxmlformats.org/officeDocument/2006/relationships/tags" Target="../tags/tag8784.xml"/><Relationship Id="rId18" Type="http://schemas.openxmlformats.org/officeDocument/2006/relationships/tags" Target="../tags/tag8789.xml"/><Relationship Id="rId3" Type="http://schemas.openxmlformats.org/officeDocument/2006/relationships/tags" Target="../tags/tag8774.xml"/><Relationship Id="rId21" Type="http://schemas.openxmlformats.org/officeDocument/2006/relationships/tags" Target="../tags/tag8792.xml"/><Relationship Id="rId7" Type="http://schemas.openxmlformats.org/officeDocument/2006/relationships/tags" Target="../tags/tag8778.xml"/><Relationship Id="rId12" Type="http://schemas.openxmlformats.org/officeDocument/2006/relationships/tags" Target="../tags/tag8783.xml"/><Relationship Id="rId17" Type="http://schemas.openxmlformats.org/officeDocument/2006/relationships/tags" Target="../tags/tag8788.xml"/><Relationship Id="rId2" Type="http://schemas.openxmlformats.org/officeDocument/2006/relationships/tags" Target="../tags/tag8773.xml"/><Relationship Id="rId16" Type="http://schemas.openxmlformats.org/officeDocument/2006/relationships/tags" Target="../tags/tag8787.xml"/><Relationship Id="rId20" Type="http://schemas.openxmlformats.org/officeDocument/2006/relationships/tags" Target="../tags/tag8791.xml"/><Relationship Id="rId1" Type="http://schemas.openxmlformats.org/officeDocument/2006/relationships/tags" Target="../tags/tag8772.xml"/><Relationship Id="rId6" Type="http://schemas.openxmlformats.org/officeDocument/2006/relationships/tags" Target="../tags/tag8777.xml"/><Relationship Id="rId11" Type="http://schemas.openxmlformats.org/officeDocument/2006/relationships/tags" Target="../tags/tag8782.xml"/><Relationship Id="rId24" Type="http://schemas.openxmlformats.org/officeDocument/2006/relationships/image" Target="../media/image7.svg"/><Relationship Id="rId5" Type="http://schemas.openxmlformats.org/officeDocument/2006/relationships/tags" Target="../tags/tag8776.xml"/><Relationship Id="rId15" Type="http://schemas.openxmlformats.org/officeDocument/2006/relationships/tags" Target="../tags/tag8786.xml"/><Relationship Id="rId23" Type="http://schemas.openxmlformats.org/officeDocument/2006/relationships/image" Target="../media/image7.png"/><Relationship Id="rId10" Type="http://schemas.openxmlformats.org/officeDocument/2006/relationships/tags" Target="../tags/tag8781.xml"/><Relationship Id="rId19" Type="http://schemas.openxmlformats.org/officeDocument/2006/relationships/tags" Target="../tags/tag8790.xml"/><Relationship Id="rId4" Type="http://schemas.openxmlformats.org/officeDocument/2006/relationships/tags" Target="../tags/tag8775.xml"/><Relationship Id="rId9" Type="http://schemas.openxmlformats.org/officeDocument/2006/relationships/tags" Target="../tags/tag8780.xml"/><Relationship Id="rId14" Type="http://schemas.openxmlformats.org/officeDocument/2006/relationships/tags" Target="../tags/tag8785.xml"/><Relationship Id="rId22" Type="http://schemas.openxmlformats.org/officeDocument/2006/relationships/slideMaster" Target="../slideMasters/slideMaster64.xml"/></Relationships>
</file>

<file path=ppt/slideLayouts/_rels/slideLayout1144.xml.rels><?xml version="1.0" encoding="UTF-8" standalone="yes"?>
<Relationships xmlns="http://schemas.openxmlformats.org/package/2006/relationships"><Relationship Id="rId8" Type="http://schemas.openxmlformats.org/officeDocument/2006/relationships/tags" Target="../tags/tag8800.xml"/><Relationship Id="rId13" Type="http://schemas.openxmlformats.org/officeDocument/2006/relationships/tags" Target="../tags/tag8805.xml"/><Relationship Id="rId18" Type="http://schemas.openxmlformats.org/officeDocument/2006/relationships/tags" Target="../tags/tag8810.xml"/><Relationship Id="rId3" Type="http://schemas.openxmlformats.org/officeDocument/2006/relationships/tags" Target="../tags/tag8795.xml"/><Relationship Id="rId21" Type="http://schemas.openxmlformats.org/officeDocument/2006/relationships/tags" Target="../tags/tag8813.xml"/><Relationship Id="rId7" Type="http://schemas.openxmlformats.org/officeDocument/2006/relationships/tags" Target="../tags/tag8799.xml"/><Relationship Id="rId12" Type="http://schemas.openxmlformats.org/officeDocument/2006/relationships/tags" Target="../tags/tag8804.xml"/><Relationship Id="rId17" Type="http://schemas.openxmlformats.org/officeDocument/2006/relationships/tags" Target="../tags/tag8809.xml"/><Relationship Id="rId2" Type="http://schemas.openxmlformats.org/officeDocument/2006/relationships/tags" Target="../tags/tag8794.xml"/><Relationship Id="rId16" Type="http://schemas.openxmlformats.org/officeDocument/2006/relationships/tags" Target="../tags/tag8808.xml"/><Relationship Id="rId20" Type="http://schemas.openxmlformats.org/officeDocument/2006/relationships/tags" Target="../tags/tag8812.xml"/><Relationship Id="rId1" Type="http://schemas.openxmlformats.org/officeDocument/2006/relationships/tags" Target="../tags/tag8793.xml"/><Relationship Id="rId6" Type="http://schemas.openxmlformats.org/officeDocument/2006/relationships/tags" Target="../tags/tag8798.xml"/><Relationship Id="rId11" Type="http://schemas.openxmlformats.org/officeDocument/2006/relationships/tags" Target="../tags/tag8803.xml"/><Relationship Id="rId24" Type="http://schemas.openxmlformats.org/officeDocument/2006/relationships/image" Target="../media/image7.svg"/><Relationship Id="rId5" Type="http://schemas.openxmlformats.org/officeDocument/2006/relationships/tags" Target="../tags/tag8797.xml"/><Relationship Id="rId15" Type="http://schemas.openxmlformats.org/officeDocument/2006/relationships/tags" Target="../tags/tag8807.xml"/><Relationship Id="rId23" Type="http://schemas.openxmlformats.org/officeDocument/2006/relationships/image" Target="../media/image7.png"/><Relationship Id="rId10" Type="http://schemas.openxmlformats.org/officeDocument/2006/relationships/tags" Target="../tags/tag8802.xml"/><Relationship Id="rId19" Type="http://schemas.openxmlformats.org/officeDocument/2006/relationships/tags" Target="../tags/tag8811.xml"/><Relationship Id="rId4" Type="http://schemas.openxmlformats.org/officeDocument/2006/relationships/tags" Target="../tags/tag8796.xml"/><Relationship Id="rId9" Type="http://schemas.openxmlformats.org/officeDocument/2006/relationships/tags" Target="../tags/tag8801.xml"/><Relationship Id="rId14" Type="http://schemas.openxmlformats.org/officeDocument/2006/relationships/tags" Target="../tags/tag8806.xml"/><Relationship Id="rId22" Type="http://schemas.openxmlformats.org/officeDocument/2006/relationships/slideMaster" Target="../slideMasters/slideMaster64.xml"/></Relationships>
</file>

<file path=ppt/slideLayouts/_rels/slideLayout1145.xml.rels><?xml version="1.0" encoding="UTF-8" standalone="yes"?>
<Relationships xmlns="http://schemas.openxmlformats.org/package/2006/relationships"><Relationship Id="rId8" Type="http://schemas.openxmlformats.org/officeDocument/2006/relationships/tags" Target="../tags/tag8821.xml"/><Relationship Id="rId13" Type="http://schemas.openxmlformats.org/officeDocument/2006/relationships/tags" Target="../tags/tag8826.xml"/><Relationship Id="rId18" Type="http://schemas.openxmlformats.org/officeDocument/2006/relationships/slideMaster" Target="../slideMasters/slideMaster64.xml"/><Relationship Id="rId3" Type="http://schemas.openxmlformats.org/officeDocument/2006/relationships/tags" Target="../tags/tag8816.xml"/><Relationship Id="rId7" Type="http://schemas.openxmlformats.org/officeDocument/2006/relationships/tags" Target="../tags/tag8820.xml"/><Relationship Id="rId12" Type="http://schemas.openxmlformats.org/officeDocument/2006/relationships/tags" Target="../tags/tag8825.xml"/><Relationship Id="rId17" Type="http://schemas.openxmlformats.org/officeDocument/2006/relationships/tags" Target="../tags/tag8830.xml"/><Relationship Id="rId2" Type="http://schemas.openxmlformats.org/officeDocument/2006/relationships/tags" Target="../tags/tag8815.xml"/><Relationship Id="rId16" Type="http://schemas.openxmlformats.org/officeDocument/2006/relationships/tags" Target="../tags/tag8829.xml"/><Relationship Id="rId20" Type="http://schemas.openxmlformats.org/officeDocument/2006/relationships/image" Target="../media/image7.svg"/><Relationship Id="rId1" Type="http://schemas.openxmlformats.org/officeDocument/2006/relationships/tags" Target="../tags/tag8814.xml"/><Relationship Id="rId6" Type="http://schemas.openxmlformats.org/officeDocument/2006/relationships/tags" Target="../tags/tag8819.xml"/><Relationship Id="rId11" Type="http://schemas.openxmlformats.org/officeDocument/2006/relationships/tags" Target="../tags/tag8824.xml"/><Relationship Id="rId5" Type="http://schemas.openxmlformats.org/officeDocument/2006/relationships/tags" Target="../tags/tag8818.xml"/><Relationship Id="rId15" Type="http://schemas.openxmlformats.org/officeDocument/2006/relationships/tags" Target="../tags/tag8828.xml"/><Relationship Id="rId10" Type="http://schemas.openxmlformats.org/officeDocument/2006/relationships/tags" Target="../tags/tag8823.xml"/><Relationship Id="rId19" Type="http://schemas.openxmlformats.org/officeDocument/2006/relationships/image" Target="../media/image7.png"/><Relationship Id="rId4" Type="http://schemas.openxmlformats.org/officeDocument/2006/relationships/tags" Target="../tags/tag8817.xml"/><Relationship Id="rId9" Type="http://schemas.openxmlformats.org/officeDocument/2006/relationships/tags" Target="../tags/tag8822.xml"/><Relationship Id="rId14" Type="http://schemas.openxmlformats.org/officeDocument/2006/relationships/tags" Target="../tags/tag8827.xml"/></Relationships>
</file>

<file path=ppt/slideLayouts/_rels/slideLayout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4.xml"/></Relationships>
</file>

<file path=ppt/slideLayouts/_rels/slideLayout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64.xml"/><Relationship Id="rId1" Type="http://schemas.openxmlformats.org/officeDocument/2006/relationships/tags" Target="../tags/tag8831.xml"/></Relationships>
</file>

<file path=ppt/slideLayouts/_rels/slideLayout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4.xml"/></Relationships>
</file>

<file path=ppt/slideLayouts/_rels/slideLayout1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4.xml"/></Relationships>
</file>

<file path=ppt/slideLayouts/_rels/slideLayout115.xml.rels><?xml version="1.0" encoding="UTF-8" standalone="yes"?>
<Relationships xmlns="http://schemas.openxmlformats.org/package/2006/relationships"><Relationship Id="rId8" Type="http://schemas.openxmlformats.org/officeDocument/2006/relationships/tags" Target="../tags/tag878.xml"/><Relationship Id="rId13" Type="http://schemas.openxmlformats.org/officeDocument/2006/relationships/tags" Target="../tags/tag883.xml"/><Relationship Id="rId18" Type="http://schemas.openxmlformats.org/officeDocument/2006/relationships/tags" Target="../tags/tag888.xml"/><Relationship Id="rId3" Type="http://schemas.openxmlformats.org/officeDocument/2006/relationships/tags" Target="../tags/tag873.xml"/><Relationship Id="rId7" Type="http://schemas.openxmlformats.org/officeDocument/2006/relationships/tags" Target="../tags/tag877.xml"/><Relationship Id="rId12" Type="http://schemas.openxmlformats.org/officeDocument/2006/relationships/tags" Target="../tags/tag882.xml"/><Relationship Id="rId17" Type="http://schemas.openxmlformats.org/officeDocument/2006/relationships/tags" Target="../tags/tag887.xml"/><Relationship Id="rId2" Type="http://schemas.openxmlformats.org/officeDocument/2006/relationships/tags" Target="../tags/tag872.xml"/><Relationship Id="rId16" Type="http://schemas.openxmlformats.org/officeDocument/2006/relationships/tags" Target="../tags/tag886.xml"/><Relationship Id="rId20" Type="http://schemas.openxmlformats.org/officeDocument/2006/relationships/image" Target="../media/image8.png"/><Relationship Id="rId1" Type="http://schemas.openxmlformats.org/officeDocument/2006/relationships/tags" Target="../tags/tag871.xml"/><Relationship Id="rId6" Type="http://schemas.openxmlformats.org/officeDocument/2006/relationships/tags" Target="../tags/tag876.xml"/><Relationship Id="rId11" Type="http://schemas.openxmlformats.org/officeDocument/2006/relationships/tags" Target="../tags/tag881.xml"/><Relationship Id="rId5" Type="http://schemas.openxmlformats.org/officeDocument/2006/relationships/tags" Target="../tags/tag875.xml"/><Relationship Id="rId15" Type="http://schemas.openxmlformats.org/officeDocument/2006/relationships/tags" Target="../tags/tag885.xml"/><Relationship Id="rId10" Type="http://schemas.openxmlformats.org/officeDocument/2006/relationships/tags" Target="../tags/tag880.xml"/><Relationship Id="rId19" Type="http://schemas.openxmlformats.org/officeDocument/2006/relationships/slideMaster" Target="../slideMasters/slideMaster7.xml"/><Relationship Id="rId4" Type="http://schemas.openxmlformats.org/officeDocument/2006/relationships/tags" Target="../tags/tag874.xml"/><Relationship Id="rId9" Type="http://schemas.openxmlformats.org/officeDocument/2006/relationships/tags" Target="../tags/tag879.xml"/><Relationship Id="rId14" Type="http://schemas.openxmlformats.org/officeDocument/2006/relationships/tags" Target="../tags/tag884.xml"/></Relationships>
</file>

<file path=ppt/slideLayouts/_rels/slideLayout1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4.xml"/><Relationship Id="rId1" Type="http://schemas.openxmlformats.org/officeDocument/2006/relationships/tags" Target="../tags/tag8832.xml"/></Relationships>
</file>

<file path=ppt/slideLayouts/_rels/slideLayout1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4.xml"/><Relationship Id="rId1" Type="http://schemas.openxmlformats.org/officeDocument/2006/relationships/tags" Target="../tags/tag8833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65.xml"/><Relationship Id="rId1" Type="http://schemas.openxmlformats.org/officeDocument/2006/relationships/tags" Target="../tags/tag8835.xml"/></Relationships>
</file>

<file path=ppt/slideLayouts/_rels/slideLayout1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65.xml"/><Relationship Id="rId1" Type="http://schemas.openxmlformats.org/officeDocument/2006/relationships/tags" Target="../tags/tag8836.xml"/></Relationships>
</file>

<file path=ppt/slideLayouts/_rels/slideLayout1157.xml.rels><?xml version="1.0" encoding="UTF-8" standalone="yes"?>
<Relationships xmlns="http://schemas.openxmlformats.org/package/2006/relationships"><Relationship Id="rId8" Type="http://schemas.openxmlformats.org/officeDocument/2006/relationships/tags" Target="../tags/tag8844.xml"/><Relationship Id="rId13" Type="http://schemas.openxmlformats.org/officeDocument/2006/relationships/tags" Target="../tags/tag8849.xml"/><Relationship Id="rId18" Type="http://schemas.openxmlformats.org/officeDocument/2006/relationships/tags" Target="../tags/tag8854.xml"/><Relationship Id="rId3" Type="http://schemas.openxmlformats.org/officeDocument/2006/relationships/tags" Target="../tags/tag8839.xml"/><Relationship Id="rId21" Type="http://schemas.openxmlformats.org/officeDocument/2006/relationships/tags" Target="../tags/tag8857.xml"/><Relationship Id="rId7" Type="http://schemas.openxmlformats.org/officeDocument/2006/relationships/tags" Target="../tags/tag8843.xml"/><Relationship Id="rId12" Type="http://schemas.openxmlformats.org/officeDocument/2006/relationships/tags" Target="../tags/tag8848.xml"/><Relationship Id="rId17" Type="http://schemas.openxmlformats.org/officeDocument/2006/relationships/tags" Target="../tags/tag8853.xml"/><Relationship Id="rId25" Type="http://schemas.openxmlformats.org/officeDocument/2006/relationships/image" Target="../media/image6.png"/><Relationship Id="rId2" Type="http://schemas.openxmlformats.org/officeDocument/2006/relationships/tags" Target="../tags/tag8838.xml"/><Relationship Id="rId16" Type="http://schemas.openxmlformats.org/officeDocument/2006/relationships/tags" Target="../tags/tag8852.xml"/><Relationship Id="rId20" Type="http://schemas.openxmlformats.org/officeDocument/2006/relationships/tags" Target="../tags/tag8856.xml"/><Relationship Id="rId1" Type="http://schemas.openxmlformats.org/officeDocument/2006/relationships/tags" Target="../tags/tag8837.xml"/><Relationship Id="rId6" Type="http://schemas.openxmlformats.org/officeDocument/2006/relationships/tags" Target="../tags/tag8842.xml"/><Relationship Id="rId11" Type="http://schemas.openxmlformats.org/officeDocument/2006/relationships/tags" Target="../tags/tag8847.xml"/><Relationship Id="rId24" Type="http://schemas.openxmlformats.org/officeDocument/2006/relationships/image" Target="../media/image5.png"/><Relationship Id="rId5" Type="http://schemas.openxmlformats.org/officeDocument/2006/relationships/tags" Target="../tags/tag8841.xml"/><Relationship Id="rId15" Type="http://schemas.openxmlformats.org/officeDocument/2006/relationships/tags" Target="../tags/tag8851.xml"/><Relationship Id="rId23" Type="http://schemas.openxmlformats.org/officeDocument/2006/relationships/image" Target="../media/image4.png"/><Relationship Id="rId10" Type="http://schemas.openxmlformats.org/officeDocument/2006/relationships/tags" Target="../tags/tag8846.xml"/><Relationship Id="rId19" Type="http://schemas.openxmlformats.org/officeDocument/2006/relationships/tags" Target="../tags/tag8855.xml"/><Relationship Id="rId4" Type="http://schemas.openxmlformats.org/officeDocument/2006/relationships/tags" Target="../tags/tag8840.xml"/><Relationship Id="rId9" Type="http://schemas.openxmlformats.org/officeDocument/2006/relationships/tags" Target="../tags/tag8845.xml"/><Relationship Id="rId14" Type="http://schemas.openxmlformats.org/officeDocument/2006/relationships/tags" Target="../tags/tag8850.xml"/><Relationship Id="rId22" Type="http://schemas.openxmlformats.org/officeDocument/2006/relationships/slideMaster" Target="../slideMasters/slideMaster65.xml"/></Relationships>
</file>

<file path=ppt/slideLayouts/_rels/slideLayout1158.xml.rels><?xml version="1.0" encoding="UTF-8" standalone="yes"?>
<Relationships xmlns="http://schemas.openxmlformats.org/package/2006/relationships"><Relationship Id="rId8" Type="http://schemas.openxmlformats.org/officeDocument/2006/relationships/tags" Target="../tags/tag8865.xml"/><Relationship Id="rId13" Type="http://schemas.openxmlformats.org/officeDocument/2006/relationships/tags" Target="../tags/tag8870.xml"/><Relationship Id="rId18" Type="http://schemas.openxmlformats.org/officeDocument/2006/relationships/slideMaster" Target="../slideMasters/slideMaster65.xml"/><Relationship Id="rId3" Type="http://schemas.openxmlformats.org/officeDocument/2006/relationships/tags" Target="../tags/tag8860.xml"/><Relationship Id="rId7" Type="http://schemas.openxmlformats.org/officeDocument/2006/relationships/tags" Target="../tags/tag8864.xml"/><Relationship Id="rId12" Type="http://schemas.openxmlformats.org/officeDocument/2006/relationships/tags" Target="../tags/tag8869.xml"/><Relationship Id="rId17" Type="http://schemas.openxmlformats.org/officeDocument/2006/relationships/tags" Target="../tags/tag8874.xml"/><Relationship Id="rId2" Type="http://schemas.openxmlformats.org/officeDocument/2006/relationships/tags" Target="../tags/tag8859.xml"/><Relationship Id="rId16" Type="http://schemas.openxmlformats.org/officeDocument/2006/relationships/tags" Target="../tags/tag8873.xml"/><Relationship Id="rId20" Type="http://schemas.openxmlformats.org/officeDocument/2006/relationships/image" Target="../media/image7.svg"/><Relationship Id="rId1" Type="http://schemas.openxmlformats.org/officeDocument/2006/relationships/tags" Target="../tags/tag8858.xml"/><Relationship Id="rId6" Type="http://schemas.openxmlformats.org/officeDocument/2006/relationships/tags" Target="../tags/tag8863.xml"/><Relationship Id="rId11" Type="http://schemas.openxmlformats.org/officeDocument/2006/relationships/tags" Target="../tags/tag8868.xml"/><Relationship Id="rId5" Type="http://schemas.openxmlformats.org/officeDocument/2006/relationships/tags" Target="../tags/tag8862.xml"/><Relationship Id="rId15" Type="http://schemas.openxmlformats.org/officeDocument/2006/relationships/tags" Target="../tags/tag8872.xml"/><Relationship Id="rId10" Type="http://schemas.openxmlformats.org/officeDocument/2006/relationships/tags" Target="../tags/tag8867.xml"/><Relationship Id="rId19" Type="http://schemas.openxmlformats.org/officeDocument/2006/relationships/image" Target="../media/image7.png"/><Relationship Id="rId4" Type="http://schemas.openxmlformats.org/officeDocument/2006/relationships/tags" Target="../tags/tag8861.xml"/><Relationship Id="rId9" Type="http://schemas.openxmlformats.org/officeDocument/2006/relationships/tags" Target="../tags/tag8866.xml"/><Relationship Id="rId14" Type="http://schemas.openxmlformats.org/officeDocument/2006/relationships/tags" Target="../tags/tag8871.xml"/></Relationships>
</file>

<file path=ppt/slideLayouts/_rels/slideLayout1159.xml.rels><?xml version="1.0" encoding="UTF-8" standalone="yes"?>
<Relationships xmlns="http://schemas.openxmlformats.org/package/2006/relationships"><Relationship Id="rId8" Type="http://schemas.openxmlformats.org/officeDocument/2006/relationships/tags" Target="../tags/tag8882.xml"/><Relationship Id="rId13" Type="http://schemas.openxmlformats.org/officeDocument/2006/relationships/tags" Target="../tags/tag8887.xml"/><Relationship Id="rId18" Type="http://schemas.openxmlformats.org/officeDocument/2006/relationships/tags" Target="../tags/tag8892.xml"/><Relationship Id="rId3" Type="http://schemas.openxmlformats.org/officeDocument/2006/relationships/tags" Target="../tags/tag8877.xml"/><Relationship Id="rId7" Type="http://schemas.openxmlformats.org/officeDocument/2006/relationships/tags" Target="../tags/tag8881.xml"/><Relationship Id="rId12" Type="http://schemas.openxmlformats.org/officeDocument/2006/relationships/tags" Target="../tags/tag8886.xml"/><Relationship Id="rId17" Type="http://schemas.openxmlformats.org/officeDocument/2006/relationships/tags" Target="../tags/tag8891.xml"/><Relationship Id="rId2" Type="http://schemas.openxmlformats.org/officeDocument/2006/relationships/tags" Target="../tags/tag8876.xml"/><Relationship Id="rId16" Type="http://schemas.openxmlformats.org/officeDocument/2006/relationships/tags" Target="../tags/tag8890.xml"/><Relationship Id="rId20" Type="http://schemas.openxmlformats.org/officeDocument/2006/relationships/image" Target="../media/image8.png"/><Relationship Id="rId1" Type="http://schemas.openxmlformats.org/officeDocument/2006/relationships/tags" Target="../tags/tag8875.xml"/><Relationship Id="rId6" Type="http://schemas.openxmlformats.org/officeDocument/2006/relationships/tags" Target="../tags/tag8880.xml"/><Relationship Id="rId11" Type="http://schemas.openxmlformats.org/officeDocument/2006/relationships/tags" Target="../tags/tag8885.xml"/><Relationship Id="rId5" Type="http://schemas.openxmlformats.org/officeDocument/2006/relationships/tags" Target="../tags/tag8879.xml"/><Relationship Id="rId15" Type="http://schemas.openxmlformats.org/officeDocument/2006/relationships/tags" Target="../tags/tag8889.xml"/><Relationship Id="rId10" Type="http://schemas.openxmlformats.org/officeDocument/2006/relationships/tags" Target="../tags/tag8884.xml"/><Relationship Id="rId19" Type="http://schemas.openxmlformats.org/officeDocument/2006/relationships/slideMaster" Target="../slideMasters/slideMaster65.xml"/><Relationship Id="rId4" Type="http://schemas.openxmlformats.org/officeDocument/2006/relationships/tags" Target="../tags/tag8878.xml"/><Relationship Id="rId9" Type="http://schemas.openxmlformats.org/officeDocument/2006/relationships/tags" Target="../tags/tag8883.xml"/><Relationship Id="rId14" Type="http://schemas.openxmlformats.org/officeDocument/2006/relationships/tags" Target="../tags/tag8888.xml"/></Relationships>
</file>

<file path=ppt/slideLayouts/_rels/slideLayout116.xml.rels><?xml version="1.0" encoding="UTF-8" standalone="yes"?>
<Relationships xmlns="http://schemas.openxmlformats.org/package/2006/relationships"><Relationship Id="rId8" Type="http://schemas.openxmlformats.org/officeDocument/2006/relationships/tags" Target="../tags/tag896.xml"/><Relationship Id="rId13" Type="http://schemas.openxmlformats.org/officeDocument/2006/relationships/tags" Target="../tags/tag901.xml"/><Relationship Id="rId18" Type="http://schemas.openxmlformats.org/officeDocument/2006/relationships/slideMaster" Target="../slideMasters/slideMaster7.xml"/><Relationship Id="rId3" Type="http://schemas.openxmlformats.org/officeDocument/2006/relationships/tags" Target="../tags/tag891.xml"/><Relationship Id="rId7" Type="http://schemas.openxmlformats.org/officeDocument/2006/relationships/tags" Target="../tags/tag895.xml"/><Relationship Id="rId12" Type="http://schemas.openxmlformats.org/officeDocument/2006/relationships/tags" Target="../tags/tag900.xml"/><Relationship Id="rId17" Type="http://schemas.openxmlformats.org/officeDocument/2006/relationships/tags" Target="../tags/tag905.xml"/><Relationship Id="rId2" Type="http://schemas.openxmlformats.org/officeDocument/2006/relationships/tags" Target="../tags/tag890.xml"/><Relationship Id="rId16" Type="http://schemas.openxmlformats.org/officeDocument/2006/relationships/tags" Target="../tags/tag904.xml"/><Relationship Id="rId20" Type="http://schemas.openxmlformats.org/officeDocument/2006/relationships/image" Target="../media/image7.svg"/><Relationship Id="rId1" Type="http://schemas.openxmlformats.org/officeDocument/2006/relationships/tags" Target="../tags/tag889.xml"/><Relationship Id="rId6" Type="http://schemas.openxmlformats.org/officeDocument/2006/relationships/tags" Target="../tags/tag894.xml"/><Relationship Id="rId11" Type="http://schemas.openxmlformats.org/officeDocument/2006/relationships/tags" Target="../tags/tag899.xml"/><Relationship Id="rId5" Type="http://schemas.openxmlformats.org/officeDocument/2006/relationships/tags" Target="../tags/tag893.xml"/><Relationship Id="rId15" Type="http://schemas.openxmlformats.org/officeDocument/2006/relationships/tags" Target="../tags/tag903.xml"/><Relationship Id="rId10" Type="http://schemas.openxmlformats.org/officeDocument/2006/relationships/tags" Target="../tags/tag898.xml"/><Relationship Id="rId19" Type="http://schemas.openxmlformats.org/officeDocument/2006/relationships/image" Target="../media/image7.png"/><Relationship Id="rId4" Type="http://schemas.openxmlformats.org/officeDocument/2006/relationships/tags" Target="../tags/tag892.xml"/><Relationship Id="rId9" Type="http://schemas.openxmlformats.org/officeDocument/2006/relationships/tags" Target="../tags/tag897.xml"/><Relationship Id="rId14" Type="http://schemas.openxmlformats.org/officeDocument/2006/relationships/tags" Target="../tags/tag902.xml"/></Relationships>
</file>

<file path=ppt/slideLayouts/_rels/slideLayout1160.xml.rels><?xml version="1.0" encoding="UTF-8" standalone="yes"?>
<Relationships xmlns="http://schemas.openxmlformats.org/package/2006/relationships"><Relationship Id="rId8" Type="http://schemas.openxmlformats.org/officeDocument/2006/relationships/tags" Target="../tags/tag8900.xml"/><Relationship Id="rId13" Type="http://schemas.openxmlformats.org/officeDocument/2006/relationships/tags" Target="../tags/tag8905.xml"/><Relationship Id="rId18" Type="http://schemas.openxmlformats.org/officeDocument/2006/relationships/slideMaster" Target="../slideMasters/slideMaster65.xml"/><Relationship Id="rId3" Type="http://schemas.openxmlformats.org/officeDocument/2006/relationships/tags" Target="../tags/tag8895.xml"/><Relationship Id="rId7" Type="http://schemas.openxmlformats.org/officeDocument/2006/relationships/tags" Target="../tags/tag8899.xml"/><Relationship Id="rId12" Type="http://schemas.openxmlformats.org/officeDocument/2006/relationships/tags" Target="../tags/tag8904.xml"/><Relationship Id="rId17" Type="http://schemas.openxmlformats.org/officeDocument/2006/relationships/tags" Target="../tags/tag8909.xml"/><Relationship Id="rId2" Type="http://schemas.openxmlformats.org/officeDocument/2006/relationships/tags" Target="../tags/tag8894.xml"/><Relationship Id="rId16" Type="http://schemas.openxmlformats.org/officeDocument/2006/relationships/tags" Target="../tags/tag8908.xml"/><Relationship Id="rId20" Type="http://schemas.openxmlformats.org/officeDocument/2006/relationships/image" Target="../media/image7.svg"/><Relationship Id="rId1" Type="http://schemas.openxmlformats.org/officeDocument/2006/relationships/tags" Target="../tags/tag8893.xml"/><Relationship Id="rId6" Type="http://schemas.openxmlformats.org/officeDocument/2006/relationships/tags" Target="../tags/tag8898.xml"/><Relationship Id="rId11" Type="http://schemas.openxmlformats.org/officeDocument/2006/relationships/tags" Target="../tags/tag8903.xml"/><Relationship Id="rId5" Type="http://schemas.openxmlformats.org/officeDocument/2006/relationships/tags" Target="../tags/tag8897.xml"/><Relationship Id="rId15" Type="http://schemas.openxmlformats.org/officeDocument/2006/relationships/tags" Target="../tags/tag8907.xml"/><Relationship Id="rId10" Type="http://schemas.openxmlformats.org/officeDocument/2006/relationships/tags" Target="../tags/tag8902.xml"/><Relationship Id="rId19" Type="http://schemas.openxmlformats.org/officeDocument/2006/relationships/image" Target="../media/image7.png"/><Relationship Id="rId4" Type="http://schemas.openxmlformats.org/officeDocument/2006/relationships/tags" Target="../tags/tag8896.xml"/><Relationship Id="rId9" Type="http://schemas.openxmlformats.org/officeDocument/2006/relationships/tags" Target="../tags/tag8901.xml"/><Relationship Id="rId14" Type="http://schemas.openxmlformats.org/officeDocument/2006/relationships/tags" Target="../tags/tag8906.xml"/></Relationships>
</file>

<file path=ppt/slideLayouts/_rels/slideLayout1161.xml.rels><?xml version="1.0" encoding="UTF-8" standalone="yes"?>
<Relationships xmlns="http://schemas.openxmlformats.org/package/2006/relationships"><Relationship Id="rId8" Type="http://schemas.openxmlformats.org/officeDocument/2006/relationships/tags" Target="../tags/tag8917.xml"/><Relationship Id="rId13" Type="http://schemas.openxmlformats.org/officeDocument/2006/relationships/tags" Target="../tags/tag8922.xml"/><Relationship Id="rId18" Type="http://schemas.openxmlformats.org/officeDocument/2006/relationships/tags" Target="../tags/tag8927.xml"/><Relationship Id="rId3" Type="http://schemas.openxmlformats.org/officeDocument/2006/relationships/tags" Target="../tags/tag8912.xml"/><Relationship Id="rId21" Type="http://schemas.openxmlformats.org/officeDocument/2006/relationships/tags" Target="../tags/tag8930.xml"/><Relationship Id="rId7" Type="http://schemas.openxmlformats.org/officeDocument/2006/relationships/tags" Target="../tags/tag8916.xml"/><Relationship Id="rId12" Type="http://schemas.openxmlformats.org/officeDocument/2006/relationships/tags" Target="../tags/tag8921.xml"/><Relationship Id="rId17" Type="http://schemas.openxmlformats.org/officeDocument/2006/relationships/tags" Target="../tags/tag8926.xml"/><Relationship Id="rId2" Type="http://schemas.openxmlformats.org/officeDocument/2006/relationships/tags" Target="../tags/tag8911.xml"/><Relationship Id="rId16" Type="http://schemas.openxmlformats.org/officeDocument/2006/relationships/tags" Target="../tags/tag8925.xml"/><Relationship Id="rId20" Type="http://schemas.openxmlformats.org/officeDocument/2006/relationships/tags" Target="../tags/tag8929.xml"/><Relationship Id="rId1" Type="http://schemas.openxmlformats.org/officeDocument/2006/relationships/tags" Target="../tags/tag8910.xml"/><Relationship Id="rId6" Type="http://schemas.openxmlformats.org/officeDocument/2006/relationships/tags" Target="../tags/tag8915.xml"/><Relationship Id="rId11" Type="http://schemas.openxmlformats.org/officeDocument/2006/relationships/tags" Target="../tags/tag8920.xml"/><Relationship Id="rId24" Type="http://schemas.openxmlformats.org/officeDocument/2006/relationships/image" Target="../media/image7.svg"/><Relationship Id="rId5" Type="http://schemas.openxmlformats.org/officeDocument/2006/relationships/tags" Target="../tags/tag8914.xml"/><Relationship Id="rId15" Type="http://schemas.openxmlformats.org/officeDocument/2006/relationships/tags" Target="../tags/tag8924.xml"/><Relationship Id="rId23" Type="http://schemas.openxmlformats.org/officeDocument/2006/relationships/image" Target="../media/image7.png"/><Relationship Id="rId10" Type="http://schemas.openxmlformats.org/officeDocument/2006/relationships/tags" Target="../tags/tag8919.xml"/><Relationship Id="rId19" Type="http://schemas.openxmlformats.org/officeDocument/2006/relationships/tags" Target="../tags/tag8928.xml"/><Relationship Id="rId4" Type="http://schemas.openxmlformats.org/officeDocument/2006/relationships/tags" Target="../tags/tag8913.xml"/><Relationship Id="rId9" Type="http://schemas.openxmlformats.org/officeDocument/2006/relationships/tags" Target="../tags/tag8918.xml"/><Relationship Id="rId14" Type="http://schemas.openxmlformats.org/officeDocument/2006/relationships/tags" Target="../tags/tag8923.xml"/><Relationship Id="rId22" Type="http://schemas.openxmlformats.org/officeDocument/2006/relationships/slideMaster" Target="../slideMasters/slideMaster65.xml"/></Relationships>
</file>

<file path=ppt/slideLayouts/_rels/slideLayout1162.xml.rels><?xml version="1.0" encoding="UTF-8" standalone="yes"?>
<Relationships xmlns="http://schemas.openxmlformats.org/package/2006/relationships"><Relationship Id="rId8" Type="http://schemas.openxmlformats.org/officeDocument/2006/relationships/tags" Target="../tags/tag8938.xml"/><Relationship Id="rId13" Type="http://schemas.openxmlformats.org/officeDocument/2006/relationships/tags" Target="../tags/tag8943.xml"/><Relationship Id="rId18" Type="http://schemas.openxmlformats.org/officeDocument/2006/relationships/tags" Target="../tags/tag8948.xml"/><Relationship Id="rId3" Type="http://schemas.openxmlformats.org/officeDocument/2006/relationships/tags" Target="../tags/tag8933.xml"/><Relationship Id="rId21" Type="http://schemas.openxmlformats.org/officeDocument/2006/relationships/tags" Target="../tags/tag8951.xml"/><Relationship Id="rId7" Type="http://schemas.openxmlformats.org/officeDocument/2006/relationships/tags" Target="../tags/tag8937.xml"/><Relationship Id="rId12" Type="http://schemas.openxmlformats.org/officeDocument/2006/relationships/tags" Target="../tags/tag8942.xml"/><Relationship Id="rId17" Type="http://schemas.openxmlformats.org/officeDocument/2006/relationships/tags" Target="../tags/tag8947.xml"/><Relationship Id="rId2" Type="http://schemas.openxmlformats.org/officeDocument/2006/relationships/tags" Target="../tags/tag8932.xml"/><Relationship Id="rId16" Type="http://schemas.openxmlformats.org/officeDocument/2006/relationships/tags" Target="../tags/tag8946.xml"/><Relationship Id="rId20" Type="http://schemas.openxmlformats.org/officeDocument/2006/relationships/tags" Target="../tags/tag8950.xml"/><Relationship Id="rId1" Type="http://schemas.openxmlformats.org/officeDocument/2006/relationships/tags" Target="../tags/tag8931.xml"/><Relationship Id="rId6" Type="http://schemas.openxmlformats.org/officeDocument/2006/relationships/tags" Target="../tags/tag8936.xml"/><Relationship Id="rId11" Type="http://schemas.openxmlformats.org/officeDocument/2006/relationships/tags" Target="../tags/tag8941.xml"/><Relationship Id="rId24" Type="http://schemas.openxmlformats.org/officeDocument/2006/relationships/image" Target="../media/image7.svg"/><Relationship Id="rId5" Type="http://schemas.openxmlformats.org/officeDocument/2006/relationships/tags" Target="../tags/tag8935.xml"/><Relationship Id="rId15" Type="http://schemas.openxmlformats.org/officeDocument/2006/relationships/tags" Target="../tags/tag8945.xml"/><Relationship Id="rId23" Type="http://schemas.openxmlformats.org/officeDocument/2006/relationships/image" Target="../media/image7.png"/><Relationship Id="rId10" Type="http://schemas.openxmlformats.org/officeDocument/2006/relationships/tags" Target="../tags/tag8940.xml"/><Relationship Id="rId19" Type="http://schemas.openxmlformats.org/officeDocument/2006/relationships/tags" Target="../tags/tag8949.xml"/><Relationship Id="rId4" Type="http://schemas.openxmlformats.org/officeDocument/2006/relationships/tags" Target="../tags/tag8934.xml"/><Relationship Id="rId9" Type="http://schemas.openxmlformats.org/officeDocument/2006/relationships/tags" Target="../tags/tag8939.xml"/><Relationship Id="rId14" Type="http://schemas.openxmlformats.org/officeDocument/2006/relationships/tags" Target="../tags/tag8944.xml"/><Relationship Id="rId22" Type="http://schemas.openxmlformats.org/officeDocument/2006/relationships/slideMaster" Target="../slideMasters/slideMaster65.xml"/></Relationships>
</file>

<file path=ppt/slideLayouts/_rels/slideLayout1163.xml.rels><?xml version="1.0" encoding="UTF-8" standalone="yes"?>
<Relationships xmlns="http://schemas.openxmlformats.org/package/2006/relationships"><Relationship Id="rId8" Type="http://schemas.openxmlformats.org/officeDocument/2006/relationships/tags" Target="../tags/tag8959.xml"/><Relationship Id="rId13" Type="http://schemas.openxmlformats.org/officeDocument/2006/relationships/tags" Target="../tags/tag8964.xml"/><Relationship Id="rId18" Type="http://schemas.openxmlformats.org/officeDocument/2006/relationships/slideMaster" Target="../slideMasters/slideMaster65.xml"/><Relationship Id="rId3" Type="http://schemas.openxmlformats.org/officeDocument/2006/relationships/tags" Target="../tags/tag8954.xml"/><Relationship Id="rId7" Type="http://schemas.openxmlformats.org/officeDocument/2006/relationships/tags" Target="../tags/tag8958.xml"/><Relationship Id="rId12" Type="http://schemas.openxmlformats.org/officeDocument/2006/relationships/tags" Target="../tags/tag8963.xml"/><Relationship Id="rId17" Type="http://schemas.openxmlformats.org/officeDocument/2006/relationships/tags" Target="../tags/tag8968.xml"/><Relationship Id="rId2" Type="http://schemas.openxmlformats.org/officeDocument/2006/relationships/tags" Target="../tags/tag8953.xml"/><Relationship Id="rId16" Type="http://schemas.openxmlformats.org/officeDocument/2006/relationships/tags" Target="../tags/tag8967.xml"/><Relationship Id="rId20" Type="http://schemas.openxmlformats.org/officeDocument/2006/relationships/image" Target="../media/image7.svg"/><Relationship Id="rId1" Type="http://schemas.openxmlformats.org/officeDocument/2006/relationships/tags" Target="../tags/tag8952.xml"/><Relationship Id="rId6" Type="http://schemas.openxmlformats.org/officeDocument/2006/relationships/tags" Target="../tags/tag8957.xml"/><Relationship Id="rId11" Type="http://schemas.openxmlformats.org/officeDocument/2006/relationships/tags" Target="../tags/tag8962.xml"/><Relationship Id="rId5" Type="http://schemas.openxmlformats.org/officeDocument/2006/relationships/tags" Target="../tags/tag8956.xml"/><Relationship Id="rId15" Type="http://schemas.openxmlformats.org/officeDocument/2006/relationships/tags" Target="../tags/tag8966.xml"/><Relationship Id="rId10" Type="http://schemas.openxmlformats.org/officeDocument/2006/relationships/tags" Target="../tags/tag8961.xml"/><Relationship Id="rId19" Type="http://schemas.openxmlformats.org/officeDocument/2006/relationships/image" Target="../media/image7.png"/><Relationship Id="rId4" Type="http://schemas.openxmlformats.org/officeDocument/2006/relationships/tags" Target="../tags/tag8955.xml"/><Relationship Id="rId9" Type="http://schemas.openxmlformats.org/officeDocument/2006/relationships/tags" Target="../tags/tag8960.xml"/><Relationship Id="rId14" Type="http://schemas.openxmlformats.org/officeDocument/2006/relationships/tags" Target="../tags/tag8965.xml"/></Relationships>
</file>

<file path=ppt/slideLayouts/_rels/slideLayout1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5.xml"/></Relationships>
</file>

<file path=ppt/slideLayouts/_rels/slideLayout1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65.xml"/><Relationship Id="rId1" Type="http://schemas.openxmlformats.org/officeDocument/2006/relationships/tags" Target="../tags/tag8969.xml"/></Relationships>
</file>

<file path=ppt/slideLayouts/_rels/slideLayout1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5.xml"/></Relationships>
</file>

<file path=ppt/slideLayouts/_rels/slideLayout1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5.xml"/></Relationships>
</file>

<file path=ppt/slideLayouts/_rels/slideLayout1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5.xml"/><Relationship Id="rId1" Type="http://schemas.openxmlformats.org/officeDocument/2006/relationships/tags" Target="../tags/tag8970.xml"/></Relationships>
</file>

<file path=ppt/slideLayouts/_rels/slideLayout1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5.xml"/><Relationship Id="rId1" Type="http://schemas.openxmlformats.org/officeDocument/2006/relationships/tags" Target="../tags/tag8971.xml"/></Relationships>
</file>

<file path=ppt/slideLayouts/_rels/slideLayout117.xml.rels><?xml version="1.0" encoding="UTF-8" standalone="yes"?>
<Relationships xmlns="http://schemas.openxmlformats.org/package/2006/relationships"><Relationship Id="rId8" Type="http://schemas.openxmlformats.org/officeDocument/2006/relationships/tags" Target="../tags/tag913.xml"/><Relationship Id="rId13" Type="http://schemas.openxmlformats.org/officeDocument/2006/relationships/tags" Target="../tags/tag918.xml"/><Relationship Id="rId18" Type="http://schemas.openxmlformats.org/officeDocument/2006/relationships/tags" Target="../tags/tag923.xml"/><Relationship Id="rId3" Type="http://schemas.openxmlformats.org/officeDocument/2006/relationships/tags" Target="../tags/tag908.xml"/><Relationship Id="rId21" Type="http://schemas.openxmlformats.org/officeDocument/2006/relationships/tags" Target="../tags/tag926.xml"/><Relationship Id="rId7" Type="http://schemas.openxmlformats.org/officeDocument/2006/relationships/tags" Target="../tags/tag912.xml"/><Relationship Id="rId12" Type="http://schemas.openxmlformats.org/officeDocument/2006/relationships/tags" Target="../tags/tag917.xml"/><Relationship Id="rId17" Type="http://schemas.openxmlformats.org/officeDocument/2006/relationships/tags" Target="../tags/tag922.xml"/><Relationship Id="rId2" Type="http://schemas.openxmlformats.org/officeDocument/2006/relationships/tags" Target="../tags/tag907.xml"/><Relationship Id="rId16" Type="http://schemas.openxmlformats.org/officeDocument/2006/relationships/tags" Target="../tags/tag921.xml"/><Relationship Id="rId20" Type="http://schemas.openxmlformats.org/officeDocument/2006/relationships/tags" Target="../tags/tag925.xml"/><Relationship Id="rId1" Type="http://schemas.openxmlformats.org/officeDocument/2006/relationships/tags" Target="../tags/tag906.xml"/><Relationship Id="rId6" Type="http://schemas.openxmlformats.org/officeDocument/2006/relationships/tags" Target="../tags/tag911.xml"/><Relationship Id="rId11" Type="http://schemas.openxmlformats.org/officeDocument/2006/relationships/tags" Target="../tags/tag916.xml"/><Relationship Id="rId24" Type="http://schemas.openxmlformats.org/officeDocument/2006/relationships/image" Target="../media/image7.svg"/><Relationship Id="rId5" Type="http://schemas.openxmlformats.org/officeDocument/2006/relationships/tags" Target="../tags/tag910.xml"/><Relationship Id="rId15" Type="http://schemas.openxmlformats.org/officeDocument/2006/relationships/tags" Target="../tags/tag920.xml"/><Relationship Id="rId23" Type="http://schemas.openxmlformats.org/officeDocument/2006/relationships/image" Target="../media/image7.png"/><Relationship Id="rId10" Type="http://schemas.openxmlformats.org/officeDocument/2006/relationships/tags" Target="../tags/tag915.xml"/><Relationship Id="rId19" Type="http://schemas.openxmlformats.org/officeDocument/2006/relationships/tags" Target="../tags/tag924.xml"/><Relationship Id="rId4" Type="http://schemas.openxmlformats.org/officeDocument/2006/relationships/tags" Target="../tags/tag909.xml"/><Relationship Id="rId9" Type="http://schemas.openxmlformats.org/officeDocument/2006/relationships/tags" Target="../tags/tag914.xml"/><Relationship Id="rId14" Type="http://schemas.openxmlformats.org/officeDocument/2006/relationships/tags" Target="../tags/tag919.xml"/><Relationship Id="rId22" Type="http://schemas.openxmlformats.org/officeDocument/2006/relationships/slideMaster" Target="../slideMasters/slideMaster7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66.xml"/><Relationship Id="rId1" Type="http://schemas.openxmlformats.org/officeDocument/2006/relationships/tags" Target="../tags/tag8973.xml"/></Relationships>
</file>

<file path=ppt/slideLayouts/_rels/slideLayout1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66.xml"/><Relationship Id="rId1" Type="http://schemas.openxmlformats.org/officeDocument/2006/relationships/tags" Target="../tags/tag8974.xml"/></Relationships>
</file>

<file path=ppt/slideLayouts/_rels/slideLayout1175.xml.rels><?xml version="1.0" encoding="UTF-8" standalone="yes"?>
<Relationships xmlns="http://schemas.openxmlformats.org/package/2006/relationships"><Relationship Id="rId8" Type="http://schemas.openxmlformats.org/officeDocument/2006/relationships/tags" Target="../tags/tag8982.xml"/><Relationship Id="rId13" Type="http://schemas.openxmlformats.org/officeDocument/2006/relationships/tags" Target="../tags/tag8987.xml"/><Relationship Id="rId18" Type="http://schemas.openxmlformats.org/officeDocument/2006/relationships/tags" Target="../tags/tag8992.xml"/><Relationship Id="rId3" Type="http://schemas.openxmlformats.org/officeDocument/2006/relationships/tags" Target="../tags/tag8977.xml"/><Relationship Id="rId21" Type="http://schemas.openxmlformats.org/officeDocument/2006/relationships/tags" Target="../tags/tag8995.xml"/><Relationship Id="rId7" Type="http://schemas.openxmlformats.org/officeDocument/2006/relationships/tags" Target="../tags/tag8981.xml"/><Relationship Id="rId12" Type="http://schemas.openxmlformats.org/officeDocument/2006/relationships/tags" Target="../tags/tag8986.xml"/><Relationship Id="rId17" Type="http://schemas.openxmlformats.org/officeDocument/2006/relationships/tags" Target="../tags/tag8991.xml"/><Relationship Id="rId25" Type="http://schemas.openxmlformats.org/officeDocument/2006/relationships/image" Target="../media/image6.png"/><Relationship Id="rId2" Type="http://schemas.openxmlformats.org/officeDocument/2006/relationships/tags" Target="../tags/tag8976.xml"/><Relationship Id="rId16" Type="http://schemas.openxmlformats.org/officeDocument/2006/relationships/tags" Target="../tags/tag8990.xml"/><Relationship Id="rId20" Type="http://schemas.openxmlformats.org/officeDocument/2006/relationships/tags" Target="../tags/tag8994.xml"/><Relationship Id="rId1" Type="http://schemas.openxmlformats.org/officeDocument/2006/relationships/tags" Target="../tags/tag8975.xml"/><Relationship Id="rId6" Type="http://schemas.openxmlformats.org/officeDocument/2006/relationships/tags" Target="../tags/tag8980.xml"/><Relationship Id="rId11" Type="http://schemas.openxmlformats.org/officeDocument/2006/relationships/tags" Target="../tags/tag8985.xml"/><Relationship Id="rId24" Type="http://schemas.openxmlformats.org/officeDocument/2006/relationships/image" Target="../media/image5.png"/><Relationship Id="rId5" Type="http://schemas.openxmlformats.org/officeDocument/2006/relationships/tags" Target="../tags/tag8979.xml"/><Relationship Id="rId15" Type="http://schemas.openxmlformats.org/officeDocument/2006/relationships/tags" Target="../tags/tag8989.xml"/><Relationship Id="rId23" Type="http://schemas.openxmlformats.org/officeDocument/2006/relationships/image" Target="../media/image4.png"/><Relationship Id="rId10" Type="http://schemas.openxmlformats.org/officeDocument/2006/relationships/tags" Target="../tags/tag8984.xml"/><Relationship Id="rId19" Type="http://schemas.openxmlformats.org/officeDocument/2006/relationships/tags" Target="../tags/tag8993.xml"/><Relationship Id="rId4" Type="http://schemas.openxmlformats.org/officeDocument/2006/relationships/tags" Target="../tags/tag8978.xml"/><Relationship Id="rId9" Type="http://schemas.openxmlformats.org/officeDocument/2006/relationships/tags" Target="../tags/tag8983.xml"/><Relationship Id="rId14" Type="http://schemas.openxmlformats.org/officeDocument/2006/relationships/tags" Target="../tags/tag8988.xml"/><Relationship Id="rId22" Type="http://schemas.openxmlformats.org/officeDocument/2006/relationships/slideMaster" Target="../slideMasters/slideMaster66.xml"/></Relationships>
</file>

<file path=ppt/slideLayouts/_rels/slideLayout1176.xml.rels><?xml version="1.0" encoding="UTF-8" standalone="yes"?>
<Relationships xmlns="http://schemas.openxmlformats.org/package/2006/relationships"><Relationship Id="rId8" Type="http://schemas.openxmlformats.org/officeDocument/2006/relationships/tags" Target="../tags/tag9003.xml"/><Relationship Id="rId13" Type="http://schemas.openxmlformats.org/officeDocument/2006/relationships/tags" Target="../tags/tag9008.xml"/><Relationship Id="rId18" Type="http://schemas.openxmlformats.org/officeDocument/2006/relationships/slideMaster" Target="../slideMasters/slideMaster66.xml"/><Relationship Id="rId3" Type="http://schemas.openxmlformats.org/officeDocument/2006/relationships/tags" Target="../tags/tag8998.xml"/><Relationship Id="rId7" Type="http://schemas.openxmlformats.org/officeDocument/2006/relationships/tags" Target="../tags/tag9002.xml"/><Relationship Id="rId12" Type="http://schemas.openxmlformats.org/officeDocument/2006/relationships/tags" Target="../tags/tag9007.xml"/><Relationship Id="rId17" Type="http://schemas.openxmlformats.org/officeDocument/2006/relationships/tags" Target="../tags/tag9012.xml"/><Relationship Id="rId2" Type="http://schemas.openxmlformats.org/officeDocument/2006/relationships/tags" Target="../tags/tag8997.xml"/><Relationship Id="rId16" Type="http://schemas.openxmlformats.org/officeDocument/2006/relationships/tags" Target="../tags/tag9011.xml"/><Relationship Id="rId20" Type="http://schemas.openxmlformats.org/officeDocument/2006/relationships/image" Target="../media/image7.svg"/><Relationship Id="rId1" Type="http://schemas.openxmlformats.org/officeDocument/2006/relationships/tags" Target="../tags/tag8996.xml"/><Relationship Id="rId6" Type="http://schemas.openxmlformats.org/officeDocument/2006/relationships/tags" Target="../tags/tag9001.xml"/><Relationship Id="rId11" Type="http://schemas.openxmlformats.org/officeDocument/2006/relationships/tags" Target="../tags/tag9006.xml"/><Relationship Id="rId5" Type="http://schemas.openxmlformats.org/officeDocument/2006/relationships/tags" Target="../tags/tag9000.xml"/><Relationship Id="rId15" Type="http://schemas.openxmlformats.org/officeDocument/2006/relationships/tags" Target="../tags/tag9010.xml"/><Relationship Id="rId10" Type="http://schemas.openxmlformats.org/officeDocument/2006/relationships/tags" Target="../tags/tag9005.xml"/><Relationship Id="rId19" Type="http://schemas.openxmlformats.org/officeDocument/2006/relationships/image" Target="../media/image7.png"/><Relationship Id="rId4" Type="http://schemas.openxmlformats.org/officeDocument/2006/relationships/tags" Target="../tags/tag8999.xml"/><Relationship Id="rId9" Type="http://schemas.openxmlformats.org/officeDocument/2006/relationships/tags" Target="../tags/tag9004.xml"/><Relationship Id="rId14" Type="http://schemas.openxmlformats.org/officeDocument/2006/relationships/tags" Target="../tags/tag9009.xml"/></Relationships>
</file>

<file path=ppt/slideLayouts/_rels/slideLayout1177.xml.rels><?xml version="1.0" encoding="UTF-8" standalone="yes"?>
<Relationships xmlns="http://schemas.openxmlformats.org/package/2006/relationships"><Relationship Id="rId8" Type="http://schemas.openxmlformats.org/officeDocument/2006/relationships/tags" Target="../tags/tag9020.xml"/><Relationship Id="rId13" Type="http://schemas.openxmlformats.org/officeDocument/2006/relationships/tags" Target="../tags/tag9025.xml"/><Relationship Id="rId18" Type="http://schemas.openxmlformats.org/officeDocument/2006/relationships/tags" Target="../tags/tag9030.xml"/><Relationship Id="rId3" Type="http://schemas.openxmlformats.org/officeDocument/2006/relationships/tags" Target="../tags/tag9015.xml"/><Relationship Id="rId7" Type="http://schemas.openxmlformats.org/officeDocument/2006/relationships/tags" Target="../tags/tag9019.xml"/><Relationship Id="rId12" Type="http://schemas.openxmlformats.org/officeDocument/2006/relationships/tags" Target="../tags/tag9024.xml"/><Relationship Id="rId17" Type="http://schemas.openxmlformats.org/officeDocument/2006/relationships/tags" Target="../tags/tag9029.xml"/><Relationship Id="rId2" Type="http://schemas.openxmlformats.org/officeDocument/2006/relationships/tags" Target="../tags/tag9014.xml"/><Relationship Id="rId16" Type="http://schemas.openxmlformats.org/officeDocument/2006/relationships/tags" Target="../tags/tag9028.xml"/><Relationship Id="rId20" Type="http://schemas.openxmlformats.org/officeDocument/2006/relationships/image" Target="../media/image8.png"/><Relationship Id="rId1" Type="http://schemas.openxmlformats.org/officeDocument/2006/relationships/tags" Target="../tags/tag9013.xml"/><Relationship Id="rId6" Type="http://schemas.openxmlformats.org/officeDocument/2006/relationships/tags" Target="../tags/tag9018.xml"/><Relationship Id="rId11" Type="http://schemas.openxmlformats.org/officeDocument/2006/relationships/tags" Target="../tags/tag9023.xml"/><Relationship Id="rId5" Type="http://schemas.openxmlformats.org/officeDocument/2006/relationships/tags" Target="../tags/tag9017.xml"/><Relationship Id="rId15" Type="http://schemas.openxmlformats.org/officeDocument/2006/relationships/tags" Target="../tags/tag9027.xml"/><Relationship Id="rId10" Type="http://schemas.openxmlformats.org/officeDocument/2006/relationships/tags" Target="../tags/tag9022.xml"/><Relationship Id="rId19" Type="http://schemas.openxmlformats.org/officeDocument/2006/relationships/slideMaster" Target="../slideMasters/slideMaster66.xml"/><Relationship Id="rId4" Type="http://schemas.openxmlformats.org/officeDocument/2006/relationships/tags" Target="../tags/tag9016.xml"/><Relationship Id="rId9" Type="http://schemas.openxmlformats.org/officeDocument/2006/relationships/tags" Target="../tags/tag9021.xml"/><Relationship Id="rId14" Type="http://schemas.openxmlformats.org/officeDocument/2006/relationships/tags" Target="../tags/tag9026.xml"/></Relationships>
</file>

<file path=ppt/slideLayouts/_rels/slideLayout1178.xml.rels><?xml version="1.0" encoding="UTF-8" standalone="yes"?>
<Relationships xmlns="http://schemas.openxmlformats.org/package/2006/relationships"><Relationship Id="rId8" Type="http://schemas.openxmlformats.org/officeDocument/2006/relationships/tags" Target="../tags/tag9038.xml"/><Relationship Id="rId13" Type="http://schemas.openxmlformats.org/officeDocument/2006/relationships/tags" Target="../tags/tag9043.xml"/><Relationship Id="rId18" Type="http://schemas.openxmlformats.org/officeDocument/2006/relationships/slideMaster" Target="../slideMasters/slideMaster66.xml"/><Relationship Id="rId3" Type="http://schemas.openxmlformats.org/officeDocument/2006/relationships/tags" Target="../tags/tag9033.xml"/><Relationship Id="rId7" Type="http://schemas.openxmlformats.org/officeDocument/2006/relationships/tags" Target="../tags/tag9037.xml"/><Relationship Id="rId12" Type="http://schemas.openxmlformats.org/officeDocument/2006/relationships/tags" Target="../tags/tag9042.xml"/><Relationship Id="rId17" Type="http://schemas.openxmlformats.org/officeDocument/2006/relationships/tags" Target="../tags/tag9047.xml"/><Relationship Id="rId2" Type="http://schemas.openxmlformats.org/officeDocument/2006/relationships/tags" Target="../tags/tag9032.xml"/><Relationship Id="rId16" Type="http://schemas.openxmlformats.org/officeDocument/2006/relationships/tags" Target="../tags/tag9046.xml"/><Relationship Id="rId20" Type="http://schemas.openxmlformats.org/officeDocument/2006/relationships/image" Target="../media/image7.svg"/><Relationship Id="rId1" Type="http://schemas.openxmlformats.org/officeDocument/2006/relationships/tags" Target="../tags/tag9031.xml"/><Relationship Id="rId6" Type="http://schemas.openxmlformats.org/officeDocument/2006/relationships/tags" Target="../tags/tag9036.xml"/><Relationship Id="rId11" Type="http://schemas.openxmlformats.org/officeDocument/2006/relationships/tags" Target="../tags/tag9041.xml"/><Relationship Id="rId5" Type="http://schemas.openxmlformats.org/officeDocument/2006/relationships/tags" Target="../tags/tag9035.xml"/><Relationship Id="rId15" Type="http://schemas.openxmlformats.org/officeDocument/2006/relationships/tags" Target="../tags/tag9045.xml"/><Relationship Id="rId10" Type="http://schemas.openxmlformats.org/officeDocument/2006/relationships/tags" Target="../tags/tag9040.xml"/><Relationship Id="rId19" Type="http://schemas.openxmlformats.org/officeDocument/2006/relationships/image" Target="../media/image7.png"/><Relationship Id="rId4" Type="http://schemas.openxmlformats.org/officeDocument/2006/relationships/tags" Target="../tags/tag9034.xml"/><Relationship Id="rId9" Type="http://schemas.openxmlformats.org/officeDocument/2006/relationships/tags" Target="../tags/tag9039.xml"/><Relationship Id="rId14" Type="http://schemas.openxmlformats.org/officeDocument/2006/relationships/tags" Target="../tags/tag9044.xml"/></Relationships>
</file>

<file path=ppt/slideLayouts/_rels/slideLayout1179.xml.rels><?xml version="1.0" encoding="UTF-8" standalone="yes"?>
<Relationships xmlns="http://schemas.openxmlformats.org/package/2006/relationships"><Relationship Id="rId8" Type="http://schemas.openxmlformats.org/officeDocument/2006/relationships/tags" Target="../tags/tag9055.xml"/><Relationship Id="rId13" Type="http://schemas.openxmlformats.org/officeDocument/2006/relationships/tags" Target="../tags/tag9060.xml"/><Relationship Id="rId18" Type="http://schemas.openxmlformats.org/officeDocument/2006/relationships/tags" Target="../tags/tag9065.xml"/><Relationship Id="rId3" Type="http://schemas.openxmlformats.org/officeDocument/2006/relationships/tags" Target="../tags/tag9050.xml"/><Relationship Id="rId21" Type="http://schemas.openxmlformats.org/officeDocument/2006/relationships/tags" Target="../tags/tag9068.xml"/><Relationship Id="rId7" Type="http://schemas.openxmlformats.org/officeDocument/2006/relationships/tags" Target="../tags/tag9054.xml"/><Relationship Id="rId12" Type="http://schemas.openxmlformats.org/officeDocument/2006/relationships/tags" Target="../tags/tag9059.xml"/><Relationship Id="rId17" Type="http://schemas.openxmlformats.org/officeDocument/2006/relationships/tags" Target="../tags/tag9064.xml"/><Relationship Id="rId2" Type="http://schemas.openxmlformats.org/officeDocument/2006/relationships/tags" Target="../tags/tag9049.xml"/><Relationship Id="rId16" Type="http://schemas.openxmlformats.org/officeDocument/2006/relationships/tags" Target="../tags/tag9063.xml"/><Relationship Id="rId20" Type="http://schemas.openxmlformats.org/officeDocument/2006/relationships/tags" Target="../tags/tag9067.xml"/><Relationship Id="rId1" Type="http://schemas.openxmlformats.org/officeDocument/2006/relationships/tags" Target="../tags/tag9048.xml"/><Relationship Id="rId6" Type="http://schemas.openxmlformats.org/officeDocument/2006/relationships/tags" Target="../tags/tag9053.xml"/><Relationship Id="rId11" Type="http://schemas.openxmlformats.org/officeDocument/2006/relationships/tags" Target="../tags/tag9058.xml"/><Relationship Id="rId24" Type="http://schemas.openxmlformats.org/officeDocument/2006/relationships/image" Target="../media/image7.svg"/><Relationship Id="rId5" Type="http://schemas.openxmlformats.org/officeDocument/2006/relationships/tags" Target="../tags/tag9052.xml"/><Relationship Id="rId15" Type="http://schemas.openxmlformats.org/officeDocument/2006/relationships/tags" Target="../tags/tag9062.xml"/><Relationship Id="rId23" Type="http://schemas.openxmlformats.org/officeDocument/2006/relationships/image" Target="../media/image7.png"/><Relationship Id="rId10" Type="http://schemas.openxmlformats.org/officeDocument/2006/relationships/tags" Target="../tags/tag9057.xml"/><Relationship Id="rId19" Type="http://schemas.openxmlformats.org/officeDocument/2006/relationships/tags" Target="../tags/tag9066.xml"/><Relationship Id="rId4" Type="http://schemas.openxmlformats.org/officeDocument/2006/relationships/tags" Target="../tags/tag9051.xml"/><Relationship Id="rId9" Type="http://schemas.openxmlformats.org/officeDocument/2006/relationships/tags" Target="../tags/tag9056.xml"/><Relationship Id="rId14" Type="http://schemas.openxmlformats.org/officeDocument/2006/relationships/tags" Target="../tags/tag9061.xml"/><Relationship Id="rId22" Type="http://schemas.openxmlformats.org/officeDocument/2006/relationships/slideMaster" Target="../slideMasters/slideMaster66.xml"/></Relationships>
</file>

<file path=ppt/slideLayouts/_rels/slideLayout118.xml.rels><?xml version="1.0" encoding="UTF-8" standalone="yes"?>
<Relationships xmlns="http://schemas.openxmlformats.org/package/2006/relationships"><Relationship Id="rId8" Type="http://schemas.openxmlformats.org/officeDocument/2006/relationships/tags" Target="../tags/tag934.xml"/><Relationship Id="rId13" Type="http://schemas.openxmlformats.org/officeDocument/2006/relationships/tags" Target="../tags/tag939.xml"/><Relationship Id="rId18" Type="http://schemas.openxmlformats.org/officeDocument/2006/relationships/tags" Target="../tags/tag944.xml"/><Relationship Id="rId3" Type="http://schemas.openxmlformats.org/officeDocument/2006/relationships/tags" Target="../tags/tag929.xml"/><Relationship Id="rId21" Type="http://schemas.openxmlformats.org/officeDocument/2006/relationships/tags" Target="../tags/tag947.xml"/><Relationship Id="rId7" Type="http://schemas.openxmlformats.org/officeDocument/2006/relationships/tags" Target="../tags/tag933.xml"/><Relationship Id="rId12" Type="http://schemas.openxmlformats.org/officeDocument/2006/relationships/tags" Target="../tags/tag938.xml"/><Relationship Id="rId17" Type="http://schemas.openxmlformats.org/officeDocument/2006/relationships/tags" Target="../tags/tag943.xml"/><Relationship Id="rId2" Type="http://schemas.openxmlformats.org/officeDocument/2006/relationships/tags" Target="../tags/tag928.xml"/><Relationship Id="rId16" Type="http://schemas.openxmlformats.org/officeDocument/2006/relationships/tags" Target="../tags/tag942.xml"/><Relationship Id="rId20" Type="http://schemas.openxmlformats.org/officeDocument/2006/relationships/tags" Target="../tags/tag946.xml"/><Relationship Id="rId1" Type="http://schemas.openxmlformats.org/officeDocument/2006/relationships/tags" Target="../tags/tag927.xml"/><Relationship Id="rId6" Type="http://schemas.openxmlformats.org/officeDocument/2006/relationships/tags" Target="../tags/tag932.xml"/><Relationship Id="rId11" Type="http://schemas.openxmlformats.org/officeDocument/2006/relationships/tags" Target="../tags/tag937.xml"/><Relationship Id="rId24" Type="http://schemas.openxmlformats.org/officeDocument/2006/relationships/image" Target="../media/image7.svg"/><Relationship Id="rId5" Type="http://schemas.openxmlformats.org/officeDocument/2006/relationships/tags" Target="../tags/tag931.xml"/><Relationship Id="rId15" Type="http://schemas.openxmlformats.org/officeDocument/2006/relationships/tags" Target="../tags/tag941.xml"/><Relationship Id="rId23" Type="http://schemas.openxmlformats.org/officeDocument/2006/relationships/image" Target="../media/image7.png"/><Relationship Id="rId10" Type="http://schemas.openxmlformats.org/officeDocument/2006/relationships/tags" Target="../tags/tag936.xml"/><Relationship Id="rId19" Type="http://schemas.openxmlformats.org/officeDocument/2006/relationships/tags" Target="../tags/tag945.xml"/><Relationship Id="rId4" Type="http://schemas.openxmlformats.org/officeDocument/2006/relationships/tags" Target="../tags/tag930.xml"/><Relationship Id="rId9" Type="http://schemas.openxmlformats.org/officeDocument/2006/relationships/tags" Target="../tags/tag935.xml"/><Relationship Id="rId14" Type="http://schemas.openxmlformats.org/officeDocument/2006/relationships/tags" Target="../tags/tag940.xml"/><Relationship Id="rId22" Type="http://schemas.openxmlformats.org/officeDocument/2006/relationships/slideMaster" Target="../slideMasters/slideMaster7.xml"/></Relationships>
</file>

<file path=ppt/slideLayouts/_rels/slideLayout1180.xml.rels><?xml version="1.0" encoding="UTF-8" standalone="yes"?>
<Relationships xmlns="http://schemas.openxmlformats.org/package/2006/relationships"><Relationship Id="rId8" Type="http://schemas.openxmlformats.org/officeDocument/2006/relationships/tags" Target="../tags/tag9076.xml"/><Relationship Id="rId13" Type="http://schemas.openxmlformats.org/officeDocument/2006/relationships/tags" Target="../tags/tag9081.xml"/><Relationship Id="rId18" Type="http://schemas.openxmlformats.org/officeDocument/2006/relationships/tags" Target="../tags/tag9086.xml"/><Relationship Id="rId3" Type="http://schemas.openxmlformats.org/officeDocument/2006/relationships/tags" Target="../tags/tag9071.xml"/><Relationship Id="rId21" Type="http://schemas.openxmlformats.org/officeDocument/2006/relationships/tags" Target="../tags/tag9089.xml"/><Relationship Id="rId7" Type="http://schemas.openxmlformats.org/officeDocument/2006/relationships/tags" Target="../tags/tag9075.xml"/><Relationship Id="rId12" Type="http://schemas.openxmlformats.org/officeDocument/2006/relationships/tags" Target="../tags/tag9080.xml"/><Relationship Id="rId17" Type="http://schemas.openxmlformats.org/officeDocument/2006/relationships/tags" Target="../tags/tag9085.xml"/><Relationship Id="rId2" Type="http://schemas.openxmlformats.org/officeDocument/2006/relationships/tags" Target="../tags/tag9070.xml"/><Relationship Id="rId16" Type="http://schemas.openxmlformats.org/officeDocument/2006/relationships/tags" Target="../tags/tag9084.xml"/><Relationship Id="rId20" Type="http://schemas.openxmlformats.org/officeDocument/2006/relationships/tags" Target="../tags/tag9088.xml"/><Relationship Id="rId1" Type="http://schemas.openxmlformats.org/officeDocument/2006/relationships/tags" Target="../tags/tag9069.xml"/><Relationship Id="rId6" Type="http://schemas.openxmlformats.org/officeDocument/2006/relationships/tags" Target="../tags/tag9074.xml"/><Relationship Id="rId11" Type="http://schemas.openxmlformats.org/officeDocument/2006/relationships/tags" Target="../tags/tag9079.xml"/><Relationship Id="rId24" Type="http://schemas.openxmlformats.org/officeDocument/2006/relationships/image" Target="../media/image7.svg"/><Relationship Id="rId5" Type="http://schemas.openxmlformats.org/officeDocument/2006/relationships/tags" Target="../tags/tag9073.xml"/><Relationship Id="rId15" Type="http://schemas.openxmlformats.org/officeDocument/2006/relationships/tags" Target="../tags/tag9083.xml"/><Relationship Id="rId23" Type="http://schemas.openxmlformats.org/officeDocument/2006/relationships/image" Target="../media/image7.png"/><Relationship Id="rId10" Type="http://schemas.openxmlformats.org/officeDocument/2006/relationships/tags" Target="../tags/tag9078.xml"/><Relationship Id="rId19" Type="http://schemas.openxmlformats.org/officeDocument/2006/relationships/tags" Target="../tags/tag9087.xml"/><Relationship Id="rId4" Type="http://schemas.openxmlformats.org/officeDocument/2006/relationships/tags" Target="../tags/tag9072.xml"/><Relationship Id="rId9" Type="http://schemas.openxmlformats.org/officeDocument/2006/relationships/tags" Target="../tags/tag9077.xml"/><Relationship Id="rId14" Type="http://schemas.openxmlformats.org/officeDocument/2006/relationships/tags" Target="../tags/tag9082.xml"/><Relationship Id="rId22" Type="http://schemas.openxmlformats.org/officeDocument/2006/relationships/slideMaster" Target="../slideMasters/slideMaster66.xml"/></Relationships>
</file>

<file path=ppt/slideLayouts/_rels/slideLayout1181.xml.rels><?xml version="1.0" encoding="UTF-8" standalone="yes"?>
<Relationships xmlns="http://schemas.openxmlformats.org/package/2006/relationships"><Relationship Id="rId8" Type="http://schemas.openxmlformats.org/officeDocument/2006/relationships/tags" Target="../tags/tag9097.xml"/><Relationship Id="rId13" Type="http://schemas.openxmlformats.org/officeDocument/2006/relationships/tags" Target="../tags/tag9102.xml"/><Relationship Id="rId18" Type="http://schemas.openxmlformats.org/officeDocument/2006/relationships/slideMaster" Target="../slideMasters/slideMaster66.xml"/><Relationship Id="rId3" Type="http://schemas.openxmlformats.org/officeDocument/2006/relationships/tags" Target="../tags/tag9092.xml"/><Relationship Id="rId7" Type="http://schemas.openxmlformats.org/officeDocument/2006/relationships/tags" Target="../tags/tag9096.xml"/><Relationship Id="rId12" Type="http://schemas.openxmlformats.org/officeDocument/2006/relationships/tags" Target="../tags/tag9101.xml"/><Relationship Id="rId17" Type="http://schemas.openxmlformats.org/officeDocument/2006/relationships/tags" Target="../tags/tag9106.xml"/><Relationship Id="rId2" Type="http://schemas.openxmlformats.org/officeDocument/2006/relationships/tags" Target="../tags/tag9091.xml"/><Relationship Id="rId16" Type="http://schemas.openxmlformats.org/officeDocument/2006/relationships/tags" Target="../tags/tag9105.xml"/><Relationship Id="rId20" Type="http://schemas.openxmlformats.org/officeDocument/2006/relationships/image" Target="../media/image7.svg"/><Relationship Id="rId1" Type="http://schemas.openxmlformats.org/officeDocument/2006/relationships/tags" Target="../tags/tag9090.xml"/><Relationship Id="rId6" Type="http://schemas.openxmlformats.org/officeDocument/2006/relationships/tags" Target="../tags/tag9095.xml"/><Relationship Id="rId11" Type="http://schemas.openxmlformats.org/officeDocument/2006/relationships/tags" Target="../tags/tag9100.xml"/><Relationship Id="rId5" Type="http://schemas.openxmlformats.org/officeDocument/2006/relationships/tags" Target="../tags/tag9094.xml"/><Relationship Id="rId15" Type="http://schemas.openxmlformats.org/officeDocument/2006/relationships/tags" Target="../tags/tag9104.xml"/><Relationship Id="rId10" Type="http://schemas.openxmlformats.org/officeDocument/2006/relationships/tags" Target="../tags/tag9099.xml"/><Relationship Id="rId19" Type="http://schemas.openxmlformats.org/officeDocument/2006/relationships/image" Target="../media/image7.png"/><Relationship Id="rId4" Type="http://schemas.openxmlformats.org/officeDocument/2006/relationships/tags" Target="../tags/tag9093.xml"/><Relationship Id="rId9" Type="http://schemas.openxmlformats.org/officeDocument/2006/relationships/tags" Target="../tags/tag9098.xml"/><Relationship Id="rId14" Type="http://schemas.openxmlformats.org/officeDocument/2006/relationships/tags" Target="../tags/tag9103.xml"/></Relationships>
</file>

<file path=ppt/slideLayouts/_rels/slideLayout1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6.xml"/></Relationships>
</file>

<file path=ppt/slideLayouts/_rels/slideLayout1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66.xml"/><Relationship Id="rId1" Type="http://schemas.openxmlformats.org/officeDocument/2006/relationships/tags" Target="../tags/tag9107.xml"/></Relationships>
</file>

<file path=ppt/slideLayouts/_rels/slideLayout1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6.xml"/></Relationships>
</file>

<file path=ppt/slideLayouts/_rels/slideLayout1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6.xml"/></Relationships>
</file>

<file path=ppt/slideLayouts/_rels/slideLayout1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6.xml"/><Relationship Id="rId1" Type="http://schemas.openxmlformats.org/officeDocument/2006/relationships/tags" Target="../tags/tag9108.xml"/></Relationships>
</file>

<file path=ppt/slideLayouts/_rels/slideLayout1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66.xml"/><Relationship Id="rId1" Type="http://schemas.openxmlformats.org/officeDocument/2006/relationships/tags" Target="../tags/tag9109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19.xml.rels><?xml version="1.0" encoding="UTF-8" standalone="yes"?>
<Relationships xmlns="http://schemas.openxmlformats.org/package/2006/relationships"><Relationship Id="rId8" Type="http://schemas.openxmlformats.org/officeDocument/2006/relationships/tags" Target="../tags/tag955.xml"/><Relationship Id="rId13" Type="http://schemas.openxmlformats.org/officeDocument/2006/relationships/tags" Target="../tags/tag960.xml"/><Relationship Id="rId18" Type="http://schemas.openxmlformats.org/officeDocument/2006/relationships/slideMaster" Target="../slideMasters/slideMaster7.xml"/><Relationship Id="rId3" Type="http://schemas.openxmlformats.org/officeDocument/2006/relationships/tags" Target="../tags/tag950.xml"/><Relationship Id="rId7" Type="http://schemas.openxmlformats.org/officeDocument/2006/relationships/tags" Target="../tags/tag954.xml"/><Relationship Id="rId12" Type="http://schemas.openxmlformats.org/officeDocument/2006/relationships/tags" Target="../tags/tag959.xml"/><Relationship Id="rId17" Type="http://schemas.openxmlformats.org/officeDocument/2006/relationships/tags" Target="../tags/tag964.xml"/><Relationship Id="rId2" Type="http://schemas.openxmlformats.org/officeDocument/2006/relationships/tags" Target="../tags/tag949.xml"/><Relationship Id="rId16" Type="http://schemas.openxmlformats.org/officeDocument/2006/relationships/tags" Target="../tags/tag963.xml"/><Relationship Id="rId20" Type="http://schemas.openxmlformats.org/officeDocument/2006/relationships/image" Target="../media/image7.svg"/><Relationship Id="rId1" Type="http://schemas.openxmlformats.org/officeDocument/2006/relationships/tags" Target="../tags/tag948.xml"/><Relationship Id="rId6" Type="http://schemas.openxmlformats.org/officeDocument/2006/relationships/tags" Target="../tags/tag953.xml"/><Relationship Id="rId11" Type="http://schemas.openxmlformats.org/officeDocument/2006/relationships/tags" Target="../tags/tag958.xml"/><Relationship Id="rId5" Type="http://schemas.openxmlformats.org/officeDocument/2006/relationships/tags" Target="../tags/tag952.xml"/><Relationship Id="rId15" Type="http://schemas.openxmlformats.org/officeDocument/2006/relationships/tags" Target="../tags/tag962.xml"/><Relationship Id="rId10" Type="http://schemas.openxmlformats.org/officeDocument/2006/relationships/tags" Target="../tags/tag957.xml"/><Relationship Id="rId19" Type="http://schemas.openxmlformats.org/officeDocument/2006/relationships/image" Target="../media/image7.png"/><Relationship Id="rId4" Type="http://schemas.openxmlformats.org/officeDocument/2006/relationships/tags" Target="../tags/tag951.xml"/><Relationship Id="rId9" Type="http://schemas.openxmlformats.org/officeDocument/2006/relationships/tags" Target="../tags/tag956.xml"/><Relationship Id="rId14" Type="http://schemas.openxmlformats.org/officeDocument/2006/relationships/tags" Target="../tags/tag96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965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966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96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969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7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970.xml"/></Relationships>
</file>

<file path=ppt/slideLayouts/_rels/slideLayout131.xml.rels><?xml version="1.0" encoding="UTF-8" standalone="yes"?>
<Relationships xmlns="http://schemas.openxmlformats.org/package/2006/relationships"><Relationship Id="rId8" Type="http://schemas.openxmlformats.org/officeDocument/2006/relationships/tags" Target="../tags/tag978.xml"/><Relationship Id="rId13" Type="http://schemas.openxmlformats.org/officeDocument/2006/relationships/tags" Target="../tags/tag983.xml"/><Relationship Id="rId18" Type="http://schemas.openxmlformats.org/officeDocument/2006/relationships/tags" Target="../tags/tag988.xml"/><Relationship Id="rId3" Type="http://schemas.openxmlformats.org/officeDocument/2006/relationships/tags" Target="../tags/tag973.xml"/><Relationship Id="rId21" Type="http://schemas.openxmlformats.org/officeDocument/2006/relationships/tags" Target="../tags/tag991.xml"/><Relationship Id="rId7" Type="http://schemas.openxmlformats.org/officeDocument/2006/relationships/tags" Target="../tags/tag977.xml"/><Relationship Id="rId12" Type="http://schemas.openxmlformats.org/officeDocument/2006/relationships/tags" Target="../tags/tag982.xml"/><Relationship Id="rId17" Type="http://schemas.openxmlformats.org/officeDocument/2006/relationships/tags" Target="../tags/tag987.xml"/><Relationship Id="rId25" Type="http://schemas.openxmlformats.org/officeDocument/2006/relationships/image" Target="../media/image6.png"/><Relationship Id="rId2" Type="http://schemas.openxmlformats.org/officeDocument/2006/relationships/tags" Target="../tags/tag972.xml"/><Relationship Id="rId16" Type="http://schemas.openxmlformats.org/officeDocument/2006/relationships/tags" Target="../tags/tag986.xml"/><Relationship Id="rId20" Type="http://schemas.openxmlformats.org/officeDocument/2006/relationships/tags" Target="../tags/tag990.xml"/><Relationship Id="rId1" Type="http://schemas.openxmlformats.org/officeDocument/2006/relationships/tags" Target="../tags/tag971.xml"/><Relationship Id="rId6" Type="http://schemas.openxmlformats.org/officeDocument/2006/relationships/tags" Target="../tags/tag976.xml"/><Relationship Id="rId11" Type="http://schemas.openxmlformats.org/officeDocument/2006/relationships/tags" Target="../tags/tag981.xml"/><Relationship Id="rId24" Type="http://schemas.openxmlformats.org/officeDocument/2006/relationships/image" Target="../media/image5.png"/><Relationship Id="rId5" Type="http://schemas.openxmlformats.org/officeDocument/2006/relationships/tags" Target="../tags/tag975.xml"/><Relationship Id="rId15" Type="http://schemas.openxmlformats.org/officeDocument/2006/relationships/tags" Target="../tags/tag985.xml"/><Relationship Id="rId23" Type="http://schemas.openxmlformats.org/officeDocument/2006/relationships/image" Target="../media/image4.png"/><Relationship Id="rId10" Type="http://schemas.openxmlformats.org/officeDocument/2006/relationships/tags" Target="../tags/tag980.xml"/><Relationship Id="rId19" Type="http://schemas.openxmlformats.org/officeDocument/2006/relationships/tags" Target="../tags/tag989.xml"/><Relationship Id="rId4" Type="http://schemas.openxmlformats.org/officeDocument/2006/relationships/tags" Target="../tags/tag974.xml"/><Relationship Id="rId9" Type="http://schemas.openxmlformats.org/officeDocument/2006/relationships/tags" Target="../tags/tag979.xml"/><Relationship Id="rId14" Type="http://schemas.openxmlformats.org/officeDocument/2006/relationships/tags" Target="../tags/tag984.xml"/><Relationship Id="rId22" Type="http://schemas.openxmlformats.org/officeDocument/2006/relationships/slideMaster" Target="../slideMasters/slideMaster8.xml"/></Relationships>
</file>

<file path=ppt/slideLayouts/_rels/slideLayout132.xml.rels><?xml version="1.0" encoding="UTF-8" standalone="yes"?>
<Relationships xmlns="http://schemas.openxmlformats.org/package/2006/relationships"><Relationship Id="rId8" Type="http://schemas.openxmlformats.org/officeDocument/2006/relationships/tags" Target="../tags/tag999.xml"/><Relationship Id="rId13" Type="http://schemas.openxmlformats.org/officeDocument/2006/relationships/tags" Target="../tags/tag1004.xml"/><Relationship Id="rId18" Type="http://schemas.openxmlformats.org/officeDocument/2006/relationships/slideMaster" Target="../slideMasters/slideMaster8.xml"/><Relationship Id="rId3" Type="http://schemas.openxmlformats.org/officeDocument/2006/relationships/tags" Target="../tags/tag994.xml"/><Relationship Id="rId7" Type="http://schemas.openxmlformats.org/officeDocument/2006/relationships/tags" Target="../tags/tag998.xml"/><Relationship Id="rId12" Type="http://schemas.openxmlformats.org/officeDocument/2006/relationships/tags" Target="../tags/tag1003.xml"/><Relationship Id="rId17" Type="http://schemas.openxmlformats.org/officeDocument/2006/relationships/tags" Target="../tags/tag1008.xml"/><Relationship Id="rId2" Type="http://schemas.openxmlformats.org/officeDocument/2006/relationships/tags" Target="../tags/tag993.xml"/><Relationship Id="rId16" Type="http://schemas.openxmlformats.org/officeDocument/2006/relationships/tags" Target="../tags/tag1007.xml"/><Relationship Id="rId20" Type="http://schemas.openxmlformats.org/officeDocument/2006/relationships/image" Target="../media/image7.svg"/><Relationship Id="rId1" Type="http://schemas.openxmlformats.org/officeDocument/2006/relationships/tags" Target="../tags/tag992.xml"/><Relationship Id="rId6" Type="http://schemas.openxmlformats.org/officeDocument/2006/relationships/tags" Target="../tags/tag997.xml"/><Relationship Id="rId11" Type="http://schemas.openxmlformats.org/officeDocument/2006/relationships/tags" Target="../tags/tag1002.xml"/><Relationship Id="rId5" Type="http://schemas.openxmlformats.org/officeDocument/2006/relationships/tags" Target="../tags/tag996.xml"/><Relationship Id="rId15" Type="http://schemas.openxmlformats.org/officeDocument/2006/relationships/tags" Target="../tags/tag1006.xml"/><Relationship Id="rId10" Type="http://schemas.openxmlformats.org/officeDocument/2006/relationships/tags" Target="../tags/tag1001.xml"/><Relationship Id="rId19" Type="http://schemas.openxmlformats.org/officeDocument/2006/relationships/image" Target="../media/image7.png"/><Relationship Id="rId4" Type="http://schemas.openxmlformats.org/officeDocument/2006/relationships/tags" Target="../tags/tag995.xml"/><Relationship Id="rId9" Type="http://schemas.openxmlformats.org/officeDocument/2006/relationships/tags" Target="../tags/tag1000.xml"/><Relationship Id="rId14" Type="http://schemas.openxmlformats.org/officeDocument/2006/relationships/tags" Target="../tags/tag1005.xml"/></Relationships>
</file>

<file path=ppt/slideLayouts/_rels/slideLayout133.xml.rels><?xml version="1.0" encoding="UTF-8" standalone="yes"?>
<Relationships xmlns="http://schemas.openxmlformats.org/package/2006/relationships"><Relationship Id="rId8" Type="http://schemas.openxmlformats.org/officeDocument/2006/relationships/tags" Target="../tags/tag1016.xml"/><Relationship Id="rId13" Type="http://schemas.openxmlformats.org/officeDocument/2006/relationships/tags" Target="../tags/tag1021.xml"/><Relationship Id="rId18" Type="http://schemas.openxmlformats.org/officeDocument/2006/relationships/tags" Target="../tags/tag1026.xml"/><Relationship Id="rId3" Type="http://schemas.openxmlformats.org/officeDocument/2006/relationships/tags" Target="../tags/tag1011.xml"/><Relationship Id="rId7" Type="http://schemas.openxmlformats.org/officeDocument/2006/relationships/tags" Target="../tags/tag1015.xml"/><Relationship Id="rId12" Type="http://schemas.openxmlformats.org/officeDocument/2006/relationships/tags" Target="../tags/tag1020.xml"/><Relationship Id="rId17" Type="http://schemas.openxmlformats.org/officeDocument/2006/relationships/tags" Target="../tags/tag1025.xml"/><Relationship Id="rId2" Type="http://schemas.openxmlformats.org/officeDocument/2006/relationships/tags" Target="../tags/tag1010.xml"/><Relationship Id="rId16" Type="http://schemas.openxmlformats.org/officeDocument/2006/relationships/tags" Target="../tags/tag1024.xml"/><Relationship Id="rId20" Type="http://schemas.openxmlformats.org/officeDocument/2006/relationships/image" Target="../media/image8.png"/><Relationship Id="rId1" Type="http://schemas.openxmlformats.org/officeDocument/2006/relationships/tags" Target="../tags/tag1009.xml"/><Relationship Id="rId6" Type="http://schemas.openxmlformats.org/officeDocument/2006/relationships/tags" Target="../tags/tag1014.xml"/><Relationship Id="rId11" Type="http://schemas.openxmlformats.org/officeDocument/2006/relationships/tags" Target="../tags/tag1019.xml"/><Relationship Id="rId5" Type="http://schemas.openxmlformats.org/officeDocument/2006/relationships/tags" Target="../tags/tag1013.xml"/><Relationship Id="rId15" Type="http://schemas.openxmlformats.org/officeDocument/2006/relationships/tags" Target="../tags/tag1023.xml"/><Relationship Id="rId10" Type="http://schemas.openxmlformats.org/officeDocument/2006/relationships/tags" Target="../tags/tag1018.xml"/><Relationship Id="rId19" Type="http://schemas.openxmlformats.org/officeDocument/2006/relationships/slideMaster" Target="../slideMasters/slideMaster8.xml"/><Relationship Id="rId4" Type="http://schemas.openxmlformats.org/officeDocument/2006/relationships/tags" Target="../tags/tag1012.xml"/><Relationship Id="rId9" Type="http://schemas.openxmlformats.org/officeDocument/2006/relationships/tags" Target="../tags/tag1017.xml"/><Relationship Id="rId14" Type="http://schemas.openxmlformats.org/officeDocument/2006/relationships/tags" Target="../tags/tag1022.xml"/></Relationships>
</file>

<file path=ppt/slideLayouts/_rels/slideLayout134.xml.rels><?xml version="1.0" encoding="UTF-8" standalone="yes"?>
<Relationships xmlns="http://schemas.openxmlformats.org/package/2006/relationships"><Relationship Id="rId8" Type="http://schemas.openxmlformats.org/officeDocument/2006/relationships/tags" Target="../tags/tag1034.xml"/><Relationship Id="rId13" Type="http://schemas.openxmlformats.org/officeDocument/2006/relationships/tags" Target="../tags/tag1039.xml"/><Relationship Id="rId18" Type="http://schemas.openxmlformats.org/officeDocument/2006/relationships/slideMaster" Target="../slideMasters/slideMaster8.xml"/><Relationship Id="rId3" Type="http://schemas.openxmlformats.org/officeDocument/2006/relationships/tags" Target="../tags/tag1029.xml"/><Relationship Id="rId7" Type="http://schemas.openxmlformats.org/officeDocument/2006/relationships/tags" Target="../tags/tag1033.xml"/><Relationship Id="rId12" Type="http://schemas.openxmlformats.org/officeDocument/2006/relationships/tags" Target="../tags/tag1038.xml"/><Relationship Id="rId17" Type="http://schemas.openxmlformats.org/officeDocument/2006/relationships/tags" Target="../tags/tag1043.xml"/><Relationship Id="rId2" Type="http://schemas.openxmlformats.org/officeDocument/2006/relationships/tags" Target="../tags/tag1028.xml"/><Relationship Id="rId16" Type="http://schemas.openxmlformats.org/officeDocument/2006/relationships/tags" Target="../tags/tag1042.xml"/><Relationship Id="rId20" Type="http://schemas.openxmlformats.org/officeDocument/2006/relationships/image" Target="../media/image7.svg"/><Relationship Id="rId1" Type="http://schemas.openxmlformats.org/officeDocument/2006/relationships/tags" Target="../tags/tag1027.xml"/><Relationship Id="rId6" Type="http://schemas.openxmlformats.org/officeDocument/2006/relationships/tags" Target="../tags/tag1032.xml"/><Relationship Id="rId11" Type="http://schemas.openxmlformats.org/officeDocument/2006/relationships/tags" Target="../tags/tag1037.xml"/><Relationship Id="rId5" Type="http://schemas.openxmlformats.org/officeDocument/2006/relationships/tags" Target="../tags/tag1031.xml"/><Relationship Id="rId15" Type="http://schemas.openxmlformats.org/officeDocument/2006/relationships/tags" Target="../tags/tag1041.xml"/><Relationship Id="rId10" Type="http://schemas.openxmlformats.org/officeDocument/2006/relationships/tags" Target="../tags/tag1036.xml"/><Relationship Id="rId19" Type="http://schemas.openxmlformats.org/officeDocument/2006/relationships/image" Target="../media/image7.png"/><Relationship Id="rId4" Type="http://schemas.openxmlformats.org/officeDocument/2006/relationships/tags" Target="../tags/tag1030.xml"/><Relationship Id="rId9" Type="http://schemas.openxmlformats.org/officeDocument/2006/relationships/tags" Target="../tags/tag1035.xml"/><Relationship Id="rId14" Type="http://schemas.openxmlformats.org/officeDocument/2006/relationships/tags" Target="../tags/tag1040.xml"/></Relationships>
</file>

<file path=ppt/slideLayouts/_rels/slideLayout135.xml.rels><?xml version="1.0" encoding="UTF-8" standalone="yes"?>
<Relationships xmlns="http://schemas.openxmlformats.org/package/2006/relationships"><Relationship Id="rId8" Type="http://schemas.openxmlformats.org/officeDocument/2006/relationships/tags" Target="../tags/tag1051.xml"/><Relationship Id="rId13" Type="http://schemas.openxmlformats.org/officeDocument/2006/relationships/tags" Target="../tags/tag1056.xml"/><Relationship Id="rId18" Type="http://schemas.openxmlformats.org/officeDocument/2006/relationships/tags" Target="../tags/tag1061.xml"/><Relationship Id="rId3" Type="http://schemas.openxmlformats.org/officeDocument/2006/relationships/tags" Target="../tags/tag1046.xml"/><Relationship Id="rId21" Type="http://schemas.openxmlformats.org/officeDocument/2006/relationships/tags" Target="../tags/tag1064.xml"/><Relationship Id="rId7" Type="http://schemas.openxmlformats.org/officeDocument/2006/relationships/tags" Target="../tags/tag1050.xml"/><Relationship Id="rId12" Type="http://schemas.openxmlformats.org/officeDocument/2006/relationships/tags" Target="../tags/tag1055.xml"/><Relationship Id="rId17" Type="http://schemas.openxmlformats.org/officeDocument/2006/relationships/tags" Target="../tags/tag1060.xml"/><Relationship Id="rId2" Type="http://schemas.openxmlformats.org/officeDocument/2006/relationships/tags" Target="../tags/tag1045.xml"/><Relationship Id="rId16" Type="http://schemas.openxmlformats.org/officeDocument/2006/relationships/tags" Target="../tags/tag1059.xml"/><Relationship Id="rId20" Type="http://schemas.openxmlformats.org/officeDocument/2006/relationships/tags" Target="../tags/tag1063.xml"/><Relationship Id="rId1" Type="http://schemas.openxmlformats.org/officeDocument/2006/relationships/tags" Target="../tags/tag1044.xml"/><Relationship Id="rId6" Type="http://schemas.openxmlformats.org/officeDocument/2006/relationships/tags" Target="../tags/tag1049.xml"/><Relationship Id="rId11" Type="http://schemas.openxmlformats.org/officeDocument/2006/relationships/tags" Target="../tags/tag1054.xml"/><Relationship Id="rId24" Type="http://schemas.openxmlformats.org/officeDocument/2006/relationships/image" Target="../media/image7.svg"/><Relationship Id="rId5" Type="http://schemas.openxmlformats.org/officeDocument/2006/relationships/tags" Target="../tags/tag1048.xml"/><Relationship Id="rId15" Type="http://schemas.openxmlformats.org/officeDocument/2006/relationships/tags" Target="../tags/tag1058.xml"/><Relationship Id="rId23" Type="http://schemas.openxmlformats.org/officeDocument/2006/relationships/image" Target="../media/image7.png"/><Relationship Id="rId10" Type="http://schemas.openxmlformats.org/officeDocument/2006/relationships/tags" Target="../tags/tag1053.xml"/><Relationship Id="rId19" Type="http://schemas.openxmlformats.org/officeDocument/2006/relationships/tags" Target="../tags/tag1062.xml"/><Relationship Id="rId4" Type="http://schemas.openxmlformats.org/officeDocument/2006/relationships/tags" Target="../tags/tag1047.xml"/><Relationship Id="rId9" Type="http://schemas.openxmlformats.org/officeDocument/2006/relationships/tags" Target="../tags/tag1052.xml"/><Relationship Id="rId14" Type="http://schemas.openxmlformats.org/officeDocument/2006/relationships/tags" Target="../tags/tag1057.xml"/><Relationship Id="rId22" Type="http://schemas.openxmlformats.org/officeDocument/2006/relationships/slideMaster" Target="../slideMasters/slideMaster8.xml"/></Relationships>
</file>

<file path=ppt/slideLayouts/_rels/slideLayout136.xml.rels><?xml version="1.0" encoding="UTF-8" standalone="yes"?>
<Relationships xmlns="http://schemas.openxmlformats.org/package/2006/relationships"><Relationship Id="rId8" Type="http://schemas.openxmlformats.org/officeDocument/2006/relationships/tags" Target="../tags/tag1072.xml"/><Relationship Id="rId13" Type="http://schemas.openxmlformats.org/officeDocument/2006/relationships/tags" Target="../tags/tag1077.xml"/><Relationship Id="rId18" Type="http://schemas.openxmlformats.org/officeDocument/2006/relationships/tags" Target="../tags/tag1082.xml"/><Relationship Id="rId3" Type="http://schemas.openxmlformats.org/officeDocument/2006/relationships/tags" Target="../tags/tag1067.xml"/><Relationship Id="rId21" Type="http://schemas.openxmlformats.org/officeDocument/2006/relationships/tags" Target="../tags/tag1085.xml"/><Relationship Id="rId7" Type="http://schemas.openxmlformats.org/officeDocument/2006/relationships/tags" Target="../tags/tag1071.xml"/><Relationship Id="rId12" Type="http://schemas.openxmlformats.org/officeDocument/2006/relationships/tags" Target="../tags/tag1076.xml"/><Relationship Id="rId17" Type="http://schemas.openxmlformats.org/officeDocument/2006/relationships/tags" Target="../tags/tag1081.xml"/><Relationship Id="rId2" Type="http://schemas.openxmlformats.org/officeDocument/2006/relationships/tags" Target="../tags/tag1066.xml"/><Relationship Id="rId16" Type="http://schemas.openxmlformats.org/officeDocument/2006/relationships/tags" Target="../tags/tag1080.xml"/><Relationship Id="rId20" Type="http://schemas.openxmlformats.org/officeDocument/2006/relationships/tags" Target="../tags/tag1084.xml"/><Relationship Id="rId1" Type="http://schemas.openxmlformats.org/officeDocument/2006/relationships/tags" Target="../tags/tag1065.xml"/><Relationship Id="rId6" Type="http://schemas.openxmlformats.org/officeDocument/2006/relationships/tags" Target="../tags/tag1070.xml"/><Relationship Id="rId11" Type="http://schemas.openxmlformats.org/officeDocument/2006/relationships/tags" Target="../tags/tag1075.xml"/><Relationship Id="rId24" Type="http://schemas.openxmlformats.org/officeDocument/2006/relationships/image" Target="../media/image7.svg"/><Relationship Id="rId5" Type="http://schemas.openxmlformats.org/officeDocument/2006/relationships/tags" Target="../tags/tag1069.xml"/><Relationship Id="rId15" Type="http://schemas.openxmlformats.org/officeDocument/2006/relationships/tags" Target="../tags/tag1079.xml"/><Relationship Id="rId23" Type="http://schemas.openxmlformats.org/officeDocument/2006/relationships/image" Target="../media/image7.png"/><Relationship Id="rId10" Type="http://schemas.openxmlformats.org/officeDocument/2006/relationships/tags" Target="../tags/tag1074.xml"/><Relationship Id="rId19" Type="http://schemas.openxmlformats.org/officeDocument/2006/relationships/tags" Target="../tags/tag1083.xml"/><Relationship Id="rId4" Type="http://schemas.openxmlformats.org/officeDocument/2006/relationships/tags" Target="../tags/tag1068.xml"/><Relationship Id="rId9" Type="http://schemas.openxmlformats.org/officeDocument/2006/relationships/tags" Target="../tags/tag1073.xml"/><Relationship Id="rId14" Type="http://schemas.openxmlformats.org/officeDocument/2006/relationships/tags" Target="../tags/tag1078.xml"/><Relationship Id="rId22" Type="http://schemas.openxmlformats.org/officeDocument/2006/relationships/slideMaster" Target="../slideMasters/slideMaster8.xml"/></Relationships>
</file>

<file path=ppt/slideLayouts/_rels/slideLayout137.xml.rels><?xml version="1.0" encoding="UTF-8" standalone="yes"?>
<Relationships xmlns="http://schemas.openxmlformats.org/package/2006/relationships"><Relationship Id="rId8" Type="http://schemas.openxmlformats.org/officeDocument/2006/relationships/tags" Target="../tags/tag1093.xml"/><Relationship Id="rId13" Type="http://schemas.openxmlformats.org/officeDocument/2006/relationships/tags" Target="../tags/tag1098.xml"/><Relationship Id="rId18" Type="http://schemas.openxmlformats.org/officeDocument/2006/relationships/slideMaster" Target="../slideMasters/slideMaster8.xml"/><Relationship Id="rId3" Type="http://schemas.openxmlformats.org/officeDocument/2006/relationships/tags" Target="../tags/tag1088.xml"/><Relationship Id="rId7" Type="http://schemas.openxmlformats.org/officeDocument/2006/relationships/tags" Target="../tags/tag1092.xml"/><Relationship Id="rId12" Type="http://schemas.openxmlformats.org/officeDocument/2006/relationships/tags" Target="../tags/tag1097.xml"/><Relationship Id="rId17" Type="http://schemas.openxmlformats.org/officeDocument/2006/relationships/tags" Target="../tags/tag1102.xml"/><Relationship Id="rId2" Type="http://schemas.openxmlformats.org/officeDocument/2006/relationships/tags" Target="../tags/tag1087.xml"/><Relationship Id="rId16" Type="http://schemas.openxmlformats.org/officeDocument/2006/relationships/tags" Target="../tags/tag1101.xml"/><Relationship Id="rId20" Type="http://schemas.openxmlformats.org/officeDocument/2006/relationships/image" Target="../media/image7.svg"/><Relationship Id="rId1" Type="http://schemas.openxmlformats.org/officeDocument/2006/relationships/tags" Target="../tags/tag1086.xml"/><Relationship Id="rId6" Type="http://schemas.openxmlformats.org/officeDocument/2006/relationships/tags" Target="../tags/tag1091.xml"/><Relationship Id="rId11" Type="http://schemas.openxmlformats.org/officeDocument/2006/relationships/tags" Target="../tags/tag1096.xml"/><Relationship Id="rId5" Type="http://schemas.openxmlformats.org/officeDocument/2006/relationships/tags" Target="../tags/tag1090.xml"/><Relationship Id="rId15" Type="http://schemas.openxmlformats.org/officeDocument/2006/relationships/tags" Target="../tags/tag1100.xml"/><Relationship Id="rId10" Type="http://schemas.openxmlformats.org/officeDocument/2006/relationships/tags" Target="../tags/tag1095.xml"/><Relationship Id="rId19" Type="http://schemas.openxmlformats.org/officeDocument/2006/relationships/image" Target="../media/image7.png"/><Relationship Id="rId4" Type="http://schemas.openxmlformats.org/officeDocument/2006/relationships/tags" Target="../tags/tag1089.xml"/><Relationship Id="rId9" Type="http://schemas.openxmlformats.org/officeDocument/2006/relationships/tags" Target="../tags/tag1094.xml"/><Relationship Id="rId14" Type="http://schemas.openxmlformats.org/officeDocument/2006/relationships/tags" Target="../tags/tag1099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103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104.xml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10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107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108.xml"/></Relationships>
</file>

<file path=ppt/slideLayouts/_rels/slideLayout149.xml.rels><?xml version="1.0" encoding="UTF-8" standalone="yes"?>
<Relationships xmlns="http://schemas.openxmlformats.org/package/2006/relationships"><Relationship Id="rId8" Type="http://schemas.openxmlformats.org/officeDocument/2006/relationships/tags" Target="../tags/tag1116.xml"/><Relationship Id="rId13" Type="http://schemas.openxmlformats.org/officeDocument/2006/relationships/tags" Target="../tags/tag1121.xml"/><Relationship Id="rId18" Type="http://schemas.openxmlformats.org/officeDocument/2006/relationships/tags" Target="../tags/tag1126.xml"/><Relationship Id="rId3" Type="http://schemas.openxmlformats.org/officeDocument/2006/relationships/tags" Target="../tags/tag1111.xml"/><Relationship Id="rId21" Type="http://schemas.openxmlformats.org/officeDocument/2006/relationships/tags" Target="../tags/tag1129.xml"/><Relationship Id="rId7" Type="http://schemas.openxmlformats.org/officeDocument/2006/relationships/tags" Target="../tags/tag1115.xml"/><Relationship Id="rId12" Type="http://schemas.openxmlformats.org/officeDocument/2006/relationships/tags" Target="../tags/tag1120.xml"/><Relationship Id="rId17" Type="http://schemas.openxmlformats.org/officeDocument/2006/relationships/tags" Target="../tags/tag1125.xml"/><Relationship Id="rId25" Type="http://schemas.openxmlformats.org/officeDocument/2006/relationships/image" Target="../media/image6.png"/><Relationship Id="rId2" Type="http://schemas.openxmlformats.org/officeDocument/2006/relationships/tags" Target="../tags/tag1110.xml"/><Relationship Id="rId16" Type="http://schemas.openxmlformats.org/officeDocument/2006/relationships/tags" Target="../tags/tag1124.xml"/><Relationship Id="rId20" Type="http://schemas.openxmlformats.org/officeDocument/2006/relationships/tags" Target="../tags/tag1128.xml"/><Relationship Id="rId1" Type="http://schemas.openxmlformats.org/officeDocument/2006/relationships/tags" Target="../tags/tag1109.xml"/><Relationship Id="rId6" Type="http://schemas.openxmlformats.org/officeDocument/2006/relationships/tags" Target="../tags/tag1114.xml"/><Relationship Id="rId11" Type="http://schemas.openxmlformats.org/officeDocument/2006/relationships/tags" Target="../tags/tag1119.xml"/><Relationship Id="rId24" Type="http://schemas.openxmlformats.org/officeDocument/2006/relationships/image" Target="../media/image5.png"/><Relationship Id="rId5" Type="http://schemas.openxmlformats.org/officeDocument/2006/relationships/tags" Target="../tags/tag1113.xml"/><Relationship Id="rId15" Type="http://schemas.openxmlformats.org/officeDocument/2006/relationships/tags" Target="../tags/tag1123.xml"/><Relationship Id="rId23" Type="http://schemas.openxmlformats.org/officeDocument/2006/relationships/image" Target="../media/image4.png"/><Relationship Id="rId10" Type="http://schemas.openxmlformats.org/officeDocument/2006/relationships/tags" Target="../tags/tag1118.xml"/><Relationship Id="rId19" Type="http://schemas.openxmlformats.org/officeDocument/2006/relationships/tags" Target="../tags/tag1127.xml"/><Relationship Id="rId4" Type="http://schemas.openxmlformats.org/officeDocument/2006/relationships/tags" Target="../tags/tag1112.xml"/><Relationship Id="rId9" Type="http://schemas.openxmlformats.org/officeDocument/2006/relationships/tags" Target="../tags/tag1117.xml"/><Relationship Id="rId14" Type="http://schemas.openxmlformats.org/officeDocument/2006/relationships/tags" Target="../tags/tag1122.xml"/><Relationship Id="rId22" Type="http://schemas.openxmlformats.org/officeDocument/2006/relationships/slideMaster" Target="../slideMasters/slideMaster9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8" Type="http://schemas.openxmlformats.org/officeDocument/2006/relationships/tags" Target="../tags/tag1137.xml"/><Relationship Id="rId13" Type="http://schemas.openxmlformats.org/officeDocument/2006/relationships/tags" Target="../tags/tag1142.xml"/><Relationship Id="rId18" Type="http://schemas.openxmlformats.org/officeDocument/2006/relationships/slideMaster" Target="../slideMasters/slideMaster9.xml"/><Relationship Id="rId3" Type="http://schemas.openxmlformats.org/officeDocument/2006/relationships/tags" Target="../tags/tag1132.xml"/><Relationship Id="rId7" Type="http://schemas.openxmlformats.org/officeDocument/2006/relationships/tags" Target="../tags/tag1136.xml"/><Relationship Id="rId12" Type="http://schemas.openxmlformats.org/officeDocument/2006/relationships/tags" Target="../tags/tag1141.xml"/><Relationship Id="rId17" Type="http://schemas.openxmlformats.org/officeDocument/2006/relationships/tags" Target="../tags/tag1146.xml"/><Relationship Id="rId2" Type="http://schemas.openxmlformats.org/officeDocument/2006/relationships/tags" Target="../tags/tag1131.xml"/><Relationship Id="rId16" Type="http://schemas.openxmlformats.org/officeDocument/2006/relationships/tags" Target="../tags/tag1145.xml"/><Relationship Id="rId20" Type="http://schemas.openxmlformats.org/officeDocument/2006/relationships/image" Target="../media/image7.svg"/><Relationship Id="rId1" Type="http://schemas.openxmlformats.org/officeDocument/2006/relationships/tags" Target="../tags/tag1130.xml"/><Relationship Id="rId6" Type="http://schemas.openxmlformats.org/officeDocument/2006/relationships/tags" Target="../tags/tag1135.xml"/><Relationship Id="rId11" Type="http://schemas.openxmlformats.org/officeDocument/2006/relationships/tags" Target="../tags/tag1140.xml"/><Relationship Id="rId5" Type="http://schemas.openxmlformats.org/officeDocument/2006/relationships/tags" Target="../tags/tag1134.xml"/><Relationship Id="rId15" Type="http://schemas.openxmlformats.org/officeDocument/2006/relationships/tags" Target="../tags/tag1144.xml"/><Relationship Id="rId10" Type="http://schemas.openxmlformats.org/officeDocument/2006/relationships/tags" Target="../tags/tag1139.xml"/><Relationship Id="rId19" Type="http://schemas.openxmlformats.org/officeDocument/2006/relationships/image" Target="../media/image7.png"/><Relationship Id="rId4" Type="http://schemas.openxmlformats.org/officeDocument/2006/relationships/tags" Target="../tags/tag1133.xml"/><Relationship Id="rId9" Type="http://schemas.openxmlformats.org/officeDocument/2006/relationships/tags" Target="../tags/tag1138.xml"/><Relationship Id="rId14" Type="http://schemas.openxmlformats.org/officeDocument/2006/relationships/tags" Target="../tags/tag1143.xml"/></Relationships>
</file>

<file path=ppt/slideLayouts/_rels/slideLayout151.xml.rels><?xml version="1.0" encoding="UTF-8" standalone="yes"?>
<Relationships xmlns="http://schemas.openxmlformats.org/package/2006/relationships"><Relationship Id="rId8" Type="http://schemas.openxmlformats.org/officeDocument/2006/relationships/tags" Target="../tags/tag1154.xml"/><Relationship Id="rId13" Type="http://schemas.openxmlformats.org/officeDocument/2006/relationships/tags" Target="../tags/tag1159.xml"/><Relationship Id="rId18" Type="http://schemas.openxmlformats.org/officeDocument/2006/relationships/tags" Target="../tags/tag1164.xml"/><Relationship Id="rId3" Type="http://schemas.openxmlformats.org/officeDocument/2006/relationships/tags" Target="../tags/tag1149.xml"/><Relationship Id="rId7" Type="http://schemas.openxmlformats.org/officeDocument/2006/relationships/tags" Target="../tags/tag1153.xml"/><Relationship Id="rId12" Type="http://schemas.openxmlformats.org/officeDocument/2006/relationships/tags" Target="../tags/tag1158.xml"/><Relationship Id="rId17" Type="http://schemas.openxmlformats.org/officeDocument/2006/relationships/tags" Target="../tags/tag1163.xml"/><Relationship Id="rId2" Type="http://schemas.openxmlformats.org/officeDocument/2006/relationships/tags" Target="../tags/tag1148.xml"/><Relationship Id="rId16" Type="http://schemas.openxmlformats.org/officeDocument/2006/relationships/tags" Target="../tags/tag1162.xml"/><Relationship Id="rId20" Type="http://schemas.openxmlformats.org/officeDocument/2006/relationships/image" Target="../media/image8.png"/><Relationship Id="rId1" Type="http://schemas.openxmlformats.org/officeDocument/2006/relationships/tags" Target="../tags/tag1147.xml"/><Relationship Id="rId6" Type="http://schemas.openxmlformats.org/officeDocument/2006/relationships/tags" Target="../tags/tag1152.xml"/><Relationship Id="rId11" Type="http://schemas.openxmlformats.org/officeDocument/2006/relationships/tags" Target="../tags/tag1157.xml"/><Relationship Id="rId5" Type="http://schemas.openxmlformats.org/officeDocument/2006/relationships/tags" Target="../tags/tag1151.xml"/><Relationship Id="rId15" Type="http://schemas.openxmlformats.org/officeDocument/2006/relationships/tags" Target="../tags/tag1161.xml"/><Relationship Id="rId10" Type="http://schemas.openxmlformats.org/officeDocument/2006/relationships/tags" Target="../tags/tag1156.xml"/><Relationship Id="rId19" Type="http://schemas.openxmlformats.org/officeDocument/2006/relationships/slideMaster" Target="../slideMasters/slideMaster9.xml"/><Relationship Id="rId4" Type="http://schemas.openxmlformats.org/officeDocument/2006/relationships/tags" Target="../tags/tag1150.xml"/><Relationship Id="rId9" Type="http://schemas.openxmlformats.org/officeDocument/2006/relationships/tags" Target="../tags/tag1155.xml"/><Relationship Id="rId14" Type="http://schemas.openxmlformats.org/officeDocument/2006/relationships/tags" Target="../tags/tag1160.xml"/></Relationships>
</file>

<file path=ppt/slideLayouts/_rels/slideLayout152.xml.rels><?xml version="1.0" encoding="UTF-8" standalone="yes"?>
<Relationships xmlns="http://schemas.openxmlformats.org/package/2006/relationships"><Relationship Id="rId8" Type="http://schemas.openxmlformats.org/officeDocument/2006/relationships/tags" Target="../tags/tag1172.xml"/><Relationship Id="rId13" Type="http://schemas.openxmlformats.org/officeDocument/2006/relationships/tags" Target="../tags/tag1177.xml"/><Relationship Id="rId18" Type="http://schemas.openxmlformats.org/officeDocument/2006/relationships/slideMaster" Target="../slideMasters/slideMaster9.xml"/><Relationship Id="rId3" Type="http://schemas.openxmlformats.org/officeDocument/2006/relationships/tags" Target="../tags/tag1167.xml"/><Relationship Id="rId7" Type="http://schemas.openxmlformats.org/officeDocument/2006/relationships/tags" Target="../tags/tag1171.xml"/><Relationship Id="rId12" Type="http://schemas.openxmlformats.org/officeDocument/2006/relationships/tags" Target="../tags/tag1176.xml"/><Relationship Id="rId17" Type="http://schemas.openxmlformats.org/officeDocument/2006/relationships/tags" Target="../tags/tag1181.xml"/><Relationship Id="rId2" Type="http://schemas.openxmlformats.org/officeDocument/2006/relationships/tags" Target="../tags/tag1166.xml"/><Relationship Id="rId16" Type="http://schemas.openxmlformats.org/officeDocument/2006/relationships/tags" Target="../tags/tag1180.xml"/><Relationship Id="rId20" Type="http://schemas.openxmlformats.org/officeDocument/2006/relationships/image" Target="../media/image7.svg"/><Relationship Id="rId1" Type="http://schemas.openxmlformats.org/officeDocument/2006/relationships/tags" Target="../tags/tag1165.xml"/><Relationship Id="rId6" Type="http://schemas.openxmlformats.org/officeDocument/2006/relationships/tags" Target="../tags/tag1170.xml"/><Relationship Id="rId11" Type="http://schemas.openxmlformats.org/officeDocument/2006/relationships/tags" Target="../tags/tag1175.xml"/><Relationship Id="rId5" Type="http://schemas.openxmlformats.org/officeDocument/2006/relationships/tags" Target="../tags/tag1169.xml"/><Relationship Id="rId15" Type="http://schemas.openxmlformats.org/officeDocument/2006/relationships/tags" Target="../tags/tag1179.xml"/><Relationship Id="rId10" Type="http://schemas.openxmlformats.org/officeDocument/2006/relationships/tags" Target="../tags/tag1174.xml"/><Relationship Id="rId19" Type="http://schemas.openxmlformats.org/officeDocument/2006/relationships/image" Target="../media/image7.png"/><Relationship Id="rId4" Type="http://schemas.openxmlformats.org/officeDocument/2006/relationships/tags" Target="../tags/tag1168.xml"/><Relationship Id="rId9" Type="http://schemas.openxmlformats.org/officeDocument/2006/relationships/tags" Target="../tags/tag1173.xml"/><Relationship Id="rId14" Type="http://schemas.openxmlformats.org/officeDocument/2006/relationships/tags" Target="../tags/tag1178.xml"/></Relationships>
</file>

<file path=ppt/slideLayouts/_rels/slideLayout153.xml.rels><?xml version="1.0" encoding="UTF-8" standalone="yes"?>
<Relationships xmlns="http://schemas.openxmlformats.org/package/2006/relationships"><Relationship Id="rId8" Type="http://schemas.openxmlformats.org/officeDocument/2006/relationships/tags" Target="../tags/tag1189.xml"/><Relationship Id="rId13" Type="http://schemas.openxmlformats.org/officeDocument/2006/relationships/tags" Target="../tags/tag1194.xml"/><Relationship Id="rId18" Type="http://schemas.openxmlformats.org/officeDocument/2006/relationships/tags" Target="../tags/tag1199.xml"/><Relationship Id="rId3" Type="http://schemas.openxmlformats.org/officeDocument/2006/relationships/tags" Target="../tags/tag1184.xml"/><Relationship Id="rId21" Type="http://schemas.openxmlformats.org/officeDocument/2006/relationships/tags" Target="../tags/tag1202.xml"/><Relationship Id="rId7" Type="http://schemas.openxmlformats.org/officeDocument/2006/relationships/tags" Target="../tags/tag1188.xml"/><Relationship Id="rId12" Type="http://schemas.openxmlformats.org/officeDocument/2006/relationships/tags" Target="../tags/tag1193.xml"/><Relationship Id="rId17" Type="http://schemas.openxmlformats.org/officeDocument/2006/relationships/tags" Target="../tags/tag1198.xml"/><Relationship Id="rId2" Type="http://schemas.openxmlformats.org/officeDocument/2006/relationships/tags" Target="../tags/tag1183.xml"/><Relationship Id="rId16" Type="http://schemas.openxmlformats.org/officeDocument/2006/relationships/tags" Target="../tags/tag1197.xml"/><Relationship Id="rId20" Type="http://schemas.openxmlformats.org/officeDocument/2006/relationships/tags" Target="../tags/tag1201.xml"/><Relationship Id="rId1" Type="http://schemas.openxmlformats.org/officeDocument/2006/relationships/tags" Target="../tags/tag1182.xml"/><Relationship Id="rId6" Type="http://schemas.openxmlformats.org/officeDocument/2006/relationships/tags" Target="../tags/tag1187.xml"/><Relationship Id="rId11" Type="http://schemas.openxmlformats.org/officeDocument/2006/relationships/tags" Target="../tags/tag1192.xml"/><Relationship Id="rId24" Type="http://schemas.openxmlformats.org/officeDocument/2006/relationships/image" Target="../media/image7.svg"/><Relationship Id="rId5" Type="http://schemas.openxmlformats.org/officeDocument/2006/relationships/tags" Target="../tags/tag1186.xml"/><Relationship Id="rId15" Type="http://schemas.openxmlformats.org/officeDocument/2006/relationships/tags" Target="../tags/tag1196.xml"/><Relationship Id="rId23" Type="http://schemas.openxmlformats.org/officeDocument/2006/relationships/image" Target="../media/image7.png"/><Relationship Id="rId10" Type="http://schemas.openxmlformats.org/officeDocument/2006/relationships/tags" Target="../tags/tag1191.xml"/><Relationship Id="rId19" Type="http://schemas.openxmlformats.org/officeDocument/2006/relationships/tags" Target="../tags/tag1200.xml"/><Relationship Id="rId4" Type="http://schemas.openxmlformats.org/officeDocument/2006/relationships/tags" Target="../tags/tag1185.xml"/><Relationship Id="rId9" Type="http://schemas.openxmlformats.org/officeDocument/2006/relationships/tags" Target="../tags/tag1190.xml"/><Relationship Id="rId14" Type="http://schemas.openxmlformats.org/officeDocument/2006/relationships/tags" Target="../tags/tag1195.xml"/><Relationship Id="rId22" Type="http://schemas.openxmlformats.org/officeDocument/2006/relationships/slideMaster" Target="../slideMasters/slideMaster9.xml"/></Relationships>
</file>

<file path=ppt/slideLayouts/_rels/slideLayout154.xml.rels><?xml version="1.0" encoding="UTF-8" standalone="yes"?>
<Relationships xmlns="http://schemas.openxmlformats.org/package/2006/relationships"><Relationship Id="rId8" Type="http://schemas.openxmlformats.org/officeDocument/2006/relationships/tags" Target="../tags/tag1210.xml"/><Relationship Id="rId13" Type="http://schemas.openxmlformats.org/officeDocument/2006/relationships/tags" Target="../tags/tag1215.xml"/><Relationship Id="rId18" Type="http://schemas.openxmlformats.org/officeDocument/2006/relationships/tags" Target="../tags/tag1220.xml"/><Relationship Id="rId3" Type="http://schemas.openxmlformats.org/officeDocument/2006/relationships/tags" Target="../tags/tag1205.xml"/><Relationship Id="rId21" Type="http://schemas.openxmlformats.org/officeDocument/2006/relationships/tags" Target="../tags/tag1223.xml"/><Relationship Id="rId7" Type="http://schemas.openxmlformats.org/officeDocument/2006/relationships/tags" Target="../tags/tag1209.xml"/><Relationship Id="rId12" Type="http://schemas.openxmlformats.org/officeDocument/2006/relationships/tags" Target="../tags/tag1214.xml"/><Relationship Id="rId17" Type="http://schemas.openxmlformats.org/officeDocument/2006/relationships/tags" Target="../tags/tag1219.xml"/><Relationship Id="rId2" Type="http://schemas.openxmlformats.org/officeDocument/2006/relationships/tags" Target="../tags/tag1204.xml"/><Relationship Id="rId16" Type="http://schemas.openxmlformats.org/officeDocument/2006/relationships/tags" Target="../tags/tag1218.xml"/><Relationship Id="rId20" Type="http://schemas.openxmlformats.org/officeDocument/2006/relationships/tags" Target="../tags/tag1222.xml"/><Relationship Id="rId1" Type="http://schemas.openxmlformats.org/officeDocument/2006/relationships/tags" Target="../tags/tag1203.xml"/><Relationship Id="rId6" Type="http://schemas.openxmlformats.org/officeDocument/2006/relationships/tags" Target="../tags/tag1208.xml"/><Relationship Id="rId11" Type="http://schemas.openxmlformats.org/officeDocument/2006/relationships/tags" Target="../tags/tag1213.xml"/><Relationship Id="rId24" Type="http://schemas.openxmlformats.org/officeDocument/2006/relationships/image" Target="../media/image7.svg"/><Relationship Id="rId5" Type="http://schemas.openxmlformats.org/officeDocument/2006/relationships/tags" Target="../tags/tag1207.xml"/><Relationship Id="rId15" Type="http://schemas.openxmlformats.org/officeDocument/2006/relationships/tags" Target="../tags/tag1217.xml"/><Relationship Id="rId23" Type="http://schemas.openxmlformats.org/officeDocument/2006/relationships/image" Target="../media/image7.png"/><Relationship Id="rId10" Type="http://schemas.openxmlformats.org/officeDocument/2006/relationships/tags" Target="../tags/tag1212.xml"/><Relationship Id="rId19" Type="http://schemas.openxmlformats.org/officeDocument/2006/relationships/tags" Target="../tags/tag1221.xml"/><Relationship Id="rId4" Type="http://schemas.openxmlformats.org/officeDocument/2006/relationships/tags" Target="../tags/tag1206.xml"/><Relationship Id="rId9" Type="http://schemas.openxmlformats.org/officeDocument/2006/relationships/tags" Target="../tags/tag1211.xml"/><Relationship Id="rId14" Type="http://schemas.openxmlformats.org/officeDocument/2006/relationships/tags" Target="../tags/tag1216.xml"/><Relationship Id="rId22" Type="http://schemas.openxmlformats.org/officeDocument/2006/relationships/slideMaster" Target="../slideMasters/slideMaster9.xml"/></Relationships>
</file>

<file path=ppt/slideLayouts/_rels/slideLayout155.xml.rels><?xml version="1.0" encoding="UTF-8" standalone="yes"?>
<Relationships xmlns="http://schemas.openxmlformats.org/package/2006/relationships"><Relationship Id="rId8" Type="http://schemas.openxmlformats.org/officeDocument/2006/relationships/tags" Target="../tags/tag1231.xml"/><Relationship Id="rId13" Type="http://schemas.openxmlformats.org/officeDocument/2006/relationships/tags" Target="../tags/tag1236.xml"/><Relationship Id="rId18" Type="http://schemas.openxmlformats.org/officeDocument/2006/relationships/slideMaster" Target="../slideMasters/slideMaster9.xml"/><Relationship Id="rId3" Type="http://schemas.openxmlformats.org/officeDocument/2006/relationships/tags" Target="../tags/tag1226.xml"/><Relationship Id="rId7" Type="http://schemas.openxmlformats.org/officeDocument/2006/relationships/tags" Target="../tags/tag1230.xml"/><Relationship Id="rId12" Type="http://schemas.openxmlformats.org/officeDocument/2006/relationships/tags" Target="../tags/tag1235.xml"/><Relationship Id="rId17" Type="http://schemas.openxmlformats.org/officeDocument/2006/relationships/tags" Target="../tags/tag1240.xml"/><Relationship Id="rId2" Type="http://schemas.openxmlformats.org/officeDocument/2006/relationships/tags" Target="../tags/tag1225.xml"/><Relationship Id="rId16" Type="http://schemas.openxmlformats.org/officeDocument/2006/relationships/tags" Target="../tags/tag1239.xml"/><Relationship Id="rId20" Type="http://schemas.openxmlformats.org/officeDocument/2006/relationships/image" Target="../media/image7.svg"/><Relationship Id="rId1" Type="http://schemas.openxmlformats.org/officeDocument/2006/relationships/tags" Target="../tags/tag1224.xml"/><Relationship Id="rId6" Type="http://schemas.openxmlformats.org/officeDocument/2006/relationships/tags" Target="../tags/tag1229.xml"/><Relationship Id="rId11" Type="http://schemas.openxmlformats.org/officeDocument/2006/relationships/tags" Target="../tags/tag1234.xml"/><Relationship Id="rId5" Type="http://schemas.openxmlformats.org/officeDocument/2006/relationships/tags" Target="../tags/tag1228.xml"/><Relationship Id="rId15" Type="http://schemas.openxmlformats.org/officeDocument/2006/relationships/tags" Target="../tags/tag1238.xml"/><Relationship Id="rId10" Type="http://schemas.openxmlformats.org/officeDocument/2006/relationships/tags" Target="../tags/tag1233.xml"/><Relationship Id="rId19" Type="http://schemas.openxmlformats.org/officeDocument/2006/relationships/image" Target="../media/image7.png"/><Relationship Id="rId4" Type="http://schemas.openxmlformats.org/officeDocument/2006/relationships/tags" Target="../tags/tag1227.xml"/><Relationship Id="rId9" Type="http://schemas.openxmlformats.org/officeDocument/2006/relationships/tags" Target="../tags/tag1232.xml"/><Relationship Id="rId14" Type="http://schemas.openxmlformats.org/officeDocument/2006/relationships/tags" Target="../tags/tag1237.xml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24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8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242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243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245.xml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246.xml"/></Relationships>
</file>

<file path=ppt/slideLayouts/_rels/slideLayout167.xml.rels><?xml version="1.0" encoding="UTF-8" standalone="yes"?>
<Relationships xmlns="http://schemas.openxmlformats.org/package/2006/relationships"><Relationship Id="rId8" Type="http://schemas.openxmlformats.org/officeDocument/2006/relationships/tags" Target="../tags/tag1254.xml"/><Relationship Id="rId13" Type="http://schemas.openxmlformats.org/officeDocument/2006/relationships/tags" Target="../tags/tag1259.xml"/><Relationship Id="rId18" Type="http://schemas.openxmlformats.org/officeDocument/2006/relationships/tags" Target="../tags/tag1264.xml"/><Relationship Id="rId3" Type="http://schemas.openxmlformats.org/officeDocument/2006/relationships/tags" Target="../tags/tag1249.xml"/><Relationship Id="rId21" Type="http://schemas.openxmlformats.org/officeDocument/2006/relationships/tags" Target="../tags/tag1267.xml"/><Relationship Id="rId7" Type="http://schemas.openxmlformats.org/officeDocument/2006/relationships/tags" Target="../tags/tag1253.xml"/><Relationship Id="rId12" Type="http://schemas.openxmlformats.org/officeDocument/2006/relationships/tags" Target="../tags/tag1258.xml"/><Relationship Id="rId17" Type="http://schemas.openxmlformats.org/officeDocument/2006/relationships/tags" Target="../tags/tag1263.xml"/><Relationship Id="rId25" Type="http://schemas.openxmlformats.org/officeDocument/2006/relationships/image" Target="../media/image6.png"/><Relationship Id="rId2" Type="http://schemas.openxmlformats.org/officeDocument/2006/relationships/tags" Target="../tags/tag1248.xml"/><Relationship Id="rId16" Type="http://schemas.openxmlformats.org/officeDocument/2006/relationships/tags" Target="../tags/tag1262.xml"/><Relationship Id="rId20" Type="http://schemas.openxmlformats.org/officeDocument/2006/relationships/tags" Target="../tags/tag1266.xml"/><Relationship Id="rId1" Type="http://schemas.openxmlformats.org/officeDocument/2006/relationships/tags" Target="../tags/tag1247.xml"/><Relationship Id="rId6" Type="http://schemas.openxmlformats.org/officeDocument/2006/relationships/tags" Target="../tags/tag1252.xml"/><Relationship Id="rId11" Type="http://schemas.openxmlformats.org/officeDocument/2006/relationships/tags" Target="../tags/tag1257.xml"/><Relationship Id="rId24" Type="http://schemas.openxmlformats.org/officeDocument/2006/relationships/image" Target="../media/image5.png"/><Relationship Id="rId5" Type="http://schemas.openxmlformats.org/officeDocument/2006/relationships/tags" Target="../tags/tag1251.xml"/><Relationship Id="rId15" Type="http://schemas.openxmlformats.org/officeDocument/2006/relationships/tags" Target="../tags/tag1261.xml"/><Relationship Id="rId23" Type="http://schemas.openxmlformats.org/officeDocument/2006/relationships/image" Target="../media/image4.png"/><Relationship Id="rId10" Type="http://schemas.openxmlformats.org/officeDocument/2006/relationships/tags" Target="../tags/tag1256.xml"/><Relationship Id="rId19" Type="http://schemas.openxmlformats.org/officeDocument/2006/relationships/tags" Target="../tags/tag1265.xml"/><Relationship Id="rId4" Type="http://schemas.openxmlformats.org/officeDocument/2006/relationships/tags" Target="../tags/tag1250.xml"/><Relationship Id="rId9" Type="http://schemas.openxmlformats.org/officeDocument/2006/relationships/tags" Target="../tags/tag1255.xml"/><Relationship Id="rId14" Type="http://schemas.openxmlformats.org/officeDocument/2006/relationships/tags" Target="../tags/tag1260.xml"/><Relationship Id="rId22" Type="http://schemas.openxmlformats.org/officeDocument/2006/relationships/slideMaster" Target="../slideMasters/slideMaster10.xml"/></Relationships>
</file>

<file path=ppt/slideLayouts/_rels/slideLayout168.xml.rels><?xml version="1.0" encoding="UTF-8" standalone="yes"?>
<Relationships xmlns="http://schemas.openxmlformats.org/package/2006/relationships"><Relationship Id="rId8" Type="http://schemas.openxmlformats.org/officeDocument/2006/relationships/tags" Target="../tags/tag1275.xml"/><Relationship Id="rId13" Type="http://schemas.openxmlformats.org/officeDocument/2006/relationships/tags" Target="../tags/tag1280.xml"/><Relationship Id="rId18" Type="http://schemas.openxmlformats.org/officeDocument/2006/relationships/slideMaster" Target="../slideMasters/slideMaster10.xml"/><Relationship Id="rId3" Type="http://schemas.openxmlformats.org/officeDocument/2006/relationships/tags" Target="../tags/tag1270.xml"/><Relationship Id="rId7" Type="http://schemas.openxmlformats.org/officeDocument/2006/relationships/tags" Target="../tags/tag1274.xml"/><Relationship Id="rId12" Type="http://schemas.openxmlformats.org/officeDocument/2006/relationships/tags" Target="../tags/tag1279.xml"/><Relationship Id="rId17" Type="http://schemas.openxmlformats.org/officeDocument/2006/relationships/tags" Target="../tags/tag1284.xml"/><Relationship Id="rId2" Type="http://schemas.openxmlformats.org/officeDocument/2006/relationships/tags" Target="../tags/tag1269.xml"/><Relationship Id="rId16" Type="http://schemas.openxmlformats.org/officeDocument/2006/relationships/tags" Target="../tags/tag1283.xml"/><Relationship Id="rId20" Type="http://schemas.openxmlformats.org/officeDocument/2006/relationships/image" Target="../media/image7.svg"/><Relationship Id="rId1" Type="http://schemas.openxmlformats.org/officeDocument/2006/relationships/tags" Target="../tags/tag1268.xml"/><Relationship Id="rId6" Type="http://schemas.openxmlformats.org/officeDocument/2006/relationships/tags" Target="../tags/tag1273.xml"/><Relationship Id="rId11" Type="http://schemas.openxmlformats.org/officeDocument/2006/relationships/tags" Target="../tags/tag1278.xml"/><Relationship Id="rId5" Type="http://schemas.openxmlformats.org/officeDocument/2006/relationships/tags" Target="../tags/tag1272.xml"/><Relationship Id="rId15" Type="http://schemas.openxmlformats.org/officeDocument/2006/relationships/tags" Target="../tags/tag1282.xml"/><Relationship Id="rId10" Type="http://schemas.openxmlformats.org/officeDocument/2006/relationships/tags" Target="../tags/tag1277.xml"/><Relationship Id="rId19" Type="http://schemas.openxmlformats.org/officeDocument/2006/relationships/image" Target="../media/image7.png"/><Relationship Id="rId4" Type="http://schemas.openxmlformats.org/officeDocument/2006/relationships/tags" Target="../tags/tag1271.xml"/><Relationship Id="rId9" Type="http://schemas.openxmlformats.org/officeDocument/2006/relationships/tags" Target="../tags/tag1276.xml"/><Relationship Id="rId14" Type="http://schemas.openxmlformats.org/officeDocument/2006/relationships/tags" Target="../tags/tag1281.xml"/></Relationships>
</file>

<file path=ppt/slideLayouts/_rels/slideLayout169.xml.rels><?xml version="1.0" encoding="UTF-8" standalone="yes"?>
<Relationships xmlns="http://schemas.openxmlformats.org/package/2006/relationships"><Relationship Id="rId8" Type="http://schemas.openxmlformats.org/officeDocument/2006/relationships/tags" Target="../tags/tag1292.xml"/><Relationship Id="rId13" Type="http://schemas.openxmlformats.org/officeDocument/2006/relationships/tags" Target="../tags/tag1297.xml"/><Relationship Id="rId18" Type="http://schemas.openxmlformats.org/officeDocument/2006/relationships/tags" Target="../tags/tag1302.xml"/><Relationship Id="rId3" Type="http://schemas.openxmlformats.org/officeDocument/2006/relationships/tags" Target="../tags/tag1287.xml"/><Relationship Id="rId7" Type="http://schemas.openxmlformats.org/officeDocument/2006/relationships/tags" Target="../tags/tag1291.xml"/><Relationship Id="rId12" Type="http://schemas.openxmlformats.org/officeDocument/2006/relationships/tags" Target="../tags/tag1296.xml"/><Relationship Id="rId17" Type="http://schemas.openxmlformats.org/officeDocument/2006/relationships/tags" Target="../tags/tag1301.xml"/><Relationship Id="rId2" Type="http://schemas.openxmlformats.org/officeDocument/2006/relationships/tags" Target="../tags/tag1286.xml"/><Relationship Id="rId16" Type="http://schemas.openxmlformats.org/officeDocument/2006/relationships/tags" Target="../tags/tag1300.xml"/><Relationship Id="rId20" Type="http://schemas.openxmlformats.org/officeDocument/2006/relationships/image" Target="../media/image8.png"/><Relationship Id="rId1" Type="http://schemas.openxmlformats.org/officeDocument/2006/relationships/tags" Target="../tags/tag1285.xml"/><Relationship Id="rId6" Type="http://schemas.openxmlformats.org/officeDocument/2006/relationships/tags" Target="../tags/tag1290.xml"/><Relationship Id="rId11" Type="http://schemas.openxmlformats.org/officeDocument/2006/relationships/tags" Target="../tags/tag1295.xml"/><Relationship Id="rId5" Type="http://schemas.openxmlformats.org/officeDocument/2006/relationships/tags" Target="../tags/tag1289.xml"/><Relationship Id="rId15" Type="http://schemas.openxmlformats.org/officeDocument/2006/relationships/tags" Target="../tags/tag1299.xml"/><Relationship Id="rId10" Type="http://schemas.openxmlformats.org/officeDocument/2006/relationships/tags" Target="../tags/tag1294.xml"/><Relationship Id="rId19" Type="http://schemas.openxmlformats.org/officeDocument/2006/relationships/slideMaster" Target="../slideMasters/slideMaster10.xml"/><Relationship Id="rId4" Type="http://schemas.openxmlformats.org/officeDocument/2006/relationships/tags" Target="../tags/tag1288.xml"/><Relationship Id="rId9" Type="http://schemas.openxmlformats.org/officeDocument/2006/relationships/tags" Target="../tags/tag1293.xml"/><Relationship Id="rId14" Type="http://schemas.openxmlformats.org/officeDocument/2006/relationships/tags" Target="../tags/tag1298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9.xml"/></Relationships>
</file>

<file path=ppt/slideLayouts/_rels/slideLayout170.xml.rels><?xml version="1.0" encoding="UTF-8" standalone="yes"?>
<Relationships xmlns="http://schemas.openxmlformats.org/package/2006/relationships"><Relationship Id="rId8" Type="http://schemas.openxmlformats.org/officeDocument/2006/relationships/tags" Target="../tags/tag1310.xml"/><Relationship Id="rId13" Type="http://schemas.openxmlformats.org/officeDocument/2006/relationships/tags" Target="../tags/tag1315.xml"/><Relationship Id="rId18" Type="http://schemas.openxmlformats.org/officeDocument/2006/relationships/slideMaster" Target="../slideMasters/slideMaster10.xml"/><Relationship Id="rId3" Type="http://schemas.openxmlformats.org/officeDocument/2006/relationships/tags" Target="../tags/tag1305.xml"/><Relationship Id="rId7" Type="http://schemas.openxmlformats.org/officeDocument/2006/relationships/tags" Target="../tags/tag1309.xml"/><Relationship Id="rId12" Type="http://schemas.openxmlformats.org/officeDocument/2006/relationships/tags" Target="../tags/tag1314.xml"/><Relationship Id="rId17" Type="http://schemas.openxmlformats.org/officeDocument/2006/relationships/tags" Target="../tags/tag1319.xml"/><Relationship Id="rId2" Type="http://schemas.openxmlformats.org/officeDocument/2006/relationships/tags" Target="../tags/tag1304.xml"/><Relationship Id="rId16" Type="http://schemas.openxmlformats.org/officeDocument/2006/relationships/tags" Target="../tags/tag1318.xml"/><Relationship Id="rId20" Type="http://schemas.openxmlformats.org/officeDocument/2006/relationships/image" Target="../media/image7.svg"/><Relationship Id="rId1" Type="http://schemas.openxmlformats.org/officeDocument/2006/relationships/tags" Target="../tags/tag1303.xml"/><Relationship Id="rId6" Type="http://schemas.openxmlformats.org/officeDocument/2006/relationships/tags" Target="../tags/tag1308.xml"/><Relationship Id="rId11" Type="http://schemas.openxmlformats.org/officeDocument/2006/relationships/tags" Target="../tags/tag1313.xml"/><Relationship Id="rId5" Type="http://schemas.openxmlformats.org/officeDocument/2006/relationships/tags" Target="../tags/tag1307.xml"/><Relationship Id="rId15" Type="http://schemas.openxmlformats.org/officeDocument/2006/relationships/tags" Target="../tags/tag1317.xml"/><Relationship Id="rId10" Type="http://schemas.openxmlformats.org/officeDocument/2006/relationships/tags" Target="../tags/tag1312.xml"/><Relationship Id="rId19" Type="http://schemas.openxmlformats.org/officeDocument/2006/relationships/image" Target="../media/image7.png"/><Relationship Id="rId4" Type="http://schemas.openxmlformats.org/officeDocument/2006/relationships/tags" Target="../tags/tag1306.xml"/><Relationship Id="rId9" Type="http://schemas.openxmlformats.org/officeDocument/2006/relationships/tags" Target="../tags/tag1311.xml"/><Relationship Id="rId14" Type="http://schemas.openxmlformats.org/officeDocument/2006/relationships/tags" Target="../tags/tag1316.xml"/></Relationships>
</file>

<file path=ppt/slideLayouts/_rels/slideLayout171.xml.rels><?xml version="1.0" encoding="UTF-8" standalone="yes"?>
<Relationships xmlns="http://schemas.openxmlformats.org/package/2006/relationships"><Relationship Id="rId8" Type="http://schemas.openxmlformats.org/officeDocument/2006/relationships/tags" Target="../tags/tag1327.xml"/><Relationship Id="rId13" Type="http://schemas.openxmlformats.org/officeDocument/2006/relationships/tags" Target="../tags/tag1332.xml"/><Relationship Id="rId18" Type="http://schemas.openxmlformats.org/officeDocument/2006/relationships/tags" Target="../tags/tag1337.xml"/><Relationship Id="rId3" Type="http://schemas.openxmlformats.org/officeDocument/2006/relationships/tags" Target="../tags/tag1322.xml"/><Relationship Id="rId21" Type="http://schemas.openxmlformats.org/officeDocument/2006/relationships/tags" Target="../tags/tag1340.xml"/><Relationship Id="rId7" Type="http://schemas.openxmlformats.org/officeDocument/2006/relationships/tags" Target="../tags/tag1326.xml"/><Relationship Id="rId12" Type="http://schemas.openxmlformats.org/officeDocument/2006/relationships/tags" Target="../tags/tag1331.xml"/><Relationship Id="rId17" Type="http://schemas.openxmlformats.org/officeDocument/2006/relationships/tags" Target="../tags/tag1336.xml"/><Relationship Id="rId2" Type="http://schemas.openxmlformats.org/officeDocument/2006/relationships/tags" Target="../tags/tag1321.xml"/><Relationship Id="rId16" Type="http://schemas.openxmlformats.org/officeDocument/2006/relationships/tags" Target="../tags/tag1335.xml"/><Relationship Id="rId20" Type="http://schemas.openxmlformats.org/officeDocument/2006/relationships/tags" Target="../tags/tag1339.xml"/><Relationship Id="rId1" Type="http://schemas.openxmlformats.org/officeDocument/2006/relationships/tags" Target="../tags/tag1320.xml"/><Relationship Id="rId6" Type="http://schemas.openxmlformats.org/officeDocument/2006/relationships/tags" Target="../tags/tag1325.xml"/><Relationship Id="rId11" Type="http://schemas.openxmlformats.org/officeDocument/2006/relationships/tags" Target="../tags/tag1330.xml"/><Relationship Id="rId24" Type="http://schemas.openxmlformats.org/officeDocument/2006/relationships/image" Target="../media/image7.svg"/><Relationship Id="rId5" Type="http://schemas.openxmlformats.org/officeDocument/2006/relationships/tags" Target="../tags/tag1324.xml"/><Relationship Id="rId15" Type="http://schemas.openxmlformats.org/officeDocument/2006/relationships/tags" Target="../tags/tag1334.xml"/><Relationship Id="rId23" Type="http://schemas.openxmlformats.org/officeDocument/2006/relationships/image" Target="../media/image7.png"/><Relationship Id="rId10" Type="http://schemas.openxmlformats.org/officeDocument/2006/relationships/tags" Target="../tags/tag1329.xml"/><Relationship Id="rId19" Type="http://schemas.openxmlformats.org/officeDocument/2006/relationships/tags" Target="../tags/tag1338.xml"/><Relationship Id="rId4" Type="http://schemas.openxmlformats.org/officeDocument/2006/relationships/tags" Target="../tags/tag1323.xml"/><Relationship Id="rId9" Type="http://schemas.openxmlformats.org/officeDocument/2006/relationships/tags" Target="../tags/tag1328.xml"/><Relationship Id="rId14" Type="http://schemas.openxmlformats.org/officeDocument/2006/relationships/tags" Target="../tags/tag1333.xml"/><Relationship Id="rId22" Type="http://schemas.openxmlformats.org/officeDocument/2006/relationships/slideMaster" Target="../slideMasters/slideMaster10.xml"/></Relationships>
</file>

<file path=ppt/slideLayouts/_rels/slideLayout172.xml.rels><?xml version="1.0" encoding="UTF-8" standalone="yes"?>
<Relationships xmlns="http://schemas.openxmlformats.org/package/2006/relationships"><Relationship Id="rId8" Type="http://schemas.openxmlformats.org/officeDocument/2006/relationships/tags" Target="../tags/tag1348.xml"/><Relationship Id="rId13" Type="http://schemas.openxmlformats.org/officeDocument/2006/relationships/tags" Target="../tags/tag1353.xml"/><Relationship Id="rId18" Type="http://schemas.openxmlformats.org/officeDocument/2006/relationships/tags" Target="../tags/tag1358.xml"/><Relationship Id="rId3" Type="http://schemas.openxmlformats.org/officeDocument/2006/relationships/tags" Target="../tags/tag1343.xml"/><Relationship Id="rId21" Type="http://schemas.openxmlformats.org/officeDocument/2006/relationships/tags" Target="../tags/tag1361.xml"/><Relationship Id="rId7" Type="http://schemas.openxmlformats.org/officeDocument/2006/relationships/tags" Target="../tags/tag1347.xml"/><Relationship Id="rId12" Type="http://schemas.openxmlformats.org/officeDocument/2006/relationships/tags" Target="../tags/tag1352.xml"/><Relationship Id="rId17" Type="http://schemas.openxmlformats.org/officeDocument/2006/relationships/tags" Target="../tags/tag1357.xml"/><Relationship Id="rId2" Type="http://schemas.openxmlformats.org/officeDocument/2006/relationships/tags" Target="../tags/tag1342.xml"/><Relationship Id="rId16" Type="http://schemas.openxmlformats.org/officeDocument/2006/relationships/tags" Target="../tags/tag1356.xml"/><Relationship Id="rId20" Type="http://schemas.openxmlformats.org/officeDocument/2006/relationships/tags" Target="../tags/tag1360.xml"/><Relationship Id="rId1" Type="http://schemas.openxmlformats.org/officeDocument/2006/relationships/tags" Target="../tags/tag1341.xml"/><Relationship Id="rId6" Type="http://schemas.openxmlformats.org/officeDocument/2006/relationships/tags" Target="../tags/tag1346.xml"/><Relationship Id="rId11" Type="http://schemas.openxmlformats.org/officeDocument/2006/relationships/tags" Target="../tags/tag1351.xml"/><Relationship Id="rId24" Type="http://schemas.openxmlformats.org/officeDocument/2006/relationships/image" Target="../media/image7.svg"/><Relationship Id="rId5" Type="http://schemas.openxmlformats.org/officeDocument/2006/relationships/tags" Target="../tags/tag1345.xml"/><Relationship Id="rId15" Type="http://schemas.openxmlformats.org/officeDocument/2006/relationships/tags" Target="../tags/tag1355.xml"/><Relationship Id="rId23" Type="http://schemas.openxmlformats.org/officeDocument/2006/relationships/image" Target="../media/image7.png"/><Relationship Id="rId10" Type="http://schemas.openxmlformats.org/officeDocument/2006/relationships/tags" Target="../tags/tag1350.xml"/><Relationship Id="rId19" Type="http://schemas.openxmlformats.org/officeDocument/2006/relationships/tags" Target="../tags/tag1359.xml"/><Relationship Id="rId4" Type="http://schemas.openxmlformats.org/officeDocument/2006/relationships/tags" Target="../tags/tag1344.xml"/><Relationship Id="rId9" Type="http://schemas.openxmlformats.org/officeDocument/2006/relationships/tags" Target="../tags/tag1349.xml"/><Relationship Id="rId14" Type="http://schemas.openxmlformats.org/officeDocument/2006/relationships/tags" Target="../tags/tag1354.xml"/><Relationship Id="rId22" Type="http://schemas.openxmlformats.org/officeDocument/2006/relationships/slideMaster" Target="../slideMasters/slideMaster10.xml"/></Relationships>
</file>

<file path=ppt/slideLayouts/_rels/slideLayout173.xml.rels><?xml version="1.0" encoding="UTF-8" standalone="yes"?>
<Relationships xmlns="http://schemas.openxmlformats.org/package/2006/relationships"><Relationship Id="rId8" Type="http://schemas.openxmlformats.org/officeDocument/2006/relationships/tags" Target="../tags/tag1369.xml"/><Relationship Id="rId13" Type="http://schemas.openxmlformats.org/officeDocument/2006/relationships/tags" Target="../tags/tag1374.xml"/><Relationship Id="rId18" Type="http://schemas.openxmlformats.org/officeDocument/2006/relationships/slideMaster" Target="../slideMasters/slideMaster10.xml"/><Relationship Id="rId3" Type="http://schemas.openxmlformats.org/officeDocument/2006/relationships/tags" Target="../tags/tag1364.xml"/><Relationship Id="rId7" Type="http://schemas.openxmlformats.org/officeDocument/2006/relationships/tags" Target="../tags/tag1368.xml"/><Relationship Id="rId12" Type="http://schemas.openxmlformats.org/officeDocument/2006/relationships/tags" Target="../tags/tag1373.xml"/><Relationship Id="rId17" Type="http://schemas.openxmlformats.org/officeDocument/2006/relationships/tags" Target="../tags/tag1378.xml"/><Relationship Id="rId2" Type="http://schemas.openxmlformats.org/officeDocument/2006/relationships/tags" Target="../tags/tag1363.xml"/><Relationship Id="rId16" Type="http://schemas.openxmlformats.org/officeDocument/2006/relationships/tags" Target="../tags/tag1377.xml"/><Relationship Id="rId20" Type="http://schemas.openxmlformats.org/officeDocument/2006/relationships/image" Target="../media/image7.svg"/><Relationship Id="rId1" Type="http://schemas.openxmlformats.org/officeDocument/2006/relationships/tags" Target="../tags/tag1362.xml"/><Relationship Id="rId6" Type="http://schemas.openxmlformats.org/officeDocument/2006/relationships/tags" Target="../tags/tag1367.xml"/><Relationship Id="rId11" Type="http://schemas.openxmlformats.org/officeDocument/2006/relationships/tags" Target="../tags/tag1372.xml"/><Relationship Id="rId5" Type="http://schemas.openxmlformats.org/officeDocument/2006/relationships/tags" Target="../tags/tag1366.xml"/><Relationship Id="rId15" Type="http://schemas.openxmlformats.org/officeDocument/2006/relationships/tags" Target="../tags/tag1376.xml"/><Relationship Id="rId10" Type="http://schemas.openxmlformats.org/officeDocument/2006/relationships/tags" Target="../tags/tag1371.xml"/><Relationship Id="rId19" Type="http://schemas.openxmlformats.org/officeDocument/2006/relationships/image" Target="../media/image7.png"/><Relationship Id="rId4" Type="http://schemas.openxmlformats.org/officeDocument/2006/relationships/tags" Target="../tags/tag1365.xml"/><Relationship Id="rId9" Type="http://schemas.openxmlformats.org/officeDocument/2006/relationships/tags" Target="../tags/tag1370.xml"/><Relationship Id="rId14" Type="http://schemas.openxmlformats.org/officeDocument/2006/relationships/tags" Target="../tags/tag1375.xml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379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0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0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380.xml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38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1.xml"/><Relationship Id="rId1" Type="http://schemas.openxmlformats.org/officeDocument/2006/relationships/tags" Target="../tags/tag1383.xml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1.xml"/><Relationship Id="rId1" Type="http://schemas.openxmlformats.org/officeDocument/2006/relationships/tags" Target="../tags/tag1384.xml"/></Relationships>
</file>

<file path=ppt/slideLayouts/_rels/slideLayout185.xml.rels><?xml version="1.0" encoding="UTF-8" standalone="yes"?>
<Relationships xmlns="http://schemas.openxmlformats.org/package/2006/relationships"><Relationship Id="rId8" Type="http://schemas.openxmlformats.org/officeDocument/2006/relationships/tags" Target="../tags/tag1392.xml"/><Relationship Id="rId13" Type="http://schemas.openxmlformats.org/officeDocument/2006/relationships/tags" Target="../tags/tag1397.xml"/><Relationship Id="rId18" Type="http://schemas.openxmlformats.org/officeDocument/2006/relationships/tags" Target="../tags/tag1402.xml"/><Relationship Id="rId3" Type="http://schemas.openxmlformats.org/officeDocument/2006/relationships/tags" Target="../tags/tag1387.xml"/><Relationship Id="rId21" Type="http://schemas.openxmlformats.org/officeDocument/2006/relationships/tags" Target="../tags/tag1405.xml"/><Relationship Id="rId7" Type="http://schemas.openxmlformats.org/officeDocument/2006/relationships/tags" Target="../tags/tag1391.xml"/><Relationship Id="rId12" Type="http://schemas.openxmlformats.org/officeDocument/2006/relationships/tags" Target="../tags/tag1396.xml"/><Relationship Id="rId17" Type="http://schemas.openxmlformats.org/officeDocument/2006/relationships/tags" Target="../tags/tag1401.xml"/><Relationship Id="rId25" Type="http://schemas.openxmlformats.org/officeDocument/2006/relationships/image" Target="../media/image6.png"/><Relationship Id="rId2" Type="http://schemas.openxmlformats.org/officeDocument/2006/relationships/tags" Target="../tags/tag1386.xml"/><Relationship Id="rId16" Type="http://schemas.openxmlformats.org/officeDocument/2006/relationships/tags" Target="../tags/tag1400.xml"/><Relationship Id="rId20" Type="http://schemas.openxmlformats.org/officeDocument/2006/relationships/tags" Target="../tags/tag1404.xml"/><Relationship Id="rId1" Type="http://schemas.openxmlformats.org/officeDocument/2006/relationships/tags" Target="../tags/tag1385.xml"/><Relationship Id="rId6" Type="http://schemas.openxmlformats.org/officeDocument/2006/relationships/tags" Target="../tags/tag1390.xml"/><Relationship Id="rId11" Type="http://schemas.openxmlformats.org/officeDocument/2006/relationships/tags" Target="../tags/tag1395.xml"/><Relationship Id="rId24" Type="http://schemas.openxmlformats.org/officeDocument/2006/relationships/image" Target="../media/image5.png"/><Relationship Id="rId5" Type="http://schemas.openxmlformats.org/officeDocument/2006/relationships/tags" Target="../tags/tag1389.xml"/><Relationship Id="rId15" Type="http://schemas.openxmlformats.org/officeDocument/2006/relationships/tags" Target="../tags/tag1399.xml"/><Relationship Id="rId23" Type="http://schemas.openxmlformats.org/officeDocument/2006/relationships/image" Target="../media/image4.png"/><Relationship Id="rId10" Type="http://schemas.openxmlformats.org/officeDocument/2006/relationships/tags" Target="../tags/tag1394.xml"/><Relationship Id="rId19" Type="http://schemas.openxmlformats.org/officeDocument/2006/relationships/tags" Target="../tags/tag1403.xml"/><Relationship Id="rId4" Type="http://schemas.openxmlformats.org/officeDocument/2006/relationships/tags" Target="../tags/tag1388.xml"/><Relationship Id="rId9" Type="http://schemas.openxmlformats.org/officeDocument/2006/relationships/tags" Target="../tags/tag1393.xml"/><Relationship Id="rId14" Type="http://schemas.openxmlformats.org/officeDocument/2006/relationships/tags" Target="../tags/tag1398.xml"/><Relationship Id="rId22" Type="http://schemas.openxmlformats.org/officeDocument/2006/relationships/slideMaster" Target="../slideMasters/slideMaster11.xml"/></Relationships>
</file>

<file path=ppt/slideLayouts/_rels/slideLayout186.xml.rels><?xml version="1.0" encoding="UTF-8" standalone="yes"?>
<Relationships xmlns="http://schemas.openxmlformats.org/package/2006/relationships"><Relationship Id="rId8" Type="http://schemas.openxmlformats.org/officeDocument/2006/relationships/tags" Target="../tags/tag1413.xml"/><Relationship Id="rId13" Type="http://schemas.openxmlformats.org/officeDocument/2006/relationships/tags" Target="../tags/tag1418.xml"/><Relationship Id="rId18" Type="http://schemas.openxmlformats.org/officeDocument/2006/relationships/slideMaster" Target="../slideMasters/slideMaster11.xml"/><Relationship Id="rId3" Type="http://schemas.openxmlformats.org/officeDocument/2006/relationships/tags" Target="../tags/tag1408.xml"/><Relationship Id="rId7" Type="http://schemas.openxmlformats.org/officeDocument/2006/relationships/tags" Target="../tags/tag1412.xml"/><Relationship Id="rId12" Type="http://schemas.openxmlformats.org/officeDocument/2006/relationships/tags" Target="../tags/tag1417.xml"/><Relationship Id="rId17" Type="http://schemas.openxmlformats.org/officeDocument/2006/relationships/tags" Target="../tags/tag1422.xml"/><Relationship Id="rId2" Type="http://schemas.openxmlformats.org/officeDocument/2006/relationships/tags" Target="../tags/tag1407.xml"/><Relationship Id="rId16" Type="http://schemas.openxmlformats.org/officeDocument/2006/relationships/tags" Target="../tags/tag1421.xml"/><Relationship Id="rId20" Type="http://schemas.openxmlformats.org/officeDocument/2006/relationships/image" Target="../media/image7.svg"/><Relationship Id="rId1" Type="http://schemas.openxmlformats.org/officeDocument/2006/relationships/tags" Target="../tags/tag1406.xml"/><Relationship Id="rId6" Type="http://schemas.openxmlformats.org/officeDocument/2006/relationships/tags" Target="../tags/tag1411.xml"/><Relationship Id="rId11" Type="http://schemas.openxmlformats.org/officeDocument/2006/relationships/tags" Target="../tags/tag1416.xml"/><Relationship Id="rId5" Type="http://schemas.openxmlformats.org/officeDocument/2006/relationships/tags" Target="../tags/tag1410.xml"/><Relationship Id="rId15" Type="http://schemas.openxmlformats.org/officeDocument/2006/relationships/tags" Target="../tags/tag1420.xml"/><Relationship Id="rId10" Type="http://schemas.openxmlformats.org/officeDocument/2006/relationships/tags" Target="../tags/tag1415.xml"/><Relationship Id="rId19" Type="http://schemas.openxmlformats.org/officeDocument/2006/relationships/image" Target="../media/image7.png"/><Relationship Id="rId4" Type="http://schemas.openxmlformats.org/officeDocument/2006/relationships/tags" Target="../tags/tag1409.xml"/><Relationship Id="rId9" Type="http://schemas.openxmlformats.org/officeDocument/2006/relationships/tags" Target="../tags/tag1414.xml"/><Relationship Id="rId14" Type="http://schemas.openxmlformats.org/officeDocument/2006/relationships/tags" Target="../tags/tag1419.xml"/></Relationships>
</file>

<file path=ppt/slideLayouts/_rels/slideLayout187.xml.rels><?xml version="1.0" encoding="UTF-8" standalone="yes"?>
<Relationships xmlns="http://schemas.openxmlformats.org/package/2006/relationships"><Relationship Id="rId8" Type="http://schemas.openxmlformats.org/officeDocument/2006/relationships/tags" Target="../tags/tag1430.xml"/><Relationship Id="rId13" Type="http://schemas.openxmlformats.org/officeDocument/2006/relationships/tags" Target="../tags/tag1435.xml"/><Relationship Id="rId18" Type="http://schemas.openxmlformats.org/officeDocument/2006/relationships/tags" Target="../tags/tag1440.xml"/><Relationship Id="rId3" Type="http://schemas.openxmlformats.org/officeDocument/2006/relationships/tags" Target="../tags/tag1425.xml"/><Relationship Id="rId7" Type="http://schemas.openxmlformats.org/officeDocument/2006/relationships/tags" Target="../tags/tag1429.xml"/><Relationship Id="rId12" Type="http://schemas.openxmlformats.org/officeDocument/2006/relationships/tags" Target="../tags/tag1434.xml"/><Relationship Id="rId17" Type="http://schemas.openxmlformats.org/officeDocument/2006/relationships/tags" Target="../tags/tag1439.xml"/><Relationship Id="rId2" Type="http://schemas.openxmlformats.org/officeDocument/2006/relationships/tags" Target="../tags/tag1424.xml"/><Relationship Id="rId16" Type="http://schemas.openxmlformats.org/officeDocument/2006/relationships/tags" Target="../tags/tag1438.xml"/><Relationship Id="rId20" Type="http://schemas.openxmlformats.org/officeDocument/2006/relationships/image" Target="../media/image8.png"/><Relationship Id="rId1" Type="http://schemas.openxmlformats.org/officeDocument/2006/relationships/tags" Target="../tags/tag1423.xml"/><Relationship Id="rId6" Type="http://schemas.openxmlformats.org/officeDocument/2006/relationships/tags" Target="../tags/tag1428.xml"/><Relationship Id="rId11" Type="http://schemas.openxmlformats.org/officeDocument/2006/relationships/tags" Target="../tags/tag1433.xml"/><Relationship Id="rId5" Type="http://schemas.openxmlformats.org/officeDocument/2006/relationships/tags" Target="../tags/tag1427.xml"/><Relationship Id="rId15" Type="http://schemas.openxmlformats.org/officeDocument/2006/relationships/tags" Target="../tags/tag1437.xml"/><Relationship Id="rId10" Type="http://schemas.openxmlformats.org/officeDocument/2006/relationships/tags" Target="../tags/tag1432.xml"/><Relationship Id="rId19" Type="http://schemas.openxmlformats.org/officeDocument/2006/relationships/slideMaster" Target="../slideMasters/slideMaster11.xml"/><Relationship Id="rId4" Type="http://schemas.openxmlformats.org/officeDocument/2006/relationships/tags" Target="../tags/tag1426.xml"/><Relationship Id="rId9" Type="http://schemas.openxmlformats.org/officeDocument/2006/relationships/tags" Target="../tags/tag1431.xml"/><Relationship Id="rId14" Type="http://schemas.openxmlformats.org/officeDocument/2006/relationships/tags" Target="../tags/tag1436.xml"/></Relationships>
</file>

<file path=ppt/slideLayouts/_rels/slideLayout188.xml.rels><?xml version="1.0" encoding="UTF-8" standalone="yes"?>
<Relationships xmlns="http://schemas.openxmlformats.org/package/2006/relationships"><Relationship Id="rId8" Type="http://schemas.openxmlformats.org/officeDocument/2006/relationships/tags" Target="../tags/tag1448.xml"/><Relationship Id="rId13" Type="http://schemas.openxmlformats.org/officeDocument/2006/relationships/tags" Target="../tags/tag1453.xml"/><Relationship Id="rId18" Type="http://schemas.openxmlformats.org/officeDocument/2006/relationships/slideMaster" Target="../slideMasters/slideMaster11.xml"/><Relationship Id="rId3" Type="http://schemas.openxmlformats.org/officeDocument/2006/relationships/tags" Target="../tags/tag1443.xml"/><Relationship Id="rId7" Type="http://schemas.openxmlformats.org/officeDocument/2006/relationships/tags" Target="../tags/tag1447.xml"/><Relationship Id="rId12" Type="http://schemas.openxmlformats.org/officeDocument/2006/relationships/tags" Target="../tags/tag1452.xml"/><Relationship Id="rId17" Type="http://schemas.openxmlformats.org/officeDocument/2006/relationships/tags" Target="../tags/tag1457.xml"/><Relationship Id="rId2" Type="http://schemas.openxmlformats.org/officeDocument/2006/relationships/tags" Target="../tags/tag1442.xml"/><Relationship Id="rId16" Type="http://schemas.openxmlformats.org/officeDocument/2006/relationships/tags" Target="../tags/tag1456.xml"/><Relationship Id="rId20" Type="http://schemas.openxmlformats.org/officeDocument/2006/relationships/image" Target="../media/image7.svg"/><Relationship Id="rId1" Type="http://schemas.openxmlformats.org/officeDocument/2006/relationships/tags" Target="../tags/tag1441.xml"/><Relationship Id="rId6" Type="http://schemas.openxmlformats.org/officeDocument/2006/relationships/tags" Target="../tags/tag1446.xml"/><Relationship Id="rId11" Type="http://schemas.openxmlformats.org/officeDocument/2006/relationships/tags" Target="../tags/tag1451.xml"/><Relationship Id="rId5" Type="http://schemas.openxmlformats.org/officeDocument/2006/relationships/tags" Target="../tags/tag1445.xml"/><Relationship Id="rId15" Type="http://schemas.openxmlformats.org/officeDocument/2006/relationships/tags" Target="../tags/tag1455.xml"/><Relationship Id="rId10" Type="http://schemas.openxmlformats.org/officeDocument/2006/relationships/tags" Target="../tags/tag1450.xml"/><Relationship Id="rId19" Type="http://schemas.openxmlformats.org/officeDocument/2006/relationships/image" Target="../media/image7.png"/><Relationship Id="rId4" Type="http://schemas.openxmlformats.org/officeDocument/2006/relationships/tags" Target="../tags/tag1444.xml"/><Relationship Id="rId9" Type="http://schemas.openxmlformats.org/officeDocument/2006/relationships/tags" Target="../tags/tag1449.xml"/><Relationship Id="rId14" Type="http://schemas.openxmlformats.org/officeDocument/2006/relationships/tags" Target="../tags/tag1454.xml"/></Relationships>
</file>

<file path=ppt/slideLayouts/_rels/slideLayout189.xml.rels><?xml version="1.0" encoding="UTF-8" standalone="yes"?>
<Relationships xmlns="http://schemas.openxmlformats.org/package/2006/relationships"><Relationship Id="rId8" Type="http://schemas.openxmlformats.org/officeDocument/2006/relationships/tags" Target="../tags/tag1465.xml"/><Relationship Id="rId13" Type="http://schemas.openxmlformats.org/officeDocument/2006/relationships/tags" Target="../tags/tag1470.xml"/><Relationship Id="rId18" Type="http://schemas.openxmlformats.org/officeDocument/2006/relationships/tags" Target="../tags/tag1475.xml"/><Relationship Id="rId3" Type="http://schemas.openxmlformats.org/officeDocument/2006/relationships/tags" Target="../tags/tag1460.xml"/><Relationship Id="rId21" Type="http://schemas.openxmlformats.org/officeDocument/2006/relationships/tags" Target="../tags/tag1478.xml"/><Relationship Id="rId7" Type="http://schemas.openxmlformats.org/officeDocument/2006/relationships/tags" Target="../tags/tag1464.xml"/><Relationship Id="rId12" Type="http://schemas.openxmlformats.org/officeDocument/2006/relationships/tags" Target="../tags/tag1469.xml"/><Relationship Id="rId17" Type="http://schemas.openxmlformats.org/officeDocument/2006/relationships/tags" Target="../tags/tag1474.xml"/><Relationship Id="rId2" Type="http://schemas.openxmlformats.org/officeDocument/2006/relationships/tags" Target="../tags/tag1459.xml"/><Relationship Id="rId16" Type="http://schemas.openxmlformats.org/officeDocument/2006/relationships/tags" Target="../tags/tag1473.xml"/><Relationship Id="rId20" Type="http://schemas.openxmlformats.org/officeDocument/2006/relationships/tags" Target="../tags/tag1477.xml"/><Relationship Id="rId1" Type="http://schemas.openxmlformats.org/officeDocument/2006/relationships/tags" Target="../tags/tag1458.xml"/><Relationship Id="rId6" Type="http://schemas.openxmlformats.org/officeDocument/2006/relationships/tags" Target="../tags/tag1463.xml"/><Relationship Id="rId11" Type="http://schemas.openxmlformats.org/officeDocument/2006/relationships/tags" Target="../tags/tag1468.xml"/><Relationship Id="rId24" Type="http://schemas.openxmlformats.org/officeDocument/2006/relationships/image" Target="../media/image7.svg"/><Relationship Id="rId5" Type="http://schemas.openxmlformats.org/officeDocument/2006/relationships/tags" Target="../tags/tag1462.xml"/><Relationship Id="rId15" Type="http://schemas.openxmlformats.org/officeDocument/2006/relationships/tags" Target="../tags/tag1472.xml"/><Relationship Id="rId23" Type="http://schemas.openxmlformats.org/officeDocument/2006/relationships/image" Target="../media/image7.png"/><Relationship Id="rId10" Type="http://schemas.openxmlformats.org/officeDocument/2006/relationships/tags" Target="../tags/tag1467.xml"/><Relationship Id="rId19" Type="http://schemas.openxmlformats.org/officeDocument/2006/relationships/tags" Target="../tags/tag1476.xml"/><Relationship Id="rId4" Type="http://schemas.openxmlformats.org/officeDocument/2006/relationships/tags" Target="../tags/tag1461.xml"/><Relationship Id="rId9" Type="http://schemas.openxmlformats.org/officeDocument/2006/relationships/tags" Target="../tags/tag1466.xml"/><Relationship Id="rId14" Type="http://schemas.openxmlformats.org/officeDocument/2006/relationships/tags" Target="../tags/tag1471.xml"/><Relationship Id="rId22" Type="http://schemas.openxmlformats.org/officeDocument/2006/relationships/slideMaster" Target="../slideMasters/slideMaster1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8" Type="http://schemas.openxmlformats.org/officeDocument/2006/relationships/tags" Target="../tags/tag1486.xml"/><Relationship Id="rId13" Type="http://schemas.openxmlformats.org/officeDocument/2006/relationships/tags" Target="../tags/tag1491.xml"/><Relationship Id="rId18" Type="http://schemas.openxmlformats.org/officeDocument/2006/relationships/tags" Target="../tags/tag1496.xml"/><Relationship Id="rId3" Type="http://schemas.openxmlformats.org/officeDocument/2006/relationships/tags" Target="../tags/tag1481.xml"/><Relationship Id="rId21" Type="http://schemas.openxmlformats.org/officeDocument/2006/relationships/tags" Target="../tags/tag1499.xml"/><Relationship Id="rId7" Type="http://schemas.openxmlformats.org/officeDocument/2006/relationships/tags" Target="../tags/tag1485.xml"/><Relationship Id="rId12" Type="http://schemas.openxmlformats.org/officeDocument/2006/relationships/tags" Target="../tags/tag1490.xml"/><Relationship Id="rId17" Type="http://schemas.openxmlformats.org/officeDocument/2006/relationships/tags" Target="../tags/tag1495.xml"/><Relationship Id="rId2" Type="http://schemas.openxmlformats.org/officeDocument/2006/relationships/tags" Target="../tags/tag1480.xml"/><Relationship Id="rId16" Type="http://schemas.openxmlformats.org/officeDocument/2006/relationships/tags" Target="../tags/tag1494.xml"/><Relationship Id="rId20" Type="http://schemas.openxmlformats.org/officeDocument/2006/relationships/tags" Target="../tags/tag1498.xml"/><Relationship Id="rId1" Type="http://schemas.openxmlformats.org/officeDocument/2006/relationships/tags" Target="../tags/tag1479.xml"/><Relationship Id="rId6" Type="http://schemas.openxmlformats.org/officeDocument/2006/relationships/tags" Target="../tags/tag1484.xml"/><Relationship Id="rId11" Type="http://schemas.openxmlformats.org/officeDocument/2006/relationships/tags" Target="../tags/tag1489.xml"/><Relationship Id="rId24" Type="http://schemas.openxmlformats.org/officeDocument/2006/relationships/image" Target="../media/image7.svg"/><Relationship Id="rId5" Type="http://schemas.openxmlformats.org/officeDocument/2006/relationships/tags" Target="../tags/tag1483.xml"/><Relationship Id="rId15" Type="http://schemas.openxmlformats.org/officeDocument/2006/relationships/tags" Target="../tags/tag1493.xml"/><Relationship Id="rId23" Type="http://schemas.openxmlformats.org/officeDocument/2006/relationships/image" Target="../media/image7.png"/><Relationship Id="rId10" Type="http://schemas.openxmlformats.org/officeDocument/2006/relationships/tags" Target="../tags/tag1488.xml"/><Relationship Id="rId19" Type="http://schemas.openxmlformats.org/officeDocument/2006/relationships/tags" Target="../tags/tag1497.xml"/><Relationship Id="rId4" Type="http://schemas.openxmlformats.org/officeDocument/2006/relationships/tags" Target="../tags/tag1482.xml"/><Relationship Id="rId9" Type="http://schemas.openxmlformats.org/officeDocument/2006/relationships/tags" Target="../tags/tag1487.xml"/><Relationship Id="rId14" Type="http://schemas.openxmlformats.org/officeDocument/2006/relationships/tags" Target="../tags/tag1492.xml"/><Relationship Id="rId22" Type="http://schemas.openxmlformats.org/officeDocument/2006/relationships/slideMaster" Target="../slideMasters/slideMaster11.xml"/></Relationships>
</file>

<file path=ppt/slideLayouts/_rels/slideLayout191.xml.rels><?xml version="1.0" encoding="UTF-8" standalone="yes"?>
<Relationships xmlns="http://schemas.openxmlformats.org/package/2006/relationships"><Relationship Id="rId8" Type="http://schemas.openxmlformats.org/officeDocument/2006/relationships/tags" Target="../tags/tag1507.xml"/><Relationship Id="rId13" Type="http://schemas.openxmlformats.org/officeDocument/2006/relationships/tags" Target="../tags/tag1512.xml"/><Relationship Id="rId18" Type="http://schemas.openxmlformats.org/officeDocument/2006/relationships/slideMaster" Target="../slideMasters/slideMaster11.xml"/><Relationship Id="rId3" Type="http://schemas.openxmlformats.org/officeDocument/2006/relationships/tags" Target="../tags/tag1502.xml"/><Relationship Id="rId7" Type="http://schemas.openxmlformats.org/officeDocument/2006/relationships/tags" Target="../tags/tag1506.xml"/><Relationship Id="rId12" Type="http://schemas.openxmlformats.org/officeDocument/2006/relationships/tags" Target="../tags/tag1511.xml"/><Relationship Id="rId17" Type="http://schemas.openxmlformats.org/officeDocument/2006/relationships/tags" Target="../tags/tag1516.xml"/><Relationship Id="rId2" Type="http://schemas.openxmlformats.org/officeDocument/2006/relationships/tags" Target="../tags/tag1501.xml"/><Relationship Id="rId16" Type="http://schemas.openxmlformats.org/officeDocument/2006/relationships/tags" Target="../tags/tag1515.xml"/><Relationship Id="rId20" Type="http://schemas.openxmlformats.org/officeDocument/2006/relationships/image" Target="../media/image7.svg"/><Relationship Id="rId1" Type="http://schemas.openxmlformats.org/officeDocument/2006/relationships/tags" Target="../tags/tag1500.xml"/><Relationship Id="rId6" Type="http://schemas.openxmlformats.org/officeDocument/2006/relationships/tags" Target="../tags/tag1505.xml"/><Relationship Id="rId11" Type="http://schemas.openxmlformats.org/officeDocument/2006/relationships/tags" Target="../tags/tag1510.xml"/><Relationship Id="rId5" Type="http://schemas.openxmlformats.org/officeDocument/2006/relationships/tags" Target="../tags/tag1504.xml"/><Relationship Id="rId15" Type="http://schemas.openxmlformats.org/officeDocument/2006/relationships/tags" Target="../tags/tag1514.xml"/><Relationship Id="rId10" Type="http://schemas.openxmlformats.org/officeDocument/2006/relationships/tags" Target="../tags/tag1509.xml"/><Relationship Id="rId19" Type="http://schemas.openxmlformats.org/officeDocument/2006/relationships/image" Target="../media/image7.png"/><Relationship Id="rId4" Type="http://schemas.openxmlformats.org/officeDocument/2006/relationships/tags" Target="../tags/tag1503.xml"/><Relationship Id="rId9" Type="http://schemas.openxmlformats.org/officeDocument/2006/relationships/tags" Target="../tags/tag1508.xml"/><Relationship Id="rId14" Type="http://schemas.openxmlformats.org/officeDocument/2006/relationships/tags" Target="../tags/tag1513.xml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1.xml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11.xml"/><Relationship Id="rId1" Type="http://schemas.openxmlformats.org/officeDocument/2006/relationships/tags" Target="../tags/tag1517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1.xml"/><Relationship Id="rId1" Type="http://schemas.openxmlformats.org/officeDocument/2006/relationships/tags" Target="../tags/tag1518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1.xml"/><Relationship Id="rId1" Type="http://schemas.openxmlformats.org/officeDocument/2006/relationships/tags" Target="../tags/tag1519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2.xml"/><Relationship Id="rId1" Type="http://schemas.openxmlformats.org/officeDocument/2006/relationships/tags" Target="../tags/tag1521.xml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2.xml"/><Relationship Id="rId1" Type="http://schemas.openxmlformats.org/officeDocument/2006/relationships/tags" Target="../tags/tag1522.xml"/></Relationships>
</file>

<file path=ppt/slideLayouts/_rels/slideLayout203.xml.rels><?xml version="1.0" encoding="UTF-8" standalone="yes"?>
<Relationships xmlns="http://schemas.openxmlformats.org/package/2006/relationships"><Relationship Id="rId8" Type="http://schemas.openxmlformats.org/officeDocument/2006/relationships/tags" Target="../tags/tag1530.xml"/><Relationship Id="rId13" Type="http://schemas.openxmlformats.org/officeDocument/2006/relationships/tags" Target="../tags/tag1535.xml"/><Relationship Id="rId18" Type="http://schemas.openxmlformats.org/officeDocument/2006/relationships/tags" Target="../tags/tag1540.xml"/><Relationship Id="rId3" Type="http://schemas.openxmlformats.org/officeDocument/2006/relationships/tags" Target="../tags/tag1525.xml"/><Relationship Id="rId21" Type="http://schemas.openxmlformats.org/officeDocument/2006/relationships/tags" Target="../tags/tag1543.xml"/><Relationship Id="rId7" Type="http://schemas.openxmlformats.org/officeDocument/2006/relationships/tags" Target="../tags/tag1529.xml"/><Relationship Id="rId12" Type="http://schemas.openxmlformats.org/officeDocument/2006/relationships/tags" Target="../tags/tag1534.xml"/><Relationship Id="rId17" Type="http://schemas.openxmlformats.org/officeDocument/2006/relationships/tags" Target="../tags/tag1539.xml"/><Relationship Id="rId25" Type="http://schemas.openxmlformats.org/officeDocument/2006/relationships/image" Target="../media/image6.png"/><Relationship Id="rId2" Type="http://schemas.openxmlformats.org/officeDocument/2006/relationships/tags" Target="../tags/tag1524.xml"/><Relationship Id="rId16" Type="http://schemas.openxmlformats.org/officeDocument/2006/relationships/tags" Target="../tags/tag1538.xml"/><Relationship Id="rId20" Type="http://schemas.openxmlformats.org/officeDocument/2006/relationships/tags" Target="../tags/tag1542.xml"/><Relationship Id="rId1" Type="http://schemas.openxmlformats.org/officeDocument/2006/relationships/tags" Target="../tags/tag1523.xml"/><Relationship Id="rId6" Type="http://schemas.openxmlformats.org/officeDocument/2006/relationships/tags" Target="../tags/tag1528.xml"/><Relationship Id="rId11" Type="http://schemas.openxmlformats.org/officeDocument/2006/relationships/tags" Target="../tags/tag1533.xml"/><Relationship Id="rId24" Type="http://schemas.openxmlformats.org/officeDocument/2006/relationships/image" Target="../media/image5.png"/><Relationship Id="rId5" Type="http://schemas.openxmlformats.org/officeDocument/2006/relationships/tags" Target="../tags/tag1527.xml"/><Relationship Id="rId15" Type="http://schemas.openxmlformats.org/officeDocument/2006/relationships/tags" Target="../tags/tag1537.xml"/><Relationship Id="rId23" Type="http://schemas.openxmlformats.org/officeDocument/2006/relationships/image" Target="../media/image4.png"/><Relationship Id="rId10" Type="http://schemas.openxmlformats.org/officeDocument/2006/relationships/tags" Target="../tags/tag1532.xml"/><Relationship Id="rId19" Type="http://schemas.openxmlformats.org/officeDocument/2006/relationships/tags" Target="../tags/tag1541.xml"/><Relationship Id="rId4" Type="http://schemas.openxmlformats.org/officeDocument/2006/relationships/tags" Target="../tags/tag1526.xml"/><Relationship Id="rId9" Type="http://schemas.openxmlformats.org/officeDocument/2006/relationships/tags" Target="../tags/tag1531.xml"/><Relationship Id="rId14" Type="http://schemas.openxmlformats.org/officeDocument/2006/relationships/tags" Target="../tags/tag1536.xml"/><Relationship Id="rId22" Type="http://schemas.openxmlformats.org/officeDocument/2006/relationships/slideMaster" Target="../slideMasters/slideMaster12.xml"/></Relationships>
</file>

<file path=ppt/slideLayouts/_rels/slideLayout204.xml.rels><?xml version="1.0" encoding="UTF-8" standalone="yes"?>
<Relationships xmlns="http://schemas.openxmlformats.org/package/2006/relationships"><Relationship Id="rId8" Type="http://schemas.openxmlformats.org/officeDocument/2006/relationships/tags" Target="../tags/tag1551.xml"/><Relationship Id="rId13" Type="http://schemas.openxmlformats.org/officeDocument/2006/relationships/tags" Target="../tags/tag1556.xml"/><Relationship Id="rId18" Type="http://schemas.openxmlformats.org/officeDocument/2006/relationships/slideMaster" Target="../slideMasters/slideMaster12.xml"/><Relationship Id="rId3" Type="http://schemas.openxmlformats.org/officeDocument/2006/relationships/tags" Target="../tags/tag1546.xml"/><Relationship Id="rId7" Type="http://schemas.openxmlformats.org/officeDocument/2006/relationships/tags" Target="../tags/tag1550.xml"/><Relationship Id="rId12" Type="http://schemas.openxmlformats.org/officeDocument/2006/relationships/tags" Target="../tags/tag1555.xml"/><Relationship Id="rId17" Type="http://schemas.openxmlformats.org/officeDocument/2006/relationships/tags" Target="../tags/tag1560.xml"/><Relationship Id="rId2" Type="http://schemas.openxmlformats.org/officeDocument/2006/relationships/tags" Target="../tags/tag1545.xml"/><Relationship Id="rId16" Type="http://schemas.openxmlformats.org/officeDocument/2006/relationships/tags" Target="../tags/tag1559.xml"/><Relationship Id="rId20" Type="http://schemas.openxmlformats.org/officeDocument/2006/relationships/image" Target="../media/image7.svg"/><Relationship Id="rId1" Type="http://schemas.openxmlformats.org/officeDocument/2006/relationships/tags" Target="../tags/tag1544.xml"/><Relationship Id="rId6" Type="http://schemas.openxmlformats.org/officeDocument/2006/relationships/tags" Target="../tags/tag1549.xml"/><Relationship Id="rId11" Type="http://schemas.openxmlformats.org/officeDocument/2006/relationships/tags" Target="../tags/tag1554.xml"/><Relationship Id="rId5" Type="http://schemas.openxmlformats.org/officeDocument/2006/relationships/tags" Target="../tags/tag1548.xml"/><Relationship Id="rId15" Type="http://schemas.openxmlformats.org/officeDocument/2006/relationships/tags" Target="../tags/tag1558.xml"/><Relationship Id="rId10" Type="http://schemas.openxmlformats.org/officeDocument/2006/relationships/tags" Target="../tags/tag1553.xml"/><Relationship Id="rId19" Type="http://schemas.openxmlformats.org/officeDocument/2006/relationships/image" Target="../media/image7.png"/><Relationship Id="rId4" Type="http://schemas.openxmlformats.org/officeDocument/2006/relationships/tags" Target="../tags/tag1547.xml"/><Relationship Id="rId9" Type="http://schemas.openxmlformats.org/officeDocument/2006/relationships/tags" Target="../tags/tag1552.xml"/><Relationship Id="rId14" Type="http://schemas.openxmlformats.org/officeDocument/2006/relationships/tags" Target="../tags/tag1557.xml"/></Relationships>
</file>

<file path=ppt/slideLayouts/_rels/slideLayout205.xml.rels><?xml version="1.0" encoding="UTF-8" standalone="yes"?>
<Relationships xmlns="http://schemas.openxmlformats.org/package/2006/relationships"><Relationship Id="rId8" Type="http://schemas.openxmlformats.org/officeDocument/2006/relationships/tags" Target="../tags/tag1568.xml"/><Relationship Id="rId13" Type="http://schemas.openxmlformats.org/officeDocument/2006/relationships/tags" Target="../tags/tag1573.xml"/><Relationship Id="rId18" Type="http://schemas.openxmlformats.org/officeDocument/2006/relationships/tags" Target="../tags/tag1578.xml"/><Relationship Id="rId3" Type="http://schemas.openxmlformats.org/officeDocument/2006/relationships/tags" Target="../tags/tag1563.xml"/><Relationship Id="rId7" Type="http://schemas.openxmlformats.org/officeDocument/2006/relationships/tags" Target="../tags/tag1567.xml"/><Relationship Id="rId12" Type="http://schemas.openxmlformats.org/officeDocument/2006/relationships/tags" Target="../tags/tag1572.xml"/><Relationship Id="rId17" Type="http://schemas.openxmlformats.org/officeDocument/2006/relationships/tags" Target="../tags/tag1577.xml"/><Relationship Id="rId2" Type="http://schemas.openxmlformats.org/officeDocument/2006/relationships/tags" Target="../tags/tag1562.xml"/><Relationship Id="rId16" Type="http://schemas.openxmlformats.org/officeDocument/2006/relationships/tags" Target="../tags/tag1576.xml"/><Relationship Id="rId20" Type="http://schemas.openxmlformats.org/officeDocument/2006/relationships/image" Target="../media/image8.png"/><Relationship Id="rId1" Type="http://schemas.openxmlformats.org/officeDocument/2006/relationships/tags" Target="../tags/tag1561.xml"/><Relationship Id="rId6" Type="http://schemas.openxmlformats.org/officeDocument/2006/relationships/tags" Target="../tags/tag1566.xml"/><Relationship Id="rId11" Type="http://schemas.openxmlformats.org/officeDocument/2006/relationships/tags" Target="../tags/tag1571.xml"/><Relationship Id="rId5" Type="http://schemas.openxmlformats.org/officeDocument/2006/relationships/tags" Target="../tags/tag1565.xml"/><Relationship Id="rId15" Type="http://schemas.openxmlformats.org/officeDocument/2006/relationships/tags" Target="../tags/tag1575.xml"/><Relationship Id="rId10" Type="http://schemas.openxmlformats.org/officeDocument/2006/relationships/tags" Target="../tags/tag1570.xml"/><Relationship Id="rId19" Type="http://schemas.openxmlformats.org/officeDocument/2006/relationships/slideMaster" Target="../slideMasters/slideMaster12.xml"/><Relationship Id="rId4" Type="http://schemas.openxmlformats.org/officeDocument/2006/relationships/tags" Target="../tags/tag1564.xml"/><Relationship Id="rId9" Type="http://schemas.openxmlformats.org/officeDocument/2006/relationships/tags" Target="../tags/tag1569.xml"/><Relationship Id="rId14" Type="http://schemas.openxmlformats.org/officeDocument/2006/relationships/tags" Target="../tags/tag1574.xml"/></Relationships>
</file>

<file path=ppt/slideLayouts/_rels/slideLayout206.xml.rels><?xml version="1.0" encoding="UTF-8" standalone="yes"?>
<Relationships xmlns="http://schemas.openxmlformats.org/package/2006/relationships"><Relationship Id="rId8" Type="http://schemas.openxmlformats.org/officeDocument/2006/relationships/tags" Target="../tags/tag1586.xml"/><Relationship Id="rId13" Type="http://schemas.openxmlformats.org/officeDocument/2006/relationships/tags" Target="../tags/tag1591.xml"/><Relationship Id="rId18" Type="http://schemas.openxmlformats.org/officeDocument/2006/relationships/slideMaster" Target="../slideMasters/slideMaster12.xml"/><Relationship Id="rId3" Type="http://schemas.openxmlformats.org/officeDocument/2006/relationships/tags" Target="../tags/tag1581.xml"/><Relationship Id="rId7" Type="http://schemas.openxmlformats.org/officeDocument/2006/relationships/tags" Target="../tags/tag1585.xml"/><Relationship Id="rId12" Type="http://schemas.openxmlformats.org/officeDocument/2006/relationships/tags" Target="../tags/tag1590.xml"/><Relationship Id="rId17" Type="http://schemas.openxmlformats.org/officeDocument/2006/relationships/tags" Target="../tags/tag1595.xml"/><Relationship Id="rId2" Type="http://schemas.openxmlformats.org/officeDocument/2006/relationships/tags" Target="../tags/tag1580.xml"/><Relationship Id="rId16" Type="http://schemas.openxmlformats.org/officeDocument/2006/relationships/tags" Target="../tags/tag1594.xml"/><Relationship Id="rId20" Type="http://schemas.openxmlformats.org/officeDocument/2006/relationships/image" Target="../media/image7.svg"/><Relationship Id="rId1" Type="http://schemas.openxmlformats.org/officeDocument/2006/relationships/tags" Target="../tags/tag1579.xml"/><Relationship Id="rId6" Type="http://schemas.openxmlformats.org/officeDocument/2006/relationships/tags" Target="../tags/tag1584.xml"/><Relationship Id="rId11" Type="http://schemas.openxmlformats.org/officeDocument/2006/relationships/tags" Target="../tags/tag1589.xml"/><Relationship Id="rId5" Type="http://schemas.openxmlformats.org/officeDocument/2006/relationships/tags" Target="../tags/tag1583.xml"/><Relationship Id="rId15" Type="http://schemas.openxmlformats.org/officeDocument/2006/relationships/tags" Target="../tags/tag1593.xml"/><Relationship Id="rId10" Type="http://schemas.openxmlformats.org/officeDocument/2006/relationships/tags" Target="../tags/tag1588.xml"/><Relationship Id="rId19" Type="http://schemas.openxmlformats.org/officeDocument/2006/relationships/image" Target="../media/image7.png"/><Relationship Id="rId4" Type="http://schemas.openxmlformats.org/officeDocument/2006/relationships/tags" Target="../tags/tag1582.xml"/><Relationship Id="rId9" Type="http://schemas.openxmlformats.org/officeDocument/2006/relationships/tags" Target="../tags/tag1587.xml"/><Relationship Id="rId14" Type="http://schemas.openxmlformats.org/officeDocument/2006/relationships/tags" Target="../tags/tag1592.xml"/></Relationships>
</file>

<file path=ppt/slideLayouts/_rels/slideLayout207.xml.rels><?xml version="1.0" encoding="UTF-8" standalone="yes"?>
<Relationships xmlns="http://schemas.openxmlformats.org/package/2006/relationships"><Relationship Id="rId8" Type="http://schemas.openxmlformats.org/officeDocument/2006/relationships/tags" Target="../tags/tag1603.xml"/><Relationship Id="rId13" Type="http://schemas.openxmlformats.org/officeDocument/2006/relationships/tags" Target="../tags/tag1608.xml"/><Relationship Id="rId18" Type="http://schemas.openxmlformats.org/officeDocument/2006/relationships/tags" Target="../tags/tag1613.xml"/><Relationship Id="rId3" Type="http://schemas.openxmlformats.org/officeDocument/2006/relationships/tags" Target="../tags/tag1598.xml"/><Relationship Id="rId21" Type="http://schemas.openxmlformats.org/officeDocument/2006/relationships/tags" Target="../tags/tag1616.xml"/><Relationship Id="rId7" Type="http://schemas.openxmlformats.org/officeDocument/2006/relationships/tags" Target="../tags/tag1602.xml"/><Relationship Id="rId12" Type="http://schemas.openxmlformats.org/officeDocument/2006/relationships/tags" Target="../tags/tag1607.xml"/><Relationship Id="rId17" Type="http://schemas.openxmlformats.org/officeDocument/2006/relationships/tags" Target="../tags/tag1612.xml"/><Relationship Id="rId2" Type="http://schemas.openxmlformats.org/officeDocument/2006/relationships/tags" Target="../tags/tag1597.xml"/><Relationship Id="rId16" Type="http://schemas.openxmlformats.org/officeDocument/2006/relationships/tags" Target="../tags/tag1611.xml"/><Relationship Id="rId20" Type="http://schemas.openxmlformats.org/officeDocument/2006/relationships/tags" Target="../tags/tag1615.xml"/><Relationship Id="rId1" Type="http://schemas.openxmlformats.org/officeDocument/2006/relationships/tags" Target="../tags/tag1596.xml"/><Relationship Id="rId6" Type="http://schemas.openxmlformats.org/officeDocument/2006/relationships/tags" Target="../tags/tag1601.xml"/><Relationship Id="rId11" Type="http://schemas.openxmlformats.org/officeDocument/2006/relationships/tags" Target="../tags/tag1606.xml"/><Relationship Id="rId24" Type="http://schemas.openxmlformats.org/officeDocument/2006/relationships/image" Target="../media/image7.svg"/><Relationship Id="rId5" Type="http://schemas.openxmlformats.org/officeDocument/2006/relationships/tags" Target="../tags/tag1600.xml"/><Relationship Id="rId15" Type="http://schemas.openxmlformats.org/officeDocument/2006/relationships/tags" Target="../tags/tag1610.xml"/><Relationship Id="rId23" Type="http://schemas.openxmlformats.org/officeDocument/2006/relationships/image" Target="../media/image7.png"/><Relationship Id="rId10" Type="http://schemas.openxmlformats.org/officeDocument/2006/relationships/tags" Target="../tags/tag1605.xml"/><Relationship Id="rId19" Type="http://schemas.openxmlformats.org/officeDocument/2006/relationships/tags" Target="../tags/tag1614.xml"/><Relationship Id="rId4" Type="http://schemas.openxmlformats.org/officeDocument/2006/relationships/tags" Target="../tags/tag1599.xml"/><Relationship Id="rId9" Type="http://schemas.openxmlformats.org/officeDocument/2006/relationships/tags" Target="../tags/tag1604.xml"/><Relationship Id="rId14" Type="http://schemas.openxmlformats.org/officeDocument/2006/relationships/tags" Target="../tags/tag1609.xml"/><Relationship Id="rId22" Type="http://schemas.openxmlformats.org/officeDocument/2006/relationships/slideMaster" Target="../slideMasters/slideMaster12.xml"/></Relationships>
</file>

<file path=ppt/slideLayouts/_rels/slideLayout208.xml.rels><?xml version="1.0" encoding="UTF-8" standalone="yes"?>
<Relationships xmlns="http://schemas.openxmlformats.org/package/2006/relationships"><Relationship Id="rId8" Type="http://schemas.openxmlformats.org/officeDocument/2006/relationships/tags" Target="../tags/tag1624.xml"/><Relationship Id="rId13" Type="http://schemas.openxmlformats.org/officeDocument/2006/relationships/tags" Target="../tags/tag1629.xml"/><Relationship Id="rId18" Type="http://schemas.openxmlformats.org/officeDocument/2006/relationships/tags" Target="../tags/tag1634.xml"/><Relationship Id="rId3" Type="http://schemas.openxmlformats.org/officeDocument/2006/relationships/tags" Target="../tags/tag1619.xml"/><Relationship Id="rId21" Type="http://schemas.openxmlformats.org/officeDocument/2006/relationships/tags" Target="../tags/tag1637.xml"/><Relationship Id="rId7" Type="http://schemas.openxmlformats.org/officeDocument/2006/relationships/tags" Target="../tags/tag1623.xml"/><Relationship Id="rId12" Type="http://schemas.openxmlformats.org/officeDocument/2006/relationships/tags" Target="../tags/tag1628.xml"/><Relationship Id="rId17" Type="http://schemas.openxmlformats.org/officeDocument/2006/relationships/tags" Target="../tags/tag1633.xml"/><Relationship Id="rId2" Type="http://schemas.openxmlformats.org/officeDocument/2006/relationships/tags" Target="../tags/tag1618.xml"/><Relationship Id="rId16" Type="http://schemas.openxmlformats.org/officeDocument/2006/relationships/tags" Target="../tags/tag1632.xml"/><Relationship Id="rId20" Type="http://schemas.openxmlformats.org/officeDocument/2006/relationships/tags" Target="../tags/tag1636.xml"/><Relationship Id="rId1" Type="http://schemas.openxmlformats.org/officeDocument/2006/relationships/tags" Target="../tags/tag1617.xml"/><Relationship Id="rId6" Type="http://schemas.openxmlformats.org/officeDocument/2006/relationships/tags" Target="../tags/tag1622.xml"/><Relationship Id="rId11" Type="http://schemas.openxmlformats.org/officeDocument/2006/relationships/tags" Target="../tags/tag1627.xml"/><Relationship Id="rId24" Type="http://schemas.openxmlformats.org/officeDocument/2006/relationships/image" Target="../media/image7.svg"/><Relationship Id="rId5" Type="http://schemas.openxmlformats.org/officeDocument/2006/relationships/tags" Target="../tags/tag1621.xml"/><Relationship Id="rId15" Type="http://schemas.openxmlformats.org/officeDocument/2006/relationships/tags" Target="../tags/tag1631.xml"/><Relationship Id="rId23" Type="http://schemas.openxmlformats.org/officeDocument/2006/relationships/image" Target="../media/image7.png"/><Relationship Id="rId10" Type="http://schemas.openxmlformats.org/officeDocument/2006/relationships/tags" Target="../tags/tag1626.xml"/><Relationship Id="rId19" Type="http://schemas.openxmlformats.org/officeDocument/2006/relationships/tags" Target="../tags/tag1635.xml"/><Relationship Id="rId4" Type="http://schemas.openxmlformats.org/officeDocument/2006/relationships/tags" Target="../tags/tag1620.xml"/><Relationship Id="rId9" Type="http://schemas.openxmlformats.org/officeDocument/2006/relationships/tags" Target="../tags/tag1625.xml"/><Relationship Id="rId14" Type="http://schemas.openxmlformats.org/officeDocument/2006/relationships/tags" Target="../tags/tag1630.xml"/><Relationship Id="rId22" Type="http://schemas.openxmlformats.org/officeDocument/2006/relationships/slideMaster" Target="../slideMasters/slideMaster12.xml"/></Relationships>
</file>

<file path=ppt/slideLayouts/_rels/slideLayout209.xml.rels><?xml version="1.0" encoding="UTF-8" standalone="yes"?>
<Relationships xmlns="http://schemas.openxmlformats.org/package/2006/relationships"><Relationship Id="rId8" Type="http://schemas.openxmlformats.org/officeDocument/2006/relationships/tags" Target="../tags/tag1645.xml"/><Relationship Id="rId13" Type="http://schemas.openxmlformats.org/officeDocument/2006/relationships/tags" Target="../tags/tag1650.xml"/><Relationship Id="rId18" Type="http://schemas.openxmlformats.org/officeDocument/2006/relationships/slideMaster" Target="../slideMasters/slideMaster12.xml"/><Relationship Id="rId3" Type="http://schemas.openxmlformats.org/officeDocument/2006/relationships/tags" Target="../tags/tag1640.xml"/><Relationship Id="rId7" Type="http://schemas.openxmlformats.org/officeDocument/2006/relationships/tags" Target="../tags/tag1644.xml"/><Relationship Id="rId12" Type="http://schemas.openxmlformats.org/officeDocument/2006/relationships/tags" Target="../tags/tag1649.xml"/><Relationship Id="rId17" Type="http://schemas.openxmlformats.org/officeDocument/2006/relationships/tags" Target="../tags/tag1654.xml"/><Relationship Id="rId2" Type="http://schemas.openxmlformats.org/officeDocument/2006/relationships/tags" Target="../tags/tag1639.xml"/><Relationship Id="rId16" Type="http://schemas.openxmlformats.org/officeDocument/2006/relationships/tags" Target="../tags/tag1653.xml"/><Relationship Id="rId20" Type="http://schemas.openxmlformats.org/officeDocument/2006/relationships/image" Target="../media/image7.svg"/><Relationship Id="rId1" Type="http://schemas.openxmlformats.org/officeDocument/2006/relationships/tags" Target="../tags/tag1638.xml"/><Relationship Id="rId6" Type="http://schemas.openxmlformats.org/officeDocument/2006/relationships/tags" Target="../tags/tag1643.xml"/><Relationship Id="rId11" Type="http://schemas.openxmlformats.org/officeDocument/2006/relationships/tags" Target="../tags/tag1648.xml"/><Relationship Id="rId5" Type="http://schemas.openxmlformats.org/officeDocument/2006/relationships/tags" Target="../tags/tag1642.xml"/><Relationship Id="rId15" Type="http://schemas.openxmlformats.org/officeDocument/2006/relationships/tags" Target="../tags/tag1652.xml"/><Relationship Id="rId10" Type="http://schemas.openxmlformats.org/officeDocument/2006/relationships/tags" Target="../tags/tag1647.xml"/><Relationship Id="rId19" Type="http://schemas.openxmlformats.org/officeDocument/2006/relationships/image" Target="../media/image7.png"/><Relationship Id="rId4" Type="http://schemas.openxmlformats.org/officeDocument/2006/relationships/tags" Target="../tags/tag1641.xml"/><Relationship Id="rId9" Type="http://schemas.openxmlformats.org/officeDocument/2006/relationships/tags" Target="../tags/tag1646.xml"/><Relationship Id="rId14" Type="http://schemas.openxmlformats.org/officeDocument/2006/relationships/tags" Target="../tags/tag165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41.xml"/></Relationships>
</file>

<file path=ppt/slideLayouts/_rels/slideLayout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2.xml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12.xml"/><Relationship Id="rId1" Type="http://schemas.openxmlformats.org/officeDocument/2006/relationships/tags" Target="../tags/tag1655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2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2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2.xml"/><Relationship Id="rId1" Type="http://schemas.openxmlformats.org/officeDocument/2006/relationships/tags" Target="../tags/tag1656.xml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2.xml"/><Relationship Id="rId1" Type="http://schemas.openxmlformats.org/officeDocument/2006/relationships/tags" Target="../tags/tag165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3.xml"/><Relationship Id="rId1" Type="http://schemas.openxmlformats.org/officeDocument/2006/relationships/tags" Target="../tags/tag1659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42.xml"/></Relationships>
</file>

<file path=ppt/slideLayouts/_rels/slideLayout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3.xml"/><Relationship Id="rId1" Type="http://schemas.openxmlformats.org/officeDocument/2006/relationships/tags" Target="../tags/tag1660.xml"/></Relationships>
</file>

<file path=ppt/slideLayouts/_rels/slideLayout221.xml.rels><?xml version="1.0" encoding="UTF-8" standalone="yes"?>
<Relationships xmlns="http://schemas.openxmlformats.org/package/2006/relationships"><Relationship Id="rId8" Type="http://schemas.openxmlformats.org/officeDocument/2006/relationships/tags" Target="../tags/tag1668.xml"/><Relationship Id="rId13" Type="http://schemas.openxmlformats.org/officeDocument/2006/relationships/tags" Target="../tags/tag1673.xml"/><Relationship Id="rId18" Type="http://schemas.openxmlformats.org/officeDocument/2006/relationships/tags" Target="../tags/tag1678.xml"/><Relationship Id="rId3" Type="http://schemas.openxmlformats.org/officeDocument/2006/relationships/tags" Target="../tags/tag1663.xml"/><Relationship Id="rId21" Type="http://schemas.openxmlformats.org/officeDocument/2006/relationships/tags" Target="../tags/tag1681.xml"/><Relationship Id="rId7" Type="http://schemas.openxmlformats.org/officeDocument/2006/relationships/tags" Target="../tags/tag1667.xml"/><Relationship Id="rId12" Type="http://schemas.openxmlformats.org/officeDocument/2006/relationships/tags" Target="../tags/tag1672.xml"/><Relationship Id="rId17" Type="http://schemas.openxmlformats.org/officeDocument/2006/relationships/tags" Target="../tags/tag1677.xml"/><Relationship Id="rId25" Type="http://schemas.openxmlformats.org/officeDocument/2006/relationships/image" Target="../media/image6.png"/><Relationship Id="rId2" Type="http://schemas.openxmlformats.org/officeDocument/2006/relationships/tags" Target="../tags/tag1662.xml"/><Relationship Id="rId16" Type="http://schemas.openxmlformats.org/officeDocument/2006/relationships/tags" Target="../tags/tag1676.xml"/><Relationship Id="rId20" Type="http://schemas.openxmlformats.org/officeDocument/2006/relationships/tags" Target="../tags/tag1680.xml"/><Relationship Id="rId1" Type="http://schemas.openxmlformats.org/officeDocument/2006/relationships/tags" Target="../tags/tag1661.xml"/><Relationship Id="rId6" Type="http://schemas.openxmlformats.org/officeDocument/2006/relationships/tags" Target="../tags/tag1666.xml"/><Relationship Id="rId11" Type="http://schemas.openxmlformats.org/officeDocument/2006/relationships/tags" Target="../tags/tag1671.xml"/><Relationship Id="rId24" Type="http://schemas.openxmlformats.org/officeDocument/2006/relationships/image" Target="../media/image5.png"/><Relationship Id="rId5" Type="http://schemas.openxmlformats.org/officeDocument/2006/relationships/tags" Target="../tags/tag1665.xml"/><Relationship Id="rId15" Type="http://schemas.openxmlformats.org/officeDocument/2006/relationships/tags" Target="../tags/tag1675.xml"/><Relationship Id="rId23" Type="http://schemas.openxmlformats.org/officeDocument/2006/relationships/image" Target="../media/image4.png"/><Relationship Id="rId10" Type="http://schemas.openxmlformats.org/officeDocument/2006/relationships/tags" Target="../tags/tag1670.xml"/><Relationship Id="rId19" Type="http://schemas.openxmlformats.org/officeDocument/2006/relationships/tags" Target="../tags/tag1679.xml"/><Relationship Id="rId4" Type="http://schemas.openxmlformats.org/officeDocument/2006/relationships/tags" Target="../tags/tag1664.xml"/><Relationship Id="rId9" Type="http://schemas.openxmlformats.org/officeDocument/2006/relationships/tags" Target="../tags/tag1669.xml"/><Relationship Id="rId14" Type="http://schemas.openxmlformats.org/officeDocument/2006/relationships/tags" Target="../tags/tag1674.xml"/><Relationship Id="rId22" Type="http://schemas.openxmlformats.org/officeDocument/2006/relationships/slideMaster" Target="../slideMasters/slideMaster13.xml"/></Relationships>
</file>

<file path=ppt/slideLayouts/_rels/slideLayout222.xml.rels><?xml version="1.0" encoding="UTF-8" standalone="yes"?>
<Relationships xmlns="http://schemas.openxmlformats.org/package/2006/relationships"><Relationship Id="rId8" Type="http://schemas.openxmlformats.org/officeDocument/2006/relationships/tags" Target="../tags/tag1689.xml"/><Relationship Id="rId13" Type="http://schemas.openxmlformats.org/officeDocument/2006/relationships/tags" Target="../tags/tag1694.xml"/><Relationship Id="rId18" Type="http://schemas.openxmlformats.org/officeDocument/2006/relationships/slideMaster" Target="../slideMasters/slideMaster13.xml"/><Relationship Id="rId3" Type="http://schemas.openxmlformats.org/officeDocument/2006/relationships/tags" Target="../tags/tag1684.xml"/><Relationship Id="rId7" Type="http://schemas.openxmlformats.org/officeDocument/2006/relationships/tags" Target="../tags/tag1688.xml"/><Relationship Id="rId12" Type="http://schemas.openxmlformats.org/officeDocument/2006/relationships/tags" Target="../tags/tag1693.xml"/><Relationship Id="rId17" Type="http://schemas.openxmlformats.org/officeDocument/2006/relationships/tags" Target="../tags/tag1698.xml"/><Relationship Id="rId2" Type="http://schemas.openxmlformats.org/officeDocument/2006/relationships/tags" Target="../tags/tag1683.xml"/><Relationship Id="rId16" Type="http://schemas.openxmlformats.org/officeDocument/2006/relationships/tags" Target="../tags/tag1697.xml"/><Relationship Id="rId20" Type="http://schemas.openxmlformats.org/officeDocument/2006/relationships/image" Target="../media/image7.svg"/><Relationship Id="rId1" Type="http://schemas.openxmlformats.org/officeDocument/2006/relationships/tags" Target="../tags/tag1682.xml"/><Relationship Id="rId6" Type="http://schemas.openxmlformats.org/officeDocument/2006/relationships/tags" Target="../tags/tag1687.xml"/><Relationship Id="rId11" Type="http://schemas.openxmlformats.org/officeDocument/2006/relationships/tags" Target="../tags/tag1692.xml"/><Relationship Id="rId5" Type="http://schemas.openxmlformats.org/officeDocument/2006/relationships/tags" Target="../tags/tag1686.xml"/><Relationship Id="rId15" Type="http://schemas.openxmlformats.org/officeDocument/2006/relationships/tags" Target="../tags/tag1696.xml"/><Relationship Id="rId10" Type="http://schemas.openxmlformats.org/officeDocument/2006/relationships/tags" Target="../tags/tag1691.xml"/><Relationship Id="rId19" Type="http://schemas.openxmlformats.org/officeDocument/2006/relationships/image" Target="../media/image7.png"/><Relationship Id="rId4" Type="http://schemas.openxmlformats.org/officeDocument/2006/relationships/tags" Target="../tags/tag1685.xml"/><Relationship Id="rId9" Type="http://schemas.openxmlformats.org/officeDocument/2006/relationships/tags" Target="../tags/tag1690.xml"/><Relationship Id="rId14" Type="http://schemas.openxmlformats.org/officeDocument/2006/relationships/tags" Target="../tags/tag1695.xml"/></Relationships>
</file>

<file path=ppt/slideLayouts/_rels/slideLayout223.xml.rels><?xml version="1.0" encoding="UTF-8" standalone="yes"?>
<Relationships xmlns="http://schemas.openxmlformats.org/package/2006/relationships"><Relationship Id="rId8" Type="http://schemas.openxmlformats.org/officeDocument/2006/relationships/tags" Target="../tags/tag1706.xml"/><Relationship Id="rId13" Type="http://schemas.openxmlformats.org/officeDocument/2006/relationships/tags" Target="../tags/tag1711.xml"/><Relationship Id="rId18" Type="http://schemas.openxmlformats.org/officeDocument/2006/relationships/tags" Target="../tags/tag1716.xml"/><Relationship Id="rId3" Type="http://schemas.openxmlformats.org/officeDocument/2006/relationships/tags" Target="../tags/tag1701.xml"/><Relationship Id="rId7" Type="http://schemas.openxmlformats.org/officeDocument/2006/relationships/tags" Target="../tags/tag1705.xml"/><Relationship Id="rId12" Type="http://schemas.openxmlformats.org/officeDocument/2006/relationships/tags" Target="../tags/tag1710.xml"/><Relationship Id="rId17" Type="http://schemas.openxmlformats.org/officeDocument/2006/relationships/tags" Target="../tags/tag1715.xml"/><Relationship Id="rId2" Type="http://schemas.openxmlformats.org/officeDocument/2006/relationships/tags" Target="../tags/tag1700.xml"/><Relationship Id="rId16" Type="http://schemas.openxmlformats.org/officeDocument/2006/relationships/tags" Target="../tags/tag1714.xml"/><Relationship Id="rId20" Type="http://schemas.openxmlformats.org/officeDocument/2006/relationships/image" Target="../media/image8.png"/><Relationship Id="rId1" Type="http://schemas.openxmlformats.org/officeDocument/2006/relationships/tags" Target="../tags/tag1699.xml"/><Relationship Id="rId6" Type="http://schemas.openxmlformats.org/officeDocument/2006/relationships/tags" Target="../tags/tag1704.xml"/><Relationship Id="rId11" Type="http://schemas.openxmlformats.org/officeDocument/2006/relationships/tags" Target="../tags/tag1709.xml"/><Relationship Id="rId5" Type="http://schemas.openxmlformats.org/officeDocument/2006/relationships/tags" Target="../tags/tag1703.xml"/><Relationship Id="rId15" Type="http://schemas.openxmlformats.org/officeDocument/2006/relationships/tags" Target="../tags/tag1713.xml"/><Relationship Id="rId10" Type="http://schemas.openxmlformats.org/officeDocument/2006/relationships/tags" Target="../tags/tag1708.xml"/><Relationship Id="rId19" Type="http://schemas.openxmlformats.org/officeDocument/2006/relationships/slideMaster" Target="../slideMasters/slideMaster13.xml"/><Relationship Id="rId4" Type="http://schemas.openxmlformats.org/officeDocument/2006/relationships/tags" Target="../tags/tag1702.xml"/><Relationship Id="rId9" Type="http://schemas.openxmlformats.org/officeDocument/2006/relationships/tags" Target="../tags/tag1707.xml"/><Relationship Id="rId14" Type="http://schemas.openxmlformats.org/officeDocument/2006/relationships/tags" Target="../tags/tag1712.xml"/></Relationships>
</file>

<file path=ppt/slideLayouts/_rels/slideLayout224.xml.rels><?xml version="1.0" encoding="UTF-8" standalone="yes"?>
<Relationships xmlns="http://schemas.openxmlformats.org/package/2006/relationships"><Relationship Id="rId8" Type="http://schemas.openxmlformats.org/officeDocument/2006/relationships/tags" Target="../tags/tag1724.xml"/><Relationship Id="rId13" Type="http://schemas.openxmlformats.org/officeDocument/2006/relationships/tags" Target="../tags/tag1729.xml"/><Relationship Id="rId18" Type="http://schemas.openxmlformats.org/officeDocument/2006/relationships/slideMaster" Target="../slideMasters/slideMaster13.xml"/><Relationship Id="rId3" Type="http://schemas.openxmlformats.org/officeDocument/2006/relationships/tags" Target="../tags/tag1719.xml"/><Relationship Id="rId7" Type="http://schemas.openxmlformats.org/officeDocument/2006/relationships/tags" Target="../tags/tag1723.xml"/><Relationship Id="rId12" Type="http://schemas.openxmlformats.org/officeDocument/2006/relationships/tags" Target="../tags/tag1728.xml"/><Relationship Id="rId17" Type="http://schemas.openxmlformats.org/officeDocument/2006/relationships/tags" Target="../tags/tag1733.xml"/><Relationship Id="rId2" Type="http://schemas.openxmlformats.org/officeDocument/2006/relationships/tags" Target="../tags/tag1718.xml"/><Relationship Id="rId16" Type="http://schemas.openxmlformats.org/officeDocument/2006/relationships/tags" Target="../tags/tag1732.xml"/><Relationship Id="rId20" Type="http://schemas.openxmlformats.org/officeDocument/2006/relationships/image" Target="../media/image7.svg"/><Relationship Id="rId1" Type="http://schemas.openxmlformats.org/officeDocument/2006/relationships/tags" Target="../tags/tag1717.xml"/><Relationship Id="rId6" Type="http://schemas.openxmlformats.org/officeDocument/2006/relationships/tags" Target="../tags/tag1722.xml"/><Relationship Id="rId11" Type="http://schemas.openxmlformats.org/officeDocument/2006/relationships/tags" Target="../tags/tag1727.xml"/><Relationship Id="rId5" Type="http://schemas.openxmlformats.org/officeDocument/2006/relationships/tags" Target="../tags/tag1721.xml"/><Relationship Id="rId15" Type="http://schemas.openxmlformats.org/officeDocument/2006/relationships/tags" Target="../tags/tag1731.xml"/><Relationship Id="rId10" Type="http://schemas.openxmlformats.org/officeDocument/2006/relationships/tags" Target="../tags/tag1726.xml"/><Relationship Id="rId19" Type="http://schemas.openxmlformats.org/officeDocument/2006/relationships/image" Target="../media/image7.png"/><Relationship Id="rId4" Type="http://schemas.openxmlformats.org/officeDocument/2006/relationships/tags" Target="../tags/tag1720.xml"/><Relationship Id="rId9" Type="http://schemas.openxmlformats.org/officeDocument/2006/relationships/tags" Target="../tags/tag1725.xml"/><Relationship Id="rId14" Type="http://schemas.openxmlformats.org/officeDocument/2006/relationships/tags" Target="../tags/tag1730.xml"/></Relationships>
</file>

<file path=ppt/slideLayouts/_rels/slideLayout225.xml.rels><?xml version="1.0" encoding="UTF-8" standalone="yes"?>
<Relationships xmlns="http://schemas.openxmlformats.org/package/2006/relationships"><Relationship Id="rId8" Type="http://schemas.openxmlformats.org/officeDocument/2006/relationships/tags" Target="../tags/tag1741.xml"/><Relationship Id="rId13" Type="http://schemas.openxmlformats.org/officeDocument/2006/relationships/tags" Target="../tags/tag1746.xml"/><Relationship Id="rId18" Type="http://schemas.openxmlformats.org/officeDocument/2006/relationships/tags" Target="../tags/tag1751.xml"/><Relationship Id="rId3" Type="http://schemas.openxmlformats.org/officeDocument/2006/relationships/tags" Target="../tags/tag1736.xml"/><Relationship Id="rId21" Type="http://schemas.openxmlformats.org/officeDocument/2006/relationships/tags" Target="../tags/tag1754.xml"/><Relationship Id="rId7" Type="http://schemas.openxmlformats.org/officeDocument/2006/relationships/tags" Target="../tags/tag1740.xml"/><Relationship Id="rId12" Type="http://schemas.openxmlformats.org/officeDocument/2006/relationships/tags" Target="../tags/tag1745.xml"/><Relationship Id="rId17" Type="http://schemas.openxmlformats.org/officeDocument/2006/relationships/tags" Target="../tags/tag1750.xml"/><Relationship Id="rId2" Type="http://schemas.openxmlformats.org/officeDocument/2006/relationships/tags" Target="../tags/tag1735.xml"/><Relationship Id="rId16" Type="http://schemas.openxmlformats.org/officeDocument/2006/relationships/tags" Target="../tags/tag1749.xml"/><Relationship Id="rId20" Type="http://schemas.openxmlformats.org/officeDocument/2006/relationships/tags" Target="../tags/tag1753.xml"/><Relationship Id="rId1" Type="http://schemas.openxmlformats.org/officeDocument/2006/relationships/tags" Target="../tags/tag1734.xml"/><Relationship Id="rId6" Type="http://schemas.openxmlformats.org/officeDocument/2006/relationships/tags" Target="../tags/tag1739.xml"/><Relationship Id="rId11" Type="http://schemas.openxmlformats.org/officeDocument/2006/relationships/tags" Target="../tags/tag1744.xml"/><Relationship Id="rId24" Type="http://schemas.openxmlformats.org/officeDocument/2006/relationships/image" Target="../media/image7.svg"/><Relationship Id="rId5" Type="http://schemas.openxmlformats.org/officeDocument/2006/relationships/tags" Target="../tags/tag1738.xml"/><Relationship Id="rId15" Type="http://schemas.openxmlformats.org/officeDocument/2006/relationships/tags" Target="../tags/tag1748.xml"/><Relationship Id="rId23" Type="http://schemas.openxmlformats.org/officeDocument/2006/relationships/image" Target="../media/image7.png"/><Relationship Id="rId10" Type="http://schemas.openxmlformats.org/officeDocument/2006/relationships/tags" Target="../tags/tag1743.xml"/><Relationship Id="rId19" Type="http://schemas.openxmlformats.org/officeDocument/2006/relationships/tags" Target="../tags/tag1752.xml"/><Relationship Id="rId4" Type="http://schemas.openxmlformats.org/officeDocument/2006/relationships/tags" Target="../tags/tag1737.xml"/><Relationship Id="rId9" Type="http://schemas.openxmlformats.org/officeDocument/2006/relationships/tags" Target="../tags/tag1742.xml"/><Relationship Id="rId14" Type="http://schemas.openxmlformats.org/officeDocument/2006/relationships/tags" Target="../tags/tag1747.xml"/><Relationship Id="rId22" Type="http://schemas.openxmlformats.org/officeDocument/2006/relationships/slideMaster" Target="../slideMasters/slideMaster13.xml"/></Relationships>
</file>

<file path=ppt/slideLayouts/_rels/slideLayout226.xml.rels><?xml version="1.0" encoding="UTF-8" standalone="yes"?>
<Relationships xmlns="http://schemas.openxmlformats.org/package/2006/relationships"><Relationship Id="rId8" Type="http://schemas.openxmlformats.org/officeDocument/2006/relationships/tags" Target="../tags/tag1762.xml"/><Relationship Id="rId13" Type="http://schemas.openxmlformats.org/officeDocument/2006/relationships/tags" Target="../tags/tag1767.xml"/><Relationship Id="rId18" Type="http://schemas.openxmlformats.org/officeDocument/2006/relationships/tags" Target="../tags/tag1772.xml"/><Relationship Id="rId3" Type="http://schemas.openxmlformats.org/officeDocument/2006/relationships/tags" Target="../tags/tag1757.xml"/><Relationship Id="rId21" Type="http://schemas.openxmlformats.org/officeDocument/2006/relationships/tags" Target="../tags/tag1775.xml"/><Relationship Id="rId7" Type="http://schemas.openxmlformats.org/officeDocument/2006/relationships/tags" Target="../tags/tag1761.xml"/><Relationship Id="rId12" Type="http://schemas.openxmlformats.org/officeDocument/2006/relationships/tags" Target="../tags/tag1766.xml"/><Relationship Id="rId17" Type="http://schemas.openxmlformats.org/officeDocument/2006/relationships/tags" Target="../tags/tag1771.xml"/><Relationship Id="rId2" Type="http://schemas.openxmlformats.org/officeDocument/2006/relationships/tags" Target="../tags/tag1756.xml"/><Relationship Id="rId16" Type="http://schemas.openxmlformats.org/officeDocument/2006/relationships/tags" Target="../tags/tag1770.xml"/><Relationship Id="rId20" Type="http://schemas.openxmlformats.org/officeDocument/2006/relationships/tags" Target="../tags/tag1774.xml"/><Relationship Id="rId1" Type="http://schemas.openxmlformats.org/officeDocument/2006/relationships/tags" Target="../tags/tag1755.xml"/><Relationship Id="rId6" Type="http://schemas.openxmlformats.org/officeDocument/2006/relationships/tags" Target="../tags/tag1760.xml"/><Relationship Id="rId11" Type="http://schemas.openxmlformats.org/officeDocument/2006/relationships/tags" Target="../tags/tag1765.xml"/><Relationship Id="rId24" Type="http://schemas.openxmlformats.org/officeDocument/2006/relationships/image" Target="../media/image7.svg"/><Relationship Id="rId5" Type="http://schemas.openxmlformats.org/officeDocument/2006/relationships/tags" Target="../tags/tag1759.xml"/><Relationship Id="rId15" Type="http://schemas.openxmlformats.org/officeDocument/2006/relationships/tags" Target="../tags/tag1769.xml"/><Relationship Id="rId23" Type="http://schemas.openxmlformats.org/officeDocument/2006/relationships/image" Target="../media/image7.png"/><Relationship Id="rId10" Type="http://schemas.openxmlformats.org/officeDocument/2006/relationships/tags" Target="../tags/tag1764.xml"/><Relationship Id="rId19" Type="http://schemas.openxmlformats.org/officeDocument/2006/relationships/tags" Target="../tags/tag1773.xml"/><Relationship Id="rId4" Type="http://schemas.openxmlformats.org/officeDocument/2006/relationships/tags" Target="../tags/tag1758.xml"/><Relationship Id="rId9" Type="http://schemas.openxmlformats.org/officeDocument/2006/relationships/tags" Target="../tags/tag1763.xml"/><Relationship Id="rId14" Type="http://schemas.openxmlformats.org/officeDocument/2006/relationships/tags" Target="../tags/tag1768.xml"/><Relationship Id="rId22" Type="http://schemas.openxmlformats.org/officeDocument/2006/relationships/slideMaster" Target="../slideMasters/slideMaster13.xml"/></Relationships>
</file>

<file path=ppt/slideLayouts/_rels/slideLayout227.xml.rels><?xml version="1.0" encoding="UTF-8" standalone="yes"?>
<Relationships xmlns="http://schemas.openxmlformats.org/package/2006/relationships"><Relationship Id="rId8" Type="http://schemas.openxmlformats.org/officeDocument/2006/relationships/tags" Target="../tags/tag1783.xml"/><Relationship Id="rId13" Type="http://schemas.openxmlformats.org/officeDocument/2006/relationships/tags" Target="../tags/tag1788.xml"/><Relationship Id="rId18" Type="http://schemas.openxmlformats.org/officeDocument/2006/relationships/slideMaster" Target="../slideMasters/slideMaster13.xml"/><Relationship Id="rId3" Type="http://schemas.openxmlformats.org/officeDocument/2006/relationships/tags" Target="../tags/tag1778.xml"/><Relationship Id="rId7" Type="http://schemas.openxmlformats.org/officeDocument/2006/relationships/tags" Target="../tags/tag1782.xml"/><Relationship Id="rId12" Type="http://schemas.openxmlformats.org/officeDocument/2006/relationships/tags" Target="../tags/tag1787.xml"/><Relationship Id="rId17" Type="http://schemas.openxmlformats.org/officeDocument/2006/relationships/tags" Target="../tags/tag1792.xml"/><Relationship Id="rId2" Type="http://schemas.openxmlformats.org/officeDocument/2006/relationships/tags" Target="../tags/tag1777.xml"/><Relationship Id="rId16" Type="http://schemas.openxmlformats.org/officeDocument/2006/relationships/tags" Target="../tags/tag1791.xml"/><Relationship Id="rId20" Type="http://schemas.openxmlformats.org/officeDocument/2006/relationships/image" Target="../media/image7.svg"/><Relationship Id="rId1" Type="http://schemas.openxmlformats.org/officeDocument/2006/relationships/tags" Target="../tags/tag1776.xml"/><Relationship Id="rId6" Type="http://schemas.openxmlformats.org/officeDocument/2006/relationships/tags" Target="../tags/tag1781.xml"/><Relationship Id="rId11" Type="http://schemas.openxmlformats.org/officeDocument/2006/relationships/tags" Target="../tags/tag1786.xml"/><Relationship Id="rId5" Type="http://schemas.openxmlformats.org/officeDocument/2006/relationships/tags" Target="../tags/tag1780.xml"/><Relationship Id="rId15" Type="http://schemas.openxmlformats.org/officeDocument/2006/relationships/tags" Target="../tags/tag1790.xml"/><Relationship Id="rId10" Type="http://schemas.openxmlformats.org/officeDocument/2006/relationships/tags" Target="../tags/tag1785.xml"/><Relationship Id="rId19" Type="http://schemas.openxmlformats.org/officeDocument/2006/relationships/image" Target="../media/image7.png"/><Relationship Id="rId4" Type="http://schemas.openxmlformats.org/officeDocument/2006/relationships/tags" Target="../tags/tag1779.xml"/><Relationship Id="rId9" Type="http://schemas.openxmlformats.org/officeDocument/2006/relationships/tags" Target="../tags/tag1784.xml"/><Relationship Id="rId14" Type="http://schemas.openxmlformats.org/officeDocument/2006/relationships/tags" Target="../tags/tag1789.xml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3.xml"/></Relationships>
</file>

<file path=ppt/slideLayouts/_rels/slideLayout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13.xml"/><Relationship Id="rId1" Type="http://schemas.openxmlformats.org/officeDocument/2006/relationships/tags" Target="../tags/tag1793.xml"/></Relationships>
</file>

<file path=ppt/slideLayouts/_rels/slideLayout23.xml.rels><?xml version="1.0" encoding="UTF-8" standalone="yes"?>
<Relationships xmlns="http://schemas.openxmlformats.org/package/2006/relationships"><Relationship Id="rId8" Type="http://schemas.openxmlformats.org/officeDocument/2006/relationships/tags" Target="../tags/tag150.xml"/><Relationship Id="rId13" Type="http://schemas.openxmlformats.org/officeDocument/2006/relationships/tags" Target="../tags/tag155.xml"/><Relationship Id="rId18" Type="http://schemas.openxmlformats.org/officeDocument/2006/relationships/tags" Target="../tags/tag160.xml"/><Relationship Id="rId3" Type="http://schemas.openxmlformats.org/officeDocument/2006/relationships/tags" Target="../tags/tag145.xml"/><Relationship Id="rId21" Type="http://schemas.openxmlformats.org/officeDocument/2006/relationships/tags" Target="../tags/tag163.xml"/><Relationship Id="rId7" Type="http://schemas.openxmlformats.org/officeDocument/2006/relationships/tags" Target="../tags/tag149.xml"/><Relationship Id="rId12" Type="http://schemas.openxmlformats.org/officeDocument/2006/relationships/tags" Target="../tags/tag154.xml"/><Relationship Id="rId17" Type="http://schemas.openxmlformats.org/officeDocument/2006/relationships/tags" Target="../tags/tag159.xml"/><Relationship Id="rId25" Type="http://schemas.openxmlformats.org/officeDocument/2006/relationships/image" Target="../media/image6.png"/><Relationship Id="rId2" Type="http://schemas.openxmlformats.org/officeDocument/2006/relationships/tags" Target="../tags/tag144.xml"/><Relationship Id="rId16" Type="http://schemas.openxmlformats.org/officeDocument/2006/relationships/tags" Target="../tags/tag158.xml"/><Relationship Id="rId20" Type="http://schemas.openxmlformats.org/officeDocument/2006/relationships/tags" Target="../tags/tag162.xml"/><Relationship Id="rId1" Type="http://schemas.openxmlformats.org/officeDocument/2006/relationships/tags" Target="../tags/tag143.xml"/><Relationship Id="rId6" Type="http://schemas.openxmlformats.org/officeDocument/2006/relationships/tags" Target="../tags/tag148.xml"/><Relationship Id="rId11" Type="http://schemas.openxmlformats.org/officeDocument/2006/relationships/tags" Target="../tags/tag153.xml"/><Relationship Id="rId24" Type="http://schemas.openxmlformats.org/officeDocument/2006/relationships/image" Target="../media/image5.png"/><Relationship Id="rId5" Type="http://schemas.openxmlformats.org/officeDocument/2006/relationships/tags" Target="../tags/tag147.xml"/><Relationship Id="rId15" Type="http://schemas.openxmlformats.org/officeDocument/2006/relationships/tags" Target="../tags/tag157.xml"/><Relationship Id="rId23" Type="http://schemas.openxmlformats.org/officeDocument/2006/relationships/image" Target="../media/image4.png"/><Relationship Id="rId10" Type="http://schemas.openxmlformats.org/officeDocument/2006/relationships/tags" Target="../tags/tag152.xml"/><Relationship Id="rId19" Type="http://schemas.openxmlformats.org/officeDocument/2006/relationships/tags" Target="../tags/tag161.xml"/><Relationship Id="rId4" Type="http://schemas.openxmlformats.org/officeDocument/2006/relationships/tags" Target="../tags/tag146.xml"/><Relationship Id="rId9" Type="http://schemas.openxmlformats.org/officeDocument/2006/relationships/tags" Target="../tags/tag151.xml"/><Relationship Id="rId14" Type="http://schemas.openxmlformats.org/officeDocument/2006/relationships/tags" Target="../tags/tag156.xml"/><Relationship Id="rId22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3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3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3.xml"/><Relationship Id="rId1" Type="http://schemas.openxmlformats.org/officeDocument/2006/relationships/tags" Target="../tags/tag1794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3.xml"/><Relationship Id="rId1" Type="http://schemas.openxmlformats.org/officeDocument/2006/relationships/tags" Target="../tags/tag1795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1797.xml"/></Relationships>
</file>

<file path=ppt/slideLayouts/_rels/slideLayout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1798.xml"/></Relationships>
</file>

<file path=ppt/slideLayouts/_rels/slideLayout239.xml.rels><?xml version="1.0" encoding="UTF-8" standalone="yes"?>
<Relationships xmlns="http://schemas.openxmlformats.org/package/2006/relationships"><Relationship Id="rId8" Type="http://schemas.openxmlformats.org/officeDocument/2006/relationships/tags" Target="../tags/tag1806.xml"/><Relationship Id="rId13" Type="http://schemas.openxmlformats.org/officeDocument/2006/relationships/tags" Target="../tags/tag1811.xml"/><Relationship Id="rId18" Type="http://schemas.openxmlformats.org/officeDocument/2006/relationships/tags" Target="../tags/tag1816.xml"/><Relationship Id="rId3" Type="http://schemas.openxmlformats.org/officeDocument/2006/relationships/tags" Target="../tags/tag1801.xml"/><Relationship Id="rId21" Type="http://schemas.openxmlformats.org/officeDocument/2006/relationships/tags" Target="../tags/tag1819.xml"/><Relationship Id="rId7" Type="http://schemas.openxmlformats.org/officeDocument/2006/relationships/tags" Target="../tags/tag1805.xml"/><Relationship Id="rId12" Type="http://schemas.openxmlformats.org/officeDocument/2006/relationships/tags" Target="../tags/tag1810.xml"/><Relationship Id="rId17" Type="http://schemas.openxmlformats.org/officeDocument/2006/relationships/tags" Target="../tags/tag1815.xml"/><Relationship Id="rId25" Type="http://schemas.openxmlformats.org/officeDocument/2006/relationships/image" Target="../media/image6.png"/><Relationship Id="rId2" Type="http://schemas.openxmlformats.org/officeDocument/2006/relationships/tags" Target="../tags/tag1800.xml"/><Relationship Id="rId16" Type="http://schemas.openxmlformats.org/officeDocument/2006/relationships/tags" Target="../tags/tag1814.xml"/><Relationship Id="rId20" Type="http://schemas.openxmlformats.org/officeDocument/2006/relationships/tags" Target="../tags/tag1818.xml"/><Relationship Id="rId1" Type="http://schemas.openxmlformats.org/officeDocument/2006/relationships/tags" Target="../tags/tag1799.xml"/><Relationship Id="rId6" Type="http://schemas.openxmlformats.org/officeDocument/2006/relationships/tags" Target="../tags/tag1804.xml"/><Relationship Id="rId11" Type="http://schemas.openxmlformats.org/officeDocument/2006/relationships/tags" Target="../tags/tag1809.xml"/><Relationship Id="rId24" Type="http://schemas.openxmlformats.org/officeDocument/2006/relationships/image" Target="../media/image5.png"/><Relationship Id="rId5" Type="http://schemas.openxmlformats.org/officeDocument/2006/relationships/tags" Target="../tags/tag1803.xml"/><Relationship Id="rId15" Type="http://schemas.openxmlformats.org/officeDocument/2006/relationships/tags" Target="../tags/tag1813.xml"/><Relationship Id="rId23" Type="http://schemas.openxmlformats.org/officeDocument/2006/relationships/image" Target="../media/image4.png"/><Relationship Id="rId10" Type="http://schemas.openxmlformats.org/officeDocument/2006/relationships/tags" Target="../tags/tag1808.xml"/><Relationship Id="rId19" Type="http://schemas.openxmlformats.org/officeDocument/2006/relationships/tags" Target="../tags/tag1817.xml"/><Relationship Id="rId4" Type="http://schemas.openxmlformats.org/officeDocument/2006/relationships/tags" Target="../tags/tag1802.xml"/><Relationship Id="rId9" Type="http://schemas.openxmlformats.org/officeDocument/2006/relationships/tags" Target="../tags/tag1807.xml"/><Relationship Id="rId14" Type="http://schemas.openxmlformats.org/officeDocument/2006/relationships/tags" Target="../tags/tag1812.xml"/><Relationship Id="rId22" Type="http://schemas.openxmlformats.org/officeDocument/2006/relationships/slideMaster" Target="../slideMasters/slideMaster14.xml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tags" Target="../tags/tag171.xml"/><Relationship Id="rId13" Type="http://schemas.openxmlformats.org/officeDocument/2006/relationships/tags" Target="../tags/tag176.xml"/><Relationship Id="rId18" Type="http://schemas.openxmlformats.org/officeDocument/2006/relationships/slideMaster" Target="../slideMasters/slideMaster2.xml"/><Relationship Id="rId3" Type="http://schemas.openxmlformats.org/officeDocument/2006/relationships/tags" Target="../tags/tag166.xml"/><Relationship Id="rId7" Type="http://schemas.openxmlformats.org/officeDocument/2006/relationships/tags" Target="../tags/tag170.xml"/><Relationship Id="rId12" Type="http://schemas.openxmlformats.org/officeDocument/2006/relationships/tags" Target="../tags/tag175.xml"/><Relationship Id="rId17" Type="http://schemas.openxmlformats.org/officeDocument/2006/relationships/tags" Target="../tags/tag180.xml"/><Relationship Id="rId2" Type="http://schemas.openxmlformats.org/officeDocument/2006/relationships/tags" Target="../tags/tag165.xml"/><Relationship Id="rId16" Type="http://schemas.openxmlformats.org/officeDocument/2006/relationships/tags" Target="../tags/tag179.xml"/><Relationship Id="rId20" Type="http://schemas.openxmlformats.org/officeDocument/2006/relationships/image" Target="../media/image7.svg"/><Relationship Id="rId1" Type="http://schemas.openxmlformats.org/officeDocument/2006/relationships/tags" Target="../tags/tag164.xml"/><Relationship Id="rId6" Type="http://schemas.openxmlformats.org/officeDocument/2006/relationships/tags" Target="../tags/tag169.xml"/><Relationship Id="rId11" Type="http://schemas.openxmlformats.org/officeDocument/2006/relationships/tags" Target="../tags/tag174.xml"/><Relationship Id="rId5" Type="http://schemas.openxmlformats.org/officeDocument/2006/relationships/tags" Target="../tags/tag168.xml"/><Relationship Id="rId15" Type="http://schemas.openxmlformats.org/officeDocument/2006/relationships/tags" Target="../tags/tag178.xml"/><Relationship Id="rId10" Type="http://schemas.openxmlformats.org/officeDocument/2006/relationships/tags" Target="../tags/tag173.xml"/><Relationship Id="rId19" Type="http://schemas.openxmlformats.org/officeDocument/2006/relationships/image" Target="../media/image7.png"/><Relationship Id="rId4" Type="http://schemas.openxmlformats.org/officeDocument/2006/relationships/tags" Target="../tags/tag167.xml"/><Relationship Id="rId9" Type="http://schemas.openxmlformats.org/officeDocument/2006/relationships/tags" Target="../tags/tag172.xml"/><Relationship Id="rId14" Type="http://schemas.openxmlformats.org/officeDocument/2006/relationships/tags" Target="../tags/tag177.xml"/></Relationships>
</file>

<file path=ppt/slideLayouts/_rels/slideLayout240.xml.rels><?xml version="1.0" encoding="UTF-8" standalone="yes"?>
<Relationships xmlns="http://schemas.openxmlformats.org/package/2006/relationships"><Relationship Id="rId8" Type="http://schemas.openxmlformats.org/officeDocument/2006/relationships/tags" Target="../tags/tag1827.xml"/><Relationship Id="rId13" Type="http://schemas.openxmlformats.org/officeDocument/2006/relationships/tags" Target="../tags/tag1832.xml"/><Relationship Id="rId18" Type="http://schemas.openxmlformats.org/officeDocument/2006/relationships/slideMaster" Target="../slideMasters/slideMaster14.xml"/><Relationship Id="rId3" Type="http://schemas.openxmlformats.org/officeDocument/2006/relationships/tags" Target="../tags/tag1822.xml"/><Relationship Id="rId7" Type="http://schemas.openxmlformats.org/officeDocument/2006/relationships/tags" Target="../tags/tag1826.xml"/><Relationship Id="rId12" Type="http://schemas.openxmlformats.org/officeDocument/2006/relationships/tags" Target="../tags/tag1831.xml"/><Relationship Id="rId17" Type="http://schemas.openxmlformats.org/officeDocument/2006/relationships/tags" Target="../tags/tag1836.xml"/><Relationship Id="rId2" Type="http://schemas.openxmlformats.org/officeDocument/2006/relationships/tags" Target="../tags/tag1821.xml"/><Relationship Id="rId16" Type="http://schemas.openxmlformats.org/officeDocument/2006/relationships/tags" Target="../tags/tag1835.xml"/><Relationship Id="rId20" Type="http://schemas.openxmlformats.org/officeDocument/2006/relationships/image" Target="../media/image7.svg"/><Relationship Id="rId1" Type="http://schemas.openxmlformats.org/officeDocument/2006/relationships/tags" Target="../tags/tag1820.xml"/><Relationship Id="rId6" Type="http://schemas.openxmlformats.org/officeDocument/2006/relationships/tags" Target="../tags/tag1825.xml"/><Relationship Id="rId11" Type="http://schemas.openxmlformats.org/officeDocument/2006/relationships/tags" Target="../tags/tag1830.xml"/><Relationship Id="rId5" Type="http://schemas.openxmlformats.org/officeDocument/2006/relationships/tags" Target="../tags/tag1824.xml"/><Relationship Id="rId15" Type="http://schemas.openxmlformats.org/officeDocument/2006/relationships/tags" Target="../tags/tag1834.xml"/><Relationship Id="rId10" Type="http://schemas.openxmlformats.org/officeDocument/2006/relationships/tags" Target="../tags/tag1829.xml"/><Relationship Id="rId19" Type="http://schemas.openxmlformats.org/officeDocument/2006/relationships/image" Target="../media/image7.png"/><Relationship Id="rId4" Type="http://schemas.openxmlformats.org/officeDocument/2006/relationships/tags" Target="../tags/tag1823.xml"/><Relationship Id="rId9" Type="http://schemas.openxmlformats.org/officeDocument/2006/relationships/tags" Target="../tags/tag1828.xml"/><Relationship Id="rId14" Type="http://schemas.openxmlformats.org/officeDocument/2006/relationships/tags" Target="../tags/tag1833.xml"/></Relationships>
</file>

<file path=ppt/slideLayouts/_rels/slideLayout241.xml.rels><?xml version="1.0" encoding="UTF-8" standalone="yes"?>
<Relationships xmlns="http://schemas.openxmlformats.org/package/2006/relationships"><Relationship Id="rId8" Type="http://schemas.openxmlformats.org/officeDocument/2006/relationships/tags" Target="../tags/tag1844.xml"/><Relationship Id="rId13" Type="http://schemas.openxmlformats.org/officeDocument/2006/relationships/tags" Target="../tags/tag1849.xml"/><Relationship Id="rId18" Type="http://schemas.openxmlformats.org/officeDocument/2006/relationships/tags" Target="../tags/tag1854.xml"/><Relationship Id="rId3" Type="http://schemas.openxmlformats.org/officeDocument/2006/relationships/tags" Target="../tags/tag1839.xml"/><Relationship Id="rId7" Type="http://schemas.openxmlformats.org/officeDocument/2006/relationships/tags" Target="../tags/tag1843.xml"/><Relationship Id="rId12" Type="http://schemas.openxmlformats.org/officeDocument/2006/relationships/tags" Target="../tags/tag1848.xml"/><Relationship Id="rId17" Type="http://schemas.openxmlformats.org/officeDocument/2006/relationships/tags" Target="../tags/tag1853.xml"/><Relationship Id="rId2" Type="http://schemas.openxmlformats.org/officeDocument/2006/relationships/tags" Target="../tags/tag1838.xml"/><Relationship Id="rId16" Type="http://schemas.openxmlformats.org/officeDocument/2006/relationships/tags" Target="../tags/tag1852.xml"/><Relationship Id="rId20" Type="http://schemas.openxmlformats.org/officeDocument/2006/relationships/image" Target="../media/image8.png"/><Relationship Id="rId1" Type="http://schemas.openxmlformats.org/officeDocument/2006/relationships/tags" Target="../tags/tag1837.xml"/><Relationship Id="rId6" Type="http://schemas.openxmlformats.org/officeDocument/2006/relationships/tags" Target="../tags/tag1842.xml"/><Relationship Id="rId11" Type="http://schemas.openxmlformats.org/officeDocument/2006/relationships/tags" Target="../tags/tag1847.xml"/><Relationship Id="rId5" Type="http://schemas.openxmlformats.org/officeDocument/2006/relationships/tags" Target="../tags/tag1841.xml"/><Relationship Id="rId15" Type="http://schemas.openxmlformats.org/officeDocument/2006/relationships/tags" Target="../tags/tag1851.xml"/><Relationship Id="rId10" Type="http://schemas.openxmlformats.org/officeDocument/2006/relationships/tags" Target="../tags/tag1846.xml"/><Relationship Id="rId19" Type="http://schemas.openxmlformats.org/officeDocument/2006/relationships/slideMaster" Target="../slideMasters/slideMaster14.xml"/><Relationship Id="rId4" Type="http://schemas.openxmlformats.org/officeDocument/2006/relationships/tags" Target="../tags/tag1840.xml"/><Relationship Id="rId9" Type="http://schemas.openxmlformats.org/officeDocument/2006/relationships/tags" Target="../tags/tag1845.xml"/><Relationship Id="rId14" Type="http://schemas.openxmlformats.org/officeDocument/2006/relationships/tags" Target="../tags/tag1850.xml"/></Relationships>
</file>

<file path=ppt/slideLayouts/_rels/slideLayout242.xml.rels><?xml version="1.0" encoding="UTF-8" standalone="yes"?>
<Relationships xmlns="http://schemas.openxmlformats.org/package/2006/relationships"><Relationship Id="rId8" Type="http://schemas.openxmlformats.org/officeDocument/2006/relationships/tags" Target="../tags/tag1862.xml"/><Relationship Id="rId13" Type="http://schemas.openxmlformats.org/officeDocument/2006/relationships/tags" Target="../tags/tag1867.xml"/><Relationship Id="rId18" Type="http://schemas.openxmlformats.org/officeDocument/2006/relationships/slideMaster" Target="../slideMasters/slideMaster14.xml"/><Relationship Id="rId3" Type="http://schemas.openxmlformats.org/officeDocument/2006/relationships/tags" Target="../tags/tag1857.xml"/><Relationship Id="rId7" Type="http://schemas.openxmlformats.org/officeDocument/2006/relationships/tags" Target="../tags/tag1861.xml"/><Relationship Id="rId12" Type="http://schemas.openxmlformats.org/officeDocument/2006/relationships/tags" Target="../tags/tag1866.xml"/><Relationship Id="rId17" Type="http://schemas.openxmlformats.org/officeDocument/2006/relationships/tags" Target="../tags/tag1871.xml"/><Relationship Id="rId2" Type="http://schemas.openxmlformats.org/officeDocument/2006/relationships/tags" Target="../tags/tag1856.xml"/><Relationship Id="rId16" Type="http://schemas.openxmlformats.org/officeDocument/2006/relationships/tags" Target="../tags/tag1870.xml"/><Relationship Id="rId20" Type="http://schemas.openxmlformats.org/officeDocument/2006/relationships/image" Target="../media/image7.svg"/><Relationship Id="rId1" Type="http://schemas.openxmlformats.org/officeDocument/2006/relationships/tags" Target="../tags/tag1855.xml"/><Relationship Id="rId6" Type="http://schemas.openxmlformats.org/officeDocument/2006/relationships/tags" Target="../tags/tag1860.xml"/><Relationship Id="rId11" Type="http://schemas.openxmlformats.org/officeDocument/2006/relationships/tags" Target="../tags/tag1865.xml"/><Relationship Id="rId5" Type="http://schemas.openxmlformats.org/officeDocument/2006/relationships/tags" Target="../tags/tag1859.xml"/><Relationship Id="rId15" Type="http://schemas.openxmlformats.org/officeDocument/2006/relationships/tags" Target="../tags/tag1869.xml"/><Relationship Id="rId10" Type="http://schemas.openxmlformats.org/officeDocument/2006/relationships/tags" Target="../tags/tag1864.xml"/><Relationship Id="rId19" Type="http://schemas.openxmlformats.org/officeDocument/2006/relationships/image" Target="../media/image7.png"/><Relationship Id="rId4" Type="http://schemas.openxmlformats.org/officeDocument/2006/relationships/tags" Target="../tags/tag1858.xml"/><Relationship Id="rId9" Type="http://schemas.openxmlformats.org/officeDocument/2006/relationships/tags" Target="../tags/tag1863.xml"/><Relationship Id="rId14" Type="http://schemas.openxmlformats.org/officeDocument/2006/relationships/tags" Target="../tags/tag1868.xml"/></Relationships>
</file>

<file path=ppt/slideLayouts/_rels/slideLayout243.xml.rels><?xml version="1.0" encoding="UTF-8" standalone="yes"?>
<Relationships xmlns="http://schemas.openxmlformats.org/package/2006/relationships"><Relationship Id="rId8" Type="http://schemas.openxmlformats.org/officeDocument/2006/relationships/tags" Target="../tags/tag1879.xml"/><Relationship Id="rId13" Type="http://schemas.openxmlformats.org/officeDocument/2006/relationships/tags" Target="../tags/tag1884.xml"/><Relationship Id="rId18" Type="http://schemas.openxmlformats.org/officeDocument/2006/relationships/tags" Target="../tags/tag1889.xml"/><Relationship Id="rId3" Type="http://schemas.openxmlformats.org/officeDocument/2006/relationships/tags" Target="../tags/tag1874.xml"/><Relationship Id="rId21" Type="http://schemas.openxmlformats.org/officeDocument/2006/relationships/tags" Target="../tags/tag1892.xml"/><Relationship Id="rId7" Type="http://schemas.openxmlformats.org/officeDocument/2006/relationships/tags" Target="../tags/tag1878.xml"/><Relationship Id="rId12" Type="http://schemas.openxmlformats.org/officeDocument/2006/relationships/tags" Target="../tags/tag1883.xml"/><Relationship Id="rId17" Type="http://schemas.openxmlformats.org/officeDocument/2006/relationships/tags" Target="../tags/tag1888.xml"/><Relationship Id="rId2" Type="http://schemas.openxmlformats.org/officeDocument/2006/relationships/tags" Target="../tags/tag1873.xml"/><Relationship Id="rId16" Type="http://schemas.openxmlformats.org/officeDocument/2006/relationships/tags" Target="../tags/tag1887.xml"/><Relationship Id="rId20" Type="http://schemas.openxmlformats.org/officeDocument/2006/relationships/tags" Target="../tags/tag1891.xml"/><Relationship Id="rId1" Type="http://schemas.openxmlformats.org/officeDocument/2006/relationships/tags" Target="../tags/tag1872.xml"/><Relationship Id="rId6" Type="http://schemas.openxmlformats.org/officeDocument/2006/relationships/tags" Target="../tags/tag1877.xml"/><Relationship Id="rId11" Type="http://schemas.openxmlformats.org/officeDocument/2006/relationships/tags" Target="../tags/tag1882.xml"/><Relationship Id="rId24" Type="http://schemas.openxmlformats.org/officeDocument/2006/relationships/image" Target="../media/image7.svg"/><Relationship Id="rId5" Type="http://schemas.openxmlformats.org/officeDocument/2006/relationships/tags" Target="../tags/tag1876.xml"/><Relationship Id="rId15" Type="http://schemas.openxmlformats.org/officeDocument/2006/relationships/tags" Target="../tags/tag1886.xml"/><Relationship Id="rId23" Type="http://schemas.openxmlformats.org/officeDocument/2006/relationships/image" Target="../media/image7.png"/><Relationship Id="rId10" Type="http://schemas.openxmlformats.org/officeDocument/2006/relationships/tags" Target="../tags/tag1881.xml"/><Relationship Id="rId19" Type="http://schemas.openxmlformats.org/officeDocument/2006/relationships/tags" Target="../tags/tag1890.xml"/><Relationship Id="rId4" Type="http://schemas.openxmlformats.org/officeDocument/2006/relationships/tags" Target="../tags/tag1875.xml"/><Relationship Id="rId9" Type="http://schemas.openxmlformats.org/officeDocument/2006/relationships/tags" Target="../tags/tag1880.xml"/><Relationship Id="rId14" Type="http://schemas.openxmlformats.org/officeDocument/2006/relationships/tags" Target="../tags/tag1885.xml"/><Relationship Id="rId22" Type="http://schemas.openxmlformats.org/officeDocument/2006/relationships/slideMaster" Target="../slideMasters/slideMaster14.xml"/></Relationships>
</file>

<file path=ppt/slideLayouts/_rels/slideLayout244.xml.rels><?xml version="1.0" encoding="UTF-8" standalone="yes"?>
<Relationships xmlns="http://schemas.openxmlformats.org/package/2006/relationships"><Relationship Id="rId8" Type="http://schemas.openxmlformats.org/officeDocument/2006/relationships/tags" Target="../tags/tag1900.xml"/><Relationship Id="rId13" Type="http://schemas.openxmlformats.org/officeDocument/2006/relationships/tags" Target="../tags/tag1905.xml"/><Relationship Id="rId18" Type="http://schemas.openxmlformats.org/officeDocument/2006/relationships/tags" Target="../tags/tag1910.xml"/><Relationship Id="rId3" Type="http://schemas.openxmlformats.org/officeDocument/2006/relationships/tags" Target="../tags/tag1895.xml"/><Relationship Id="rId21" Type="http://schemas.openxmlformats.org/officeDocument/2006/relationships/tags" Target="../tags/tag1913.xml"/><Relationship Id="rId7" Type="http://schemas.openxmlformats.org/officeDocument/2006/relationships/tags" Target="../tags/tag1899.xml"/><Relationship Id="rId12" Type="http://schemas.openxmlformats.org/officeDocument/2006/relationships/tags" Target="../tags/tag1904.xml"/><Relationship Id="rId17" Type="http://schemas.openxmlformats.org/officeDocument/2006/relationships/tags" Target="../tags/tag1909.xml"/><Relationship Id="rId2" Type="http://schemas.openxmlformats.org/officeDocument/2006/relationships/tags" Target="../tags/tag1894.xml"/><Relationship Id="rId16" Type="http://schemas.openxmlformats.org/officeDocument/2006/relationships/tags" Target="../tags/tag1908.xml"/><Relationship Id="rId20" Type="http://schemas.openxmlformats.org/officeDocument/2006/relationships/tags" Target="../tags/tag1912.xml"/><Relationship Id="rId1" Type="http://schemas.openxmlformats.org/officeDocument/2006/relationships/tags" Target="../tags/tag1893.xml"/><Relationship Id="rId6" Type="http://schemas.openxmlformats.org/officeDocument/2006/relationships/tags" Target="../tags/tag1898.xml"/><Relationship Id="rId11" Type="http://schemas.openxmlformats.org/officeDocument/2006/relationships/tags" Target="../tags/tag1903.xml"/><Relationship Id="rId24" Type="http://schemas.openxmlformats.org/officeDocument/2006/relationships/image" Target="../media/image7.svg"/><Relationship Id="rId5" Type="http://schemas.openxmlformats.org/officeDocument/2006/relationships/tags" Target="../tags/tag1897.xml"/><Relationship Id="rId15" Type="http://schemas.openxmlformats.org/officeDocument/2006/relationships/tags" Target="../tags/tag1907.xml"/><Relationship Id="rId23" Type="http://schemas.openxmlformats.org/officeDocument/2006/relationships/image" Target="../media/image7.png"/><Relationship Id="rId10" Type="http://schemas.openxmlformats.org/officeDocument/2006/relationships/tags" Target="../tags/tag1902.xml"/><Relationship Id="rId19" Type="http://schemas.openxmlformats.org/officeDocument/2006/relationships/tags" Target="../tags/tag1911.xml"/><Relationship Id="rId4" Type="http://schemas.openxmlformats.org/officeDocument/2006/relationships/tags" Target="../tags/tag1896.xml"/><Relationship Id="rId9" Type="http://schemas.openxmlformats.org/officeDocument/2006/relationships/tags" Target="../tags/tag1901.xml"/><Relationship Id="rId14" Type="http://schemas.openxmlformats.org/officeDocument/2006/relationships/tags" Target="../tags/tag1906.xml"/><Relationship Id="rId22" Type="http://schemas.openxmlformats.org/officeDocument/2006/relationships/slideMaster" Target="../slideMasters/slideMaster14.xml"/></Relationships>
</file>

<file path=ppt/slideLayouts/_rels/slideLayout245.xml.rels><?xml version="1.0" encoding="UTF-8" standalone="yes"?>
<Relationships xmlns="http://schemas.openxmlformats.org/package/2006/relationships"><Relationship Id="rId8" Type="http://schemas.openxmlformats.org/officeDocument/2006/relationships/tags" Target="../tags/tag1921.xml"/><Relationship Id="rId13" Type="http://schemas.openxmlformats.org/officeDocument/2006/relationships/tags" Target="../tags/tag1926.xml"/><Relationship Id="rId18" Type="http://schemas.openxmlformats.org/officeDocument/2006/relationships/slideMaster" Target="../slideMasters/slideMaster14.xml"/><Relationship Id="rId3" Type="http://schemas.openxmlformats.org/officeDocument/2006/relationships/tags" Target="../tags/tag1916.xml"/><Relationship Id="rId7" Type="http://schemas.openxmlformats.org/officeDocument/2006/relationships/tags" Target="../tags/tag1920.xml"/><Relationship Id="rId12" Type="http://schemas.openxmlformats.org/officeDocument/2006/relationships/tags" Target="../tags/tag1925.xml"/><Relationship Id="rId17" Type="http://schemas.openxmlformats.org/officeDocument/2006/relationships/tags" Target="../tags/tag1930.xml"/><Relationship Id="rId2" Type="http://schemas.openxmlformats.org/officeDocument/2006/relationships/tags" Target="../tags/tag1915.xml"/><Relationship Id="rId16" Type="http://schemas.openxmlformats.org/officeDocument/2006/relationships/tags" Target="../tags/tag1929.xml"/><Relationship Id="rId20" Type="http://schemas.openxmlformats.org/officeDocument/2006/relationships/image" Target="../media/image7.svg"/><Relationship Id="rId1" Type="http://schemas.openxmlformats.org/officeDocument/2006/relationships/tags" Target="../tags/tag1914.xml"/><Relationship Id="rId6" Type="http://schemas.openxmlformats.org/officeDocument/2006/relationships/tags" Target="../tags/tag1919.xml"/><Relationship Id="rId11" Type="http://schemas.openxmlformats.org/officeDocument/2006/relationships/tags" Target="../tags/tag1924.xml"/><Relationship Id="rId5" Type="http://schemas.openxmlformats.org/officeDocument/2006/relationships/tags" Target="../tags/tag1918.xml"/><Relationship Id="rId15" Type="http://schemas.openxmlformats.org/officeDocument/2006/relationships/tags" Target="../tags/tag1928.xml"/><Relationship Id="rId10" Type="http://schemas.openxmlformats.org/officeDocument/2006/relationships/tags" Target="../tags/tag1923.xml"/><Relationship Id="rId19" Type="http://schemas.openxmlformats.org/officeDocument/2006/relationships/image" Target="../media/image7.png"/><Relationship Id="rId4" Type="http://schemas.openxmlformats.org/officeDocument/2006/relationships/tags" Target="../tags/tag1917.xml"/><Relationship Id="rId9" Type="http://schemas.openxmlformats.org/officeDocument/2006/relationships/tags" Target="../tags/tag1922.xml"/><Relationship Id="rId14" Type="http://schemas.openxmlformats.org/officeDocument/2006/relationships/tags" Target="../tags/tag1927.xml"/></Relationships>
</file>

<file path=ppt/slideLayouts/_rels/slideLayout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4.xml"/></Relationships>
</file>

<file path=ppt/slideLayouts/_rels/slideLayout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1931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tags" Target="../tags/tag188.xml"/><Relationship Id="rId13" Type="http://schemas.openxmlformats.org/officeDocument/2006/relationships/tags" Target="../tags/tag193.xml"/><Relationship Id="rId18" Type="http://schemas.openxmlformats.org/officeDocument/2006/relationships/tags" Target="../tags/tag198.xml"/><Relationship Id="rId3" Type="http://schemas.openxmlformats.org/officeDocument/2006/relationships/tags" Target="../tags/tag183.xml"/><Relationship Id="rId7" Type="http://schemas.openxmlformats.org/officeDocument/2006/relationships/tags" Target="../tags/tag187.xml"/><Relationship Id="rId12" Type="http://schemas.openxmlformats.org/officeDocument/2006/relationships/tags" Target="../tags/tag192.xml"/><Relationship Id="rId17" Type="http://schemas.openxmlformats.org/officeDocument/2006/relationships/tags" Target="../tags/tag197.xml"/><Relationship Id="rId2" Type="http://schemas.openxmlformats.org/officeDocument/2006/relationships/tags" Target="../tags/tag182.xml"/><Relationship Id="rId16" Type="http://schemas.openxmlformats.org/officeDocument/2006/relationships/tags" Target="../tags/tag196.xml"/><Relationship Id="rId20" Type="http://schemas.openxmlformats.org/officeDocument/2006/relationships/image" Target="../media/image8.png"/><Relationship Id="rId1" Type="http://schemas.openxmlformats.org/officeDocument/2006/relationships/tags" Target="../tags/tag181.xml"/><Relationship Id="rId6" Type="http://schemas.openxmlformats.org/officeDocument/2006/relationships/tags" Target="../tags/tag186.xml"/><Relationship Id="rId11" Type="http://schemas.openxmlformats.org/officeDocument/2006/relationships/tags" Target="../tags/tag191.xml"/><Relationship Id="rId5" Type="http://schemas.openxmlformats.org/officeDocument/2006/relationships/tags" Target="../tags/tag185.xml"/><Relationship Id="rId15" Type="http://schemas.openxmlformats.org/officeDocument/2006/relationships/tags" Target="../tags/tag195.xml"/><Relationship Id="rId10" Type="http://schemas.openxmlformats.org/officeDocument/2006/relationships/tags" Target="../tags/tag190.xml"/><Relationship Id="rId19" Type="http://schemas.openxmlformats.org/officeDocument/2006/relationships/slideMaster" Target="../slideMasters/slideMaster2.xml"/><Relationship Id="rId4" Type="http://schemas.openxmlformats.org/officeDocument/2006/relationships/tags" Target="../tags/tag184.xml"/><Relationship Id="rId9" Type="http://schemas.openxmlformats.org/officeDocument/2006/relationships/tags" Target="../tags/tag189.xml"/><Relationship Id="rId14" Type="http://schemas.openxmlformats.org/officeDocument/2006/relationships/tags" Target="../tags/tag194.xml"/></Relationships>
</file>

<file path=ppt/slideLayouts/_rels/slideLayout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1932.xml"/></Relationships>
</file>

<file path=ppt/slideLayouts/_rels/slideLayout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193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5.xml"/><Relationship Id="rId1" Type="http://schemas.openxmlformats.org/officeDocument/2006/relationships/tags" Target="../tags/tag1935.xml"/></Relationships>
</file>

<file path=ppt/slideLayouts/_rels/slideLayout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5.xml"/><Relationship Id="rId1" Type="http://schemas.openxmlformats.org/officeDocument/2006/relationships/tags" Target="../tags/tag1936.xml"/></Relationships>
</file>

<file path=ppt/slideLayouts/_rels/slideLayout257.xml.rels><?xml version="1.0" encoding="UTF-8" standalone="yes"?>
<Relationships xmlns="http://schemas.openxmlformats.org/package/2006/relationships"><Relationship Id="rId8" Type="http://schemas.openxmlformats.org/officeDocument/2006/relationships/tags" Target="../tags/tag1944.xml"/><Relationship Id="rId13" Type="http://schemas.openxmlformats.org/officeDocument/2006/relationships/tags" Target="../tags/tag1949.xml"/><Relationship Id="rId18" Type="http://schemas.openxmlformats.org/officeDocument/2006/relationships/tags" Target="../tags/tag1954.xml"/><Relationship Id="rId3" Type="http://schemas.openxmlformats.org/officeDocument/2006/relationships/tags" Target="../tags/tag1939.xml"/><Relationship Id="rId21" Type="http://schemas.openxmlformats.org/officeDocument/2006/relationships/tags" Target="../tags/tag1957.xml"/><Relationship Id="rId7" Type="http://schemas.openxmlformats.org/officeDocument/2006/relationships/tags" Target="../tags/tag1943.xml"/><Relationship Id="rId12" Type="http://schemas.openxmlformats.org/officeDocument/2006/relationships/tags" Target="../tags/tag1948.xml"/><Relationship Id="rId17" Type="http://schemas.openxmlformats.org/officeDocument/2006/relationships/tags" Target="../tags/tag1953.xml"/><Relationship Id="rId25" Type="http://schemas.openxmlformats.org/officeDocument/2006/relationships/image" Target="../media/image6.png"/><Relationship Id="rId2" Type="http://schemas.openxmlformats.org/officeDocument/2006/relationships/tags" Target="../tags/tag1938.xml"/><Relationship Id="rId16" Type="http://schemas.openxmlformats.org/officeDocument/2006/relationships/tags" Target="../tags/tag1952.xml"/><Relationship Id="rId20" Type="http://schemas.openxmlformats.org/officeDocument/2006/relationships/tags" Target="../tags/tag1956.xml"/><Relationship Id="rId1" Type="http://schemas.openxmlformats.org/officeDocument/2006/relationships/tags" Target="../tags/tag1937.xml"/><Relationship Id="rId6" Type="http://schemas.openxmlformats.org/officeDocument/2006/relationships/tags" Target="../tags/tag1942.xml"/><Relationship Id="rId11" Type="http://schemas.openxmlformats.org/officeDocument/2006/relationships/tags" Target="../tags/tag1947.xml"/><Relationship Id="rId24" Type="http://schemas.openxmlformats.org/officeDocument/2006/relationships/image" Target="../media/image5.png"/><Relationship Id="rId5" Type="http://schemas.openxmlformats.org/officeDocument/2006/relationships/tags" Target="../tags/tag1941.xml"/><Relationship Id="rId15" Type="http://schemas.openxmlformats.org/officeDocument/2006/relationships/tags" Target="../tags/tag1951.xml"/><Relationship Id="rId23" Type="http://schemas.openxmlformats.org/officeDocument/2006/relationships/image" Target="../media/image4.png"/><Relationship Id="rId10" Type="http://schemas.openxmlformats.org/officeDocument/2006/relationships/tags" Target="../tags/tag1946.xml"/><Relationship Id="rId19" Type="http://schemas.openxmlformats.org/officeDocument/2006/relationships/tags" Target="../tags/tag1955.xml"/><Relationship Id="rId4" Type="http://schemas.openxmlformats.org/officeDocument/2006/relationships/tags" Target="../tags/tag1940.xml"/><Relationship Id="rId9" Type="http://schemas.openxmlformats.org/officeDocument/2006/relationships/tags" Target="../tags/tag1945.xml"/><Relationship Id="rId14" Type="http://schemas.openxmlformats.org/officeDocument/2006/relationships/tags" Target="../tags/tag1950.xml"/><Relationship Id="rId22" Type="http://schemas.openxmlformats.org/officeDocument/2006/relationships/slideMaster" Target="../slideMasters/slideMaster15.xml"/></Relationships>
</file>

<file path=ppt/slideLayouts/_rels/slideLayout258.xml.rels><?xml version="1.0" encoding="UTF-8" standalone="yes"?>
<Relationships xmlns="http://schemas.openxmlformats.org/package/2006/relationships"><Relationship Id="rId8" Type="http://schemas.openxmlformats.org/officeDocument/2006/relationships/tags" Target="../tags/tag1965.xml"/><Relationship Id="rId13" Type="http://schemas.openxmlformats.org/officeDocument/2006/relationships/tags" Target="../tags/tag1970.xml"/><Relationship Id="rId18" Type="http://schemas.openxmlformats.org/officeDocument/2006/relationships/slideMaster" Target="../slideMasters/slideMaster15.xml"/><Relationship Id="rId3" Type="http://schemas.openxmlformats.org/officeDocument/2006/relationships/tags" Target="../tags/tag1960.xml"/><Relationship Id="rId7" Type="http://schemas.openxmlformats.org/officeDocument/2006/relationships/tags" Target="../tags/tag1964.xml"/><Relationship Id="rId12" Type="http://schemas.openxmlformats.org/officeDocument/2006/relationships/tags" Target="../tags/tag1969.xml"/><Relationship Id="rId17" Type="http://schemas.openxmlformats.org/officeDocument/2006/relationships/tags" Target="../tags/tag1974.xml"/><Relationship Id="rId2" Type="http://schemas.openxmlformats.org/officeDocument/2006/relationships/tags" Target="../tags/tag1959.xml"/><Relationship Id="rId16" Type="http://schemas.openxmlformats.org/officeDocument/2006/relationships/tags" Target="../tags/tag1973.xml"/><Relationship Id="rId20" Type="http://schemas.openxmlformats.org/officeDocument/2006/relationships/image" Target="../media/image7.svg"/><Relationship Id="rId1" Type="http://schemas.openxmlformats.org/officeDocument/2006/relationships/tags" Target="../tags/tag1958.xml"/><Relationship Id="rId6" Type="http://schemas.openxmlformats.org/officeDocument/2006/relationships/tags" Target="../tags/tag1963.xml"/><Relationship Id="rId11" Type="http://schemas.openxmlformats.org/officeDocument/2006/relationships/tags" Target="../tags/tag1968.xml"/><Relationship Id="rId5" Type="http://schemas.openxmlformats.org/officeDocument/2006/relationships/tags" Target="../tags/tag1962.xml"/><Relationship Id="rId15" Type="http://schemas.openxmlformats.org/officeDocument/2006/relationships/tags" Target="../tags/tag1972.xml"/><Relationship Id="rId10" Type="http://schemas.openxmlformats.org/officeDocument/2006/relationships/tags" Target="../tags/tag1967.xml"/><Relationship Id="rId19" Type="http://schemas.openxmlformats.org/officeDocument/2006/relationships/image" Target="../media/image7.png"/><Relationship Id="rId4" Type="http://schemas.openxmlformats.org/officeDocument/2006/relationships/tags" Target="../tags/tag1961.xml"/><Relationship Id="rId9" Type="http://schemas.openxmlformats.org/officeDocument/2006/relationships/tags" Target="../tags/tag1966.xml"/><Relationship Id="rId14" Type="http://schemas.openxmlformats.org/officeDocument/2006/relationships/tags" Target="../tags/tag1971.xml"/></Relationships>
</file>

<file path=ppt/slideLayouts/_rels/slideLayout259.xml.rels><?xml version="1.0" encoding="UTF-8" standalone="yes"?>
<Relationships xmlns="http://schemas.openxmlformats.org/package/2006/relationships"><Relationship Id="rId8" Type="http://schemas.openxmlformats.org/officeDocument/2006/relationships/tags" Target="../tags/tag1982.xml"/><Relationship Id="rId13" Type="http://schemas.openxmlformats.org/officeDocument/2006/relationships/tags" Target="../tags/tag1987.xml"/><Relationship Id="rId18" Type="http://schemas.openxmlformats.org/officeDocument/2006/relationships/tags" Target="../tags/tag1992.xml"/><Relationship Id="rId3" Type="http://schemas.openxmlformats.org/officeDocument/2006/relationships/tags" Target="../tags/tag1977.xml"/><Relationship Id="rId7" Type="http://schemas.openxmlformats.org/officeDocument/2006/relationships/tags" Target="../tags/tag1981.xml"/><Relationship Id="rId12" Type="http://schemas.openxmlformats.org/officeDocument/2006/relationships/tags" Target="../tags/tag1986.xml"/><Relationship Id="rId17" Type="http://schemas.openxmlformats.org/officeDocument/2006/relationships/tags" Target="../tags/tag1991.xml"/><Relationship Id="rId2" Type="http://schemas.openxmlformats.org/officeDocument/2006/relationships/tags" Target="../tags/tag1976.xml"/><Relationship Id="rId16" Type="http://schemas.openxmlformats.org/officeDocument/2006/relationships/tags" Target="../tags/tag1990.xml"/><Relationship Id="rId20" Type="http://schemas.openxmlformats.org/officeDocument/2006/relationships/image" Target="../media/image8.png"/><Relationship Id="rId1" Type="http://schemas.openxmlformats.org/officeDocument/2006/relationships/tags" Target="../tags/tag1975.xml"/><Relationship Id="rId6" Type="http://schemas.openxmlformats.org/officeDocument/2006/relationships/tags" Target="../tags/tag1980.xml"/><Relationship Id="rId11" Type="http://schemas.openxmlformats.org/officeDocument/2006/relationships/tags" Target="../tags/tag1985.xml"/><Relationship Id="rId5" Type="http://schemas.openxmlformats.org/officeDocument/2006/relationships/tags" Target="../tags/tag1979.xml"/><Relationship Id="rId15" Type="http://schemas.openxmlformats.org/officeDocument/2006/relationships/tags" Target="../tags/tag1989.xml"/><Relationship Id="rId10" Type="http://schemas.openxmlformats.org/officeDocument/2006/relationships/tags" Target="../tags/tag1984.xml"/><Relationship Id="rId19" Type="http://schemas.openxmlformats.org/officeDocument/2006/relationships/slideMaster" Target="../slideMasters/slideMaster15.xml"/><Relationship Id="rId4" Type="http://schemas.openxmlformats.org/officeDocument/2006/relationships/tags" Target="../tags/tag1978.xml"/><Relationship Id="rId9" Type="http://schemas.openxmlformats.org/officeDocument/2006/relationships/tags" Target="../tags/tag1983.xml"/><Relationship Id="rId14" Type="http://schemas.openxmlformats.org/officeDocument/2006/relationships/tags" Target="../tags/tag1988.xml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tags" Target="../tags/tag206.xml"/><Relationship Id="rId13" Type="http://schemas.openxmlformats.org/officeDocument/2006/relationships/tags" Target="../tags/tag211.xml"/><Relationship Id="rId18" Type="http://schemas.openxmlformats.org/officeDocument/2006/relationships/slideMaster" Target="../slideMasters/slideMaster2.xml"/><Relationship Id="rId3" Type="http://schemas.openxmlformats.org/officeDocument/2006/relationships/tags" Target="../tags/tag201.xml"/><Relationship Id="rId7" Type="http://schemas.openxmlformats.org/officeDocument/2006/relationships/tags" Target="../tags/tag205.xml"/><Relationship Id="rId12" Type="http://schemas.openxmlformats.org/officeDocument/2006/relationships/tags" Target="../tags/tag210.xml"/><Relationship Id="rId17" Type="http://schemas.openxmlformats.org/officeDocument/2006/relationships/tags" Target="../tags/tag215.xml"/><Relationship Id="rId2" Type="http://schemas.openxmlformats.org/officeDocument/2006/relationships/tags" Target="../tags/tag200.xml"/><Relationship Id="rId16" Type="http://schemas.openxmlformats.org/officeDocument/2006/relationships/tags" Target="../tags/tag214.xml"/><Relationship Id="rId20" Type="http://schemas.openxmlformats.org/officeDocument/2006/relationships/image" Target="../media/image7.svg"/><Relationship Id="rId1" Type="http://schemas.openxmlformats.org/officeDocument/2006/relationships/tags" Target="../tags/tag199.xml"/><Relationship Id="rId6" Type="http://schemas.openxmlformats.org/officeDocument/2006/relationships/tags" Target="../tags/tag204.xml"/><Relationship Id="rId11" Type="http://schemas.openxmlformats.org/officeDocument/2006/relationships/tags" Target="../tags/tag209.xml"/><Relationship Id="rId5" Type="http://schemas.openxmlformats.org/officeDocument/2006/relationships/tags" Target="../tags/tag203.xml"/><Relationship Id="rId15" Type="http://schemas.openxmlformats.org/officeDocument/2006/relationships/tags" Target="../tags/tag213.xml"/><Relationship Id="rId10" Type="http://schemas.openxmlformats.org/officeDocument/2006/relationships/tags" Target="../tags/tag208.xml"/><Relationship Id="rId19" Type="http://schemas.openxmlformats.org/officeDocument/2006/relationships/image" Target="../media/image7.png"/><Relationship Id="rId4" Type="http://schemas.openxmlformats.org/officeDocument/2006/relationships/tags" Target="../tags/tag202.xml"/><Relationship Id="rId9" Type="http://schemas.openxmlformats.org/officeDocument/2006/relationships/tags" Target="../tags/tag207.xml"/><Relationship Id="rId14" Type="http://schemas.openxmlformats.org/officeDocument/2006/relationships/tags" Target="../tags/tag212.xml"/></Relationships>
</file>

<file path=ppt/slideLayouts/_rels/slideLayout260.xml.rels><?xml version="1.0" encoding="UTF-8" standalone="yes"?>
<Relationships xmlns="http://schemas.openxmlformats.org/package/2006/relationships"><Relationship Id="rId8" Type="http://schemas.openxmlformats.org/officeDocument/2006/relationships/tags" Target="../tags/tag2000.xml"/><Relationship Id="rId13" Type="http://schemas.openxmlformats.org/officeDocument/2006/relationships/tags" Target="../tags/tag2005.xml"/><Relationship Id="rId18" Type="http://schemas.openxmlformats.org/officeDocument/2006/relationships/slideMaster" Target="../slideMasters/slideMaster15.xml"/><Relationship Id="rId3" Type="http://schemas.openxmlformats.org/officeDocument/2006/relationships/tags" Target="../tags/tag1995.xml"/><Relationship Id="rId7" Type="http://schemas.openxmlformats.org/officeDocument/2006/relationships/tags" Target="../tags/tag1999.xml"/><Relationship Id="rId12" Type="http://schemas.openxmlformats.org/officeDocument/2006/relationships/tags" Target="../tags/tag2004.xml"/><Relationship Id="rId17" Type="http://schemas.openxmlformats.org/officeDocument/2006/relationships/tags" Target="../tags/tag2009.xml"/><Relationship Id="rId2" Type="http://schemas.openxmlformats.org/officeDocument/2006/relationships/tags" Target="../tags/tag1994.xml"/><Relationship Id="rId16" Type="http://schemas.openxmlformats.org/officeDocument/2006/relationships/tags" Target="../tags/tag2008.xml"/><Relationship Id="rId20" Type="http://schemas.openxmlformats.org/officeDocument/2006/relationships/image" Target="../media/image7.svg"/><Relationship Id="rId1" Type="http://schemas.openxmlformats.org/officeDocument/2006/relationships/tags" Target="../tags/tag1993.xml"/><Relationship Id="rId6" Type="http://schemas.openxmlformats.org/officeDocument/2006/relationships/tags" Target="../tags/tag1998.xml"/><Relationship Id="rId11" Type="http://schemas.openxmlformats.org/officeDocument/2006/relationships/tags" Target="../tags/tag2003.xml"/><Relationship Id="rId5" Type="http://schemas.openxmlformats.org/officeDocument/2006/relationships/tags" Target="../tags/tag1997.xml"/><Relationship Id="rId15" Type="http://schemas.openxmlformats.org/officeDocument/2006/relationships/tags" Target="../tags/tag2007.xml"/><Relationship Id="rId10" Type="http://schemas.openxmlformats.org/officeDocument/2006/relationships/tags" Target="../tags/tag2002.xml"/><Relationship Id="rId19" Type="http://schemas.openxmlformats.org/officeDocument/2006/relationships/image" Target="../media/image7.png"/><Relationship Id="rId4" Type="http://schemas.openxmlformats.org/officeDocument/2006/relationships/tags" Target="../tags/tag1996.xml"/><Relationship Id="rId9" Type="http://schemas.openxmlformats.org/officeDocument/2006/relationships/tags" Target="../tags/tag2001.xml"/><Relationship Id="rId14" Type="http://schemas.openxmlformats.org/officeDocument/2006/relationships/tags" Target="../tags/tag2006.xml"/></Relationships>
</file>

<file path=ppt/slideLayouts/_rels/slideLayout261.xml.rels><?xml version="1.0" encoding="UTF-8" standalone="yes"?>
<Relationships xmlns="http://schemas.openxmlformats.org/package/2006/relationships"><Relationship Id="rId8" Type="http://schemas.openxmlformats.org/officeDocument/2006/relationships/tags" Target="../tags/tag2017.xml"/><Relationship Id="rId13" Type="http://schemas.openxmlformats.org/officeDocument/2006/relationships/tags" Target="../tags/tag2022.xml"/><Relationship Id="rId18" Type="http://schemas.openxmlformats.org/officeDocument/2006/relationships/tags" Target="../tags/tag2027.xml"/><Relationship Id="rId3" Type="http://schemas.openxmlformats.org/officeDocument/2006/relationships/tags" Target="../tags/tag2012.xml"/><Relationship Id="rId21" Type="http://schemas.openxmlformats.org/officeDocument/2006/relationships/tags" Target="../tags/tag2030.xml"/><Relationship Id="rId7" Type="http://schemas.openxmlformats.org/officeDocument/2006/relationships/tags" Target="../tags/tag2016.xml"/><Relationship Id="rId12" Type="http://schemas.openxmlformats.org/officeDocument/2006/relationships/tags" Target="../tags/tag2021.xml"/><Relationship Id="rId17" Type="http://schemas.openxmlformats.org/officeDocument/2006/relationships/tags" Target="../tags/tag2026.xml"/><Relationship Id="rId2" Type="http://schemas.openxmlformats.org/officeDocument/2006/relationships/tags" Target="../tags/tag2011.xml"/><Relationship Id="rId16" Type="http://schemas.openxmlformats.org/officeDocument/2006/relationships/tags" Target="../tags/tag2025.xml"/><Relationship Id="rId20" Type="http://schemas.openxmlformats.org/officeDocument/2006/relationships/tags" Target="../tags/tag2029.xml"/><Relationship Id="rId1" Type="http://schemas.openxmlformats.org/officeDocument/2006/relationships/tags" Target="../tags/tag2010.xml"/><Relationship Id="rId6" Type="http://schemas.openxmlformats.org/officeDocument/2006/relationships/tags" Target="../tags/tag2015.xml"/><Relationship Id="rId11" Type="http://schemas.openxmlformats.org/officeDocument/2006/relationships/tags" Target="../tags/tag2020.xml"/><Relationship Id="rId24" Type="http://schemas.openxmlformats.org/officeDocument/2006/relationships/image" Target="../media/image7.svg"/><Relationship Id="rId5" Type="http://schemas.openxmlformats.org/officeDocument/2006/relationships/tags" Target="../tags/tag2014.xml"/><Relationship Id="rId15" Type="http://schemas.openxmlformats.org/officeDocument/2006/relationships/tags" Target="../tags/tag2024.xml"/><Relationship Id="rId23" Type="http://schemas.openxmlformats.org/officeDocument/2006/relationships/image" Target="../media/image7.png"/><Relationship Id="rId10" Type="http://schemas.openxmlformats.org/officeDocument/2006/relationships/tags" Target="../tags/tag2019.xml"/><Relationship Id="rId19" Type="http://schemas.openxmlformats.org/officeDocument/2006/relationships/tags" Target="../tags/tag2028.xml"/><Relationship Id="rId4" Type="http://schemas.openxmlformats.org/officeDocument/2006/relationships/tags" Target="../tags/tag2013.xml"/><Relationship Id="rId9" Type="http://schemas.openxmlformats.org/officeDocument/2006/relationships/tags" Target="../tags/tag2018.xml"/><Relationship Id="rId14" Type="http://schemas.openxmlformats.org/officeDocument/2006/relationships/tags" Target="../tags/tag2023.xml"/><Relationship Id="rId22" Type="http://schemas.openxmlformats.org/officeDocument/2006/relationships/slideMaster" Target="../slideMasters/slideMaster15.xml"/></Relationships>
</file>

<file path=ppt/slideLayouts/_rels/slideLayout262.xml.rels><?xml version="1.0" encoding="UTF-8" standalone="yes"?>
<Relationships xmlns="http://schemas.openxmlformats.org/package/2006/relationships"><Relationship Id="rId8" Type="http://schemas.openxmlformats.org/officeDocument/2006/relationships/tags" Target="../tags/tag2038.xml"/><Relationship Id="rId13" Type="http://schemas.openxmlformats.org/officeDocument/2006/relationships/tags" Target="../tags/tag2043.xml"/><Relationship Id="rId18" Type="http://schemas.openxmlformats.org/officeDocument/2006/relationships/tags" Target="../tags/tag2048.xml"/><Relationship Id="rId3" Type="http://schemas.openxmlformats.org/officeDocument/2006/relationships/tags" Target="../tags/tag2033.xml"/><Relationship Id="rId21" Type="http://schemas.openxmlformats.org/officeDocument/2006/relationships/tags" Target="../tags/tag2051.xml"/><Relationship Id="rId7" Type="http://schemas.openxmlformats.org/officeDocument/2006/relationships/tags" Target="../tags/tag2037.xml"/><Relationship Id="rId12" Type="http://schemas.openxmlformats.org/officeDocument/2006/relationships/tags" Target="../tags/tag2042.xml"/><Relationship Id="rId17" Type="http://schemas.openxmlformats.org/officeDocument/2006/relationships/tags" Target="../tags/tag2047.xml"/><Relationship Id="rId2" Type="http://schemas.openxmlformats.org/officeDocument/2006/relationships/tags" Target="../tags/tag2032.xml"/><Relationship Id="rId16" Type="http://schemas.openxmlformats.org/officeDocument/2006/relationships/tags" Target="../tags/tag2046.xml"/><Relationship Id="rId20" Type="http://schemas.openxmlformats.org/officeDocument/2006/relationships/tags" Target="../tags/tag2050.xml"/><Relationship Id="rId1" Type="http://schemas.openxmlformats.org/officeDocument/2006/relationships/tags" Target="../tags/tag2031.xml"/><Relationship Id="rId6" Type="http://schemas.openxmlformats.org/officeDocument/2006/relationships/tags" Target="../tags/tag2036.xml"/><Relationship Id="rId11" Type="http://schemas.openxmlformats.org/officeDocument/2006/relationships/tags" Target="../tags/tag2041.xml"/><Relationship Id="rId24" Type="http://schemas.openxmlformats.org/officeDocument/2006/relationships/image" Target="../media/image7.svg"/><Relationship Id="rId5" Type="http://schemas.openxmlformats.org/officeDocument/2006/relationships/tags" Target="../tags/tag2035.xml"/><Relationship Id="rId15" Type="http://schemas.openxmlformats.org/officeDocument/2006/relationships/tags" Target="../tags/tag2045.xml"/><Relationship Id="rId23" Type="http://schemas.openxmlformats.org/officeDocument/2006/relationships/image" Target="../media/image7.png"/><Relationship Id="rId10" Type="http://schemas.openxmlformats.org/officeDocument/2006/relationships/tags" Target="../tags/tag2040.xml"/><Relationship Id="rId19" Type="http://schemas.openxmlformats.org/officeDocument/2006/relationships/tags" Target="../tags/tag2049.xml"/><Relationship Id="rId4" Type="http://schemas.openxmlformats.org/officeDocument/2006/relationships/tags" Target="../tags/tag2034.xml"/><Relationship Id="rId9" Type="http://schemas.openxmlformats.org/officeDocument/2006/relationships/tags" Target="../tags/tag2039.xml"/><Relationship Id="rId14" Type="http://schemas.openxmlformats.org/officeDocument/2006/relationships/tags" Target="../tags/tag2044.xml"/><Relationship Id="rId22" Type="http://schemas.openxmlformats.org/officeDocument/2006/relationships/slideMaster" Target="../slideMasters/slideMaster15.xml"/></Relationships>
</file>

<file path=ppt/slideLayouts/_rels/slideLayout263.xml.rels><?xml version="1.0" encoding="UTF-8" standalone="yes"?>
<Relationships xmlns="http://schemas.openxmlformats.org/package/2006/relationships"><Relationship Id="rId8" Type="http://schemas.openxmlformats.org/officeDocument/2006/relationships/tags" Target="../tags/tag2059.xml"/><Relationship Id="rId13" Type="http://schemas.openxmlformats.org/officeDocument/2006/relationships/tags" Target="../tags/tag2064.xml"/><Relationship Id="rId18" Type="http://schemas.openxmlformats.org/officeDocument/2006/relationships/slideMaster" Target="../slideMasters/slideMaster15.xml"/><Relationship Id="rId3" Type="http://schemas.openxmlformats.org/officeDocument/2006/relationships/tags" Target="../tags/tag2054.xml"/><Relationship Id="rId7" Type="http://schemas.openxmlformats.org/officeDocument/2006/relationships/tags" Target="../tags/tag2058.xml"/><Relationship Id="rId12" Type="http://schemas.openxmlformats.org/officeDocument/2006/relationships/tags" Target="../tags/tag2063.xml"/><Relationship Id="rId17" Type="http://schemas.openxmlformats.org/officeDocument/2006/relationships/tags" Target="../tags/tag2068.xml"/><Relationship Id="rId2" Type="http://schemas.openxmlformats.org/officeDocument/2006/relationships/tags" Target="../tags/tag2053.xml"/><Relationship Id="rId16" Type="http://schemas.openxmlformats.org/officeDocument/2006/relationships/tags" Target="../tags/tag2067.xml"/><Relationship Id="rId20" Type="http://schemas.openxmlformats.org/officeDocument/2006/relationships/image" Target="../media/image7.svg"/><Relationship Id="rId1" Type="http://schemas.openxmlformats.org/officeDocument/2006/relationships/tags" Target="../tags/tag2052.xml"/><Relationship Id="rId6" Type="http://schemas.openxmlformats.org/officeDocument/2006/relationships/tags" Target="../tags/tag2057.xml"/><Relationship Id="rId11" Type="http://schemas.openxmlformats.org/officeDocument/2006/relationships/tags" Target="../tags/tag2062.xml"/><Relationship Id="rId5" Type="http://schemas.openxmlformats.org/officeDocument/2006/relationships/tags" Target="../tags/tag2056.xml"/><Relationship Id="rId15" Type="http://schemas.openxmlformats.org/officeDocument/2006/relationships/tags" Target="../tags/tag2066.xml"/><Relationship Id="rId10" Type="http://schemas.openxmlformats.org/officeDocument/2006/relationships/tags" Target="../tags/tag2061.xml"/><Relationship Id="rId19" Type="http://schemas.openxmlformats.org/officeDocument/2006/relationships/image" Target="../media/image7.png"/><Relationship Id="rId4" Type="http://schemas.openxmlformats.org/officeDocument/2006/relationships/tags" Target="../tags/tag2055.xml"/><Relationship Id="rId9" Type="http://schemas.openxmlformats.org/officeDocument/2006/relationships/tags" Target="../tags/tag2060.xml"/><Relationship Id="rId14" Type="http://schemas.openxmlformats.org/officeDocument/2006/relationships/tags" Target="../tags/tag2065.xml"/></Relationships>
</file>

<file path=ppt/slideLayouts/_rels/slideLayout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5.xml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15.xml"/><Relationship Id="rId1" Type="http://schemas.openxmlformats.org/officeDocument/2006/relationships/tags" Target="../tags/tag2069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5.xml"/><Relationship Id="rId1" Type="http://schemas.openxmlformats.org/officeDocument/2006/relationships/tags" Target="../tags/tag2070.xml"/></Relationships>
</file>

<file path=ppt/slideLayouts/_rels/slideLayout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5.xml"/><Relationship Id="rId1" Type="http://schemas.openxmlformats.org/officeDocument/2006/relationships/tags" Target="../tags/tag2071.xml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tags" Target="../tags/tag233.xml"/><Relationship Id="rId3" Type="http://schemas.openxmlformats.org/officeDocument/2006/relationships/tags" Target="../tags/tag218.xml"/><Relationship Id="rId21" Type="http://schemas.openxmlformats.org/officeDocument/2006/relationships/tags" Target="../tags/tag236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20" Type="http://schemas.openxmlformats.org/officeDocument/2006/relationships/tags" Target="../tags/tag235.xml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24" Type="http://schemas.openxmlformats.org/officeDocument/2006/relationships/image" Target="../media/image7.svg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23" Type="http://schemas.openxmlformats.org/officeDocument/2006/relationships/image" Target="../media/image7.png"/><Relationship Id="rId10" Type="http://schemas.openxmlformats.org/officeDocument/2006/relationships/tags" Target="../tags/tag225.xml"/><Relationship Id="rId19" Type="http://schemas.openxmlformats.org/officeDocument/2006/relationships/tags" Target="../tags/tag234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Relationship Id="rId22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2073.xml"/></Relationships>
</file>

<file path=ppt/slideLayouts/_rels/slideLayout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2074.xml"/></Relationships>
</file>

<file path=ppt/slideLayouts/_rels/slideLayout275.xml.rels><?xml version="1.0" encoding="UTF-8" standalone="yes"?>
<Relationships xmlns="http://schemas.openxmlformats.org/package/2006/relationships"><Relationship Id="rId8" Type="http://schemas.openxmlformats.org/officeDocument/2006/relationships/tags" Target="../tags/tag2082.xml"/><Relationship Id="rId13" Type="http://schemas.openxmlformats.org/officeDocument/2006/relationships/tags" Target="../tags/tag2087.xml"/><Relationship Id="rId18" Type="http://schemas.openxmlformats.org/officeDocument/2006/relationships/tags" Target="../tags/tag2092.xml"/><Relationship Id="rId3" Type="http://schemas.openxmlformats.org/officeDocument/2006/relationships/tags" Target="../tags/tag2077.xml"/><Relationship Id="rId21" Type="http://schemas.openxmlformats.org/officeDocument/2006/relationships/tags" Target="../tags/tag2095.xml"/><Relationship Id="rId7" Type="http://schemas.openxmlformats.org/officeDocument/2006/relationships/tags" Target="../tags/tag2081.xml"/><Relationship Id="rId12" Type="http://schemas.openxmlformats.org/officeDocument/2006/relationships/tags" Target="../tags/tag2086.xml"/><Relationship Id="rId17" Type="http://schemas.openxmlformats.org/officeDocument/2006/relationships/tags" Target="../tags/tag2091.xml"/><Relationship Id="rId25" Type="http://schemas.openxmlformats.org/officeDocument/2006/relationships/image" Target="../media/image6.png"/><Relationship Id="rId2" Type="http://schemas.openxmlformats.org/officeDocument/2006/relationships/tags" Target="../tags/tag2076.xml"/><Relationship Id="rId16" Type="http://schemas.openxmlformats.org/officeDocument/2006/relationships/tags" Target="../tags/tag2090.xml"/><Relationship Id="rId20" Type="http://schemas.openxmlformats.org/officeDocument/2006/relationships/tags" Target="../tags/tag2094.xml"/><Relationship Id="rId1" Type="http://schemas.openxmlformats.org/officeDocument/2006/relationships/tags" Target="../tags/tag2075.xml"/><Relationship Id="rId6" Type="http://schemas.openxmlformats.org/officeDocument/2006/relationships/tags" Target="../tags/tag2080.xml"/><Relationship Id="rId11" Type="http://schemas.openxmlformats.org/officeDocument/2006/relationships/tags" Target="../tags/tag2085.xml"/><Relationship Id="rId24" Type="http://schemas.openxmlformats.org/officeDocument/2006/relationships/image" Target="../media/image5.png"/><Relationship Id="rId5" Type="http://schemas.openxmlformats.org/officeDocument/2006/relationships/tags" Target="../tags/tag2079.xml"/><Relationship Id="rId15" Type="http://schemas.openxmlformats.org/officeDocument/2006/relationships/tags" Target="../tags/tag2089.xml"/><Relationship Id="rId23" Type="http://schemas.openxmlformats.org/officeDocument/2006/relationships/image" Target="../media/image4.png"/><Relationship Id="rId10" Type="http://schemas.openxmlformats.org/officeDocument/2006/relationships/tags" Target="../tags/tag2084.xml"/><Relationship Id="rId19" Type="http://schemas.openxmlformats.org/officeDocument/2006/relationships/tags" Target="../tags/tag2093.xml"/><Relationship Id="rId4" Type="http://schemas.openxmlformats.org/officeDocument/2006/relationships/tags" Target="../tags/tag2078.xml"/><Relationship Id="rId9" Type="http://schemas.openxmlformats.org/officeDocument/2006/relationships/tags" Target="../tags/tag2083.xml"/><Relationship Id="rId14" Type="http://schemas.openxmlformats.org/officeDocument/2006/relationships/tags" Target="../tags/tag2088.xml"/><Relationship Id="rId22" Type="http://schemas.openxmlformats.org/officeDocument/2006/relationships/slideMaster" Target="../slideMasters/slideMaster16.xml"/></Relationships>
</file>

<file path=ppt/slideLayouts/_rels/slideLayout276.xml.rels><?xml version="1.0" encoding="UTF-8" standalone="yes"?>
<Relationships xmlns="http://schemas.openxmlformats.org/package/2006/relationships"><Relationship Id="rId8" Type="http://schemas.openxmlformats.org/officeDocument/2006/relationships/tags" Target="../tags/tag2103.xml"/><Relationship Id="rId13" Type="http://schemas.openxmlformats.org/officeDocument/2006/relationships/tags" Target="../tags/tag2108.xml"/><Relationship Id="rId18" Type="http://schemas.openxmlformats.org/officeDocument/2006/relationships/slideMaster" Target="../slideMasters/slideMaster16.xml"/><Relationship Id="rId3" Type="http://schemas.openxmlformats.org/officeDocument/2006/relationships/tags" Target="../tags/tag2098.xml"/><Relationship Id="rId7" Type="http://schemas.openxmlformats.org/officeDocument/2006/relationships/tags" Target="../tags/tag2102.xml"/><Relationship Id="rId12" Type="http://schemas.openxmlformats.org/officeDocument/2006/relationships/tags" Target="../tags/tag2107.xml"/><Relationship Id="rId17" Type="http://schemas.openxmlformats.org/officeDocument/2006/relationships/tags" Target="../tags/tag2112.xml"/><Relationship Id="rId2" Type="http://schemas.openxmlformats.org/officeDocument/2006/relationships/tags" Target="../tags/tag2097.xml"/><Relationship Id="rId16" Type="http://schemas.openxmlformats.org/officeDocument/2006/relationships/tags" Target="../tags/tag2111.xml"/><Relationship Id="rId20" Type="http://schemas.openxmlformats.org/officeDocument/2006/relationships/image" Target="../media/image7.svg"/><Relationship Id="rId1" Type="http://schemas.openxmlformats.org/officeDocument/2006/relationships/tags" Target="../tags/tag2096.xml"/><Relationship Id="rId6" Type="http://schemas.openxmlformats.org/officeDocument/2006/relationships/tags" Target="../tags/tag2101.xml"/><Relationship Id="rId11" Type="http://schemas.openxmlformats.org/officeDocument/2006/relationships/tags" Target="../tags/tag2106.xml"/><Relationship Id="rId5" Type="http://schemas.openxmlformats.org/officeDocument/2006/relationships/tags" Target="../tags/tag2100.xml"/><Relationship Id="rId15" Type="http://schemas.openxmlformats.org/officeDocument/2006/relationships/tags" Target="../tags/tag2110.xml"/><Relationship Id="rId10" Type="http://schemas.openxmlformats.org/officeDocument/2006/relationships/tags" Target="../tags/tag2105.xml"/><Relationship Id="rId19" Type="http://schemas.openxmlformats.org/officeDocument/2006/relationships/image" Target="../media/image7.png"/><Relationship Id="rId4" Type="http://schemas.openxmlformats.org/officeDocument/2006/relationships/tags" Target="../tags/tag2099.xml"/><Relationship Id="rId9" Type="http://schemas.openxmlformats.org/officeDocument/2006/relationships/tags" Target="../tags/tag2104.xml"/><Relationship Id="rId14" Type="http://schemas.openxmlformats.org/officeDocument/2006/relationships/tags" Target="../tags/tag2109.xml"/></Relationships>
</file>

<file path=ppt/slideLayouts/_rels/slideLayout277.xml.rels><?xml version="1.0" encoding="UTF-8" standalone="yes"?>
<Relationships xmlns="http://schemas.openxmlformats.org/package/2006/relationships"><Relationship Id="rId8" Type="http://schemas.openxmlformats.org/officeDocument/2006/relationships/tags" Target="../tags/tag2120.xml"/><Relationship Id="rId13" Type="http://schemas.openxmlformats.org/officeDocument/2006/relationships/tags" Target="../tags/tag2125.xml"/><Relationship Id="rId18" Type="http://schemas.openxmlformats.org/officeDocument/2006/relationships/tags" Target="../tags/tag2130.xml"/><Relationship Id="rId3" Type="http://schemas.openxmlformats.org/officeDocument/2006/relationships/tags" Target="../tags/tag2115.xml"/><Relationship Id="rId7" Type="http://schemas.openxmlformats.org/officeDocument/2006/relationships/tags" Target="../tags/tag2119.xml"/><Relationship Id="rId12" Type="http://schemas.openxmlformats.org/officeDocument/2006/relationships/tags" Target="../tags/tag2124.xml"/><Relationship Id="rId17" Type="http://schemas.openxmlformats.org/officeDocument/2006/relationships/tags" Target="../tags/tag2129.xml"/><Relationship Id="rId2" Type="http://schemas.openxmlformats.org/officeDocument/2006/relationships/tags" Target="../tags/tag2114.xml"/><Relationship Id="rId16" Type="http://schemas.openxmlformats.org/officeDocument/2006/relationships/tags" Target="../tags/tag2128.xml"/><Relationship Id="rId20" Type="http://schemas.openxmlformats.org/officeDocument/2006/relationships/image" Target="../media/image8.png"/><Relationship Id="rId1" Type="http://schemas.openxmlformats.org/officeDocument/2006/relationships/tags" Target="../tags/tag2113.xml"/><Relationship Id="rId6" Type="http://schemas.openxmlformats.org/officeDocument/2006/relationships/tags" Target="../tags/tag2118.xml"/><Relationship Id="rId11" Type="http://schemas.openxmlformats.org/officeDocument/2006/relationships/tags" Target="../tags/tag2123.xml"/><Relationship Id="rId5" Type="http://schemas.openxmlformats.org/officeDocument/2006/relationships/tags" Target="../tags/tag2117.xml"/><Relationship Id="rId15" Type="http://schemas.openxmlformats.org/officeDocument/2006/relationships/tags" Target="../tags/tag2127.xml"/><Relationship Id="rId10" Type="http://schemas.openxmlformats.org/officeDocument/2006/relationships/tags" Target="../tags/tag2122.xml"/><Relationship Id="rId19" Type="http://schemas.openxmlformats.org/officeDocument/2006/relationships/slideMaster" Target="../slideMasters/slideMaster16.xml"/><Relationship Id="rId4" Type="http://schemas.openxmlformats.org/officeDocument/2006/relationships/tags" Target="../tags/tag2116.xml"/><Relationship Id="rId9" Type="http://schemas.openxmlformats.org/officeDocument/2006/relationships/tags" Target="../tags/tag2121.xml"/><Relationship Id="rId14" Type="http://schemas.openxmlformats.org/officeDocument/2006/relationships/tags" Target="../tags/tag2126.xml"/></Relationships>
</file>

<file path=ppt/slideLayouts/_rels/slideLayout278.xml.rels><?xml version="1.0" encoding="UTF-8" standalone="yes"?>
<Relationships xmlns="http://schemas.openxmlformats.org/package/2006/relationships"><Relationship Id="rId8" Type="http://schemas.openxmlformats.org/officeDocument/2006/relationships/tags" Target="../tags/tag2138.xml"/><Relationship Id="rId13" Type="http://schemas.openxmlformats.org/officeDocument/2006/relationships/tags" Target="../tags/tag2143.xml"/><Relationship Id="rId18" Type="http://schemas.openxmlformats.org/officeDocument/2006/relationships/slideMaster" Target="../slideMasters/slideMaster16.xml"/><Relationship Id="rId3" Type="http://schemas.openxmlformats.org/officeDocument/2006/relationships/tags" Target="../tags/tag2133.xml"/><Relationship Id="rId7" Type="http://schemas.openxmlformats.org/officeDocument/2006/relationships/tags" Target="../tags/tag2137.xml"/><Relationship Id="rId12" Type="http://schemas.openxmlformats.org/officeDocument/2006/relationships/tags" Target="../tags/tag2142.xml"/><Relationship Id="rId17" Type="http://schemas.openxmlformats.org/officeDocument/2006/relationships/tags" Target="../tags/tag2147.xml"/><Relationship Id="rId2" Type="http://schemas.openxmlformats.org/officeDocument/2006/relationships/tags" Target="../tags/tag2132.xml"/><Relationship Id="rId16" Type="http://schemas.openxmlformats.org/officeDocument/2006/relationships/tags" Target="../tags/tag2146.xml"/><Relationship Id="rId20" Type="http://schemas.openxmlformats.org/officeDocument/2006/relationships/image" Target="../media/image7.svg"/><Relationship Id="rId1" Type="http://schemas.openxmlformats.org/officeDocument/2006/relationships/tags" Target="../tags/tag2131.xml"/><Relationship Id="rId6" Type="http://schemas.openxmlformats.org/officeDocument/2006/relationships/tags" Target="../tags/tag2136.xml"/><Relationship Id="rId11" Type="http://schemas.openxmlformats.org/officeDocument/2006/relationships/tags" Target="../tags/tag2141.xml"/><Relationship Id="rId5" Type="http://schemas.openxmlformats.org/officeDocument/2006/relationships/tags" Target="../tags/tag2135.xml"/><Relationship Id="rId15" Type="http://schemas.openxmlformats.org/officeDocument/2006/relationships/tags" Target="../tags/tag2145.xml"/><Relationship Id="rId10" Type="http://schemas.openxmlformats.org/officeDocument/2006/relationships/tags" Target="../tags/tag2140.xml"/><Relationship Id="rId19" Type="http://schemas.openxmlformats.org/officeDocument/2006/relationships/image" Target="../media/image7.png"/><Relationship Id="rId4" Type="http://schemas.openxmlformats.org/officeDocument/2006/relationships/tags" Target="../tags/tag2134.xml"/><Relationship Id="rId9" Type="http://schemas.openxmlformats.org/officeDocument/2006/relationships/tags" Target="../tags/tag2139.xml"/><Relationship Id="rId14" Type="http://schemas.openxmlformats.org/officeDocument/2006/relationships/tags" Target="../tags/tag2144.xml"/></Relationships>
</file>

<file path=ppt/slideLayouts/_rels/slideLayout279.xml.rels><?xml version="1.0" encoding="UTF-8" standalone="yes"?>
<Relationships xmlns="http://schemas.openxmlformats.org/package/2006/relationships"><Relationship Id="rId8" Type="http://schemas.openxmlformats.org/officeDocument/2006/relationships/tags" Target="../tags/tag2155.xml"/><Relationship Id="rId13" Type="http://schemas.openxmlformats.org/officeDocument/2006/relationships/tags" Target="../tags/tag2160.xml"/><Relationship Id="rId18" Type="http://schemas.openxmlformats.org/officeDocument/2006/relationships/tags" Target="../tags/tag2165.xml"/><Relationship Id="rId3" Type="http://schemas.openxmlformats.org/officeDocument/2006/relationships/tags" Target="../tags/tag2150.xml"/><Relationship Id="rId21" Type="http://schemas.openxmlformats.org/officeDocument/2006/relationships/tags" Target="../tags/tag2168.xml"/><Relationship Id="rId7" Type="http://schemas.openxmlformats.org/officeDocument/2006/relationships/tags" Target="../tags/tag2154.xml"/><Relationship Id="rId12" Type="http://schemas.openxmlformats.org/officeDocument/2006/relationships/tags" Target="../tags/tag2159.xml"/><Relationship Id="rId17" Type="http://schemas.openxmlformats.org/officeDocument/2006/relationships/tags" Target="../tags/tag2164.xml"/><Relationship Id="rId2" Type="http://schemas.openxmlformats.org/officeDocument/2006/relationships/tags" Target="../tags/tag2149.xml"/><Relationship Id="rId16" Type="http://schemas.openxmlformats.org/officeDocument/2006/relationships/tags" Target="../tags/tag2163.xml"/><Relationship Id="rId20" Type="http://schemas.openxmlformats.org/officeDocument/2006/relationships/tags" Target="../tags/tag2167.xml"/><Relationship Id="rId1" Type="http://schemas.openxmlformats.org/officeDocument/2006/relationships/tags" Target="../tags/tag2148.xml"/><Relationship Id="rId6" Type="http://schemas.openxmlformats.org/officeDocument/2006/relationships/tags" Target="../tags/tag2153.xml"/><Relationship Id="rId11" Type="http://schemas.openxmlformats.org/officeDocument/2006/relationships/tags" Target="../tags/tag2158.xml"/><Relationship Id="rId24" Type="http://schemas.openxmlformats.org/officeDocument/2006/relationships/image" Target="../media/image7.svg"/><Relationship Id="rId5" Type="http://schemas.openxmlformats.org/officeDocument/2006/relationships/tags" Target="../tags/tag2152.xml"/><Relationship Id="rId15" Type="http://schemas.openxmlformats.org/officeDocument/2006/relationships/tags" Target="../tags/tag2162.xml"/><Relationship Id="rId23" Type="http://schemas.openxmlformats.org/officeDocument/2006/relationships/image" Target="../media/image7.png"/><Relationship Id="rId10" Type="http://schemas.openxmlformats.org/officeDocument/2006/relationships/tags" Target="../tags/tag2157.xml"/><Relationship Id="rId19" Type="http://schemas.openxmlformats.org/officeDocument/2006/relationships/tags" Target="../tags/tag2166.xml"/><Relationship Id="rId4" Type="http://schemas.openxmlformats.org/officeDocument/2006/relationships/tags" Target="../tags/tag2151.xml"/><Relationship Id="rId9" Type="http://schemas.openxmlformats.org/officeDocument/2006/relationships/tags" Target="../tags/tag2156.xml"/><Relationship Id="rId14" Type="http://schemas.openxmlformats.org/officeDocument/2006/relationships/tags" Target="../tags/tag2161.xml"/><Relationship Id="rId22" Type="http://schemas.openxmlformats.org/officeDocument/2006/relationships/slideMaster" Target="../slideMasters/slideMaster16.xml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tags" Target="../tags/tag244.xml"/><Relationship Id="rId13" Type="http://schemas.openxmlformats.org/officeDocument/2006/relationships/tags" Target="../tags/tag249.xml"/><Relationship Id="rId18" Type="http://schemas.openxmlformats.org/officeDocument/2006/relationships/tags" Target="../tags/tag254.xml"/><Relationship Id="rId3" Type="http://schemas.openxmlformats.org/officeDocument/2006/relationships/tags" Target="../tags/tag239.xml"/><Relationship Id="rId21" Type="http://schemas.openxmlformats.org/officeDocument/2006/relationships/tags" Target="../tags/tag257.xml"/><Relationship Id="rId7" Type="http://schemas.openxmlformats.org/officeDocument/2006/relationships/tags" Target="../tags/tag243.xml"/><Relationship Id="rId12" Type="http://schemas.openxmlformats.org/officeDocument/2006/relationships/tags" Target="../tags/tag248.xml"/><Relationship Id="rId17" Type="http://schemas.openxmlformats.org/officeDocument/2006/relationships/tags" Target="../tags/tag253.xml"/><Relationship Id="rId2" Type="http://schemas.openxmlformats.org/officeDocument/2006/relationships/tags" Target="../tags/tag238.xml"/><Relationship Id="rId16" Type="http://schemas.openxmlformats.org/officeDocument/2006/relationships/tags" Target="../tags/tag252.xml"/><Relationship Id="rId20" Type="http://schemas.openxmlformats.org/officeDocument/2006/relationships/tags" Target="../tags/tag256.xml"/><Relationship Id="rId1" Type="http://schemas.openxmlformats.org/officeDocument/2006/relationships/tags" Target="../tags/tag237.xml"/><Relationship Id="rId6" Type="http://schemas.openxmlformats.org/officeDocument/2006/relationships/tags" Target="../tags/tag242.xml"/><Relationship Id="rId11" Type="http://schemas.openxmlformats.org/officeDocument/2006/relationships/tags" Target="../tags/tag247.xml"/><Relationship Id="rId24" Type="http://schemas.openxmlformats.org/officeDocument/2006/relationships/image" Target="../media/image7.svg"/><Relationship Id="rId5" Type="http://schemas.openxmlformats.org/officeDocument/2006/relationships/tags" Target="../tags/tag241.xml"/><Relationship Id="rId15" Type="http://schemas.openxmlformats.org/officeDocument/2006/relationships/tags" Target="../tags/tag251.xml"/><Relationship Id="rId23" Type="http://schemas.openxmlformats.org/officeDocument/2006/relationships/image" Target="../media/image7.png"/><Relationship Id="rId10" Type="http://schemas.openxmlformats.org/officeDocument/2006/relationships/tags" Target="../tags/tag246.xml"/><Relationship Id="rId19" Type="http://schemas.openxmlformats.org/officeDocument/2006/relationships/tags" Target="../tags/tag255.xml"/><Relationship Id="rId4" Type="http://schemas.openxmlformats.org/officeDocument/2006/relationships/tags" Target="../tags/tag240.xml"/><Relationship Id="rId9" Type="http://schemas.openxmlformats.org/officeDocument/2006/relationships/tags" Target="../tags/tag245.xml"/><Relationship Id="rId14" Type="http://schemas.openxmlformats.org/officeDocument/2006/relationships/tags" Target="../tags/tag250.xml"/><Relationship Id="rId22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8" Type="http://schemas.openxmlformats.org/officeDocument/2006/relationships/tags" Target="../tags/tag2176.xml"/><Relationship Id="rId13" Type="http://schemas.openxmlformats.org/officeDocument/2006/relationships/tags" Target="../tags/tag2181.xml"/><Relationship Id="rId18" Type="http://schemas.openxmlformats.org/officeDocument/2006/relationships/tags" Target="../tags/tag2186.xml"/><Relationship Id="rId3" Type="http://schemas.openxmlformats.org/officeDocument/2006/relationships/tags" Target="../tags/tag2171.xml"/><Relationship Id="rId21" Type="http://schemas.openxmlformats.org/officeDocument/2006/relationships/tags" Target="../tags/tag2189.xml"/><Relationship Id="rId7" Type="http://schemas.openxmlformats.org/officeDocument/2006/relationships/tags" Target="../tags/tag2175.xml"/><Relationship Id="rId12" Type="http://schemas.openxmlformats.org/officeDocument/2006/relationships/tags" Target="../tags/tag2180.xml"/><Relationship Id="rId17" Type="http://schemas.openxmlformats.org/officeDocument/2006/relationships/tags" Target="../tags/tag2185.xml"/><Relationship Id="rId2" Type="http://schemas.openxmlformats.org/officeDocument/2006/relationships/tags" Target="../tags/tag2170.xml"/><Relationship Id="rId16" Type="http://schemas.openxmlformats.org/officeDocument/2006/relationships/tags" Target="../tags/tag2184.xml"/><Relationship Id="rId20" Type="http://schemas.openxmlformats.org/officeDocument/2006/relationships/tags" Target="../tags/tag2188.xml"/><Relationship Id="rId1" Type="http://schemas.openxmlformats.org/officeDocument/2006/relationships/tags" Target="../tags/tag2169.xml"/><Relationship Id="rId6" Type="http://schemas.openxmlformats.org/officeDocument/2006/relationships/tags" Target="../tags/tag2174.xml"/><Relationship Id="rId11" Type="http://schemas.openxmlformats.org/officeDocument/2006/relationships/tags" Target="../tags/tag2179.xml"/><Relationship Id="rId24" Type="http://schemas.openxmlformats.org/officeDocument/2006/relationships/image" Target="../media/image7.svg"/><Relationship Id="rId5" Type="http://schemas.openxmlformats.org/officeDocument/2006/relationships/tags" Target="../tags/tag2173.xml"/><Relationship Id="rId15" Type="http://schemas.openxmlformats.org/officeDocument/2006/relationships/tags" Target="../tags/tag2183.xml"/><Relationship Id="rId23" Type="http://schemas.openxmlformats.org/officeDocument/2006/relationships/image" Target="../media/image7.png"/><Relationship Id="rId10" Type="http://schemas.openxmlformats.org/officeDocument/2006/relationships/tags" Target="../tags/tag2178.xml"/><Relationship Id="rId19" Type="http://schemas.openxmlformats.org/officeDocument/2006/relationships/tags" Target="../tags/tag2187.xml"/><Relationship Id="rId4" Type="http://schemas.openxmlformats.org/officeDocument/2006/relationships/tags" Target="../tags/tag2172.xml"/><Relationship Id="rId9" Type="http://schemas.openxmlformats.org/officeDocument/2006/relationships/tags" Target="../tags/tag2177.xml"/><Relationship Id="rId14" Type="http://schemas.openxmlformats.org/officeDocument/2006/relationships/tags" Target="../tags/tag2182.xml"/><Relationship Id="rId22" Type="http://schemas.openxmlformats.org/officeDocument/2006/relationships/slideMaster" Target="../slideMasters/slideMaster16.xml"/></Relationships>
</file>

<file path=ppt/slideLayouts/_rels/slideLayout281.xml.rels><?xml version="1.0" encoding="UTF-8" standalone="yes"?>
<Relationships xmlns="http://schemas.openxmlformats.org/package/2006/relationships"><Relationship Id="rId8" Type="http://schemas.openxmlformats.org/officeDocument/2006/relationships/tags" Target="../tags/tag2197.xml"/><Relationship Id="rId13" Type="http://schemas.openxmlformats.org/officeDocument/2006/relationships/tags" Target="../tags/tag2202.xml"/><Relationship Id="rId18" Type="http://schemas.openxmlformats.org/officeDocument/2006/relationships/slideMaster" Target="../slideMasters/slideMaster16.xml"/><Relationship Id="rId3" Type="http://schemas.openxmlformats.org/officeDocument/2006/relationships/tags" Target="../tags/tag2192.xml"/><Relationship Id="rId7" Type="http://schemas.openxmlformats.org/officeDocument/2006/relationships/tags" Target="../tags/tag2196.xml"/><Relationship Id="rId12" Type="http://schemas.openxmlformats.org/officeDocument/2006/relationships/tags" Target="../tags/tag2201.xml"/><Relationship Id="rId17" Type="http://schemas.openxmlformats.org/officeDocument/2006/relationships/tags" Target="../tags/tag2206.xml"/><Relationship Id="rId2" Type="http://schemas.openxmlformats.org/officeDocument/2006/relationships/tags" Target="../tags/tag2191.xml"/><Relationship Id="rId16" Type="http://schemas.openxmlformats.org/officeDocument/2006/relationships/tags" Target="../tags/tag2205.xml"/><Relationship Id="rId20" Type="http://schemas.openxmlformats.org/officeDocument/2006/relationships/image" Target="../media/image7.svg"/><Relationship Id="rId1" Type="http://schemas.openxmlformats.org/officeDocument/2006/relationships/tags" Target="../tags/tag2190.xml"/><Relationship Id="rId6" Type="http://schemas.openxmlformats.org/officeDocument/2006/relationships/tags" Target="../tags/tag2195.xml"/><Relationship Id="rId11" Type="http://schemas.openxmlformats.org/officeDocument/2006/relationships/tags" Target="../tags/tag2200.xml"/><Relationship Id="rId5" Type="http://schemas.openxmlformats.org/officeDocument/2006/relationships/tags" Target="../tags/tag2194.xml"/><Relationship Id="rId15" Type="http://schemas.openxmlformats.org/officeDocument/2006/relationships/tags" Target="../tags/tag2204.xml"/><Relationship Id="rId10" Type="http://schemas.openxmlformats.org/officeDocument/2006/relationships/tags" Target="../tags/tag2199.xml"/><Relationship Id="rId19" Type="http://schemas.openxmlformats.org/officeDocument/2006/relationships/image" Target="../media/image7.png"/><Relationship Id="rId4" Type="http://schemas.openxmlformats.org/officeDocument/2006/relationships/tags" Target="../tags/tag2193.xml"/><Relationship Id="rId9" Type="http://schemas.openxmlformats.org/officeDocument/2006/relationships/tags" Target="../tags/tag2198.xml"/><Relationship Id="rId14" Type="http://schemas.openxmlformats.org/officeDocument/2006/relationships/tags" Target="../tags/tag2203.xml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2207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2208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2209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tags" Target="../tags/tag265.xml"/><Relationship Id="rId13" Type="http://schemas.openxmlformats.org/officeDocument/2006/relationships/tags" Target="../tags/tag270.xml"/><Relationship Id="rId18" Type="http://schemas.openxmlformats.org/officeDocument/2006/relationships/slideMaster" Target="../slideMasters/slideMaster2.xml"/><Relationship Id="rId3" Type="http://schemas.openxmlformats.org/officeDocument/2006/relationships/tags" Target="../tags/tag260.xml"/><Relationship Id="rId7" Type="http://schemas.openxmlformats.org/officeDocument/2006/relationships/tags" Target="../tags/tag264.xml"/><Relationship Id="rId12" Type="http://schemas.openxmlformats.org/officeDocument/2006/relationships/tags" Target="../tags/tag269.xml"/><Relationship Id="rId17" Type="http://schemas.openxmlformats.org/officeDocument/2006/relationships/tags" Target="../tags/tag274.xml"/><Relationship Id="rId2" Type="http://schemas.openxmlformats.org/officeDocument/2006/relationships/tags" Target="../tags/tag259.xml"/><Relationship Id="rId16" Type="http://schemas.openxmlformats.org/officeDocument/2006/relationships/tags" Target="../tags/tag273.xml"/><Relationship Id="rId20" Type="http://schemas.openxmlformats.org/officeDocument/2006/relationships/image" Target="../media/image7.svg"/><Relationship Id="rId1" Type="http://schemas.openxmlformats.org/officeDocument/2006/relationships/tags" Target="../tags/tag258.xml"/><Relationship Id="rId6" Type="http://schemas.openxmlformats.org/officeDocument/2006/relationships/tags" Target="../tags/tag263.xml"/><Relationship Id="rId11" Type="http://schemas.openxmlformats.org/officeDocument/2006/relationships/tags" Target="../tags/tag268.xml"/><Relationship Id="rId5" Type="http://schemas.openxmlformats.org/officeDocument/2006/relationships/tags" Target="../tags/tag262.xml"/><Relationship Id="rId15" Type="http://schemas.openxmlformats.org/officeDocument/2006/relationships/tags" Target="../tags/tag272.xml"/><Relationship Id="rId10" Type="http://schemas.openxmlformats.org/officeDocument/2006/relationships/tags" Target="../tags/tag267.xml"/><Relationship Id="rId19" Type="http://schemas.openxmlformats.org/officeDocument/2006/relationships/image" Target="../media/image7.png"/><Relationship Id="rId4" Type="http://schemas.openxmlformats.org/officeDocument/2006/relationships/tags" Target="../tags/tag261.xml"/><Relationship Id="rId9" Type="http://schemas.openxmlformats.org/officeDocument/2006/relationships/tags" Target="../tags/tag266.xml"/><Relationship Id="rId14" Type="http://schemas.openxmlformats.org/officeDocument/2006/relationships/tags" Target="../tags/tag27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7.xml"/><Relationship Id="rId1" Type="http://schemas.openxmlformats.org/officeDocument/2006/relationships/tags" Target="../tags/tag2211.xml"/></Relationships>
</file>

<file path=ppt/slideLayouts/_rels/slideLayout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7.xml"/><Relationship Id="rId1" Type="http://schemas.openxmlformats.org/officeDocument/2006/relationships/tags" Target="../tags/tag2212.xml"/></Relationships>
</file>

<file path=ppt/slideLayouts/_rels/slideLayout293.xml.rels><?xml version="1.0" encoding="UTF-8" standalone="yes"?>
<Relationships xmlns="http://schemas.openxmlformats.org/package/2006/relationships"><Relationship Id="rId8" Type="http://schemas.openxmlformats.org/officeDocument/2006/relationships/tags" Target="../tags/tag2220.xml"/><Relationship Id="rId13" Type="http://schemas.openxmlformats.org/officeDocument/2006/relationships/tags" Target="../tags/tag2225.xml"/><Relationship Id="rId18" Type="http://schemas.openxmlformats.org/officeDocument/2006/relationships/tags" Target="../tags/tag2230.xml"/><Relationship Id="rId3" Type="http://schemas.openxmlformats.org/officeDocument/2006/relationships/tags" Target="../tags/tag2215.xml"/><Relationship Id="rId21" Type="http://schemas.openxmlformats.org/officeDocument/2006/relationships/tags" Target="../tags/tag2233.xml"/><Relationship Id="rId7" Type="http://schemas.openxmlformats.org/officeDocument/2006/relationships/tags" Target="../tags/tag2219.xml"/><Relationship Id="rId12" Type="http://schemas.openxmlformats.org/officeDocument/2006/relationships/tags" Target="../tags/tag2224.xml"/><Relationship Id="rId17" Type="http://schemas.openxmlformats.org/officeDocument/2006/relationships/tags" Target="../tags/tag2229.xml"/><Relationship Id="rId25" Type="http://schemas.openxmlformats.org/officeDocument/2006/relationships/image" Target="../media/image6.png"/><Relationship Id="rId2" Type="http://schemas.openxmlformats.org/officeDocument/2006/relationships/tags" Target="../tags/tag2214.xml"/><Relationship Id="rId16" Type="http://schemas.openxmlformats.org/officeDocument/2006/relationships/tags" Target="../tags/tag2228.xml"/><Relationship Id="rId20" Type="http://schemas.openxmlformats.org/officeDocument/2006/relationships/tags" Target="../tags/tag2232.xml"/><Relationship Id="rId1" Type="http://schemas.openxmlformats.org/officeDocument/2006/relationships/tags" Target="../tags/tag2213.xml"/><Relationship Id="rId6" Type="http://schemas.openxmlformats.org/officeDocument/2006/relationships/tags" Target="../tags/tag2218.xml"/><Relationship Id="rId11" Type="http://schemas.openxmlformats.org/officeDocument/2006/relationships/tags" Target="../tags/tag2223.xml"/><Relationship Id="rId24" Type="http://schemas.openxmlformats.org/officeDocument/2006/relationships/image" Target="../media/image5.png"/><Relationship Id="rId5" Type="http://schemas.openxmlformats.org/officeDocument/2006/relationships/tags" Target="../tags/tag2217.xml"/><Relationship Id="rId15" Type="http://schemas.openxmlformats.org/officeDocument/2006/relationships/tags" Target="../tags/tag2227.xml"/><Relationship Id="rId23" Type="http://schemas.openxmlformats.org/officeDocument/2006/relationships/image" Target="../media/image4.png"/><Relationship Id="rId10" Type="http://schemas.openxmlformats.org/officeDocument/2006/relationships/tags" Target="../tags/tag2222.xml"/><Relationship Id="rId19" Type="http://schemas.openxmlformats.org/officeDocument/2006/relationships/tags" Target="../tags/tag2231.xml"/><Relationship Id="rId4" Type="http://schemas.openxmlformats.org/officeDocument/2006/relationships/tags" Target="../tags/tag2216.xml"/><Relationship Id="rId9" Type="http://schemas.openxmlformats.org/officeDocument/2006/relationships/tags" Target="../tags/tag2221.xml"/><Relationship Id="rId14" Type="http://schemas.openxmlformats.org/officeDocument/2006/relationships/tags" Target="../tags/tag2226.xml"/><Relationship Id="rId22" Type="http://schemas.openxmlformats.org/officeDocument/2006/relationships/slideMaster" Target="../slideMasters/slideMaster17.xml"/></Relationships>
</file>

<file path=ppt/slideLayouts/_rels/slideLayout294.xml.rels><?xml version="1.0" encoding="UTF-8" standalone="yes"?>
<Relationships xmlns="http://schemas.openxmlformats.org/package/2006/relationships"><Relationship Id="rId8" Type="http://schemas.openxmlformats.org/officeDocument/2006/relationships/tags" Target="../tags/tag2241.xml"/><Relationship Id="rId13" Type="http://schemas.openxmlformats.org/officeDocument/2006/relationships/tags" Target="../tags/tag2246.xml"/><Relationship Id="rId18" Type="http://schemas.openxmlformats.org/officeDocument/2006/relationships/slideMaster" Target="../slideMasters/slideMaster17.xml"/><Relationship Id="rId3" Type="http://schemas.openxmlformats.org/officeDocument/2006/relationships/tags" Target="../tags/tag2236.xml"/><Relationship Id="rId7" Type="http://schemas.openxmlformats.org/officeDocument/2006/relationships/tags" Target="../tags/tag2240.xml"/><Relationship Id="rId12" Type="http://schemas.openxmlformats.org/officeDocument/2006/relationships/tags" Target="../tags/tag2245.xml"/><Relationship Id="rId17" Type="http://schemas.openxmlformats.org/officeDocument/2006/relationships/tags" Target="../tags/tag2250.xml"/><Relationship Id="rId2" Type="http://schemas.openxmlformats.org/officeDocument/2006/relationships/tags" Target="../tags/tag2235.xml"/><Relationship Id="rId16" Type="http://schemas.openxmlformats.org/officeDocument/2006/relationships/tags" Target="../tags/tag2249.xml"/><Relationship Id="rId20" Type="http://schemas.openxmlformats.org/officeDocument/2006/relationships/image" Target="../media/image7.svg"/><Relationship Id="rId1" Type="http://schemas.openxmlformats.org/officeDocument/2006/relationships/tags" Target="../tags/tag2234.xml"/><Relationship Id="rId6" Type="http://schemas.openxmlformats.org/officeDocument/2006/relationships/tags" Target="../tags/tag2239.xml"/><Relationship Id="rId11" Type="http://schemas.openxmlformats.org/officeDocument/2006/relationships/tags" Target="../tags/tag2244.xml"/><Relationship Id="rId5" Type="http://schemas.openxmlformats.org/officeDocument/2006/relationships/tags" Target="../tags/tag2238.xml"/><Relationship Id="rId15" Type="http://schemas.openxmlformats.org/officeDocument/2006/relationships/tags" Target="../tags/tag2248.xml"/><Relationship Id="rId10" Type="http://schemas.openxmlformats.org/officeDocument/2006/relationships/tags" Target="../tags/tag2243.xml"/><Relationship Id="rId19" Type="http://schemas.openxmlformats.org/officeDocument/2006/relationships/image" Target="../media/image7.png"/><Relationship Id="rId4" Type="http://schemas.openxmlformats.org/officeDocument/2006/relationships/tags" Target="../tags/tag2237.xml"/><Relationship Id="rId9" Type="http://schemas.openxmlformats.org/officeDocument/2006/relationships/tags" Target="../tags/tag2242.xml"/><Relationship Id="rId14" Type="http://schemas.openxmlformats.org/officeDocument/2006/relationships/tags" Target="../tags/tag2247.xml"/></Relationships>
</file>

<file path=ppt/slideLayouts/_rels/slideLayout295.xml.rels><?xml version="1.0" encoding="UTF-8" standalone="yes"?>
<Relationships xmlns="http://schemas.openxmlformats.org/package/2006/relationships"><Relationship Id="rId8" Type="http://schemas.openxmlformats.org/officeDocument/2006/relationships/tags" Target="../tags/tag2258.xml"/><Relationship Id="rId13" Type="http://schemas.openxmlformats.org/officeDocument/2006/relationships/tags" Target="../tags/tag2263.xml"/><Relationship Id="rId18" Type="http://schemas.openxmlformats.org/officeDocument/2006/relationships/tags" Target="../tags/tag2268.xml"/><Relationship Id="rId3" Type="http://schemas.openxmlformats.org/officeDocument/2006/relationships/tags" Target="../tags/tag2253.xml"/><Relationship Id="rId7" Type="http://schemas.openxmlformats.org/officeDocument/2006/relationships/tags" Target="../tags/tag2257.xml"/><Relationship Id="rId12" Type="http://schemas.openxmlformats.org/officeDocument/2006/relationships/tags" Target="../tags/tag2262.xml"/><Relationship Id="rId17" Type="http://schemas.openxmlformats.org/officeDocument/2006/relationships/tags" Target="../tags/tag2267.xml"/><Relationship Id="rId2" Type="http://schemas.openxmlformats.org/officeDocument/2006/relationships/tags" Target="../tags/tag2252.xml"/><Relationship Id="rId16" Type="http://schemas.openxmlformats.org/officeDocument/2006/relationships/tags" Target="../tags/tag2266.xml"/><Relationship Id="rId20" Type="http://schemas.openxmlformats.org/officeDocument/2006/relationships/image" Target="../media/image8.png"/><Relationship Id="rId1" Type="http://schemas.openxmlformats.org/officeDocument/2006/relationships/tags" Target="../tags/tag2251.xml"/><Relationship Id="rId6" Type="http://schemas.openxmlformats.org/officeDocument/2006/relationships/tags" Target="../tags/tag2256.xml"/><Relationship Id="rId11" Type="http://schemas.openxmlformats.org/officeDocument/2006/relationships/tags" Target="../tags/tag2261.xml"/><Relationship Id="rId5" Type="http://schemas.openxmlformats.org/officeDocument/2006/relationships/tags" Target="../tags/tag2255.xml"/><Relationship Id="rId15" Type="http://schemas.openxmlformats.org/officeDocument/2006/relationships/tags" Target="../tags/tag2265.xml"/><Relationship Id="rId10" Type="http://schemas.openxmlformats.org/officeDocument/2006/relationships/tags" Target="../tags/tag2260.xml"/><Relationship Id="rId19" Type="http://schemas.openxmlformats.org/officeDocument/2006/relationships/slideMaster" Target="../slideMasters/slideMaster17.xml"/><Relationship Id="rId4" Type="http://schemas.openxmlformats.org/officeDocument/2006/relationships/tags" Target="../tags/tag2254.xml"/><Relationship Id="rId9" Type="http://schemas.openxmlformats.org/officeDocument/2006/relationships/tags" Target="../tags/tag2259.xml"/><Relationship Id="rId14" Type="http://schemas.openxmlformats.org/officeDocument/2006/relationships/tags" Target="../tags/tag2264.xml"/></Relationships>
</file>

<file path=ppt/slideLayouts/_rels/slideLayout296.xml.rels><?xml version="1.0" encoding="UTF-8" standalone="yes"?>
<Relationships xmlns="http://schemas.openxmlformats.org/package/2006/relationships"><Relationship Id="rId8" Type="http://schemas.openxmlformats.org/officeDocument/2006/relationships/tags" Target="../tags/tag2276.xml"/><Relationship Id="rId13" Type="http://schemas.openxmlformats.org/officeDocument/2006/relationships/tags" Target="../tags/tag2281.xml"/><Relationship Id="rId18" Type="http://schemas.openxmlformats.org/officeDocument/2006/relationships/slideMaster" Target="../slideMasters/slideMaster17.xml"/><Relationship Id="rId3" Type="http://schemas.openxmlformats.org/officeDocument/2006/relationships/tags" Target="../tags/tag2271.xml"/><Relationship Id="rId7" Type="http://schemas.openxmlformats.org/officeDocument/2006/relationships/tags" Target="../tags/tag2275.xml"/><Relationship Id="rId12" Type="http://schemas.openxmlformats.org/officeDocument/2006/relationships/tags" Target="../tags/tag2280.xml"/><Relationship Id="rId17" Type="http://schemas.openxmlformats.org/officeDocument/2006/relationships/tags" Target="../tags/tag2285.xml"/><Relationship Id="rId2" Type="http://schemas.openxmlformats.org/officeDocument/2006/relationships/tags" Target="../tags/tag2270.xml"/><Relationship Id="rId16" Type="http://schemas.openxmlformats.org/officeDocument/2006/relationships/tags" Target="../tags/tag2284.xml"/><Relationship Id="rId20" Type="http://schemas.openxmlformats.org/officeDocument/2006/relationships/image" Target="../media/image7.svg"/><Relationship Id="rId1" Type="http://schemas.openxmlformats.org/officeDocument/2006/relationships/tags" Target="../tags/tag2269.xml"/><Relationship Id="rId6" Type="http://schemas.openxmlformats.org/officeDocument/2006/relationships/tags" Target="../tags/tag2274.xml"/><Relationship Id="rId11" Type="http://schemas.openxmlformats.org/officeDocument/2006/relationships/tags" Target="../tags/tag2279.xml"/><Relationship Id="rId5" Type="http://schemas.openxmlformats.org/officeDocument/2006/relationships/tags" Target="../tags/tag2273.xml"/><Relationship Id="rId15" Type="http://schemas.openxmlformats.org/officeDocument/2006/relationships/tags" Target="../tags/tag2283.xml"/><Relationship Id="rId10" Type="http://schemas.openxmlformats.org/officeDocument/2006/relationships/tags" Target="../tags/tag2278.xml"/><Relationship Id="rId19" Type="http://schemas.openxmlformats.org/officeDocument/2006/relationships/image" Target="../media/image7.png"/><Relationship Id="rId4" Type="http://schemas.openxmlformats.org/officeDocument/2006/relationships/tags" Target="../tags/tag2272.xml"/><Relationship Id="rId9" Type="http://schemas.openxmlformats.org/officeDocument/2006/relationships/tags" Target="../tags/tag2277.xml"/><Relationship Id="rId14" Type="http://schemas.openxmlformats.org/officeDocument/2006/relationships/tags" Target="../tags/tag2282.xml"/></Relationships>
</file>

<file path=ppt/slideLayouts/_rels/slideLayout297.xml.rels><?xml version="1.0" encoding="UTF-8" standalone="yes"?>
<Relationships xmlns="http://schemas.openxmlformats.org/package/2006/relationships"><Relationship Id="rId8" Type="http://schemas.openxmlformats.org/officeDocument/2006/relationships/tags" Target="../tags/tag2293.xml"/><Relationship Id="rId13" Type="http://schemas.openxmlformats.org/officeDocument/2006/relationships/tags" Target="../tags/tag2298.xml"/><Relationship Id="rId18" Type="http://schemas.openxmlformats.org/officeDocument/2006/relationships/tags" Target="../tags/tag2303.xml"/><Relationship Id="rId3" Type="http://schemas.openxmlformats.org/officeDocument/2006/relationships/tags" Target="../tags/tag2288.xml"/><Relationship Id="rId21" Type="http://schemas.openxmlformats.org/officeDocument/2006/relationships/tags" Target="../tags/tag2306.xml"/><Relationship Id="rId7" Type="http://schemas.openxmlformats.org/officeDocument/2006/relationships/tags" Target="../tags/tag2292.xml"/><Relationship Id="rId12" Type="http://schemas.openxmlformats.org/officeDocument/2006/relationships/tags" Target="../tags/tag2297.xml"/><Relationship Id="rId17" Type="http://schemas.openxmlformats.org/officeDocument/2006/relationships/tags" Target="../tags/tag2302.xml"/><Relationship Id="rId2" Type="http://schemas.openxmlformats.org/officeDocument/2006/relationships/tags" Target="../tags/tag2287.xml"/><Relationship Id="rId16" Type="http://schemas.openxmlformats.org/officeDocument/2006/relationships/tags" Target="../tags/tag2301.xml"/><Relationship Id="rId20" Type="http://schemas.openxmlformats.org/officeDocument/2006/relationships/tags" Target="../tags/tag2305.xml"/><Relationship Id="rId1" Type="http://schemas.openxmlformats.org/officeDocument/2006/relationships/tags" Target="../tags/tag2286.xml"/><Relationship Id="rId6" Type="http://schemas.openxmlformats.org/officeDocument/2006/relationships/tags" Target="../tags/tag2291.xml"/><Relationship Id="rId11" Type="http://schemas.openxmlformats.org/officeDocument/2006/relationships/tags" Target="../tags/tag2296.xml"/><Relationship Id="rId24" Type="http://schemas.openxmlformats.org/officeDocument/2006/relationships/image" Target="../media/image7.svg"/><Relationship Id="rId5" Type="http://schemas.openxmlformats.org/officeDocument/2006/relationships/tags" Target="../tags/tag2290.xml"/><Relationship Id="rId15" Type="http://schemas.openxmlformats.org/officeDocument/2006/relationships/tags" Target="../tags/tag2300.xml"/><Relationship Id="rId23" Type="http://schemas.openxmlformats.org/officeDocument/2006/relationships/image" Target="../media/image7.png"/><Relationship Id="rId10" Type="http://schemas.openxmlformats.org/officeDocument/2006/relationships/tags" Target="../tags/tag2295.xml"/><Relationship Id="rId19" Type="http://schemas.openxmlformats.org/officeDocument/2006/relationships/tags" Target="../tags/tag2304.xml"/><Relationship Id="rId4" Type="http://schemas.openxmlformats.org/officeDocument/2006/relationships/tags" Target="../tags/tag2289.xml"/><Relationship Id="rId9" Type="http://schemas.openxmlformats.org/officeDocument/2006/relationships/tags" Target="../tags/tag2294.xml"/><Relationship Id="rId14" Type="http://schemas.openxmlformats.org/officeDocument/2006/relationships/tags" Target="../tags/tag2299.xml"/><Relationship Id="rId22" Type="http://schemas.openxmlformats.org/officeDocument/2006/relationships/slideMaster" Target="../slideMasters/slideMaster17.xml"/></Relationships>
</file>

<file path=ppt/slideLayouts/_rels/slideLayout298.xml.rels><?xml version="1.0" encoding="UTF-8" standalone="yes"?>
<Relationships xmlns="http://schemas.openxmlformats.org/package/2006/relationships"><Relationship Id="rId8" Type="http://schemas.openxmlformats.org/officeDocument/2006/relationships/tags" Target="../tags/tag2314.xml"/><Relationship Id="rId13" Type="http://schemas.openxmlformats.org/officeDocument/2006/relationships/tags" Target="../tags/tag2319.xml"/><Relationship Id="rId18" Type="http://schemas.openxmlformats.org/officeDocument/2006/relationships/tags" Target="../tags/tag2324.xml"/><Relationship Id="rId3" Type="http://schemas.openxmlformats.org/officeDocument/2006/relationships/tags" Target="../tags/tag2309.xml"/><Relationship Id="rId21" Type="http://schemas.openxmlformats.org/officeDocument/2006/relationships/tags" Target="../tags/tag2327.xml"/><Relationship Id="rId7" Type="http://schemas.openxmlformats.org/officeDocument/2006/relationships/tags" Target="../tags/tag2313.xml"/><Relationship Id="rId12" Type="http://schemas.openxmlformats.org/officeDocument/2006/relationships/tags" Target="../tags/tag2318.xml"/><Relationship Id="rId17" Type="http://schemas.openxmlformats.org/officeDocument/2006/relationships/tags" Target="../tags/tag2323.xml"/><Relationship Id="rId2" Type="http://schemas.openxmlformats.org/officeDocument/2006/relationships/tags" Target="../tags/tag2308.xml"/><Relationship Id="rId16" Type="http://schemas.openxmlformats.org/officeDocument/2006/relationships/tags" Target="../tags/tag2322.xml"/><Relationship Id="rId20" Type="http://schemas.openxmlformats.org/officeDocument/2006/relationships/tags" Target="../tags/tag2326.xml"/><Relationship Id="rId1" Type="http://schemas.openxmlformats.org/officeDocument/2006/relationships/tags" Target="../tags/tag2307.xml"/><Relationship Id="rId6" Type="http://schemas.openxmlformats.org/officeDocument/2006/relationships/tags" Target="../tags/tag2312.xml"/><Relationship Id="rId11" Type="http://schemas.openxmlformats.org/officeDocument/2006/relationships/tags" Target="../tags/tag2317.xml"/><Relationship Id="rId24" Type="http://schemas.openxmlformats.org/officeDocument/2006/relationships/image" Target="../media/image7.svg"/><Relationship Id="rId5" Type="http://schemas.openxmlformats.org/officeDocument/2006/relationships/tags" Target="../tags/tag2311.xml"/><Relationship Id="rId15" Type="http://schemas.openxmlformats.org/officeDocument/2006/relationships/tags" Target="../tags/tag2321.xml"/><Relationship Id="rId23" Type="http://schemas.openxmlformats.org/officeDocument/2006/relationships/image" Target="../media/image7.png"/><Relationship Id="rId10" Type="http://schemas.openxmlformats.org/officeDocument/2006/relationships/tags" Target="../tags/tag2316.xml"/><Relationship Id="rId19" Type="http://schemas.openxmlformats.org/officeDocument/2006/relationships/tags" Target="../tags/tag2325.xml"/><Relationship Id="rId4" Type="http://schemas.openxmlformats.org/officeDocument/2006/relationships/tags" Target="../tags/tag2310.xml"/><Relationship Id="rId9" Type="http://schemas.openxmlformats.org/officeDocument/2006/relationships/tags" Target="../tags/tag2315.xml"/><Relationship Id="rId14" Type="http://schemas.openxmlformats.org/officeDocument/2006/relationships/tags" Target="../tags/tag2320.xml"/><Relationship Id="rId22" Type="http://schemas.openxmlformats.org/officeDocument/2006/relationships/slideMaster" Target="../slideMasters/slideMaster17.xml"/></Relationships>
</file>

<file path=ppt/slideLayouts/_rels/slideLayout299.xml.rels><?xml version="1.0" encoding="UTF-8" standalone="yes"?>
<Relationships xmlns="http://schemas.openxmlformats.org/package/2006/relationships"><Relationship Id="rId8" Type="http://schemas.openxmlformats.org/officeDocument/2006/relationships/tags" Target="../tags/tag2335.xml"/><Relationship Id="rId13" Type="http://schemas.openxmlformats.org/officeDocument/2006/relationships/tags" Target="../tags/tag2340.xml"/><Relationship Id="rId18" Type="http://schemas.openxmlformats.org/officeDocument/2006/relationships/slideMaster" Target="../slideMasters/slideMaster17.xml"/><Relationship Id="rId3" Type="http://schemas.openxmlformats.org/officeDocument/2006/relationships/tags" Target="../tags/tag2330.xml"/><Relationship Id="rId7" Type="http://schemas.openxmlformats.org/officeDocument/2006/relationships/tags" Target="../tags/tag2334.xml"/><Relationship Id="rId12" Type="http://schemas.openxmlformats.org/officeDocument/2006/relationships/tags" Target="../tags/tag2339.xml"/><Relationship Id="rId17" Type="http://schemas.openxmlformats.org/officeDocument/2006/relationships/tags" Target="../tags/tag2344.xml"/><Relationship Id="rId2" Type="http://schemas.openxmlformats.org/officeDocument/2006/relationships/tags" Target="../tags/tag2329.xml"/><Relationship Id="rId16" Type="http://schemas.openxmlformats.org/officeDocument/2006/relationships/tags" Target="../tags/tag2343.xml"/><Relationship Id="rId20" Type="http://schemas.openxmlformats.org/officeDocument/2006/relationships/image" Target="../media/image7.svg"/><Relationship Id="rId1" Type="http://schemas.openxmlformats.org/officeDocument/2006/relationships/tags" Target="../tags/tag2328.xml"/><Relationship Id="rId6" Type="http://schemas.openxmlformats.org/officeDocument/2006/relationships/tags" Target="../tags/tag2333.xml"/><Relationship Id="rId11" Type="http://schemas.openxmlformats.org/officeDocument/2006/relationships/tags" Target="../tags/tag2338.xml"/><Relationship Id="rId5" Type="http://schemas.openxmlformats.org/officeDocument/2006/relationships/tags" Target="../tags/tag2332.xml"/><Relationship Id="rId15" Type="http://schemas.openxmlformats.org/officeDocument/2006/relationships/tags" Target="../tags/tag2342.xml"/><Relationship Id="rId10" Type="http://schemas.openxmlformats.org/officeDocument/2006/relationships/tags" Target="../tags/tag2337.xml"/><Relationship Id="rId19" Type="http://schemas.openxmlformats.org/officeDocument/2006/relationships/image" Target="../media/image7.png"/><Relationship Id="rId4" Type="http://schemas.openxmlformats.org/officeDocument/2006/relationships/tags" Target="../tags/tag2331.xml"/><Relationship Id="rId9" Type="http://schemas.openxmlformats.org/officeDocument/2006/relationships/tags" Target="../tags/tag2336.xml"/><Relationship Id="rId14" Type="http://schemas.openxmlformats.org/officeDocument/2006/relationships/tags" Target="../tags/tag234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7.xml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17.xml"/><Relationship Id="rId1" Type="http://schemas.openxmlformats.org/officeDocument/2006/relationships/tags" Target="../tags/tag2345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7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7.xml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7.xml"/><Relationship Id="rId1" Type="http://schemas.openxmlformats.org/officeDocument/2006/relationships/tags" Target="../tags/tag2346.xml"/></Relationships>
</file>

<file path=ppt/slideLayouts/_rels/slideLayout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7.xml"/><Relationship Id="rId1" Type="http://schemas.openxmlformats.org/officeDocument/2006/relationships/tags" Target="../tags/tag2347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8.xml"/><Relationship Id="rId1" Type="http://schemas.openxmlformats.org/officeDocument/2006/relationships/tags" Target="../tags/tag2349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75.xml"/></Relationships>
</file>

<file path=ppt/slideLayouts/_rels/slideLayout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8.xml"/><Relationship Id="rId1" Type="http://schemas.openxmlformats.org/officeDocument/2006/relationships/tags" Target="../tags/tag2350.xml"/></Relationships>
</file>

<file path=ppt/slideLayouts/_rels/slideLayout311.xml.rels><?xml version="1.0" encoding="UTF-8" standalone="yes"?>
<Relationships xmlns="http://schemas.openxmlformats.org/package/2006/relationships"><Relationship Id="rId8" Type="http://schemas.openxmlformats.org/officeDocument/2006/relationships/tags" Target="../tags/tag2358.xml"/><Relationship Id="rId13" Type="http://schemas.openxmlformats.org/officeDocument/2006/relationships/tags" Target="../tags/tag2363.xml"/><Relationship Id="rId18" Type="http://schemas.openxmlformats.org/officeDocument/2006/relationships/tags" Target="../tags/tag2368.xml"/><Relationship Id="rId3" Type="http://schemas.openxmlformats.org/officeDocument/2006/relationships/tags" Target="../tags/tag2353.xml"/><Relationship Id="rId21" Type="http://schemas.openxmlformats.org/officeDocument/2006/relationships/tags" Target="../tags/tag2371.xml"/><Relationship Id="rId7" Type="http://schemas.openxmlformats.org/officeDocument/2006/relationships/tags" Target="../tags/tag2357.xml"/><Relationship Id="rId12" Type="http://schemas.openxmlformats.org/officeDocument/2006/relationships/tags" Target="../tags/tag2362.xml"/><Relationship Id="rId17" Type="http://schemas.openxmlformats.org/officeDocument/2006/relationships/tags" Target="../tags/tag2367.xml"/><Relationship Id="rId25" Type="http://schemas.openxmlformats.org/officeDocument/2006/relationships/image" Target="../media/image6.png"/><Relationship Id="rId2" Type="http://schemas.openxmlformats.org/officeDocument/2006/relationships/tags" Target="../tags/tag2352.xml"/><Relationship Id="rId16" Type="http://schemas.openxmlformats.org/officeDocument/2006/relationships/tags" Target="../tags/tag2366.xml"/><Relationship Id="rId20" Type="http://schemas.openxmlformats.org/officeDocument/2006/relationships/tags" Target="../tags/tag2370.xml"/><Relationship Id="rId1" Type="http://schemas.openxmlformats.org/officeDocument/2006/relationships/tags" Target="../tags/tag2351.xml"/><Relationship Id="rId6" Type="http://schemas.openxmlformats.org/officeDocument/2006/relationships/tags" Target="../tags/tag2356.xml"/><Relationship Id="rId11" Type="http://schemas.openxmlformats.org/officeDocument/2006/relationships/tags" Target="../tags/tag2361.xml"/><Relationship Id="rId24" Type="http://schemas.openxmlformats.org/officeDocument/2006/relationships/image" Target="../media/image5.png"/><Relationship Id="rId5" Type="http://schemas.openxmlformats.org/officeDocument/2006/relationships/tags" Target="../tags/tag2355.xml"/><Relationship Id="rId15" Type="http://schemas.openxmlformats.org/officeDocument/2006/relationships/tags" Target="../tags/tag2365.xml"/><Relationship Id="rId23" Type="http://schemas.openxmlformats.org/officeDocument/2006/relationships/image" Target="../media/image4.png"/><Relationship Id="rId10" Type="http://schemas.openxmlformats.org/officeDocument/2006/relationships/tags" Target="../tags/tag2360.xml"/><Relationship Id="rId19" Type="http://schemas.openxmlformats.org/officeDocument/2006/relationships/tags" Target="../tags/tag2369.xml"/><Relationship Id="rId4" Type="http://schemas.openxmlformats.org/officeDocument/2006/relationships/tags" Target="../tags/tag2354.xml"/><Relationship Id="rId9" Type="http://schemas.openxmlformats.org/officeDocument/2006/relationships/tags" Target="../tags/tag2359.xml"/><Relationship Id="rId14" Type="http://schemas.openxmlformats.org/officeDocument/2006/relationships/tags" Target="../tags/tag2364.xml"/><Relationship Id="rId22" Type="http://schemas.openxmlformats.org/officeDocument/2006/relationships/slideMaster" Target="../slideMasters/slideMaster18.xml"/></Relationships>
</file>

<file path=ppt/slideLayouts/_rels/slideLayout312.xml.rels><?xml version="1.0" encoding="UTF-8" standalone="yes"?>
<Relationships xmlns="http://schemas.openxmlformats.org/package/2006/relationships"><Relationship Id="rId8" Type="http://schemas.openxmlformats.org/officeDocument/2006/relationships/tags" Target="../tags/tag2379.xml"/><Relationship Id="rId13" Type="http://schemas.openxmlformats.org/officeDocument/2006/relationships/tags" Target="../tags/tag2384.xml"/><Relationship Id="rId18" Type="http://schemas.openxmlformats.org/officeDocument/2006/relationships/slideMaster" Target="../slideMasters/slideMaster18.xml"/><Relationship Id="rId3" Type="http://schemas.openxmlformats.org/officeDocument/2006/relationships/tags" Target="../tags/tag2374.xml"/><Relationship Id="rId7" Type="http://schemas.openxmlformats.org/officeDocument/2006/relationships/tags" Target="../tags/tag2378.xml"/><Relationship Id="rId12" Type="http://schemas.openxmlformats.org/officeDocument/2006/relationships/tags" Target="../tags/tag2383.xml"/><Relationship Id="rId17" Type="http://schemas.openxmlformats.org/officeDocument/2006/relationships/tags" Target="../tags/tag2388.xml"/><Relationship Id="rId2" Type="http://schemas.openxmlformats.org/officeDocument/2006/relationships/tags" Target="../tags/tag2373.xml"/><Relationship Id="rId16" Type="http://schemas.openxmlformats.org/officeDocument/2006/relationships/tags" Target="../tags/tag2387.xml"/><Relationship Id="rId20" Type="http://schemas.openxmlformats.org/officeDocument/2006/relationships/image" Target="../media/image7.svg"/><Relationship Id="rId1" Type="http://schemas.openxmlformats.org/officeDocument/2006/relationships/tags" Target="../tags/tag2372.xml"/><Relationship Id="rId6" Type="http://schemas.openxmlformats.org/officeDocument/2006/relationships/tags" Target="../tags/tag2377.xml"/><Relationship Id="rId11" Type="http://schemas.openxmlformats.org/officeDocument/2006/relationships/tags" Target="../tags/tag2382.xml"/><Relationship Id="rId5" Type="http://schemas.openxmlformats.org/officeDocument/2006/relationships/tags" Target="../tags/tag2376.xml"/><Relationship Id="rId15" Type="http://schemas.openxmlformats.org/officeDocument/2006/relationships/tags" Target="../tags/tag2386.xml"/><Relationship Id="rId10" Type="http://schemas.openxmlformats.org/officeDocument/2006/relationships/tags" Target="../tags/tag2381.xml"/><Relationship Id="rId19" Type="http://schemas.openxmlformats.org/officeDocument/2006/relationships/image" Target="../media/image7.png"/><Relationship Id="rId4" Type="http://schemas.openxmlformats.org/officeDocument/2006/relationships/tags" Target="../tags/tag2375.xml"/><Relationship Id="rId9" Type="http://schemas.openxmlformats.org/officeDocument/2006/relationships/tags" Target="../tags/tag2380.xml"/><Relationship Id="rId14" Type="http://schemas.openxmlformats.org/officeDocument/2006/relationships/tags" Target="../tags/tag2385.xml"/></Relationships>
</file>

<file path=ppt/slideLayouts/_rels/slideLayout313.xml.rels><?xml version="1.0" encoding="UTF-8" standalone="yes"?>
<Relationships xmlns="http://schemas.openxmlformats.org/package/2006/relationships"><Relationship Id="rId8" Type="http://schemas.openxmlformats.org/officeDocument/2006/relationships/tags" Target="../tags/tag2396.xml"/><Relationship Id="rId13" Type="http://schemas.openxmlformats.org/officeDocument/2006/relationships/tags" Target="../tags/tag2401.xml"/><Relationship Id="rId18" Type="http://schemas.openxmlformats.org/officeDocument/2006/relationships/tags" Target="../tags/tag2406.xml"/><Relationship Id="rId3" Type="http://schemas.openxmlformats.org/officeDocument/2006/relationships/tags" Target="../tags/tag2391.xml"/><Relationship Id="rId7" Type="http://schemas.openxmlformats.org/officeDocument/2006/relationships/tags" Target="../tags/tag2395.xml"/><Relationship Id="rId12" Type="http://schemas.openxmlformats.org/officeDocument/2006/relationships/tags" Target="../tags/tag2400.xml"/><Relationship Id="rId17" Type="http://schemas.openxmlformats.org/officeDocument/2006/relationships/tags" Target="../tags/tag2405.xml"/><Relationship Id="rId2" Type="http://schemas.openxmlformats.org/officeDocument/2006/relationships/tags" Target="../tags/tag2390.xml"/><Relationship Id="rId16" Type="http://schemas.openxmlformats.org/officeDocument/2006/relationships/tags" Target="../tags/tag2404.xml"/><Relationship Id="rId20" Type="http://schemas.openxmlformats.org/officeDocument/2006/relationships/image" Target="../media/image8.png"/><Relationship Id="rId1" Type="http://schemas.openxmlformats.org/officeDocument/2006/relationships/tags" Target="../tags/tag2389.xml"/><Relationship Id="rId6" Type="http://schemas.openxmlformats.org/officeDocument/2006/relationships/tags" Target="../tags/tag2394.xml"/><Relationship Id="rId11" Type="http://schemas.openxmlformats.org/officeDocument/2006/relationships/tags" Target="../tags/tag2399.xml"/><Relationship Id="rId5" Type="http://schemas.openxmlformats.org/officeDocument/2006/relationships/tags" Target="../tags/tag2393.xml"/><Relationship Id="rId15" Type="http://schemas.openxmlformats.org/officeDocument/2006/relationships/tags" Target="../tags/tag2403.xml"/><Relationship Id="rId10" Type="http://schemas.openxmlformats.org/officeDocument/2006/relationships/tags" Target="../tags/tag2398.xml"/><Relationship Id="rId19" Type="http://schemas.openxmlformats.org/officeDocument/2006/relationships/slideMaster" Target="../slideMasters/slideMaster18.xml"/><Relationship Id="rId4" Type="http://schemas.openxmlformats.org/officeDocument/2006/relationships/tags" Target="../tags/tag2392.xml"/><Relationship Id="rId9" Type="http://schemas.openxmlformats.org/officeDocument/2006/relationships/tags" Target="../tags/tag2397.xml"/><Relationship Id="rId14" Type="http://schemas.openxmlformats.org/officeDocument/2006/relationships/tags" Target="../tags/tag2402.xml"/></Relationships>
</file>

<file path=ppt/slideLayouts/_rels/slideLayout314.xml.rels><?xml version="1.0" encoding="UTF-8" standalone="yes"?>
<Relationships xmlns="http://schemas.openxmlformats.org/package/2006/relationships"><Relationship Id="rId8" Type="http://schemas.openxmlformats.org/officeDocument/2006/relationships/tags" Target="../tags/tag2414.xml"/><Relationship Id="rId13" Type="http://schemas.openxmlformats.org/officeDocument/2006/relationships/tags" Target="../tags/tag2419.xml"/><Relationship Id="rId18" Type="http://schemas.openxmlformats.org/officeDocument/2006/relationships/slideMaster" Target="../slideMasters/slideMaster18.xml"/><Relationship Id="rId3" Type="http://schemas.openxmlformats.org/officeDocument/2006/relationships/tags" Target="../tags/tag2409.xml"/><Relationship Id="rId7" Type="http://schemas.openxmlformats.org/officeDocument/2006/relationships/tags" Target="../tags/tag2413.xml"/><Relationship Id="rId12" Type="http://schemas.openxmlformats.org/officeDocument/2006/relationships/tags" Target="../tags/tag2418.xml"/><Relationship Id="rId17" Type="http://schemas.openxmlformats.org/officeDocument/2006/relationships/tags" Target="../tags/tag2423.xml"/><Relationship Id="rId2" Type="http://schemas.openxmlformats.org/officeDocument/2006/relationships/tags" Target="../tags/tag2408.xml"/><Relationship Id="rId16" Type="http://schemas.openxmlformats.org/officeDocument/2006/relationships/tags" Target="../tags/tag2422.xml"/><Relationship Id="rId20" Type="http://schemas.openxmlformats.org/officeDocument/2006/relationships/image" Target="../media/image7.svg"/><Relationship Id="rId1" Type="http://schemas.openxmlformats.org/officeDocument/2006/relationships/tags" Target="../tags/tag2407.xml"/><Relationship Id="rId6" Type="http://schemas.openxmlformats.org/officeDocument/2006/relationships/tags" Target="../tags/tag2412.xml"/><Relationship Id="rId11" Type="http://schemas.openxmlformats.org/officeDocument/2006/relationships/tags" Target="../tags/tag2417.xml"/><Relationship Id="rId5" Type="http://schemas.openxmlformats.org/officeDocument/2006/relationships/tags" Target="../tags/tag2411.xml"/><Relationship Id="rId15" Type="http://schemas.openxmlformats.org/officeDocument/2006/relationships/tags" Target="../tags/tag2421.xml"/><Relationship Id="rId10" Type="http://schemas.openxmlformats.org/officeDocument/2006/relationships/tags" Target="../tags/tag2416.xml"/><Relationship Id="rId19" Type="http://schemas.openxmlformats.org/officeDocument/2006/relationships/image" Target="../media/image7.png"/><Relationship Id="rId4" Type="http://schemas.openxmlformats.org/officeDocument/2006/relationships/tags" Target="../tags/tag2410.xml"/><Relationship Id="rId9" Type="http://schemas.openxmlformats.org/officeDocument/2006/relationships/tags" Target="../tags/tag2415.xml"/><Relationship Id="rId14" Type="http://schemas.openxmlformats.org/officeDocument/2006/relationships/tags" Target="../tags/tag2420.xml"/></Relationships>
</file>

<file path=ppt/slideLayouts/_rels/slideLayout315.xml.rels><?xml version="1.0" encoding="UTF-8" standalone="yes"?>
<Relationships xmlns="http://schemas.openxmlformats.org/package/2006/relationships"><Relationship Id="rId8" Type="http://schemas.openxmlformats.org/officeDocument/2006/relationships/tags" Target="../tags/tag2431.xml"/><Relationship Id="rId13" Type="http://schemas.openxmlformats.org/officeDocument/2006/relationships/tags" Target="../tags/tag2436.xml"/><Relationship Id="rId18" Type="http://schemas.openxmlformats.org/officeDocument/2006/relationships/tags" Target="../tags/tag2441.xml"/><Relationship Id="rId3" Type="http://schemas.openxmlformats.org/officeDocument/2006/relationships/tags" Target="../tags/tag2426.xml"/><Relationship Id="rId21" Type="http://schemas.openxmlformats.org/officeDocument/2006/relationships/tags" Target="../tags/tag2444.xml"/><Relationship Id="rId7" Type="http://schemas.openxmlformats.org/officeDocument/2006/relationships/tags" Target="../tags/tag2430.xml"/><Relationship Id="rId12" Type="http://schemas.openxmlformats.org/officeDocument/2006/relationships/tags" Target="../tags/tag2435.xml"/><Relationship Id="rId17" Type="http://schemas.openxmlformats.org/officeDocument/2006/relationships/tags" Target="../tags/tag2440.xml"/><Relationship Id="rId2" Type="http://schemas.openxmlformats.org/officeDocument/2006/relationships/tags" Target="../tags/tag2425.xml"/><Relationship Id="rId16" Type="http://schemas.openxmlformats.org/officeDocument/2006/relationships/tags" Target="../tags/tag2439.xml"/><Relationship Id="rId20" Type="http://schemas.openxmlformats.org/officeDocument/2006/relationships/tags" Target="../tags/tag2443.xml"/><Relationship Id="rId1" Type="http://schemas.openxmlformats.org/officeDocument/2006/relationships/tags" Target="../tags/tag2424.xml"/><Relationship Id="rId6" Type="http://schemas.openxmlformats.org/officeDocument/2006/relationships/tags" Target="../tags/tag2429.xml"/><Relationship Id="rId11" Type="http://schemas.openxmlformats.org/officeDocument/2006/relationships/tags" Target="../tags/tag2434.xml"/><Relationship Id="rId24" Type="http://schemas.openxmlformats.org/officeDocument/2006/relationships/image" Target="../media/image7.svg"/><Relationship Id="rId5" Type="http://schemas.openxmlformats.org/officeDocument/2006/relationships/tags" Target="../tags/tag2428.xml"/><Relationship Id="rId15" Type="http://schemas.openxmlformats.org/officeDocument/2006/relationships/tags" Target="../tags/tag2438.xml"/><Relationship Id="rId23" Type="http://schemas.openxmlformats.org/officeDocument/2006/relationships/image" Target="../media/image7.png"/><Relationship Id="rId10" Type="http://schemas.openxmlformats.org/officeDocument/2006/relationships/tags" Target="../tags/tag2433.xml"/><Relationship Id="rId19" Type="http://schemas.openxmlformats.org/officeDocument/2006/relationships/tags" Target="../tags/tag2442.xml"/><Relationship Id="rId4" Type="http://schemas.openxmlformats.org/officeDocument/2006/relationships/tags" Target="../tags/tag2427.xml"/><Relationship Id="rId9" Type="http://schemas.openxmlformats.org/officeDocument/2006/relationships/tags" Target="../tags/tag2432.xml"/><Relationship Id="rId14" Type="http://schemas.openxmlformats.org/officeDocument/2006/relationships/tags" Target="../tags/tag2437.xml"/><Relationship Id="rId22" Type="http://schemas.openxmlformats.org/officeDocument/2006/relationships/slideMaster" Target="../slideMasters/slideMaster18.xml"/></Relationships>
</file>

<file path=ppt/slideLayouts/_rels/slideLayout316.xml.rels><?xml version="1.0" encoding="UTF-8" standalone="yes"?>
<Relationships xmlns="http://schemas.openxmlformats.org/package/2006/relationships"><Relationship Id="rId8" Type="http://schemas.openxmlformats.org/officeDocument/2006/relationships/tags" Target="../tags/tag2452.xml"/><Relationship Id="rId13" Type="http://schemas.openxmlformats.org/officeDocument/2006/relationships/tags" Target="../tags/tag2457.xml"/><Relationship Id="rId18" Type="http://schemas.openxmlformats.org/officeDocument/2006/relationships/tags" Target="../tags/tag2462.xml"/><Relationship Id="rId3" Type="http://schemas.openxmlformats.org/officeDocument/2006/relationships/tags" Target="../tags/tag2447.xml"/><Relationship Id="rId21" Type="http://schemas.openxmlformats.org/officeDocument/2006/relationships/tags" Target="../tags/tag2465.xml"/><Relationship Id="rId7" Type="http://schemas.openxmlformats.org/officeDocument/2006/relationships/tags" Target="../tags/tag2451.xml"/><Relationship Id="rId12" Type="http://schemas.openxmlformats.org/officeDocument/2006/relationships/tags" Target="../tags/tag2456.xml"/><Relationship Id="rId17" Type="http://schemas.openxmlformats.org/officeDocument/2006/relationships/tags" Target="../tags/tag2461.xml"/><Relationship Id="rId2" Type="http://schemas.openxmlformats.org/officeDocument/2006/relationships/tags" Target="../tags/tag2446.xml"/><Relationship Id="rId16" Type="http://schemas.openxmlformats.org/officeDocument/2006/relationships/tags" Target="../tags/tag2460.xml"/><Relationship Id="rId20" Type="http://schemas.openxmlformats.org/officeDocument/2006/relationships/tags" Target="../tags/tag2464.xml"/><Relationship Id="rId1" Type="http://schemas.openxmlformats.org/officeDocument/2006/relationships/tags" Target="../tags/tag2445.xml"/><Relationship Id="rId6" Type="http://schemas.openxmlformats.org/officeDocument/2006/relationships/tags" Target="../tags/tag2450.xml"/><Relationship Id="rId11" Type="http://schemas.openxmlformats.org/officeDocument/2006/relationships/tags" Target="../tags/tag2455.xml"/><Relationship Id="rId24" Type="http://schemas.openxmlformats.org/officeDocument/2006/relationships/image" Target="../media/image7.svg"/><Relationship Id="rId5" Type="http://schemas.openxmlformats.org/officeDocument/2006/relationships/tags" Target="../tags/tag2449.xml"/><Relationship Id="rId15" Type="http://schemas.openxmlformats.org/officeDocument/2006/relationships/tags" Target="../tags/tag2459.xml"/><Relationship Id="rId23" Type="http://schemas.openxmlformats.org/officeDocument/2006/relationships/image" Target="../media/image7.png"/><Relationship Id="rId10" Type="http://schemas.openxmlformats.org/officeDocument/2006/relationships/tags" Target="../tags/tag2454.xml"/><Relationship Id="rId19" Type="http://schemas.openxmlformats.org/officeDocument/2006/relationships/tags" Target="../tags/tag2463.xml"/><Relationship Id="rId4" Type="http://schemas.openxmlformats.org/officeDocument/2006/relationships/tags" Target="../tags/tag2448.xml"/><Relationship Id="rId9" Type="http://schemas.openxmlformats.org/officeDocument/2006/relationships/tags" Target="../tags/tag2453.xml"/><Relationship Id="rId14" Type="http://schemas.openxmlformats.org/officeDocument/2006/relationships/tags" Target="../tags/tag2458.xml"/><Relationship Id="rId22" Type="http://schemas.openxmlformats.org/officeDocument/2006/relationships/slideMaster" Target="../slideMasters/slideMaster18.xml"/></Relationships>
</file>

<file path=ppt/slideLayouts/_rels/slideLayout317.xml.rels><?xml version="1.0" encoding="UTF-8" standalone="yes"?>
<Relationships xmlns="http://schemas.openxmlformats.org/package/2006/relationships"><Relationship Id="rId8" Type="http://schemas.openxmlformats.org/officeDocument/2006/relationships/tags" Target="../tags/tag2473.xml"/><Relationship Id="rId13" Type="http://schemas.openxmlformats.org/officeDocument/2006/relationships/tags" Target="../tags/tag2478.xml"/><Relationship Id="rId18" Type="http://schemas.openxmlformats.org/officeDocument/2006/relationships/slideMaster" Target="../slideMasters/slideMaster18.xml"/><Relationship Id="rId3" Type="http://schemas.openxmlformats.org/officeDocument/2006/relationships/tags" Target="../tags/tag2468.xml"/><Relationship Id="rId7" Type="http://schemas.openxmlformats.org/officeDocument/2006/relationships/tags" Target="../tags/tag2472.xml"/><Relationship Id="rId12" Type="http://schemas.openxmlformats.org/officeDocument/2006/relationships/tags" Target="../tags/tag2477.xml"/><Relationship Id="rId17" Type="http://schemas.openxmlformats.org/officeDocument/2006/relationships/tags" Target="../tags/tag2482.xml"/><Relationship Id="rId2" Type="http://schemas.openxmlformats.org/officeDocument/2006/relationships/tags" Target="../tags/tag2467.xml"/><Relationship Id="rId16" Type="http://schemas.openxmlformats.org/officeDocument/2006/relationships/tags" Target="../tags/tag2481.xml"/><Relationship Id="rId20" Type="http://schemas.openxmlformats.org/officeDocument/2006/relationships/image" Target="../media/image7.svg"/><Relationship Id="rId1" Type="http://schemas.openxmlformats.org/officeDocument/2006/relationships/tags" Target="../tags/tag2466.xml"/><Relationship Id="rId6" Type="http://schemas.openxmlformats.org/officeDocument/2006/relationships/tags" Target="../tags/tag2471.xml"/><Relationship Id="rId11" Type="http://schemas.openxmlformats.org/officeDocument/2006/relationships/tags" Target="../tags/tag2476.xml"/><Relationship Id="rId5" Type="http://schemas.openxmlformats.org/officeDocument/2006/relationships/tags" Target="../tags/tag2470.xml"/><Relationship Id="rId15" Type="http://schemas.openxmlformats.org/officeDocument/2006/relationships/tags" Target="../tags/tag2480.xml"/><Relationship Id="rId10" Type="http://schemas.openxmlformats.org/officeDocument/2006/relationships/tags" Target="../tags/tag2475.xml"/><Relationship Id="rId19" Type="http://schemas.openxmlformats.org/officeDocument/2006/relationships/image" Target="../media/image7.png"/><Relationship Id="rId4" Type="http://schemas.openxmlformats.org/officeDocument/2006/relationships/tags" Target="../tags/tag2469.xml"/><Relationship Id="rId9" Type="http://schemas.openxmlformats.org/officeDocument/2006/relationships/tags" Target="../tags/tag2474.xml"/><Relationship Id="rId14" Type="http://schemas.openxmlformats.org/officeDocument/2006/relationships/tags" Target="../tags/tag2479.xml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8.xml"/></Relationships>
</file>

<file path=ppt/slideLayouts/_rels/slideLayout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18.xml"/><Relationship Id="rId1" Type="http://schemas.openxmlformats.org/officeDocument/2006/relationships/tags" Target="../tags/tag248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8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8.xml"/></Relationships>
</file>

<file path=ppt/slideLayouts/_rels/slideLayout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8.xml"/><Relationship Id="rId1" Type="http://schemas.openxmlformats.org/officeDocument/2006/relationships/tags" Target="../tags/tag2484.xml"/></Relationships>
</file>

<file path=ppt/slideLayouts/_rels/slideLayout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8.xml"/><Relationship Id="rId1" Type="http://schemas.openxmlformats.org/officeDocument/2006/relationships/tags" Target="../tags/tag2485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9.xml"/><Relationship Id="rId1" Type="http://schemas.openxmlformats.org/officeDocument/2006/relationships/tags" Target="../tags/tag2487.xml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9.xml"/><Relationship Id="rId1" Type="http://schemas.openxmlformats.org/officeDocument/2006/relationships/tags" Target="../tags/tag2488.xml"/></Relationships>
</file>

<file path=ppt/slideLayouts/_rels/slideLayout329.xml.rels><?xml version="1.0" encoding="UTF-8" standalone="yes"?>
<Relationships xmlns="http://schemas.openxmlformats.org/package/2006/relationships"><Relationship Id="rId8" Type="http://schemas.openxmlformats.org/officeDocument/2006/relationships/tags" Target="../tags/tag2496.xml"/><Relationship Id="rId13" Type="http://schemas.openxmlformats.org/officeDocument/2006/relationships/tags" Target="../tags/tag2501.xml"/><Relationship Id="rId18" Type="http://schemas.openxmlformats.org/officeDocument/2006/relationships/tags" Target="../tags/tag2506.xml"/><Relationship Id="rId3" Type="http://schemas.openxmlformats.org/officeDocument/2006/relationships/tags" Target="../tags/tag2491.xml"/><Relationship Id="rId21" Type="http://schemas.openxmlformats.org/officeDocument/2006/relationships/tags" Target="../tags/tag2509.xml"/><Relationship Id="rId7" Type="http://schemas.openxmlformats.org/officeDocument/2006/relationships/tags" Target="../tags/tag2495.xml"/><Relationship Id="rId12" Type="http://schemas.openxmlformats.org/officeDocument/2006/relationships/tags" Target="../tags/tag2500.xml"/><Relationship Id="rId17" Type="http://schemas.openxmlformats.org/officeDocument/2006/relationships/tags" Target="../tags/tag2505.xml"/><Relationship Id="rId25" Type="http://schemas.openxmlformats.org/officeDocument/2006/relationships/image" Target="../media/image6.png"/><Relationship Id="rId2" Type="http://schemas.openxmlformats.org/officeDocument/2006/relationships/tags" Target="../tags/tag2490.xml"/><Relationship Id="rId16" Type="http://schemas.openxmlformats.org/officeDocument/2006/relationships/tags" Target="../tags/tag2504.xml"/><Relationship Id="rId20" Type="http://schemas.openxmlformats.org/officeDocument/2006/relationships/tags" Target="../tags/tag2508.xml"/><Relationship Id="rId1" Type="http://schemas.openxmlformats.org/officeDocument/2006/relationships/tags" Target="../tags/tag2489.xml"/><Relationship Id="rId6" Type="http://schemas.openxmlformats.org/officeDocument/2006/relationships/tags" Target="../tags/tag2494.xml"/><Relationship Id="rId11" Type="http://schemas.openxmlformats.org/officeDocument/2006/relationships/tags" Target="../tags/tag2499.xml"/><Relationship Id="rId24" Type="http://schemas.openxmlformats.org/officeDocument/2006/relationships/image" Target="../media/image5.png"/><Relationship Id="rId5" Type="http://schemas.openxmlformats.org/officeDocument/2006/relationships/tags" Target="../tags/tag2493.xml"/><Relationship Id="rId15" Type="http://schemas.openxmlformats.org/officeDocument/2006/relationships/tags" Target="../tags/tag2503.xml"/><Relationship Id="rId23" Type="http://schemas.openxmlformats.org/officeDocument/2006/relationships/image" Target="../media/image4.png"/><Relationship Id="rId10" Type="http://schemas.openxmlformats.org/officeDocument/2006/relationships/tags" Target="../tags/tag2498.xml"/><Relationship Id="rId19" Type="http://schemas.openxmlformats.org/officeDocument/2006/relationships/tags" Target="../tags/tag2507.xml"/><Relationship Id="rId4" Type="http://schemas.openxmlformats.org/officeDocument/2006/relationships/tags" Target="../tags/tag2492.xml"/><Relationship Id="rId9" Type="http://schemas.openxmlformats.org/officeDocument/2006/relationships/tags" Target="../tags/tag2497.xml"/><Relationship Id="rId14" Type="http://schemas.openxmlformats.org/officeDocument/2006/relationships/tags" Target="../tags/tag2502.xml"/><Relationship Id="rId22" Type="http://schemas.openxmlformats.org/officeDocument/2006/relationships/slideMaster" Target="../slideMasters/slideMaster19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8" Type="http://schemas.openxmlformats.org/officeDocument/2006/relationships/tags" Target="../tags/tag2517.xml"/><Relationship Id="rId13" Type="http://schemas.openxmlformats.org/officeDocument/2006/relationships/tags" Target="../tags/tag2522.xml"/><Relationship Id="rId18" Type="http://schemas.openxmlformats.org/officeDocument/2006/relationships/slideMaster" Target="../slideMasters/slideMaster19.xml"/><Relationship Id="rId3" Type="http://schemas.openxmlformats.org/officeDocument/2006/relationships/tags" Target="../tags/tag2512.xml"/><Relationship Id="rId7" Type="http://schemas.openxmlformats.org/officeDocument/2006/relationships/tags" Target="../tags/tag2516.xml"/><Relationship Id="rId12" Type="http://schemas.openxmlformats.org/officeDocument/2006/relationships/tags" Target="../tags/tag2521.xml"/><Relationship Id="rId17" Type="http://schemas.openxmlformats.org/officeDocument/2006/relationships/tags" Target="../tags/tag2526.xml"/><Relationship Id="rId2" Type="http://schemas.openxmlformats.org/officeDocument/2006/relationships/tags" Target="../tags/tag2511.xml"/><Relationship Id="rId16" Type="http://schemas.openxmlformats.org/officeDocument/2006/relationships/tags" Target="../tags/tag2525.xml"/><Relationship Id="rId20" Type="http://schemas.openxmlformats.org/officeDocument/2006/relationships/image" Target="../media/image7.svg"/><Relationship Id="rId1" Type="http://schemas.openxmlformats.org/officeDocument/2006/relationships/tags" Target="../tags/tag2510.xml"/><Relationship Id="rId6" Type="http://schemas.openxmlformats.org/officeDocument/2006/relationships/tags" Target="../tags/tag2515.xml"/><Relationship Id="rId11" Type="http://schemas.openxmlformats.org/officeDocument/2006/relationships/tags" Target="../tags/tag2520.xml"/><Relationship Id="rId5" Type="http://schemas.openxmlformats.org/officeDocument/2006/relationships/tags" Target="../tags/tag2514.xml"/><Relationship Id="rId15" Type="http://schemas.openxmlformats.org/officeDocument/2006/relationships/tags" Target="../tags/tag2524.xml"/><Relationship Id="rId10" Type="http://schemas.openxmlformats.org/officeDocument/2006/relationships/tags" Target="../tags/tag2519.xml"/><Relationship Id="rId19" Type="http://schemas.openxmlformats.org/officeDocument/2006/relationships/image" Target="../media/image7.png"/><Relationship Id="rId4" Type="http://schemas.openxmlformats.org/officeDocument/2006/relationships/tags" Target="../tags/tag2513.xml"/><Relationship Id="rId9" Type="http://schemas.openxmlformats.org/officeDocument/2006/relationships/tags" Target="../tags/tag2518.xml"/><Relationship Id="rId14" Type="http://schemas.openxmlformats.org/officeDocument/2006/relationships/tags" Target="../tags/tag2523.xml"/></Relationships>
</file>

<file path=ppt/slideLayouts/_rels/slideLayout331.xml.rels><?xml version="1.0" encoding="UTF-8" standalone="yes"?>
<Relationships xmlns="http://schemas.openxmlformats.org/package/2006/relationships"><Relationship Id="rId8" Type="http://schemas.openxmlformats.org/officeDocument/2006/relationships/tags" Target="../tags/tag2534.xml"/><Relationship Id="rId13" Type="http://schemas.openxmlformats.org/officeDocument/2006/relationships/tags" Target="../tags/tag2539.xml"/><Relationship Id="rId18" Type="http://schemas.openxmlformats.org/officeDocument/2006/relationships/tags" Target="../tags/tag2544.xml"/><Relationship Id="rId3" Type="http://schemas.openxmlformats.org/officeDocument/2006/relationships/tags" Target="../tags/tag2529.xml"/><Relationship Id="rId7" Type="http://schemas.openxmlformats.org/officeDocument/2006/relationships/tags" Target="../tags/tag2533.xml"/><Relationship Id="rId12" Type="http://schemas.openxmlformats.org/officeDocument/2006/relationships/tags" Target="../tags/tag2538.xml"/><Relationship Id="rId17" Type="http://schemas.openxmlformats.org/officeDocument/2006/relationships/tags" Target="../tags/tag2543.xml"/><Relationship Id="rId2" Type="http://schemas.openxmlformats.org/officeDocument/2006/relationships/tags" Target="../tags/tag2528.xml"/><Relationship Id="rId16" Type="http://schemas.openxmlformats.org/officeDocument/2006/relationships/tags" Target="../tags/tag2542.xml"/><Relationship Id="rId20" Type="http://schemas.openxmlformats.org/officeDocument/2006/relationships/image" Target="../media/image8.png"/><Relationship Id="rId1" Type="http://schemas.openxmlformats.org/officeDocument/2006/relationships/tags" Target="../tags/tag2527.xml"/><Relationship Id="rId6" Type="http://schemas.openxmlformats.org/officeDocument/2006/relationships/tags" Target="../tags/tag2532.xml"/><Relationship Id="rId11" Type="http://schemas.openxmlformats.org/officeDocument/2006/relationships/tags" Target="../tags/tag2537.xml"/><Relationship Id="rId5" Type="http://schemas.openxmlformats.org/officeDocument/2006/relationships/tags" Target="../tags/tag2531.xml"/><Relationship Id="rId15" Type="http://schemas.openxmlformats.org/officeDocument/2006/relationships/tags" Target="../tags/tag2541.xml"/><Relationship Id="rId10" Type="http://schemas.openxmlformats.org/officeDocument/2006/relationships/tags" Target="../tags/tag2536.xml"/><Relationship Id="rId19" Type="http://schemas.openxmlformats.org/officeDocument/2006/relationships/slideMaster" Target="../slideMasters/slideMaster19.xml"/><Relationship Id="rId4" Type="http://schemas.openxmlformats.org/officeDocument/2006/relationships/tags" Target="../tags/tag2530.xml"/><Relationship Id="rId9" Type="http://schemas.openxmlformats.org/officeDocument/2006/relationships/tags" Target="../tags/tag2535.xml"/><Relationship Id="rId14" Type="http://schemas.openxmlformats.org/officeDocument/2006/relationships/tags" Target="../tags/tag2540.xml"/></Relationships>
</file>

<file path=ppt/slideLayouts/_rels/slideLayout332.xml.rels><?xml version="1.0" encoding="UTF-8" standalone="yes"?>
<Relationships xmlns="http://schemas.openxmlformats.org/package/2006/relationships"><Relationship Id="rId8" Type="http://schemas.openxmlformats.org/officeDocument/2006/relationships/tags" Target="../tags/tag2552.xml"/><Relationship Id="rId13" Type="http://schemas.openxmlformats.org/officeDocument/2006/relationships/tags" Target="../tags/tag2557.xml"/><Relationship Id="rId18" Type="http://schemas.openxmlformats.org/officeDocument/2006/relationships/slideMaster" Target="../slideMasters/slideMaster19.xml"/><Relationship Id="rId3" Type="http://schemas.openxmlformats.org/officeDocument/2006/relationships/tags" Target="../tags/tag2547.xml"/><Relationship Id="rId7" Type="http://schemas.openxmlformats.org/officeDocument/2006/relationships/tags" Target="../tags/tag2551.xml"/><Relationship Id="rId12" Type="http://schemas.openxmlformats.org/officeDocument/2006/relationships/tags" Target="../tags/tag2556.xml"/><Relationship Id="rId17" Type="http://schemas.openxmlformats.org/officeDocument/2006/relationships/tags" Target="../tags/tag2561.xml"/><Relationship Id="rId2" Type="http://schemas.openxmlformats.org/officeDocument/2006/relationships/tags" Target="../tags/tag2546.xml"/><Relationship Id="rId16" Type="http://schemas.openxmlformats.org/officeDocument/2006/relationships/tags" Target="../tags/tag2560.xml"/><Relationship Id="rId20" Type="http://schemas.openxmlformats.org/officeDocument/2006/relationships/image" Target="../media/image7.svg"/><Relationship Id="rId1" Type="http://schemas.openxmlformats.org/officeDocument/2006/relationships/tags" Target="../tags/tag2545.xml"/><Relationship Id="rId6" Type="http://schemas.openxmlformats.org/officeDocument/2006/relationships/tags" Target="../tags/tag2550.xml"/><Relationship Id="rId11" Type="http://schemas.openxmlformats.org/officeDocument/2006/relationships/tags" Target="../tags/tag2555.xml"/><Relationship Id="rId5" Type="http://schemas.openxmlformats.org/officeDocument/2006/relationships/tags" Target="../tags/tag2549.xml"/><Relationship Id="rId15" Type="http://schemas.openxmlformats.org/officeDocument/2006/relationships/tags" Target="../tags/tag2559.xml"/><Relationship Id="rId10" Type="http://schemas.openxmlformats.org/officeDocument/2006/relationships/tags" Target="../tags/tag2554.xml"/><Relationship Id="rId19" Type="http://schemas.openxmlformats.org/officeDocument/2006/relationships/image" Target="../media/image7.png"/><Relationship Id="rId4" Type="http://schemas.openxmlformats.org/officeDocument/2006/relationships/tags" Target="../tags/tag2548.xml"/><Relationship Id="rId9" Type="http://schemas.openxmlformats.org/officeDocument/2006/relationships/tags" Target="../tags/tag2553.xml"/><Relationship Id="rId14" Type="http://schemas.openxmlformats.org/officeDocument/2006/relationships/tags" Target="../tags/tag2558.xml"/></Relationships>
</file>

<file path=ppt/slideLayouts/_rels/slideLayout333.xml.rels><?xml version="1.0" encoding="UTF-8" standalone="yes"?>
<Relationships xmlns="http://schemas.openxmlformats.org/package/2006/relationships"><Relationship Id="rId8" Type="http://schemas.openxmlformats.org/officeDocument/2006/relationships/tags" Target="../tags/tag2569.xml"/><Relationship Id="rId13" Type="http://schemas.openxmlformats.org/officeDocument/2006/relationships/tags" Target="../tags/tag2574.xml"/><Relationship Id="rId18" Type="http://schemas.openxmlformats.org/officeDocument/2006/relationships/tags" Target="../tags/tag2579.xml"/><Relationship Id="rId3" Type="http://schemas.openxmlformats.org/officeDocument/2006/relationships/tags" Target="../tags/tag2564.xml"/><Relationship Id="rId21" Type="http://schemas.openxmlformats.org/officeDocument/2006/relationships/tags" Target="../tags/tag2582.xml"/><Relationship Id="rId7" Type="http://schemas.openxmlformats.org/officeDocument/2006/relationships/tags" Target="../tags/tag2568.xml"/><Relationship Id="rId12" Type="http://schemas.openxmlformats.org/officeDocument/2006/relationships/tags" Target="../tags/tag2573.xml"/><Relationship Id="rId17" Type="http://schemas.openxmlformats.org/officeDocument/2006/relationships/tags" Target="../tags/tag2578.xml"/><Relationship Id="rId2" Type="http://schemas.openxmlformats.org/officeDocument/2006/relationships/tags" Target="../tags/tag2563.xml"/><Relationship Id="rId16" Type="http://schemas.openxmlformats.org/officeDocument/2006/relationships/tags" Target="../tags/tag2577.xml"/><Relationship Id="rId20" Type="http://schemas.openxmlformats.org/officeDocument/2006/relationships/tags" Target="../tags/tag2581.xml"/><Relationship Id="rId1" Type="http://schemas.openxmlformats.org/officeDocument/2006/relationships/tags" Target="../tags/tag2562.xml"/><Relationship Id="rId6" Type="http://schemas.openxmlformats.org/officeDocument/2006/relationships/tags" Target="../tags/tag2567.xml"/><Relationship Id="rId11" Type="http://schemas.openxmlformats.org/officeDocument/2006/relationships/tags" Target="../tags/tag2572.xml"/><Relationship Id="rId24" Type="http://schemas.openxmlformats.org/officeDocument/2006/relationships/image" Target="../media/image7.svg"/><Relationship Id="rId5" Type="http://schemas.openxmlformats.org/officeDocument/2006/relationships/tags" Target="../tags/tag2566.xml"/><Relationship Id="rId15" Type="http://schemas.openxmlformats.org/officeDocument/2006/relationships/tags" Target="../tags/tag2576.xml"/><Relationship Id="rId23" Type="http://schemas.openxmlformats.org/officeDocument/2006/relationships/image" Target="../media/image7.png"/><Relationship Id="rId10" Type="http://schemas.openxmlformats.org/officeDocument/2006/relationships/tags" Target="../tags/tag2571.xml"/><Relationship Id="rId19" Type="http://schemas.openxmlformats.org/officeDocument/2006/relationships/tags" Target="../tags/tag2580.xml"/><Relationship Id="rId4" Type="http://schemas.openxmlformats.org/officeDocument/2006/relationships/tags" Target="../tags/tag2565.xml"/><Relationship Id="rId9" Type="http://schemas.openxmlformats.org/officeDocument/2006/relationships/tags" Target="../tags/tag2570.xml"/><Relationship Id="rId14" Type="http://schemas.openxmlformats.org/officeDocument/2006/relationships/tags" Target="../tags/tag2575.xml"/><Relationship Id="rId22" Type="http://schemas.openxmlformats.org/officeDocument/2006/relationships/slideMaster" Target="../slideMasters/slideMaster19.xml"/></Relationships>
</file>

<file path=ppt/slideLayouts/_rels/slideLayout334.xml.rels><?xml version="1.0" encoding="UTF-8" standalone="yes"?>
<Relationships xmlns="http://schemas.openxmlformats.org/package/2006/relationships"><Relationship Id="rId8" Type="http://schemas.openxmlformats.org/officeDocument/2006/relationships/tags" Target="../tags/tag2590.xml"/><Relationship Id="rId13" Type="http://schemas.openxmlformats.org/officeDocument/2006/relationships/tags" Target="../tags/tag2595.xml"/><Relationship Id="rId18" Type="http://schemas.openxmlformats.org/officeDocument/2006/relationships/tags" Target="../tags/tag2600.xml"/><Relationship Id="rId3" Type="http://schemas.openxmlformats.org/officeDocument/2006/relationships/tags" Target="../tags/tag2585.xml"/><Relationship Id="rId21" Type="http://schemas.openxmlformats.org/officeDocument/2006/relationships/tags" Target="../tags/tag2603.xml"/><Relationship Id="rId7" Type="http://schemas.openxmlformats.org/officeDocument/2006/relationships/tags" Target="../tags/tag2589.xml"/><Relationship Id="rId12" Type="http://schemas.openxmlformats.org/officeDocument/2006/relationships/tags" Target="../tags/tag2594.xml"/><Relationship Id="rId17" Type="http://schemas.openxmlformats.org/officeDocument/2006/relationships/tags" Target="../tags/tag2599.xml"/><Relationship Id="rId2" Type="http://schemas.openxmlformats.org/officeDocument/2006/relationships/tags" Target="../tags/tag2584.xml"/><Relationship Id="rId16" Type="http://schemas.openxmlformats.org/officeDocument/2006/relationships/tags" Target="../tags/tag2598.xml"/><Relationship Id="rId20" Type="http://schemas.openxmlformats.org/officeDocument/2006/relationships/tags" Target="../tags/tag2602.xml"/><Relationship Id="rId1" Type="http://schemas.openxmlformats.org/officeDocument/2006/relationships/tags" Target="../tags/tag2583.xml"/><Relationship Id="rId6" Type="http://schemas.openxmlformats.org/officeDocument/2006/relationships/tags" Target="../tags/tag2588.xml"/><Relationship Id="rId11" Type="http://schemas.openxmlformats.org/officeDocument/2006/relationships/tags" Target="../tags/tag2593.xml"/><Relationship Id="rId24" Type="http://schemas.openxmlformats.org/officeDocument/2006/relationships/image" Target="../media/image7.svg"/><Relationship Id="rId5" Type="http://schemas.openxmlformats.org/officeDocument/2006/relationships/tags" Target="../tags/tag2587.xml"/><Relationship Id="rId15" Type="http://schemas.openxmlformats.org/officeDocument/2006/relationships/tags" Target="../tags/tag2597.xml"/><Relationship Id="rId23" Type="http://schemas.openxmlformats.org/officeDocument/2006/relationships/image" Target="../media/image7.png"/><Relationship Id="rId10" Type="http://schemas.openxmlformats.org/officeDocument/2006/relationships/tags" Target="../tags/tag2592.xml"/><Relationship Id="rId19" Type="http://schemas.openxmlformats.org/officeDocument/2006/relationships/tags" Target="../tags/tag2601.xml"/><Relationship Id="rId4" Type="http://schemas.openxmlformats.org/officeDocument/2006/relationships/tags" Target="../tags/tag2586.xml"/><Relationship Id="rId9" Type="http://schemas.openxmlformats.org/officeDocument/2006/relationships/tags" Target="../tags/tag2591.xml"/><Relationship Id="rId14" Type="http://schemas.openxmlformats.org/officeDocument/2006/relationships/tags" Target="../tags/tag2596.xml"/><Relationship Id="rId22" Type="http://schemas.openxmlformats.org/officeDocument/2006/relationships/slideMaster" Target="../slideMasters/slideMaster19.xml"/></Relationships>
</file>

<file path=ppt/slideLayouts/_rels/slideLayout335.xml.rels><?xml version="1.0" encoding="UTF-8" standalone="yes"?>
<Relationships xmlns="http://schemas.openxmlformats.org/package/2006/relationships"><Relationship Id="rId8" Type="http://schemas.openxmlformats.org/officeDocument/2006/relationships/tags" Target="../tags/tag2611.xml"/><Relationship Id="rId13" Type="http://schemas.openxmlformats.org/officeDocument/2006/relationships/tags" Target="../tags/tag2616.xml"/><Relationship Id="rId18" Type="http://schemas.openxmlformats.org/officeDocument/2006/relationships/slideMaster" Target="../slideMasters/slideMaster19.xml"/><Relationship Id="rId3" Type="http://schemas.openxmlformats.org/officeDocument/2006/relationships/tags" Target="../tags/tag2606.xml"/><Relationship Id="rId7" Type="http://schemas.openxmlformats.org/officeDocument/2006/relationships/tags" Target="../tags/tag2610.xml"/><Relationship Id="rId12" Type="http://schemas.openxmlformats.org/officeDocument/2006/relationships/tags" Target="../tags/tag2615.xml"/><Relationship Id="rId17" Type="http://schemas.openxmlformats.org/officeDocument/2006/relationships/tags" Target="../tags/tag2620.xml"/><Relationship Id="rId2" Type="http://schemas.openxmlformats.org/officeDocument/2006/relationships/tags" Target="../tags/tag2605.xml"/><Relationship Id="rId16" Type="http://schemas.openxmlformats.org/officeDocument/2006/relationships/tags" Target="../tags/tag2619.xml"/><Relationship Id="rId20" Type="http://schemas.openxmlformats.org/officeDocument/2006/relationships/image" Target="../media/image7.svg"/><Relationship Id="rId1" Type="http://schemas.openxmlformats.org/officeDocument/2006/relationships/tags" Target="../tags/tag2604.xml"/><Relationship Id="rId6" Type="http://schemas.openxmlformats.org/officeDocument/2006/relationships/tags" Target="../tags/tag2609.xml"/><Relationship Id="rId11" Type="http://schemas.openxmlformats.org/officeDocument/2006/relationships/tags" Target="../tags/tag2614.xml"/><Relationship Id="rId5" Type="http://schemas.openxmlformats.org/officeDocument/2006/relationships/tags" Target="../tags/tag2608.xml"/><Relationship Id="rId15" Type="http://schemas.openxmlformats.org/officeDocument/2006/relationships/tags" Target="../tags/tag2618.xml"/><Relationship Id="rId10" Type="http://schemas.openxmlformats.org/officeDocument/2006/relationships/tags" Target="../tags/tag2613.xml"/><Relationship Id="rId19" Type="http://schemas.openxmlformats.org/officeDocument/2006/relationships/image" Target="../media/image7.png"/><Relationship Id="rId4" Type="http://schemas.openxmlformats.org/officeDocument/2006/relationships/tags" Target="../tags/tag2607.xml"/><Relationship Id="rId9" Type="http://schemas.openxmlformats.org/officeDocument/2006/relationships/tags" Target="../tags/tag2612.xml"/><Relationship Id="rId14" Type="http://schemas.openxmlformats.org/officeDocument/2006/relationships/tags" Target="../tags/tag2617.xml"/></Relationships>
</file>

<file path=ppt/slideLayouts/_rels/slideLayout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9.xml"/></Relationships>
</file>

<file path=ppt/slideLayouts/_rels/slideLayout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19.xml"/><Relationship Id="rId1" Type="http://schemas.openxmlformats.org/officeDocument/2006/relationships/tags" Target="../tags/tag2621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9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9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76.xml"/></Relationships>
</file>

<file path=ppt/slideLayouts/_rels/slideLayout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9.xml"/><Relationship Id="rId1" Type="http://schemas.openxmlformats.org/officeDocument/2006/relationships/tags" Target="../tags/tag2622.xml"/></Relationships>
</file>

<file path=ppt/slideLayouts/_rels/slideLayout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19.xml"/><Relationship Id="rId1" Type="http://schemas.openxmlformats.org/officeDocument/2006/relationships/tags" Target="../tags/tag2623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0.xml"/><Relationship Id="rId1" Type="http://schemas.openxmlformats.org/officeDocument/2006/relationships/tags" Target="../tags/tag2625.xml"/></Relationships>
</file>

<file path=ppt/slideLayouts/_rels/slideLayout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20.xml"/><Relationship Id="rId1" Type="http://schemas.openxmlformats.org/officeDocument/2006/relationships/tags" Target="../tags/tag2626.xml"/></Relationships>
</file>

<file path=ppt/slideLayouts/_rels/slideLayout347.xml.rels><?xml version="1.0" encoding="UTF-8" standalone="yes"?>
<Relationships xmlns="http://schemas.openxmlformats.org/package/2006/relationships"><Relationship Id="rId8" Type="http://schemas.openxmlformats.org/officeDocument/2006/relationships/tags" Target="../tags/tag2634.xml"/><Relationship Id="rId13" Type="http://schemas.openxmlformats.org/officeDocument/2006/relationships/tags" Target="../tags/tag2639.xml"/><Relationship Id="rId18" Type="http://schemas.openxmlformats.org/officeDocument/2006/relationships/tags" Target="../tags/tag2644.xml"/><Relationship Id="rId3" Type="http://schemas.openxmlformats.org/officeDocument/2006/relationships/tags" Target="../tags/tag2629.xml"/><Relationship Id="rId21" Type="http://schemas.openxmlformats.org/officeDocument/2006/relationships/tags" Target="../tags/tag2647.xml"/><Relationship Id="rId7" Type="http://schemas.openxmlformats.org/officeDocument/2006/relationships/tags" Target="../tags/tag2633.xml"/><Relationship Id="rId12" Type="http://schemas.openxmlformats.org/officeDocument/2006/relationships/tags" Target="../tags/tag2638.xml"/><Relationship Id="rId17" Type="http://schemas.openxmlformats.org/officeDocument/2006/relationships/tags" Target="../tags/tag2643.xml"/><Relationship Id="rId25" Type="http://schemas.openxmlformats.org/officeDocument/2006/relationships/image" Target="../media/image6.png"/><Relationship Id="rId2" Type="http://schemas.openxmlformats.org/officeDocument/2006/relationships/tags" Target="../tags/tag2628.xml"/><Relationship Id="rId16" Type="http://schemas.openxmlformats.org/officeDocument/2006/relationships/tags" Target="../tags/tag2642.xml"/><Relationship Id="rId20" Type="http://schemas.openxmlformats.org/officeDocument/2006/relationships/tags" Target="../tags/tag2646.xml"/><Relationship Id="rId1" Type="http://schemas.openxmlformats.org/officeDocument/2006/relationships/tags" Target="../tags/tag2627.xml"/><Relationship Id="rId6" Type="http://schemas.openxmlformats.org/officeDocument/2006/relationships/tags" Target="../tags/tag2632.xml"/><Relationship Id="rId11" Type="http://schemas.openxmlformats.org/officeDocument/2006/relationships/tags" Target="../tags/tag2637.xml"/><Relationship Id="rId24" Type="http://schemas.openxmlformats.org/officeDocument/2006/relationships/image" Target="../media/image5.png"/><Relationship Id="rId5" Type="http://schemas.openxmlformats.org/officeDocument/2006/relationships/tags" Target="../tags/tag2631.xml"/><Relationship Id="rId15" Type="http://schemas.openxmlformats.org/officeDocument/2006/relationships/tags" Target="../tags/tag2641.xml"/><Relationship Id="rId23" Type="http://schemas.openxmlformats.org/officeDocument/2006/relationships/image" Target="../media/image4.png"/><Relationship Id="rId10" Type="http://schemas.openxmlformats.org/officeDocument/2006/relationships/tags" Target="../tags/tag2636.xml"/><Relationship Id="rId19" Type="http://schemas.openxmlformats.org/officeDocument/2006/relationships/tags" Target="../tags/tag2645.xml"/><Relationship Id="rId4" Type="http://schemas.openxmlformats.org/officeDocument/2006/relationships/tags" Target="../tags/tag2630.xml"/><Relationship Id="rId9" Type="http://schemas.openxmlformats.org/officeDocument/2006/relationships/tags" Target="../tags/tag2635.xml"/><Relationship Id="rId14" Type="http://schemas.openxmlformats.org/officeDocument/2006/relationships/tags" Target="../tags/tag2640.xml"/><Relationship Id="rId22" Type="http://schemas.openxmlformats.org/officeDocument/2006/relationships/slideMaster" Target="../slideMasters/slideMaster20.xml"/></Relationships>
</file>

<file path=ppt/slideLayouts/_rels/slideLayout348.xml.rels><?xml version="1.0" encoding="UTF-8" standalone="yes"?>
<Relationships xmlns="http://schemas.openxmlformats.org/package/2006/relationships"><Relationship Id="rId8" Type="http://schemas.openxmlformats.org/officeDocument/2006/relationships/tags" Target="../tags/tag2655.xml"/><Relationship Id="rId13" Type="http://schemas.openxmlformats.org/officeDocument/2006/relationships/tags" Target="../tags/tag2660.xml"/><Relationship Id="rId18" Type="http://schemas.openxmlformats.org/officeDocument/2006/relationships/slideMaster" Target="../slideMasters/slideMaster20.xml"/><Relationship Id="rId3" Type="http://schemas.openxmlformats.org/officeDocument/2006/relationships/tags" Target="../tags/tag2650.xml"/><Relationship Id="rId7" Type="http://schemas.openxmlformats.org/officeDocument/2006/relationships/tags" Target="../tags/tag2654.xml"/><Relationship Id="rId12" Type="http://schemas.openxmlformats.org/officeDocument/2006/relationships/tags" Target="../tags/tag2659.xml"/><Relationship Id="rId17" Type="http://schemas.openxmlformats.org/officeDocument/2006/relationships/tags" Target="../tags/tag2664.xml"/><Relationship Id="rId2" Type="http://schemas.openxmlformats.org/officeDocument/2006/relationships/tags" Target="../tags/tag2649.xml"/><Relationship Id="rId16" Type="http://schemas.openxmlformats.org/officeDocument/2006/relationships/tags" Target="../tags/tag2663.xml"/><Relationship Id="rId20" Type="http://schemas.openxmlformats.org/officeDocument/2006/relationships/image" Target="../media/image7.svg"/><Relationship Id="rId1" Type="http://schemas.openxmlformats.org/officeDocument/2006/relationships/tags" Target="../tags/tag2648.xml"/><Relationship Id="rId6" Type="http://schemas.openxmlformats.org/officeDocument/2006/relationships/tags" Target="../tags/tag2653.xml"/><Relationship Id="rId11" Type="http://schemas.openxmlformats.org/officeDocument/2006/relationships/tags" Target="../tags/tag2658.xml"/><Relationship Id="rId5" Type="http://schemas.openxmlformats.org/officeDocument/2006/relationships/tags" Target="../tags/tag2652.xml"/><Relationship Id="rId15" Type="http://schemas.openxmlformats.org/officeDocument/2006/relationships/tags" Target="../tags/tag2662.xml"/><Relationship Id="rId10" Type="http://schemas.openxmlformats.org/officeDocument/2006/relationships/tags" Target="../tags/tag2657.xml"/><Relationship Id="rId19" Type="http://schemas.openxmlformats.org/officeDocument/2006/relationships/image" Target="../media/image7.png"/><Relationship Id="rId4" Type="http://schemas.openxmlformats.org/officeDocument/2006/relationships/tags" Target="../tags/tag2651.xml"/><Relationship Id="rId9" Type="http://schemas.openxmlformats.org/officeDocument/2006/relationships/tags" Target="../tags/tag2656.xml"/><Relationship Id="rId14" Type="http://schemas.openxmlformats.org/officeDocument/2006/relationships/tags" Target="../tags/tag2661.xml"/></Relationships>
</file>

<file path=ppt/slideLayouts/_rels/slideLayout349.xml.rels><?xml version="1.0" encoding="UTF-8" standalone="yes"?>
<Relationships xmlns="http://schemas.openxmlformats.org/package/2006/relationships"><Relationship Id="rId8" Type="http://schemas.openxmlformats.org/officeDocument/2006/relationships/tags" Target="../tags/tag2672.xml"/><Relationship Id="rId13" Type="http://schemas.openxmlformats.org/officeDocument/2006/relationships/tags" Target="../tags/tag2677.xml"/><Relationship Id="rId18" Type="http://schemas.openxmlformats.org/officeDocument/2006/relationships/tags" Target="../tags/tag2682.xml"/><Relationship Id="rId3" Type="http://schemas.openxmlformats.org/officeDocument/2006/relationships/tags" Target="../tags/tag2667.xml"/><Relationship Id="rId7" Type="http://schemas.openxmlformats.org/officeDocument/2006/relationships/tags" Target="../tags/tag2671.xml"/><Relationship Id="rId12" Type="http://schemas.openxmlformats.org/officeDocument/2006/relationships/tags" Target="../tags/tag2676.xml"/><Relationship Id="rId17" Type="http://schemas.openxmlformats.org/officeDocument/2006/relationships/tags" Target="../tags/tag2681.xml"/><Relationship Id="rId2" Type="http://schemas.openxmlformats.org/officeDocument/2006/relationships/tags" Target="../tags/tag2666.xml"/><Relationship Id="rId16" Type="http://schemas.openxmlformats.org/officeDocument/2006/relationships/tags" Target="../tags/tag2680.xml"/><Relationship Id="rId20" Type="http://schemas.openxmlformats.org/officeDocument/2006/relationships/image" Target="../media/image8.png"/><Relationship Id="rId1" Type="http://schemas.openxmlformats.org/officeDocument/2006/relationships/tags" Target="../tags/tag2665.xml"/><Relationship Id="rId6" Type="http://schemas.openxmlformats.org/officeDocument/2006/relationships/tags" Target="../tags/tag2670.xml"/><Relationship Id="rId11" Type="http://schemas.openxmlformats.org/officeDocument/2006/relationships/tags" Target="../tags/tag2675.xml"/><Relationship Id="rId5" Type="http://schemas.openxmlformats.org/officeDocument/2006/relationships/tags" Target="../tags/tag2669.xml"/><Relationship Id="rId15" Type="http://schemas.openxmlformats.org/officeDocument/2006/relationships/tags" Target="../tags/tag2679.xml"/><Relationship Id="rId10" Type="http://schemas.openxmlformats.org/officeDocument/2006/relationships/tags" Target="../tags/tag2674.xml"/><Relationship Id="rId19" Type="http://schemas.openxmlformats.org/officeDocument/2006/relationships/slideMaster" Target="../slideMasters/slideMaster20.xml"/><Relationship Id="rId4" Type="http://schemas.openxmlformats.org/officeDocument/2006/relationships/tags" Target="../tags/tag2668.xml"/><Relationship Id="rId9" Type="http://schemas.openxmlformats.org/officeDocument/2006/relationships/tags" Target="../tags/tag2673.xml"/><Relationship Id="rId14" Type="http://schemas.openxmlformats.org/officeDocument/2006/relationships/tags" Target="../tags/tag2678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77.xml"/></Relationships>
</file>

<file path=ppt/slideLayouts/_rels/slideLayout350.xml.rels><?xml version="1.0" encoding="UTF-8" standalone="yes"?>
<Relationships xmlns="http://schemas.openxmlformats.org/package/2006/relationships"><Relationship Id="rId8" Type="http://schemas.openxmlformats.org/officeDocument/2006/relationships/tags" Target="../tags/tag2690.xml"/><Relationship Id="rId13" Type="http://schemas.openxmlformats.org/officeDocument/2006/relationships/tags" Target="../tags/tag2695.xml"/><Relationship Id="rId18" Type="http://schemas.openxmlformats.org/officeDocument/2006/relationships/slideMaster" Target="../slideMasters/slideMaster20.xml"/><Relationship Id="rId3" Type="http://schemas.openxmlformats.org/officeDocument/2006/relationships/tags" Target="../tags/tag2685.xml"/><Relationship Id="rId7" Type="http://schemas.openxmlformats.org/officeDocument/2006/relationships/tags" Target="../tags/tag2689.xml"/><Relationship Id="rId12" Type="http://schemas.openxmlformats.org/officeDocument/2006/relationships/tags" Target="../tags/tag2694.xml"/><Relationship Id="rId17" Type="http://schemas.openxmlformats.org/officeDocument/2006/relationships/tags" Target="../tags/tag2699.xml"/><Relationship Id="rId2" Type="http://schemas.openxmlformats.org/officeDocument/2006/relationships/tags" Target="../tags/tag2684.xml"/><Relationship Id="rId16" Type="http://schemas.openxmlformats.org/officeDocument/2006/relationships/tags" Target="../tags/tag2698.xml"/><Relationship Id="rId20" Type="http://schemas.openxmlformats.org/officeDocument/2006/relationships/image" Target="../media/image7.svg"/><Relationship Id="rId1" Type="http://schemas.openxmlformats.org/officeDocument/2006/relationships/tags" Target="../tags/tag2683.xml"/><Relationship Id="rId6" Type="http://schemas.openxmlformats.org/officeDocument/2006/relationships/tags" Target="../tags/tag2688.xml"/><Relationship Id="rId11" Type="http://schemas.openxmlformats.org/officeDocument/2006/relationships/tags" Target="../tags/tag2693.xml"/><Relationship Id="rId5" Type="http://schemas.openxmlformats.org/officeDocument/2006/relationships/tags" Target="../tags/tag2687.xml"/><Relationship Id="rId15" Type="http://schemas.openxmlformats.org/officeDocument/2006/relationships/tags" Target="../tags/tag2697.xml"/><Relationship Id="rId10" Type="http://schemas.openxmlformats.org/officeDocument/2006/relationships/tags" Target="../tags/tag2692.xml"/><Relationship Id="rId19" Type="http://schemas.openxmlformats.org/officeDocument/2006/relationships/image" Target="../media/image7.png"/><Relationship Id="rId4" Type="http://schemas.openxmlformats.org/officeDocument/2006/relationships/tags" Target="../tags/tag2686.xml"/><Relationship Id="rId9" Type="http://schemas.openxmlformats.org/officeDocument/2006/relationships/tags" Target="../tags/tag2691.xml"/><Relationship Id="rId14" Type="http://schemas.openxmlformats.org/officeDocument/2006/relationships/tags" Target="../tags/tag2696.xml"/></Relationships>
</file>

<file path=ppt/slideLayouts/_rels/slideLayout351.xml.rels><?xml version="1.0" encoding="UTF-8" standalone="yes"?>
<Relationships xmlns="http://schemas.openxmlformats.org/package/2006/relationships"><Relationship Id="rId8" Type="http://schemas.openxmlformats.org/officeDocument/2006/relationships/tags" Target="../tags/tag2707.xml"/><Relationship Id="rId13" Type="http://schemas.openxmlformats.org/officeDocument/2006/relationships/tags" Target="../tags/tag2712.xml"/><Relationship Id="rId18" Type="http://schemas.openxmlformats.org/officeDocument/2006/relationships/tags" Target="../tags/tag2717.xml"/><Relationship Id="rId3" Type="http://schemas.openxmlformats.org/officeDocument/2006/relationships/tags" Target="../tags/tag2702.xml"/><Relationship Id="rId21" Type="http://schemas.openxmlformats.org/officeDocument/2006/relationships/tags" Target="../tags/tag2720.xml"/><Relationship Id="rId7" Type="http://schemas.openxmlformats.org/officeDocument/2006/relationships/tags" Target="../tags/tag2706.xml"/><Relationship Id="rId12" Type="http://schemas.openxmlformats.org/officeDocument/2006/relationships/tags" Target="../tags/tag2711.xml"/><Relationship Id="rId17" Type="http://schemas.openxmlformats.org/officeDocument/2006/relationships/tags" Target="../tags/tag2716.xml"/><Relationship Id="rId2" Type="http://schemas.openxmlformats.org/officeDocument/2006/relationships/tags" Target="../tags/tag2701.xml"/><Relationship Id="rId16" Type="http://schemas.openxmlformats.org/officeDocument/2006/relationships/tags" Target="../tags/tag2715.xml"/><Relationship Id="rId20" Type="http://schemas.openxmlformats.org/officeDocument/2006/relationships/tags" Target="../tags/tag2719.xml"/><Relationship Id="rId1" Type="http://schemas.openxmlformats.org/officeDocument/2006/relationships/tags" Target="../tags/tag2700.xml"/><Relationship Id="rId6" Type="http://schemas.openxmlformats.org/officeDocument/2006/relationships/tags" Target="../tags/tag2705.xml"/><Relationship Id="rId11" Type="http://schemas.openxmlformats.org/officeDocument/2006/relationships/tags" Target="../tags/tag2710.xml"/><Relationship Id="rId24" Type="http://schemas.openxmlformats.org/officeDocument/2006/relationships/image" Target="../media/image7.svg"/><Relationship Id="rId5" Type="http://schemas.openxmlformats.org/officeDocument/2006/relationships/tags" Target="../tags/tag2704.xml"/><Relationship Id="rId15" Type="http://schemas.openxmlformats.org/officeDocument/2006/relationships/tags" Target="../tags/tag2714.xml"/><Relationship Id="rId23" Type="http://schemas.openxmlformats.org/officeDocument/2006/relationships/image" Target="../media/image7.png"/><Relationship Id="rId10" Type="http://schemas.openxmlformats.org/officeDocument/2006/relationships/tags" Target="../tags/tag2709.xml"/><Relationship Id="rId19" Type="http://schemas.openxmlformats.org/officeDocument/2006/relationships/tags" Target="../tags/tag2718.xml"/><Relationship Id="rId4" Type="http://schemas.openxmlformats.org/officeDocument/2006/relationships/tags" Target="../tags/tag2703.xml"/><Relationship Id="rId9" Type="http://schemas.openxmlformats.org/officeDocument/2006/relationships/tags" Target="../tags/tag2708.xml"/><Relationship Id="rId14" Type="http://schemas.openxmlformats.org/officeDocument/2006/relationships/tags" Target="../tags/tag2713.xml"/><Relationship Id="rId22" Type="http://schemas.openxmlformats.org/officeDocument/2006/relationships/slideMaster" Target="../slideMasters/slideMaster20.xml"/></Relationships>
</file>

<file path=ppt/slideLayouts/_rels/slideLayout352.xml.rels><?xml version="1.0" encoding="UTF-8" standalone="yes"?>
<Relationships xmlns="http://schemas.openxmlformats.org/package/2006/relationships"><Relationship Id="rId8" Type="http://schemas.openxmlformats.org/officeDocument/2006/relationships/tags" Target="../tags/tag2728.xml"/><Relationship Id="rId13" Type="http://schemas.openxmlformats.org/officeDocument/2006/relationships/tags" Target="../tags/tag2733.xml"/><Relationship Id="rId18" Type="http://schemas.openxmlformats.org/officeDocument/2006/relationships/tags" Target="../tags/tag2738.xml"/><Relationship Id="rId3" Type="http://schemas.openxmlformats.org/officeDocument/2006/relationships/tags" Target="../tags/tag2723.xml"/><Relationship Id="rId21" Type="http://schemas.openxmlformats.org/officeDocument/2006/relationships/tags" Target="../tags/tag2741.xml"/><Relationship Id="rId7" Type="http://schemas.openxmlformats.org/officeDocument/2006/relationships/tags" Target="../tags/tag2727.xml"/><Relationship Id="rId12" Type="http://schemas.openxmlformats.org/officeDocument/2006/relationships/tags" Target="../tags/tag2732.xml"/><Relationship Id="rId17" Type="http://schemas.openxmlformats.org/officeDocument/2006/relationships/tags" Target="../tags/tag2737.xml"/><Relationship Id="rId2" Type="http://schemas.openxmlformats.org/officeDocument/2006/relationships/tags" Target="../tags/tag2722.xml"/><Relationship Id="rId16" Type="http://schemas.openxmlformats.org/officeDocument/2006/relationships/tags" Target="../tags/tag2736.xml"/><Relationship Id="rId20" Type="http://schemas.openxmlformats.org/officeDocument/2006/relationships/tags" Target="../tags/tag2740.xml"/><Relationship Id="rId1" Type="http://schemas.openxmlformats.org/officeDocument/2006/relationships/tags" Target="../tags/tag2721.xml"/><Relationship Id="rId6" Type="http://schemas.openxmlformats.org/officeDocument/2006/relationships/tags" Target="../tags/tag2726.xml"/><Relationship Id="rId11" Type="http://schemas.openxmlformats.org/officeDocument/2006/relationships/tags" Target="../tags/tag2731.xml"/><Relationship Id="rId24" Type="http://schemas.openxmlformats.org/officeDocument/2006/relationships/image" Target="../media/image7.svg"/><Relationship Id="rId5" Type="http://schemas.openxmlformats.org/officeDocument/2006/relationships/tags" Target="../tags/tag2725.xml"/><Relationship Id="rId15" Type="http://schemas.openxmlformats.org/officeDocument/2006/relationships/tags" Target="../tags/tag2735.xml"/><Relationship Id="rId23" Type="http://schemas.openxmlformats.org/officeDocument/2006/relationships/image" Target="../media/image7.png"/><Relationship Id="rId10" Type="http://schemas.openxmlformats.org/officeDocument/2006/relationships/tags" Target="../tags/tag2730.xml"/><Relationship Id="rId19" Type="http://schemas.openxmlformats.org/officeDocument/2006/relationships/tags" Target="../tags/tag2739.xml"/><Relationship Id="rId4" Type="http://schemas.openxmlformats.org/officeDocument/2006/relationships/tags" Target="../tags/tag2724.xml"/><Relationship Id="rId9" Type="http://schemas.openxmlformats.org/officeDocument/2006/relationships/tags" Target="../tags/tag2729.xml"/><Relationship Id="rId14" Type="http://schemas.openxmlformats.org/officeDocument/2006/relationships/tags" Target="../tags/tag2734.xml"/><Relationship Id="rId22" Type="http://schemas.openxmlformats.org/officeDocument/2006/relationships/slideMaster" Target="../slideMasters/slideMaster20.xml"/></Relationships>
</file>

<file path=ppt/slideLayouts/_rels/slideLayout353.xml.rels><?xml version="1.0" encoding="UTF-8" standalone="yes"?>
<Relationships xmlns="http://schemas.openxmlformats.org/package/2006/relationships"><Relationship Id="rId8" Type="http://schemas.openxmlformats.org/officeDocument/2006/relationships/tags" Target="../tags/tag2749.xml"/><Relationship Id="rId13" Type="http://schemas.openxmlformats.org/officeDocument/2006/relationships/tags" Target="../tags/tag2754.xml"/><Relationship Id="rId18" Type="http://schemas.openxmlformats.org/officeDocument/2006/relationships/slideMaster" Target="../slideMasters/slideMaster20.xml"/><Relationship Id="rId3" Type="http://schemas.openxmlformats.org/officeDocument/2006/relationships/tags" Target="../tags/tag2744.xml"/><Relationship Id="rId7" Type="http://schemas.openxmlformats.org/officeDocument/2006/relationships/tags" Target="../tags/tag2748.xml"/><Relationship Id="rId12" Type="http://schemas.openxmlformats.org/officeDocument/2006/relationships/tags" Target="../tags/tag2753.xml"/><Relationship Id="rId17" Type="http://schemas.openxmlformats.org/officeDocument/2006/relationships/tags" Target="../tags/tag2758.xml"/><Relationship Id="rId2" Type="http://schemas.openxmlformats.org/officeDocument/2006/relationships/tags" Target="../tags/tag2743.xml"/><Relationship Id="rId16" Type="http://schemas.openxmlformats.org/officeDocument/2006/relationships/tags" Target="../tags/tag2757.xml"/><Relationship Id="rId20" Type="http://schemas.openxmlformats.org/officeDocument/2006/relationships/image" Target="../media/image7.svg"/><Relationship Id="rId1" Type="http://schemas.openxmlformats.org/officeDocument/2006/relationships/tags" Target="../tags/tag2742.xml"/><Relationship Id="rId6" Type="http://schemas.openxmlformats.org/officeDocument/2006/relationships/tags" Target="../tags/tag2747.xml"/><Relationship Id="rId11" Type="http://schemas.openxmlformats.org/officeDocument/2006/relationships/tags" Target="../tags/tag2752.xml"/><Relationship Id="rId5" Type="http://schemas.openxmlformats.org/officeDocument/2006/relationships/tags" Target="../tags/tag2746.xml"/><Relationship Id="rId15" Type="http://schemas.openxmlformats.org/officeDocument/2006/relationships/tags" Target="../tags/tag2756.xml"/><Relationship Id="rId10" Type="http://schemas.openxmlformats.org/officeDocument/2006/relationships/tags" Target="../tags/tag2751.xml"/><Relationship Id="rId19" Type="http://schemas.openxmlformats.org/officeDocument/2006/relationships/image" Target="../media/image7.png"/><Relationship Id="rId4" Type="http://schemas.openxmlformats.org/officeDocument/2006/relationships/tags" Target="../tags/tag2745.xml"/><Relationship Id="rId9" Type="http://schemas.openxmlformats.org/officeDocument/2006/relationships/tags" Target="../tags/tag2750.xml"/><Relationship Id="rId14" Type="http://schemas.openxmlformats.org/officeDocument/2006/relationships/tags" Target="../tags/tag2755.xml"/></Relationships>
</file>

<file path=ppt/slideLayouts/_rels/slideLayout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0.xml"/></Relationships>
</file>

<file path=ppt/slideLayouts/_rels/slideLayout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20.xml"/><Relationship Id="rId1" Type="http://schemas.openxmlformats.org/officeDocument/2006/relationships/tags" Target="../tags/tag2759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0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0.xml"/></Relationships>
</file>

<file path=ppt/slideLayouts/_rels/slideLayout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0.xml"/><Relationship Id="rId1" Type="http://schemas.openxmlformats.org/officeDocument/2006/relationships/tags" Target="../tags/tag2760.xml"/></Relationships>
</file>

<file path=ppt/slideLayouts/_rels/slideLayout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0.xml"/><Relationship Id="rId1" Type="http://schemas.openxmlformats.org/officeDocument/2006/relationships/tags" Target="../tags/tag276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2763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2764.xml"/></Relationships>
</file>

<file path=ppt/slideLayouts/_rels/slideLayout365.xml.rels><?xml version="1.0" encoding="UTF-8" standalone="yes"?>
<Relationships xmlns="http://schemas.openxmlformats.org/package/2006/relationships"><Relationship Id="rId8" Type="http://schemas.openxmlformats.org/officeDocument/2006/relationships/tags" Target="../tags/tag2772.xml"/><Relationship Id="rId13" Type="http://schemas.openxmlformats.org/officeDocument/2006/relationships/tags" Target="../tags/tag2777.xml"/><Relationship Id="rId18" Type="http://schemas.openxmlformats.org/officeDocument/2006/relationships/tags" Target="../tags/tag2782.xml"/><Relationship Id="rId3" Type="http://schemas.openxmlformats.org/officeDocument/2006/relationships/tags" Target="../tags/tag2767.xml"/><Relationship Id="rId21" Type="http://schemas.openxmlformats.org/officeDocument/2006/relationships/tags" Target="../tags/tag2785.xml"/><Relationship Id="rId7" Type="http://schemas.openxmlformats.org/officeDocument/2006/relationships/tags" Target="../tags/tag2771.xml"/><Relationship Id="rId12" Type="http://schemas.openxmlformats.org/officeDocument/2006/relationships/tags" Target="../tags/tag2776.xml"/><Relationship Id="rId17" Type="http://schemas.openxmlformats.org/officeDocument/2006/relationships/tags" Target="../tags/tag2781.xml"/><Relationship Id="rId25" Type="http://schemas.openxmlformats.org/officeDocument/2006/relationships/image" Target="../media/image6.png"/><Relationship Id="rId2" Type="http://schemas.openxmlformats.org/officeDocument/2006/relationships/tags" Target="../tags/tag2766.xml"/><Relationship Id="rId16" Type="http://schemas.openxmlformats.org/officeDocument/2006/relationships/tags" Target="../tags/tag2780.xml"/><Relationship Id="rId20" Type="http://schemas.openxmlformats.org/officeDocument/2006/relationships/tags" Target="../tags/tag2784.xml"/><Relationship Id="rId1" Type="http://schemas.openxmlformats.org/officeDocument/2006/relationships/tags" Target="../tags/tag2765.xml"/><Relationship Id="rId6" Type="http://schemas.openxmlformats.org/officeDocument/2006/relationships/tags" Target="../tags/tag2770.xml"/><Relationship Id="rId11" Type="http://schemas.openxmlformats.org/officeDocument/2006/relationships/tags" Target="../tags/tag2775.xml"/><Relationship Id="rId24" Type="http://schemas.openxmlformats.org/officeDocument/2006/relationships/image" Target="../media/image5.png"/><Relationship Id="rId5" Type="http://schemas.openxmlformats.org/officeDocument/2006/relationships/tags" Target="../tags/tag2769.xml"/><Relationship Id="rId15" Type="http://schemas.openxmlformats.org/officeDocument/2006/relationships/tags" Target="../tags/tag2779.xml"/><Relationship Id="rId23" Type="http://schemas.openxmlformats.org/officeDocument/2006/relationships/image" Target="../media/image4.png"/><Relationship Id="rId10" Type="http://schemas.openxmlformats.org/officeDocument/2006/relationships/tags" Target="../tags/tag2774.xml"/><Relationship Id="rId19" Type="http://schemas.openxmlformats.org/officeDocument/2006/relationships/tags" Target="../tags/tag2783.xml"/><Relationship Id="rId4" Type="http://schemas.openxmlformats.org/officeDocument/2006/relationships/tags" Target="../tags/tag2768.xml"/><Relationship Id="rId9" Type="http://schemas.openxmlformats.org/officeDocument/2006/relationships/tags" Target="../tags/tag2773.xml"/><Relationship Id="rId14" Type="http://schemas.openxmlformats.org/officeDocument/2006/relationships/tags" Target="../tags/tag2778.xml"/><Relationship Id="rId22" Type="http://schemas.openxmlformats.org/officeDocument/2006/relationships/slideMaster" Target="../slideMasters/slideMaster21.xml"/></Relationships>
</file>

<file path=ppt/slideLayouts/_rels/slideLayout366.xml.rels><?xml version="1.0" encoding="UTF-8" standalone="yes"?>
<Relationships xmlns="http://schemas.openxmlformats.org/package/2006/relationships"><Relationship Id="rId8" Type="http://schemas.openxmlformats.org/officeDocument/2006/relationships/tags" Target="../tags/tag2793.xml"/><Relationship Id="rId13" Type="http://schemas.openxmlformats.org/officeDocument/2006/relationships/tags" Target="../tags/tag2798.xml"/><Relationship Id="rId18" Type="http://schemas.openxmlformats.org/officeDocument/2006/relationships/slideMaster" Target="../slideMasters/slideMaster21.xml"/><Relationship Id="rId3" Type="http://schemas.openxmlformats.org/officeDocument/2006/relationships/tags" Target="../tags/tag2788.xml"/><Relationship Id="rId7" Type="http://schemas.openxmlformats.org/officeDocument/2006/relationships/tags" Target="../tags/tag2792.xml"/><Relationship Id="rId12" Type="http://schemas.openxmlformats.org/officeDocument/2006/relationships/tags" Target="../tags/tag2797.xml"/><Relationship Id="rId17" Type="http://schemas.openxmlformats.org/officeDocument/2006/relationships/tags" Target="../tags/tag2802.xml"/><Relationship Id="rId2" Type="http://schemas.openxmlformats.org/officeDocument/2006/relationships/tags" Target="../tags/tag2787.xml"/><Relationship Id="rId16" Type="http://schemas.openxmlformats.org/officeDocument/2006/relationships/tags" Target="../tags/tag2801.xml"/><Relationship Id="rId20" Type="http://schemas.openxmlformats.org/officeDocument/2006/relationships/image" Target="../media/image7.svg"/><Relationship Id="rId1" Type="http://schemas.openxmlformats.org/officeDocument/2006/relationships/tags" Target="../tags/tag2786.xml"/><Relationship Id="rId6" Type="http://schemas.openxmlformats.org/officeDocument/2006/relationships/tags" Target="../tags/tag2791.xml"/><Relationship Id="rId11" Type="http://schemas.openxmlformats.org/officeDocument/2006/relationships/tags" Target="../tags/tag2796.xml"/><Relationship Id="rId5" Type="http://schemas.openxmlformats.org/officeDocument/2006/relationships/tags" Target="../tags/tag2790.xml"/><Relationship Id="rId15" Type="http://schemas.openxmlformats.org/officeDocument/2006/relationships/tags" Target="../tags/tag2800.xml"/><Relationship Id="rId10" Type="http://schemas.openxmlformats.org/officeDocument/2006/relationships/tags" Target="../tags/tag2795.xml"/><Relationship Id="rId19" Type="http://schemas.openxmlformats.org/officeDocument/2006/relationships/image" Target="../media/image7.png"/><Relationship Id="rId4" Type="http://schemas.openxmlformats.org/officeDocument/2006/relationships/tags" Target="../tags/tag2789.xml"/><Relationship Id="rId9" Type="http://schemas.openxmlformats.org/officeDocument/2006/relationships/tags" Target="../tags/tag2794.xml"/><Relationship Id="rId14" Type="http://schemas.openxmlformats.org/officeDocument/2006/relationships/tags" Target="../tags/tag2799.xml"/></Relationships>
</file>

<file path=ppt/slideLayouts/_rels/slideLayout367.xml.rels><?xml version="1.0" encoding="UTF-8" standalone="yes"?>
<Relationships xmlns="http://schemas.openxmlformats.org/package/2006/relationships"><Relationship Id="rId8" Type="http://schemas.openxmlformats.org/officeDocument/2006/relationships/tags" Target="../tags/tag2810.xml"/><Relationship Id="rId13" Type="http://schemas.openxmlformats.org/officeDocument/2006/relationships/tags" Target="../tags/tag2815.xml"/><Relationship Id="rId18" Type="http://schemas.openxmlformats.org/officeDocument/2006/relationships/tags" Target="../tags/tag2820.xml"/><Relationship Id="rId3" Type="http://schemas.openxmlformats.org/officeDocument/2006/relationships/tags" Target="../tags/tag2805.xml"/><Relationship Id="rId7" Type="http://schemas.openxmlformats.org/officeDocument/2006/relationships/tags" Target="../tags/tag2809.xml"/><Relationship Id="rId12" Type="http://schemas.openxmlformats.org/officeDocument/2006/relationships/tags" Target="../tags/tag2814.xml"/><Relationship Id="rId17" Type="http://schemas.openxmlformats.org/officeDocument/2006/relationships/tags" Target="../tags/tag2819.xml"/><Relationship Id="rId2" Type="http://schemas.openxmlformats.org/officeDocument/2006/relationships/tags" Target="../tags/tag2804.xml"/><Relationship Id="rId16" Type="http://schemas.openxmlformats.org/officeDocument/2006/relationships/tags" Target="../tags/tag2818.xml"/><Relationship Id="rId20" Type="http://schemas.openxmlformats.org/officeDocument/2006/relationships/image" Target="../media/image8.png"/><Relationship Id="rId1" Type="http://schemas.openxmlformats.org/officeDocument/2006/relationships/tags" Target="../tags/tag2803.xml"/><Relationship Id="rId6" Type="http://schemas.openxmlformats.org/officeDocument/2006/relationships/tags" Target="../tags/tag2808.xml"/><Relationship Id="rId11" Type="http://schemas.openxmlformats.org/officeDocument/2006/relationships/tags" Target="../tags/tag2813.xml"/><Relationship Id="rId5" Type="http://schemas.openxmlformats.org/officeDocument/2006/relationships/tags" Target="../tags/tag2807.xml"/><Relationship Id="rId15" Type="http://schemas.openxmlformats.org/officeDocument/2006/relationships/tags" Target="../tags/tag2817.xml"/><Relationship Id="rId10" Type="http://schemas.openxmlformats.org/officeDocument/2006/relationships/tags" Target="../tags/tag2812.xml"/><Relationship Id="rId19" Type="http://schemas.openxmlformats.org/officeDocument/2006/relationships/slideMaster" Target="../slideMasters/slideMaster21.xml"/><Relationship Id="rId4" Type="http://schemas.openxmlformats.org/officeDocument/2006/relationships/tags" Target="../tags/tag2806.xml"/><Relationship Id="rId9" Type="http://schemas.openxmlformats.org/officeDocument/2006/relationships/tags" Target="../tags/tag2811.xml"/><Relationship Id="rId14" Type="http://schemas.openxmlformats.org/officeDocument/2006/relationships/tags" Target="../tags/tag2816.xml"/></Relationships>
</file>

<file path=ppt/slideLayouts/_rels/slideLayout368.xml.rels><?xml version="1.0" encoding="UTF-8" standalone="yes"?>
<Relationships xmlns="http://schemas.openxmlformats.org/package/2006/relationships"><Relationship Id="rId8" Type="http://schemas.openxmlformats.org/officeDocument/2006/relationships/tags" Target="../tags/tag2828.xml"/><Relationship Id="rId13" Type="http://schemas.openxmlformats.org/officeDocument/2006/relationships/tags" Target="../tags/tag2833.xml"/><Relationship Id="rId18" Type="http://schemas.openxmlformats.org/officeDocument/2006/relationships/slideMaster" Target="../slideMasters/slideMaster21.xml"/><Relationship Id="rId3" Type="http://schemas.openxmlformats.org/officeDocument/2006/relationships/tags" Target="../tags/tag2823.xml"/><Relationship Id="rId7" Type="http://schemas.openxmlformats.org/officeDocument/2006/relationships/tags" Target="../tags/tag2827.xml"/><Relationship Id="rId12" Type="http://schemas.openxmlformats.org/officeDocument/2006/relationships/tags" Target="../tags/tag2832.xml"/><Relationship Id="rId17" Type="http://schemas.openxmlformats.org/officeDocument/2006/relationships/tags" Target="../tags/tag2837.xml"/><Relationship Id="rId2" Type="http://schemas.openxmlformats.org/officeDocument/2006/relationships/tags" Target="../tags/tag2822.xml"/><Relationship Id="rId16" Type="http://schemas.openxmlformats.org/officeDocument/2006/relationships/tags" Target="../tags/tag2836.xml"/><Relationship Id="rId20" Type="http://schemas.openxmlformats.org/officeDocument/2006/relationships/image" Target="../media/image7.svg"/><Relationship Id="rId1" Type="http://schemas.openxmlformats.org/officeDocument/2006/relationships/tags" Target="../tags/tag2821.xml"/><Relationship Id="rId6" Type="http://schemas.openxmlformats.org/officeDocument/2006/relationships/tags" Target="../tags/tag2826.xml"/><Relationship Id="rId11" Type="http://schemas.openxmlformats.org/officeDocument/2006/relationships/tags" Target="../tags/tag2831.xml"/><Relationship Id="rId5" Type="http://schemas.openxmlformats.org/officeDocument/2006/relationships/tags" Target="../tags/tag2825.xml"/><Relationship Id="rId15" Type="http://schemas.openxmlformats.org/officeDocument/2006/relationships/tags" Target="../tags/tag2835.xml"/><Relationship Id="rId10" Type="http://schemas.openxmlformats.org/officeDocument/2006/relationships/tags" Target="../tags/tag2830.xml"/><Relationship Id="rId19" Type="http://schemas.openxmlformats.org/officeDocument/2006/relationships/image" Target="../media/image7.png"/><Relationship Id="rId4" Type="http://schemas.openxmlformats.org/officeDocument/2006/relationships/tags" Target="../tags/tag2824.xml"/><Relationship Id="rId9" Type="http://schemas.openxmlformats.org/officeDocument/2006/relationships/tags" Target="../tags/tag2829.xml"/><Relationship Id="rId14" Type="http://schemas.openxmlformats.org/officeDocument/2006/relationships/tags" Target="../tags/tag2834.xml"/></Relationships>
</file>

<file path=ppt/slideLayouts/_rels/slideLayout369.xml.rels><?xml version="1.0" encoding="UTF-8" standalone="yes"?>
<Relationships xmlns="http://schemas.openxmlformats.org/package/2006/relationships"><Relationship Id="rId8" Type="http://schemas.openxmlformats.org/officeDocument/2006/relationships/tags" Target="../tags/tag2845.xml"/><Relationship Id="rId13" Type="http://schemas.openxmlformats.org/officeDocument/2006/relationships/tags" Target="../tags/tag2850.xml"/><Relationship Id="rId18" Type="http://schemas.openxmlformats.org/officeDocument/2006/relationships/tags" Target="../tags/tag2855.xml"/><Relationship Id="rId3" Type="http://schemas.openxmlformats.org/officeDocument/2006/relationships/tags" Target="../tags/tag2840.xml"/><Relationship Id="rId21" Type="http://schemas.openxmlformats.org/officeDocument/2006/relationships/tags" Target="../tags/tag2858.xml"/><Relationship Id="rId7" Type="http://schemas.openxmlformats.org/officeDocument/2006/relationships/tags" Target="../tags/tag2844.xml"/><Relationship Id="rId12" Type="http://schemas.openxmlformats.org/officeDocument/2006/relationships/tags" Target="../tags/tag2849.xml"/><Relationship Id="rId17" Type="http://schemas.openxmlformats.org/officeDocument/2006/relationships/tags" Target="../tags/tag2854.xml"/><Relationship Id="rId2" Type="http://schemas.openxmlformats.org/officeDocument/2006/relationships/tags" Target="../tags/tag2839.xml"/><Relationship Id="rId16" Type="http://schemas.openxmlformats.org/officeDocument/2006/relationships/tags" Target="../tags/tag2853.xml"/><Relationship Id="rId20" Type="http://schemas.openxmlformats.org/officeDocument/2006/relationships/tags" Target="../tags/tag2857.xml"/><Relationship Id="rId1" Type="http://schemas.openxmlformats.org/officeDocument/2006/relationships/tags" Target="../tags/tag2838.xml"/><Relationship Id="rId6" Type="http://schemas.openxmlformats.org/officeDocument/2006/relationships/tags" Target="../tags/tag2843.xml"/><Relationship Id="rId11" Type="http://schemas.openxmlformats.org/officeDocument/2006/relationships/tags" Target="../tags/tag2848.xml"/><Relationship Id="rId24" Type="http://schemas.openxmlformats.org/officeDocument/2006/relationships/image" Target="../media/image7.svg"/><Relationship Id="rId5" Type="http://schemas.openxmlformats.org/officeDocument/2006/relationships/tags" Target="../tags/tag2842.xml"/><Relationship Id="rId15" Type="http://schemas.openxmlformats.org/officeDocument/2006/relationships/tags" Target="../tags/tag2852.xml"/><Relationship Id="rId23" Type="http://schemas.openxmlformats.org/officeDocument/2006/relationships/image" Target="../media/image7.png"/><Relationship Id="rId10" Type="http://schemas.openxmlformats.org/officeDocument/2006/relationships/tags" Target="../tags/tag2847.xml"/><Relationship Id="rId19" Type="http://schemas.openxmlformats.org/officeDocument/2006/relationships/tags" Target="../tags/tag2856.xml"/><Relationship Id="rId4" Type="http://schemas.openxmlformats.org/officeDocument/2006/relationships/tags" Target="../tags/tag2841.xml"/><Relationship Id="rId9" Type="http://schemas.openxmlformats.org/officeDocument/2006/relationships/tags" Target="../tags/tag2846.xml"/><Relationship Id="rId14" Type="http://schemas.openxmlformats.org/officeDocument/2006/relationships/tags" Target="../tags/tag2851.xml"/><Relationship Id="rId22" Type="http://schemas.openxmlformats.org/officeDocument/2006/relationships/slideMaster" Target="../slideMasters/slideMaster2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0.xml.rels><?xml version="1.0" encoding="UTF-8" standalone="yes"?>
<Relationships xmlns="http://schemas.openxmlformats.org/package/2006/relationships"><Relationship Id="rId8" Type="http://schemas.openxmlformats.org/officeDocument/2006/relationships/tags" Target="../tags/tag2866.xml"/><Relationship Id="rId13" Type="http://schemas.openxmlformats.org/officeDocument/2006/relationships/tags" Target="../tags/tag2871.xml"/><Relationship Id="rId18" Type="http://schemas.openxmlformats.org/officeDocument/2006/relationships/tags" Target="../tags/tag2876.xml"/><Relationship Id="rId3" Type="http://schemas.openxmlformats.org/officeDocument/2006/relationships/tags" Target="../tags/tag2861.xml"/><Relationship Id="rId21" Type="http://schemas.openxmlformats.org/officeDocument/2006/relationships/tags" Target="../tags/tag2879.xml"/><Relationship Id="rId7" Type="http://schemas.openxmlformats.org/officeDocument/2006/relationships/tags" Target="../tags/tag2865.xml"/><Relationship Id="rId12" Type="http://schemas.openxmlformats.org/officeDocument/2006/relationships/tags" Target="../tags/tag2870.xml"/><Relationship Id="rId17" Type="http://schemas.openxmlformats.org/officeDocument/2006/relationships/tags" Target="../tags/tag2875.xml"/><Relationship Id="rId2" Type="http://schemas.openxmlformats.org/officeDocument/2006/relationships/tags" Target="../tags/tag2860.xml"/><Relationship Id="rId16" Type="http://schemas.openxmlformats.org/officeDocument/2006/relationships/tags" Target="../tags/tag2874.xml"/><Relationship Id="rId20" Type="http://schemas.openxmlformats.org/officeDocument/2006/relationships/tags" Target="../tags/tag2878.xml"/><Relationship Id="rId1" Type="http://schemas.openxmlformats.org/officeDocument/2006/relationships/tags" Target="../tags/tag2859.xml"/><Relationship Id="rId6" Type="http://schemas.openxmlformats.org/officeDocument/2006/relationships/tags" Target="../tags/tag2864.xml"/><Relationship Id="rId11" Type="http://schemas.openxmlformats.org/officeDocument/2006/relationships/tags" Target="../tags/tag2869.xml"/><Relationship Id="rId24" Type="http://schemas.openxmlformats.org/officeDocument/2006/relationships/image" Target="../media/image7.svg"/><Relationship Id="rId5" Type="http://schemas.openxmlformats.org/officeDocument/2006/relationships/tags" Target="../tags/tag2863.xml"/><Relationship Id="rId15" Type="http://schemas.openxmlformats.org/officeDocument/2006/relationships/tags" Target="../tags/tag2873.xml"/><Relationship Id="rId23" Type="http://schemas.openxmlformats.org/officeDocument/2006/relationships/image" Target="../media/image7.png"/><Relationship Id="rId10" Type="http://schemas.openxmlformats.org/officeDocument/2006/relationships/tags" Target="../tags/tag2868.xml"/><Relationship Id="rId19" Type="http://schemas.openxmlformats.org/officeDocument/2006/relationships/tags" Target="../tags/tag2877.xml"/><Relationship Id="rId4" Type="http://schemas.openxmlformats.org/officeDocument/2006/relationships/tags" Target="../tags/tag2862.xml"/><Relationship Id="rId9" Type="http://schemas.openxmlformats.org/officeDocument/2006/relationships/tags" Target="../tags/tag2867.xml"/><Relationship Id="rId14" Type="http://schemas.openxmlformats.org/officeDocument/2006/relationships/tags" Target="../tags/tag2872.xml"/><Relationship Id="rId22" Type="http://schemas.openxmlformats.org/officeDocument/2006/relationships/slideMaster" Target="../slideMasters/slideMaster21.xml"/></Relationships>
</file>

<file path=ppt/slideLayouts/_rels/slideLayout371.xml.rels><?xml version="1.0" encoding="UTF-8" standalone="yes"?>
<Relationships xmlns="http://schemas.openxmlformats.org/package/2006/relationships"><Relationship Id="rId8" Type="http://schemas.openxmlformats.org/officeDocument/2006/relationships/tags" Target="../tags/tag2887.xml"/><Relationship Id="rId13" Type="http://schemas.openxmlformats.org/officeDocument/2006/relationships/tags" Target="../tags/tag2892.xml"/><Relationship Id="rId18" Type="http://schemas.openxmlformats.org/officeDocument/2006/relationships/slideMaster" Target="../slideMasters/slideMaster21.xml"/><Relationship Id="rId3" Type="http://schemas.openxmlformats.org/officeDocument/2006/relationships/tags" Target="../tags/tag2882.xml"/><Relationship Id="rId7" Type="http://schemas.openxmlformats.org/officeDocument/2006/relationships/tags" Target="../tags/tag2886.xml"/><Relationship Id="rId12" Type="http://schemas.openxmlformats.org/officeDocument/2006/relationships/tags" Target="../tags/tag2891.xml"/><Relationship Id="rId17" Type="http://schemas.openxmlformats.org/officeDocument/2006/relationships/tags" Target="../tags/tag2896.xml"/><Relationship Id="rId2" Type="http://schemas.openxmlformats.org/officeDocument/2006/relationships/tags" Target="../tags/tag2881.xml"/><Relationship Id="rId16" Type="http://schemas.openxmlformats.org/officeDocument/2006/relationships/tags" Target="../tags/tag2895.xml"/><Relationship Id="rId20" Type="http://schemas.openxmlformats.org/officeDocument/2006/relationships/image" Target="../media/image7.svg"/><Relationship Id="rId1" Type="http://schemas.openxmlformats.org/officeDocument/2006/relationships/tags" Target="../tags/tag2880.xml"/><Relationship Id="rId6" Type="http://schemas.openxmlformats.org/officeDocument/2006/relationships/tags" Target="../tags/tag2885.xml"/><Relationship Id="rId11" Type="http://schemas.openxmlformats.org/officeDocument/2006/relationships/tags" Target="../tags/tag2890.xml"/><Relationship Id="rId5" Type="http://schemas.openxmlformats.org/officeDocument/2006/relationships/tags" Target="../tags/tag2884.xml"/><Relationship Id="rId15" Type="http://schemas.openxmlformats.org/officeDocument/2006/relationships/tags" Target="../tags/tag2894.xml"/><Relationship Id="rId10" Type="http://schemas.openxmlformats.org/officeDocument/2006/relationships/tags" Target="../tags/tag2889.xml"/><Relationship Id="rId19" Type="http://schemas.openxmlformats.org/officeDocument/2006/relationships/image" Target="../media/image7.png"/><Relationship Id="rId4" Type="http://schemas.openxmlformats.org/officeDocument/2006/relationships/tags" Target="../tags/tag2883.xml"/><Relationship Id="rId9" Type="http://schemas.openxmlformats.org/officeDocument/2006/relationships/tags" Target="../tags/tag2888.xml"/><Relationship Id="rId14" Type="http://schemas.openxmlformats.org/officeDocument/2006/relationships/tags" Target="../tags/tag2893.xml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1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2897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1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1.xml"/></Relationships>
</file>

<file path=ppt/slideLayouts/_rels/slideLayout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2898.xml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2899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2901.xml"/></Relationships>
</file>

<file path=ppt/slideLayouts/_rels/slideLayout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2902.xml"/></Relationships>
</file>

<file path=ppt/slideLayouts/_rels/slideLayout383.xml.rels><?xml version="1.0" encoding="UTF-8" standalone="yes"?>
<Relationships xmlns="http://schemas.openxmlformats.org/package/2006/relationships"><Relationship Id="rId8" Type="http://schemas.openxmlformats.org/officeDocument/2006/relationships/tags" Target="../tags/tag2910.xml"/><Relationship Id="rId13" Type="http://schemas.openxmlformats.org/officeDocument/2006/relationships/tags" Target="../tags/tag2915.xml"/><Relationship Id="rId18" Type="http://schemas.openxmlformats.org/officeDocument/2006/relationships/tags" Target="../tags/tag2920.xml"/><Relationship Id="rId3" Type="http://schemas.openxmlformats.org/officeDocument/2006/relationships/tags" Target="../tags/tag2905.xml"/><Relationship Id="rId21" Type="http://schemas.openxmlformats.org/officeDocument/2006/relationships/tags" Target="../tags/tag2923.xml"/><Relationship Id="rId7" Type="http://schemas.openxmlformats.org/officeDocument/2006/relationships/tags" Target="../tags/tag2909.xml"/><Relationship Id="rId12" Type="http://schemas.openxmlformats.org/officeDocument/2006/relationships/tags" Target="../tags/tag2914.xml"/><Relationship Id="rId17" Type="http://schemas.openxmlformats.org/officeDocument/2006/relationships/tags" Target="../tags/tag2919.xml"/><Relationship Id="rId25" Type="http://schemas.openxmlformats.org/officeDocument/2006/relationships/image" Target="../media/image6.png"/><Relationship Id="rId2" Type="http://schemas.openxmlformats.org/officeDocument/2006/relationships/tags" Target="../tags/tag2904.xml"/><Relationship Id="rId16" Type="http://schemas.openxmlformats.org/officeDocument/2006/relationships/tags" Target="../tags/tag2918.xml"/><Relationship Id="rId20" Type="http://schemas.openxmlformats.org/officeDocument/2006/relationships/tags" Target="../tags/tag2922.xml"/><Relationship Id="rId1" Type="http://schemas.openxmlformats.org/officeDocument/2006/relationships/tags" Target="../tags/tag2903.xml"/><Relationship Id="rId6" Type="http://schemas.openxmlformats.org/officeDocument/2006/relationships/tags" Target="../tags/tag2908.xml"/><Relationship Id="rId11" Type="http://schemas.openxmlformats.org/officeDocument/2006/relationships/tags" Target="../tags/tag2913.xml"/><Relationship Id="rId24" Type="http://schemas.openxmlformats.org/officeDocument/2006/relationships/image" Target="../media/image5.png"/><Relationship Id="rId5" Type="http://schemas.openxmlformats.org/officeDocument/2006/relationships/tags" Target="../tags/tag2907.xml"/><Relationship Id="rId15" Type="http://schemas.openxmlformats.org/officeDocument/2006/relationships/tags" Target="../tags/tag2917.xml"/><Relationship Id="rId23" Type="http://schemas.openxmlformats.org/officeDocument/2006/relationships/image" Target="../media/image4.png"/><Relationship Id="rId10" Type="http://schemas.openxmlformats.org/officeDocument/2006/relationships/tags" Target="../tags/tag2912.xml"/><Relationship Id="rId19" Type="http://schemas.openxmlformats.org/officeDocument/2006/relationships/tags" Target="../tags/tag2921.xml"/><Relationship Id="rId4" Type="http://schemas.openxmlformats.org/officeDocument/2006/relationships/tags" Target="../tags/tag2906.xml"/><Relationship Id="rId9" Type="http://schemas.openxmlformats.org/officeDocument/2006/relationships/tags" Target="../tags/tag2911.xml"/><Relationship Id="rId14" Type="http://schemas.openxmlformats.org/officeDocument/2006/relationships/tags" Target="../tags/tag2916.xml"/><Relationship Id="rId22" Type="http://schemas.openxmlformats.org/officeDocument/2006/relationships/slideMaster" Target="../slideMasters/slideMaster22.xml"/></Relationships>
</file>

<file path=ppt/slideLayouts/_rels/slideLayout384.xml.rels><?xml version="1.0" encoding="UTF-8" standalone="yes"?>
<Relationships xmlns="http://schemas.openxmlformats.org/package/2006/relationships"><Relationship Id="rId8" Type="http://schemas.openxmlformats.org/officeDocument/2006/relationships/tags" Target="../tags/tag2931.xml"/><Relationship Id="rId13" Type="http://schemas.openxmlformats.org/officeDocument/2006/relationships/tags" Target="../tags/tag2936.xml"/><Relationship Id="rId18" Type="http://schemas.openxmlformats.org/officeDocument/2006/relationships/slideMaster" Target="../slideMasters/slideMaster22.xml"/><Relationship Id="rId3" Type="http://schemas.openxmlformats.org/officeDocument/2006/relationships/tags" Target="../tags/tag2926.xml"/><Relationship Id="rId7" Type="http://schemas.openxmlformats.org/officeDocument/2006/relationships/tags" Target="../tags/tag2930.xml"/><Relationship Id="rId12" Type="http://schemas.openxmlformats.org/officeDocument/2006/relationships/tags" Target="../tags/tag2935.xml"/><Relationship Id="rId17" Type="http://schemas.openxmlformats.org/officeDocument/2006/relationships/tags" Target="../tags/tag2940.xml"/><Relationship Id="rId2" Type="http://schemas.openxmlformats.org/officeDocument/2006/relationships/tags" Target="../tags/tag2925.xml"/><Relationship Id="rId16" Type="http://schemas.openxmlformats.org/officeDocument/2006/relationships/tags" Target="../tags/tag2939.xml"/><Relationship Id="rId20" Type="http://schemas.openxmlformats.org/officeDocument/2006/relationships/image" Target="../media/image7.svg"/><Relationship Id="rId1" Type="http://schemas.openxmlformats.org/officeDocument/2006/relationships/tags" Target="../tags/tag2924.xml"/><Relationship Id="rId6" Type="http://schemas.openxmlformats.org/officeDocument/2006/relationships/tags" Target="../tags/tag2929.xml"/><Relationship Id="rId11" Type="http://schemas.openxmlformats.org/officeDocument/2006/relationships/tags" Target="../tags/tag2934.xml"/><Relationship Id="rId5" Type="http://schemas.openxmlformats.org/officeDocument/2006/relationships/tags" Target="../tags/tag2928.xml"/><Relationship Id="rId15" Type="http://schemas.openxmlformats.org/officeDocument/2006/relationships/tags" Target="../tags/tag2938.xml"/><Relationship Id="rId10" Type="http://schemas.openxmlformats.org/officeDocument/2006/relationships/tags" Target="../tags/tag2933.xml"/><Relationship Id="rId19" Type="http://schemas.openxmlformats.org/officeDocument/2006/relationships/image" Target="../media/image7.png"/><Relationship Id="rId4" Type="http://schemas.openxmlformats.org/officeDocument/2006/relationships/tags" Target="../tags/tag2927.xml"/><Relationship Id="rId9" Type="http://schemas.openxmlformats.org/officeDocument/2006/relationships/tags" Target="../tags/tag2932.xml"/><Relationship Id="rId14" Type="http://schemas.openxmlformats.org/officeDocument/2006/relationships/tags" Target="../tags/tag2937.xml"/></Relationships>
</file>

<file path=ppt/slideLayouts/_rels/slideLayout385.xml.rels><?xml version="1.0" encoding="UTF-8" standalone="yes"?>
<Relationships xmlns="http://schemas.openxmlformats.org/package/2006/relationships"><Relationship Id="rId8" Type="http://schemas.openxmlformats.org/officeDocument/2006/relationships/tags" Target="../tags/tag2948.xml"/><Relationship Id="rId13" Type="http://schemas.openxmlformats.org/officeDocument/2006/relationships/tags" Target="../tags/tag2953.xml"/><Relationship Id="rId18" Type="http://schemas.openxmlformats.org/officeDocument/2006/relationships/tags" Target="../tags/tag2958.xml"/><Relationship Id="rId3" Type="http://schemas.openxmlformats.org/officeDocument/2006/relationships/tags" Target="../tags/tag2943.xml"/><Relationship Id="rId7" Type="http://schemas.openxmlformats.org/officeDocument/2006/relationships/tags" Target="../tags/tag2947.xml"/><Relationship Id="rId12" Type="http://schemas.openxmlformats.org/officeDocument/2006/relationships/tags" Target="../tags/tag2952.xml"/><Relationship Id="rId17" Type="http://schemas.openxmlformats.org/officeDocument/2006/relationships/tags" Target="../tags/tag2957.xml"/><Relationship Id="rId2" Type="http://schemas.openxmlformats.org/officeDocument/2006/relationships/tags" Target="../tags/tag2942.xml"/><Relationship Id="rId16" Type="http://schemas.openxmlformats.org/officeDocument/2006/relationships/tags" Target="../tags/tag2956.xml"/><Relationship Id="rId20" Type="http://schemas.openxmlformats.org/officeDocument/2006/relationships/image" Target="../media/image8.png"/><Relationship Id="rId1" Type="http://schemas.openxmlformats.org/officeDocument/2006/relationships/tags" Target="../tags/tag2941.xml"/><Relationship Id="rId6" Type="http://schemas.openxmlformats.org/officeDocument/2006/relationships/tags" Target="../tags/tag2946.xml"/><Relationship Id="rId11" Type="http://schemas.openxmlformats.org/officeDocument/2006/relationships/tags" Target="../tags/tag2951.xml"/><Relationship Id="rId5" Type="http://schemas.openxmlformats.org/officeDocument/2006/relationships/tags" Target="../tags/tag2945.xml"/><Relationship Id="rId15" Type="http://schemas.openxmlformats.org/officeDocument/2006/relationships/tags" Target="../tags/tag2955.xml"/><Relationship Id="rId10" Type="http://schemas.openxmlformats.org/officeDocument/2006/relationships/tags" Target="../tags/tag2950.xml"/><Relationship Id="rId19" Type="http://schemas.openxmlformats.org/officeDocument/2006/relationships/slideMaster" Target="../slideMasters/slideMaster22.xml"/><Relationship Id="rId4" Type="http://schemas.openxmlformats.org/officeDocument/2006/relationships/tags" Target="../tags/tag2944.xml"/><Relationship Id="rId9" Type="http://schemas.openxmlformats.org/officeDocument/2006/relationships/tags" Target="../tags/tag2949.xml"/><Relationship Id="rId14" Type="http://schemas.openxmlformats.org/officeDocument/2006/relationships/tags" Target="../tags/tag2954.xml"/></Relationships>
</file>

<file path=ppt/slideLayouts/_rels/slideLayout386.xml.rels><?xml version="1.0" encoding="UTF-8" standalone="yes"?>
<Relationships xmlns="http://schemas.openxmlformats.org/package/2006/relationships"><Relationship Id="rId8" Type="http://schemas.openxmlformats.org/officeDocument/2006/relationships/tags" Target="../tags/tag2966.xml"/><Relationship Id="rId13" Type="http://schemas.openxmlformats.org/officeDocument/2006/relationships/tags" Target="../tags/tag2971.xml"/><Relationship Id="rId18" Type="http://schemas.openxmlformats.org/officeDocument/2006/relationships/slideMaster" Target="../slideMasters/slideMaster22.xml"/><Relationship Id="rId3" Type="http://schemas.openxmlformats.org/officeDocument/2006/relationships/tags" Target="../tags/tag2961.xml"/><Relationship Id="rId7" Type="http://schemas.openxmlformats.org/officeDocument/2006/relationships/tags" Target="../tags/tag2965.xml"/><Relationship Id="rId12" Type="http://schemas.openxmlformats.org/officeDocument/2006/relationships/tags" Target="../tags/tag2970.xml"/><Relationship Id="rId17" Type="http://schemas.openxmlformats.org/officeDocument/2006/relationships/tags" Target="../tags/tag2975.xml"/><Relationship Id="rId2" Type="http://schemas.openxmlformats.org/officeDocument/2006/relationships/tags" Target="../tags/tag2960.xml"/><Relationship Id="rId16" Type="http://schemas.openxmlformats.org/officeDocument/2006/relationships/tags" Target="../tags/tag2974.xml"/><Relationship Id="rId20" Type="http://schemas.openxmlformats.org/officeDocument/2006/relationships/image" Target="../media/image7.svg"/><Relationship Id="rId1" Type="http://schemas.openxmlformats.org/officeDocument/2006/relationships/tags" Target="../tags/tag2959.xml"/><Relationship Id="rId6" Type="http://schemas.openxmlformats.org/officeDocument/2006/relationships/tags" Target="../tags/tag2964.xml"/><Relationship Id="rId11" Type="http://schemas.openxmlformats.org/officeDocument/2006/relationships/tags" Target="../tags/tag2969.xml"/><Relationship Id="rId5" Type="http://schemas.openxmlformats.org/officeDocument/2006/relationships/tags" Target="../tags/tag2963.xml"/><Relationship Id="rId15" Type="http://schemas.openxmlformats.org/officeDocument/2006/relationships/tags" Target="../tags/tag2973.xml"/><Relationship Id="rId10" Type="http://schemas.openxmlformats.org/officeDocument/2006/relationships/tags" Target="../tags/tag2968.xml"/><Relationship Id="rId19" Type="http://schemas.openxmlformats.org/officeDocument/2006/relationships/image" Target="../media/image7.png"/><Relationship Id="rId4" Type="http://schemas.openxmlformats.org/officeDocument/2006/relationships/tags" Target="../tags/tag2962.xml"/><Relationship Id="rId9" Type="http://schemas.openxmlformats.org/officeDocument/2006/relationships/tags" Target="../tags/tag2967.xml"/><Relationship Id="rId14" Type="http://schemas.openxmlformats.org/officeDocument/2006/relationships/tags" Target="../tags/tag2972.xml"/></Relationships>
</file>

<file path=ppt/slideLayouts/_rels/slideLayout387.xml.rels><?xml version="1.0" encoding="UTF-8" standalone="yes"?>
<Relationships xmlns="http://schemas.openxmlformats.org/package/2006/relationships"><Relationship Id="rId8" Type="http://schemas.openxmlformats.org/officeDocument/2006/relationships/tags" Target="../tags/tag2983.xml"/><Relationship Id="rId13" Type="http://schemas.openxmlformats.org/officeDocument/2006/relationships/tags" Target="../tags/tag2988.xml"/><Relationship Id="rId18" Type="http://schemas.openxmlformats.org/officeDocument/2006/relationships/tags" Target="../tags/tag2993.xml"/><Relationship Id="rId3" Type="http://schemas.openxmlformats.org/officeDocument/2006/relationships/tags" Target="../tags/tag2978.xml"/><Relationship Id="rId21" Type="http://schemas.openxmlformats.org/officeDocument/2006/relationships/tags" Target="../tags/tag2996.xml"/><Relationship Id="rId7" Type="http://schemas.openxmlformats.org/officeDocument/2006/relationships/tags" Target="../tags/tag2982.xml"/><Relationship Id="rId12" Type="http://schemas.openxmlformats.org/officeDocument/2006/relationships/tags" Target="../tags/tag2987.xml"/><Relationship Id="rId17" Type="http://schemas.openxmlformats.org/officeDocument/2006/relationships/tags" Target="../tags/tag2992.xml"/><Relationship Id="rId2" Type="http://schemas.openxmlformats.org/officeDocument/2006/relationships/tags" Target="../tags/tag2977.xml"/><Relationship Id="rId16" Type="http://schemas.openxmlformats.org/officeDocument/2006/relationships/tags" Target="../tags/tag2991.xml"/><Relationship Id="rId20" Type="http://schemas.openxmlformats.org/officeDocument/2006/relationships/tags" Target="../tags/tag2995.xml"/><Relationship Id="rId1" Type="http://schemas.openxmlformats.org/officeDocument/2006/relationships/tags" Target="../tags/tag2976.xml"/><Relationship Id="rId6" Type="http://schemas.openxmlformats.org/officeDocument/2006/relationships/tags" Target="../tags/tag2981.xml"/><Relationship Id="rId11" Type="http://schemas.openxmlformats.org/officeDocument/2006/relationships/tags" Target="../tags/tag2986.xml"/><Relationship Id="rId24" Type="http://schemas.openxmlformats.org/officeDocument/2006/relationships/image" Target="../media/image7.svg"/><Relationship Id="rId5" Type="http://schemas.openxmlformats.org/officeDocument/2006/relationships/tags" Target="../tags/tag2980.xml"/><Relationship Id="rId15" Type="http://schemas.openxmlformats.org/officeDocument/2006/relationships/tags" Target="../tags/tag2990.xml"/><Relationship Id="rId23" Type="http://schemas.openxmlformats.org/officeDocument/2006/relationships/image" Target="../media/image7.png"/><Relationship Id="rId10" Type="http://schemas.openxmlformats.org/officeDocument/2006/relationships/tags" Target="../tags/tag2985.xml"/><Relationship Id="rId19" Type="http://schemas.openxmlformats.org/officeDocument/2006/relationships/tags" Target="../tags/tag2994.xml"/><Relationship Id="rId4" Type="http://schemas.openxmlformats.org/officeDocument/2006/relationships/tags" Target="../tags/tag2979.xml"/><Relationship Id="rId9" Type="http://schemas.openxmlformats.org/officeDocument/2006/relationships/tags" Target="../tags/tag2984.xml"/><Relationship Id="rId14" Type="http://schemas.openxmlformats.org/officeDocument/2006/relationships/tags" Target="../tags/tag2989.xml"/><Relationship Id="rId22" Type="http://schemas.openxmlformats.org/officeDocument/2006/relationships/slideMaster" Target="../slideMasters/slideMaster22.xml"/></Relationships>
</file>

<file path=ppt/slideLayouts/_rels/slideLayout388.xml.rels><?xml version="1.0" encoding="UTF-8" standalone="yes"?>
<Relationships xmlns="http://schemas.openxmlformats.org/package/2006/relationships"><Relationship Id="rId8" Type="http://schemas.openxmlformats.org/officeDocument/2006/relationships/tags" Target="../tags/tag3004.xml"/><Relationship Id="rId13" Type="http://schemas.openxmlformats.org/officeDocument/2006/relationships/tags" Target="../tags/tag3009.xml"/><Relationship Id="rId18" Type="http://schemas.openxmlformats.org/officeDocument/2006/relationships/tags" Target="../tags/tag3014.xml"/><Relationship Id="rId3" Type="http://schemas.openxmlformats.org/officeDocument/2006/relationships/tags" Target="../tags/tag2999.xml"/><Relationship Id="rId21" Type="http://schemas.openxmlformats.org/officeDocument/2006/relationships/tags" Target="../tags/tag3017.xml"/><Relationship Id="rId7" Type="http://schemas.openxmlformats.org/officeDocument/2006/relationships/tags" Target="../tags/tag3003.xml"/><Relationship Id="rId12" Type="http://schemas.openxmlformats.org/officeDocument/2006/relationships/tags" Target="../tags/tag3008.xml"/><Relationship Id="rId17" Type="http://schemas.openxmlformats.org/officeDocument/2006/relationships/tags" Target="../tags/tag3013.xml"/><Relationship Id="rId2" Type="http://schemas.openxmlformats.org/officeDocument/2006/relationships/tags" Target="../tags/tag2998.xml"/><Relationship Id="rId16" Type="http://schemas.openxmlformats.org/officeDocument/2006/relationships/tags" Target="../tags/tag3012.xml"/><Relationship Id="rId20" Type="http://schemas.openxmlformats.org/officeDocument/2006/relationships/tags" Target="../tags/tag3016.xml"/><Relationship Id="rId1" Type="http://schemas.openxmlformats.org/officeDocument/2006/relationships/tags" Target="../tags/tag2997.xml"/><Relationship Id="rId6" Type="http://schemas.openxmlformats.org/officeDocument/2006/relationships/tags" Target="../tags/tag3002.xml"/><Relationship Id="rId11" Type="http://schemas.openxmlformats.org/officeDocument/2006/relationships/tags" Target="../tags/tag3007.xml"/><Relationship Id="rId24" Type="http://schemas.openxmlformats.org/officeDocument/2006/relationships/image" Target="../media/image7.svg"/><Relationship Id="rId5" Type="http://schemas.openxmlformats.org/officeDocument/2006/relationships/tags" Target="../tags/tag3001.xml"/><Relationship Id="rId15" Type="http://schemas.openxmlformats.org/officeDocument/2006/relationships/tags" Target="../tags/tag3011.xml"/><Relationship Id="rId23" Type="http://schemas.openxmlformats.org/officeDocument/2006/relationships/image" Target="../media/image7.png"/><Relationship Id="rId10" Type="http://schemas.openxmlformats.org/officeDocument/2006/relationships/tags" Target="../tags/tag3006.xml"/><Relationship Id="rId19" Type="http://schemas.openxmlformats.org/officeDocument/2006/relationships/tags" Target="../tags/tag3015.xml"/><Relationship Id="rId4" Type="http://schemas.openxmlformats.org/officeDocument/2006/relationships/tags" Target="../tags/tag3000.xml"/><Relationship Id="rId9" Type="http://schemas.openxmlformats.org/officeDocument/2006/relationships/tags" Target="../tags/tag3005.xml"/><Relationship Id="rId14" Type="http://schemas.openxmlformats.org/officeDocument/2006/relationships/tags" Target="../tags/tag3010.xml"/><Relationship Id="rId22" Type="http://schemas.openxmlformats.org/officeDocument/2006/relationships/slideMaster" Target="../slideMasters/slideMaster22.xml"/></Relationships>
</file>

<file path=ppt/slideLayouts/_rels/slideLayout389.xml.rels><?xml version="1.0" encoding="UTF-8" standalone="yes"?>
<Relationships xmlns="http://schemas.openxmlformats.org/package/2006/relationships"><Relationship Id="rId8" Type="http://schemas.openxmlformats.org/officeDocument/2006/relationships/tags" Target="../tags/tag3025.xml"/><Relationship Id="rId13" Type="http://schemas.openxmlformats.org/officeDocument/2006/relationships/tags" Target="../tags/tag3030.xml"/><Relationship Id="rId18" Type="http://schemas.openxmlformats.org/officeDocument/2006/relationships/slideMaster" Target="../slideMasters/slideMaster22.xml"/><Relationship Id="rId3" Type="http://schemas.openxmlformats.org/officeDocument/2006/relationships/tags" Target="../tags/tag3020.xml"/><Relationship Id="rId7" Type="http://schemas.openxmlformats.org/officeDocument/2006/relationships/tags" Target="../tags/tag3024.xml"/><Relationship Id="rId12" Type="http://schemas.openxmlformats.org/officeDocument/2006/relationships/tags" Target="../tags/tag3029.xml"/><Relationship Id="rId17" Type="http://schemas.openxmlformats.org/officeDocument/2006/relationships/tags" Target="../tags/tag3034.xml"/><Relationship Id="rId2" Type="http://schemas.openxmlformats.org/officeDocument/2006/relationships/tags" Target="../tags/tag3019.xml"/><Relationship Id="rId16" Type="http://schemas.openxmlformats.org/officeDocument/2006/relationships/tags" Target="../tags/tag3033.xml"/><Relationship Id="rId20" Type="http://schemas.openxmlformats.org/officeDocument/2006/relationships/image" Target="../media/image7.svg"/><Relationship Id="rId1" Type="http://schemas.openxmlformats.org/officeDocument/2006/relationships/tags" Target="../tags/tag3018.xml"/><Relationship Id="rId6" Type="http://schemas.openxmlformats.org/officeDocument/2006/relationships/tags" Target="../tags/tag3023.xml"/><Relationship Id="rId11" Type="http://schemas.openxmlformats.org/officeDocument/2006/relationships/tags" Target="../tags/tag3028.xml"/><Relationship Id="rId5" Type="http://schemas.openxmlformats.org/officeDocument/2006/relationships/tags" Target="../tags/tag3022.xml"/><Relationship Id="rId15" Type="http://schemas.openxmlformats.org/officeDocument/2006/relationships/tags" Target="../tags/tag3032.xml"/><Relationship Id="rId10" Type="http://schemas.openxmlformats.org/officeDocument/2006/relationships/tags" Target="../tags/tag3027.xml"/><Relationship Id="rId19" Type="http://schemas.openxmlformats.org/officeDocument/2006/relationships/image" Target="../media/image7.png"/><Relationship Id="rId4" Type="http://schemas.openxmlformats.org/officeDocument/2006/relationships/tags" Target="../tags/tag3021.xml"/><Relationship Id="rId9" Type="http://schemas.openxmlformats.org/officeDocument/2006/relationships/tags" Target="../tags/tag3026.xml"/><Relationship Id="rId14" Type="http://schemas.openxmlformats.org/officeDocument/2006/relationships/tags" Target="../tags/tag303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279.xml"/></Relationships>
</file>

<file path=ppt/slideLayouts/_rels/slideLayout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2.xml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3035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2.xml"/></Relationships>
</file>

<file path=ppt/slideLayouts/_rels/slideLayout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3036.xml"/></Relationships>
</file>

<file path=ppt/slideLayouts/_rels/slideLayout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3037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3.xml"/><Relationship Id="rId1" Type="http://schemas.openxmlformats.org/officeDocument/2006/relationships/tags" Target="../tags/tag3039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280.xml"/></Relationships>
</file>

<file path=ppt/slideLayouts/_rels/slideLayout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23.xml"/><Relationship Id="rId1" Type="http://schemas.openxmlformats.org/officeDocument/2006/relationships/tags" Target="../tags/tag3040.xml"/></Relationships>
</file>

<file path=ppt/slideLayouts/_rels/slideLayout401.xml.rels><?xml version="1.0" encoding="UTF-8" standalone="yes"?>
<Relationships xmlns="http://schemas.openxmlformats.org/package/2006/relationships"><Relationship Id="rId8" Type="http://schemas.openxmlformats.org/officeDocument/2006/relationships/tags" Target="../tags/tag3048.xml"/><Relationship Id="rId13" Type="http://schemas.openxmlformats.org/officeDocument/2006/relationships/tags" Target="../tags/tag3053.xml"/><Relationship Id="rId18" Type="http://schemas.openxmlformats.org/officeDocument/2006/relationships/tags" Target="../tags/tag3058.xml"/><Relationship Id="rId3" Type="http://schemas.openxmlformats.org/officeDocument/2006/relationships/tags" Target="../tags/tag3043.xml"/><Relationship Id="rId21" Type="http://schemas.openxmlformats.org/officeDocument/2006/relationships/tags" Target="../tags/tag3061.xml"/><Relationship Id="rId7" Type="http://schemas.openxmlformats.org/officeDocument/2006/relationships/tags" Target="../tags/tag3047.xml"/><Relationship Id="rId12" Type="http://schemas.openxmlformats.org/officeDocument/2006/relationships/tags" Target="../tags/tag3052.xml"/><Relationship Id="rId17" Type="http://schemas.openxmlformats.org/officeDocument/2006/relationships/tags" Target="../tags/tag3057.xml"/><Relationship Id="rId25" Type="http://schemas.openxmlformats.org/officeDocument/2006/relationships/image" Target="../media/image6.png"/><Relationship Id="rId2" Type="http://schemas.openxmlformats.org/officeDocument/2006/relationships/tags" Target="../tags/tag3042.xml"/><Relationship Id="rId16" Type="http://schemas.openxmlformats.org/officeDocument/2006/relationships/tags" Target="../tags/tag3056.xml"/><Relationship Id="rId20" Type="http://schemas.openxmlformats.org/officeDocument/2006/relationships/tags" Target="../tags/tag3060.xml"/><Relationship Id="rId1" Type="http://schemas.openxmlformats.org/officeDocument/2006/relationships/tags" Target="../tags/tag3041.xml"/><Relationship Id="rId6" Type="http://schemas.openxmlformats.org/officeDocument/2006/relationships/tags" Target="../tags/tag3046.xml"/><Relationship Id="rId11" Type="http://schemas.openxmlformats.org/officeDocument/2006/relationships/tags" Target="../tags/tag3051.xml"/><Relationship Id="rId24" Type="http://schemas.openxmlformats.org/officeDocument/2006/relationships/image" Target="../media/image5.png"/><Relationship Id="rId5" Type="http://schemas.openxmlformats.org/officeDocument/2006/relationships/tags" Target="../tags/tag3045.xml"/><Relationship Id="rId15" Type="http://schemas.openxmlformats.org/officeDocument/2006/relationships/tags" Target="../tags/tag3055.xml"/><Relationship Id="rId23" Type="http://schemas.openxmlformats.org/officeDocument/2006/relationships/image" Target="../media/image4.png"/><Relationship Id="rId10" Type="http://schemas.openxmlformats.org/officeDocument/2006/relationships/tags" Target="../tags/tag3050.xml"/><Relationship Id="rId19" Type="http://schemas.openxmlformats.org/officeDocument/2006/relationships/tags" Target="../tags/tag3059.xml"/><Relationship Id="rId4" Type="http://schemas.openxmlformats.org/officeDocument/2006/relationships/tags" Target="../tags/tag3044.xml"/><Relationship Id="rId9" Type="http://schemas.openxmlformats.org/officeDocument/2006/relationships/tags" Target="../tags/tag3049.xml"/><Relationship Id="rId14" Type="http://schemas.openxmlformats.org/officeDocument/2006/relationships/tags" Target="../tags/tag3054.xml"/><Relationship Id="rId22" Type="http://schemas.openxmlformats.org/officeDocument/2006/relationships/slideMaster" Target="../slideMasters/slideMaster23.xml"/></Relationships>
</file>

<file path=ppt/slideLayouts/_rels/slideLayout402.xml.rels><?xml version="1.0" encoding="UTF-8" standalone="yes"?>
<Relationships xmlns="http://schemas.openxmlformats.org/package/2006/relationships"><Relationship Id="rId8" Type="http://schemas.openxmlformats.org/officeDocument/2006/relationships/tags" Target="../tags/tag3069.xml"/><Relationship Id="rId13" Type="http://schemas.openxmlformats.org/officeDocument/2006/relationships/tags" Target="../tags/tag3074.xml"/><Relationship Id="rId18" Type="http://schemas.openxmlformats.org/officeDocument/2006/relationships/slideMaster" Target="../slideMasters/slideMaster23.xml"/><Relationship Id="rId3" Type="http://schemas.openxmlformats.org/officeDocument/2006/relationships/tags" Target="../tags/tag3064.xml"/><Relationship Id="rId7" Type="http://schemas.openxmlformats.org/officeDocument/2006/relationships/tags" Target="../tags/tag3068.xml"/><Relationship Id="rId12" Type="http://schemas.openxmlformats.org/officeDocument/2006/relationships/tags" Target="../tags/tag3073.xml"/><Relationship Id="rId17" Type="http://schemas.openxmlformats.org/officeDocument/2006/relationships/tags" Target="../tags/tag3078.xml"/><Relationship Id="rId2" Type="http://schemas.openxmlformats.org/officeDocument/2006/relationships/tags" Target="../tags/tag3063.xml"/><Relationship Id="rId16" Type="http://schemas.openxmlformats.org/officeDocument/2006/relationships/tags" Target="../tags/tag3077.xml"/><Relationship Id="rId20" Type="http://schemas.openxmlformats.org/officeDocument/2006/relationships/image" Target="../media/image7.svg"/><Relationship Id="rId1" Type="http://schemas.openxmlformats.org/officeDocument/2006/relationships/tags" Target="../tags/tag3062.xml"/><Relationship Id="rId6" Type="http://schemas.openxmlformats.org/officeDocument/2006/relationships/tags" Target="../tags/tag3067.xml"/><Relationship Id="rId11" Type="http://schemas.openxmlformats.org/officeDocument/2006/relationships/tags" Target="../tags/tag3072.xml"/><Relationship Id="rId5" Type="http://schemas.openxmlformats.org/officeDocument/2006/relationships/tags" Target="../tags/tag3066.xml"/><Relationship Id="rId15" Type="http://schemas.openxmlformats.org/officeDocument/2006/relationships/tags" Target="../tags/tag3076.xml"/><Relationship Id="rId10" Type="http://schemas.openxmlformats.org/officeDocument/2006/relationships/tags" Target="../tags/tag3071.xml"/><Relationship Id="rId19" Type="http://schemas.openxmlformats.org/officeDocument/2006/relationships/image" Target="../media/image7.png"/><Relationship Id="rId4" Type="http://schemas.openxmlformats.org/officeDocument/2006/relationships/tags" Target="../tags/tag3065.xml"/><Relationship Id="rId9" Type="http://schemas.openxmlformats.org/officeDocument/2006/relationships/tags" Target="../tags/tag3070.xml"/><Relationship Id="rId14" Type="http://schemas.openxmlformats.org/officeDocument/2006/relationships/tags" Target="../tags/tag3075.xml"/></Relationships>
</file>

<file path=ppt/slideLayouts/_rels/slideLayout403.xml.rels><?xml version="1.0" encoding="UTF-8" standalone="yes"?>
<Relationships xmlns="http://schemas.openxmlformats.org/package/2006/relationships"><Relationship Id="rId8" Type="http://schemas.openxmlformats.org/officeDocument/2006/relationships/tags" Target="../tags/tag3086.xml"/><Relationship Id="rId13" Type="http://schemas.openxmlformats.org/officeDocument/2006/relationships/tags" Target="../tags/tag3091.xml"/><Relationship Id="rId18" Type="http://schemas.openxmlformats.org/officeDocument/2006/relationships/tags" Target="../tags/tag3096.xml"/><Relationship Id="rId3" Type="http://schemas.openxmlformats.org/officeDocument/2006/relationships/tags" Target="../tags/tag3081.xml"/><Relationship Id="rId7" Type="http://schemas.openxmlformats.org/officeDocument/2006/relationships/tags" Target="../tags/tag3085.xml"/><Relationship Id="rId12" Type="http://schemas.openxmlformats.org/officeDocument/2006/relationships/tags" Target="../tags/tag3090.xml"/><Relationship Id="rId17" Type="http://schemas.openxmlformats.org/officeDocument/2006/relationships/tags" Target="../tags/tag3095.xml"/><Relationship Id="rId2" Type="http://schemas.openxmlformats.org/officeDocument/2006/relationships/tags" Target="../tags/tag3080.xml"/><Relationship Id="rId16" Type="http://schemas.openxmlformats.org/officeDocument/2006/relationships/tags" Target="../tags/tag3094.xml"/><Relationship Id="rId20" Type="http://schemas.openxmlformats.org/officeDocument/2006/relationships/image" Target="../media/image8.png"/><Relationship Id="rId1" Type="http://schemas.openxmlformats.org/officeDocument/2006/relationships/tags" Target="../tags/tag3079.xml"/><Relationship Id="rId6" Type="http://schemas.openxmlformats.org/officeDocument/2006/relationships/tags" Target="../tags/tag3084.xml"/><Relationship Id="rId11" Type="http://schemas.openxmlformats.org/officeDocument/2006/relationships/tags" Target="../tags/tag3089.xml"/><Relationship Id="rId5" Type="http://schemas.openxmlformats.org/officeDocument/2006/relationships/tags" Target="../tags/tag3083.xml"/><Relationship Id="rId15" Type="http://schemas.openxmlformats.org/officeDocument/2006/relationships/tags" Target="../tags/tag3093.xml"/><Relationship Id="rId10" Type="http://schemas.openxmlformats.org/officeDocument/2006/relationships/tags" Target="../tags/tag3088.xml"/><Relationship Id="rId19" Type="http://schemas.openxmlformats.org/officeDocument/2006/relationships/slideMaster" Target="../slideMasters/slideMaster23.xml"/><Relationship Id="rId4" Type="http://schemas.openxmlformats.org/officeDocument/2006/relationships/tags" Target="../tags/tag3082.xml"/><Relationship Id="rId9" Type="http://schemas.openxmlformats.org/officeDocument/2006/relationships/tags" Target="../tags/tag3087.xml"/><Relationship Id="rId14" Type="http://schemas.openxmlformats.org/officeDocument/2006/relationships/tags" Target="../tags/tag3092.xml"/></Relationships>
</file>

<file path=ppt/slideLayouts/_rels/slideLayout404.xml.rels><?xml version="1.0" encoding="UTF-8" standalone="yes"?>
<Relationships xmlns="http://schemas.openxmlformats.org/package/2006/relationships"><Relationship Id="rId8" Type="http://schemas.openxmlformats.org/officeDocument/2006/relationships/tags" Target="../tags/tag3104.xml"/><Relationship Id="rId13" Type="http://schemas.openxmlformats.org/officeDocument/2006/relationships/tags" Target="../tags/tag3109.xml"/><Relationship Id="rId18" Type="http://schemas.openxmlformats.org/officeDocument/2006/relationships/slideMaster" Target="../slideMasters/slideMaster23.xml"/><Relationship Id="rId3" Type="http://schemas.openxmlformats.org/officeDocument/2006/relationships/tags" Target="../tags/tag3099.xml"/><Relationship Id="rId7" Type="http://schemas.openxmlformats.org/officeDocument/2006/relationships/tags" Target="../tags/tag3103.xml"/><Relationship Id="rId12" Type="http://schemas.openxmlformats.org/officeDocument/2006/relationships/tags" Target="../tags/tag3108.xml"/><Relationship Id="rId17" Type="http://schemas.openxmlformats.org/officeDocument/2006/relationships/tags" Target="../tags/tag3113.xml"/><Relationship Id="rId2" Type="http://schemas.openxmlformats.org/officeDocument/2006/relationships/tags" Target="../tags/tag3098.xml"/><Relationship Id="rId16" Type="http://schemas.openxmlformats.org/officeDocument/2006/relationships/tags" Target="../tags/tag3112.xml"/><Relationship Id="rId20" Type="http://schemas.openxmlformats.org/officeDocument/2006/relationships/image" Target="../media/image7.svg"/><Relationship Id="rId1" Type="http://schemas.openxmlformats.org/officeDocument/2006/relationships/tags" Target="../tags/tag3097.xml"/><Relationship Id="rId6" Type="http://schemas.openxmlformats.org/officeDocument/2006/relationships/tags" Target="../tags/tag3102.xml"/><Relationship Id="rId11" Type="http://schemas.openxmlformats.org/officeDocument/2006/relationships/tags" Target="../tags/tag3107.xml"/><Relationship Id="rId5" Type="http://schemas.openxmlformats.org/officeDocument/2006/relationships/tags" Target="../tags/tag3101.xml"/><Relationship Id="rId15" Type="http://schemas.openxmlformats.org/officeDocument/2006/relationships/tags" Target="../tags/tag3111.xml"/><Relationship Id="rId10" Type="http://schemas.openxmlformats.org/officeDocument/2006/relationships/tags" Target="../tags/tag3106.xml"/><Relationship Id="rId19" Type="http://schemas.openxmlformats.org/officeDocument/2006/relationships/image" Target="../media/image7.png"/><Relationship Id="rId4" Type="http://schemas.openxmlformats.org/officeDocument/2006/relationships/tags" Target="../tags/tag3100.xml"/><Relationship Id="rId9" Type="http://schemas.openxmlformats.org/officeDocument/2006/relationships/tags" Target="../tags/tag3105.xml"/><Relationship Id="rId14" Type="http://schemas.openxmlformats.org/officeDocument/2006/relationships/tags" Target="../tags/tag3110.xml"/></Relationships>
</file>

<file path=ppt/slideLayouts/_rels/slideLayout405.xml.rels><?xml version="1.0" encoding="UTF-8" standalone="yes"?>
<Relationships xmlns="http://schemas.openxmlformats.org/package/2006/relationships"><Relationship Id="rId8" Type="http://schemas.openxmlformats.org/officeDocument/2006/relationships/tags" Target="../tags/tag3121.xml"/><Relationship Id="rId13" Type="http://schemas.openxmlformats.org/officeDocument/2006/relationships/tags" Target="../tags/tag3126.xml"/><Relationship Id="rId18" Type="http://schemas.openxmlformats.org/officeDocument/2006/relationships/tags" Target="../tags/tag3131.xml"/><Relationship Id="rId3" Type="http://schemas.openxmlformats.org/officeDocument/2006/relationships/tags" Target="../tags/tag3116.xml"/><Relationship Id="rId21" Type="http://schemas.openxmlformats.org/officeDocument/2006/relationships/tags" Target="../tags/tag3134.xml"/><Relationship Id="rId7" Type="http://schemas.openxmlformats.org/officeDocument/2006/relationships/tags" Target="../tags/tag3120.xml"/><Relationship Id="rId12" Type="http://schemas.openxmlformats.org/officeDocument/2006/relationships/tags" Target="../tags/tag3125.xml"/><Relationship Id="rId17" Type="http://schemas.openxmlformats.org/officeDocument/2006/relationships/tags" Target="../tags/tag3130.xml"/><Relationship Id="rId2" Type="http://schemas.openxmlformats.org/officeDocument/2006/relationships/tags" Target="../tags/tag3115.xml"/><Relationship Id="rId16" Type="http://schemas.openxmlformats.org/officeDocument/2006/relationships/tags" Target="../tags/tag3129.xml"/><Relationship Id="rId20" Type="http://schemas.openxmlformats.org/officeDocument/2006/relationships/tags" Target="../tags/tag3133.xml"/><Relationship Id="rId1" Type="http://schemas.openxmlformats.org/officeDocument/2006/relationships/tags" Target="../tags/tag3114.xml"/><Relationship Id="rId6" Type="http://schemas.openxmlformats.org/officeDocument/2006/relationships/tags" Target="../tags/tag3119.xml"/><Relationship Id="rId11" Type="http://schemas.openxmlformats.org/officeDocument/2006/relationships/tags" Target="../tags/tag3124.xml"/><Relationship Id="rId24" Type="http://schemas.openxmlformats.org/officeDocument/2006/relationships/image" Target="../media/image7.svg"/><Relationship Id="rId5" Type="http://schemas.openxmlformats.org/officeDocument/2006/relationships/tags" Target="../tags/tag3118.xml"/><Relationship Id="rId15" Type="http://schemas.openxmlformats.org/officeDocument/2006/relationships/tags" Target="../tags/tag3128.xml"/><Relationship Id="rId23" Type="http://schemas.openxmlformats.org/officeDocument/2006/relationships/image" Target="../media/image7.png"/><Relationship Id="rId10" Type="http://schemas.openxmlformats.org/officeDocument/2006/relationships/tags" Target="../tags/tag3123.xml"/><Relationship Id="rId19" Type="http://schemas.openxmlformats.org/officeDocument/2006/relationships/tags" Target="../tags/tag3132.xml"/><Relationship Id="rId4" Type="http://schemas.openxmlformats.org/officeDocument/2006/relationships/tags" Target="../tags/tag3117.xml"/><Relationship Id="rId9" Type="http://schemas.openxmlformats.org/officeDocument/2006/relationships/tags" Target="../tags/tag3122.xml"/><Relationship Id="rId14" Type="http://schemas.openxmlformats.org/officeDocument/2006/relationships/tags" Target="../tags/tag3127.xml"/><Relationship Id="rId22" Type="http://schemas.openxmlformats.org/officeDocument/2006/relationships/slideMaster" Target="../slideMasters/slideMaster23.xml"/></Relationships>
</file>

<file path=ppt/slideLayouts/_rels/slideLayout406.xml.rels><?xml version="1.0" encoding="UTF-8" standalone="yes"?>
<Relationships xmlns="http://schemas.openxmlformats.org/package/2006/relationships"><Relationship Id="rId8" Type="http://schemas.openxmlformats.org/officeDocument/2006/relationships/tags" Target="../tags/tag3142.xml"/><Relationship Id="rId13" Type="http://schemas.openxmlformats.org/officeDocument/2006/relationships/tags" Target="../tags/tag3147.xml"/><Relationship Id="rId18" Type="http://schemas.openxmlformats.org/officeDocument/2006/relationships/tags" Target="../tags/tag3152.xml"/><Relationship Id="rId3" Type="http://schemas.openxmlformats.org/officeDocument/2006/relationships/tags" Target="../tags/tag3137.xml"/><Relationship Id="rId21" Type="http://schemas.openxmlformats.org/officeDocument/2006/relationships/tags" Target="../tags/tag3155.xml"/><Relationship Id="rId7" Type="http://schemas.openxmlformats.org/officeDocument/2006/relationships/tags" Target="../tags/tag3141.xml"/><Relationship Id="rId12" Type="http://schemas.openxmlformats.org/officeDocument/2006/relationships/tags" Target="../tags/tag3146.xml"/><Relationship Id="rId17" Type="http://schemas.openxmlformats.org/officeDocument/2006/relationships/tags" Target="../tags/tag3151.xml"/><Relationship Id="rId2" Type="http://schemas.openxmlformats.org/officeDocument/2006/relationships/tags" Target="../tags/tag3136.xml"/><Relationship Id="rId16" Type="http://schemas.openxmlformats.org/officeDocument/2006/relationships/tags" Target="../tags/tag3150.xml"/><Relationship Id="rId20" Type="http://schemas.openxmlformats.org/officeDocument/2006/relationships/tags" Target="../tags/tag3154.xml"/><Relationship Id="rId1" Type="http://schemas.openxmlformats.org/officeDocument/2006/relationships/tags" Target="../tags/tag3135.xml"/><Relationship Id="rId6" Type="http://schemas.openxmlformats.org/officeDocument/2006/relationships/tags" Target="../tags/tag3140.xml"/><Relationship Id="rId11" Type="http://schemas.openxmlformats.org/officeDocument/2006/relationships/tags" Target="../tags/tag3145.xml"/><Relationship Id="rId24" Type="http://schemas.openxmlformats.org/officeDocument/2006/relationships/image" Target="../media/image7.svg"/><Relationship Id="rId5" Type="http://schemas.openxmlformats.org/officeDocument/2006/relationships/tags" Target="../tags/tag3139.xml"/><Relationship Id="rId15" Type="http://schemas.openxmlformats.org/officeDocument/2006/relationships/tags" Target="../tags/tag3149.xml"/><Relationship Id="rId23" Type="http://schemas.openxmlformats.org/officeDocument/2006/relationships/image" Target="../media/image7.png"/><Relationship Id="rId10" Type="http://schemas.openxmlformats.org/officeDocument/2006/relationships/tags" Target="../tags/tag3144.xml"/><Relationship Id="rId19" Type="http://schemas.openxmlformats.org/officeDocument/2006/relationships/tags" Target="../tags/tag3153.xml"/><Relationship Id="rId4" Type="http://schemas.openxmlformats.org/officeDocument/2006/relationships/tags" Target="../tags/tag3138.xml"/><Relationship Id="rId9" Type="http://schemas.openxmlformats.org/officeDocument/2006/relationships/tags" Target="../tags/tag3143.xml"/><Relationship Id="rId14" Type="http://schemas.openxmlformats.org/officeDocument/2006/relationships/tags" Target="../tags/tag3148.xml"/><Relationship Id="rId22" Type="http://schemas.openxmlformats.org/officeDocument/2006/relationships/slideMaster" Target="../slideMasters/slideMaster23.xml"/></Relationships>
</file>

<file path=ppt/slideLayouts/_rels/slideLayout407.xml.rels><?xml version="1.0" encoding="UTF-8" standalone="yes"?>
<Relationships xmlns="http://schemas.openxmlformats.org/package/2006/relationships"><Relationship Id="rId8" Type="http://schemas.openxmlformats.org/officeDocument/2006/relationships/tags" Target="../tags/tag3163.xml"/><Relationship Id="rId13" Type="http://schemas.openxmlformats.org/officeDocument/2006/relationships/tags" Target="../tags/tag3168.xml"/><Relationship Id="rId18" Type="http://schemas.openxmlformats.org/officeDocument/2006/relationships/slideMaster" Target="../slideMasters/slideMaster23.xml"/><Relationship Id="rId3" Type="http://schemas.openxmlformats.org/officeDocument/2006/relationships/tags" Target="../tags/tag3158.xml"/><Relationship Id="rId7" Type="http://schemas.openxmlformats.org/officeDocument/2006/relationships/tags" Target="../tags/tag3162.xml"/><Relationship Id="rId12" Type="http://schemas.openxmlformats.org/officeDocument/2006/relationships/tags" Target="../tags/tag3167.xml"/><Relationship Id="rId17" Type="http://schemas.openxmlformats.org/officeDocument/2006/relationships/tags" Target="../tags/tag3172.xml"/><Relationship Id="rId2" Type="http://schemas.openxmlformats.org/officeDocument/2006/relationships/tags" Target="../tags/tag3157.xml"/><Relationship Id="rId16" Type="http://schemas.openxmlformats.org/officeDocument/2006/relationships/tags" Target="../tags/tag3171.xml"/><Relationship Id="rId20" Type="http://schemas.openxmlformats.org/officeDocument/2006/relationships/image" Target="../media/image7.svg"/><Relationship Id="rId1" Type="http://schemas.openxmlformats.org/officeDocument/2006/relationships/tags" Target="../tags/tag3156.xml"/><Relationship Id="rId6" Type="http://schemas.openxmlformats.org/officeDocument/2006/relationships/tags" Target="../tags/tag3161.xml"/><Relationship Id="rId11" Type="http://schemas.openxmlformats.org/officeDocument/2006/relationships/tags" Target="../tags/tag3166.xml"/><Relationship Id="rId5" Type="http://schemas.openxmlformats.org/officeDocument/2006/relationships/tags" Target="../tags/tag3160.xml"/><Relationship Id="rId15" Type="http://schemas.openxmlformats.org/officeDocument/2006/relationships/tags" Target="../tags/tag3170.xml"/><Relationship Id="rId10" Type="http://schemas.openxmlformats.org/officeDocument/2006/relationships/tags" Target="../tags/tag3165.xml"/><Relationship Id="rId19" Type="http://schemas.openxmlformats.org/officeDocument/2006/relationships/image" Target="../media/image7.png"/><Relationship Id="rId4" Type="http://schemas.openxmlformats.org/officeDocument/2006/relationships/tags" Target="../tags/tag3159.xml"/><Relationship Id="rId9" Type="http://schemas.openxmlformats.org/officeDocument/2006/relationships/tags" Target="../tags/tag3164.xml"/><Relationship Id="rId14" Type="http://schemas.openxmlformats.org/officeDocument/2006/relationships/tags" Target="../tags/tag3169.xml"/></Relationships>
</file>

<file path=ppt/slideLayouts/_rels/slideLayout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3.xml"/></Relationships>
</file>

<file path=ppt/slideLayouts/_rels/slideLayout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23.xml"/><Relationship Id="rId1" Type="http://schemas.openxmlformats.org/officeDocument/2006/relationships/tags" Target="../tags/tag3173.xml"/></Relationships>
</file>

<file path=ppt/slideLayouts/_rels/slideLayout41.xml.rels><?xml version="1.0" encoding="UTF-8" standalone="yes"?>
<Relationships xmlns="http://schemas.openxmlformats.org/package/2006/relationships"><Relationship Id="rId8" Type="http://schemas.openxmlformats.org/officeDocument/2006/relationships/tags" Target="../tags/tag288.xml"/><Relationship Id="rId13" Type="http://schemas.openxmlformats.org/officeDocument/2006/relationships/tags" Target="../tags/tag293.xml"/><Relationship Id="rId18" Type="http://schemas.openxmlformats.org/officeDocument/2006/relationships/tags" Target="../tags/tag298.xml"/><Relationship Id="rId3" Type="http://schemas.openxmlformats.org/officeDocument/2006/relationships/tags" Target="../tags/tag283.xml"/><Relationship Id="rId21" Type="http://schemas.openxmlformats.org/officeDocument/2006/relationships/tags" Target="../tags/tag301.xml"/><Relationship Id="rId7" Type="http://schemas.openxmlformats.org/officeDocument/2006/relationships/tags" Target="../tags/tag287.xml"/><Relationship Id="rId12" Type="http://schemas.openxmlformats.org/officeDocument/2006/relationships/tags" Target="../tags/tag292.xml"/><Relationship Id="rId17" Type="http://schemas.openxmlformats.org/officeDocument/2006/relationships/tags" Target="../tags/tag297.xml"/><Relationship Id="rId25" Type="http://schemas.openxmlformats.org/officeDocument/2006/relationships/image" Target="../media/image6.png"/><Relationship Id="rId2" Type="http://schemas.openxmlformats.org/officeDocument/2006/relationships/tags" Target="../tags/tag282.xml"/><Relationship Id="rId16" Type="http://schemas.openxmlformats.org/officeDocument/2006/relationships/tags" Target="../tags/tag296.xml"/><Relationship Id="rId20" Type="http://schemas.openxmlformats.org/officeDocument/2006/relationships/tags" Target="../tags/tag300.xml"/><Relationship Id="rId1" Type="http://schemas.openxmlformats.org/officeDocument/2006/relationships/tags" Target="../tags/tag281.xml"/><Relationship Id="rId6" Type="http://schemas.openxmlformats.org/officeDocument/2006/relationships/tags" Target="../tags/tag286.xml"/><Relationship Id="rId11" Type="http://schemas.openxmlformats.org/officeDocument/2006/relationships/tags" Target="../tags/tag291.xml"/><Relationship Id="rId24" Type="http://schemas.openxmlformats.org/officeDocument/2006/relationships/image" Target="../media/image5.png"/><Relationship Id="rId5" Type="http://schemas.openxmlformats.org/officeDocument/2006/relationships/tags" Target="../tags/tag285.xml"/><Relationship Id="rId15" Type="http://schemas.openxmlformats.org/officeDocument/2006/relationships/tags" Target="../tags/tag295.xml"/><Relationship Id="rId23" Type="http://schemas.openxmlformats.org/officeDocument/2006/relationships/image" Target="../media/image4.png"/><Relationship Id="rId10" Type="http://schemas.openxmlformats.org/officeDocument/2006/relationships/tags" Target="../tags/tag290.xml"/><Relationship Id="rId19" Type="http://schemas.openxmlformats.org/officeDocument/2006/relationships/tags" Target="../tags/tag299.xml"/><Relationship Id="rId4" Type="http://schemas.openxmlformats.org/officeDocument/2006/relationships/tags" Target="../tags/tag284.xml"/><Relationship Id="rId9" Type="http://schemas.openxmlformats.org/officeDocument/2006/relationships/tags" Target="../tags/tag289.xml"/><Relationship Id="rId14" Type="http://schemas.openxmlformats.org/officeDocument/2006/relationships/tags" Target="../tags/tag294.xml"/><Relationship Id="rId22" Type="http://schemas.openxmlformats.org/officeDocument/2006/relationships/slideMaster" Target="../slideMasters/slideMaster3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3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3.xml"/></Relationships>
</file>

<file path=ppt/slideLayouts/_rels/slideLayout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3.xml"/><Relationship Id="rId1" Type="http://schemas.openxmlformats.org/officeDocument/2006/relationships/tags" Target="../tags/tag3174.xml"/></Relationships>
</file>

<file path=ppt/slideLayouts/_rels/slideLayout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3.xml"/><Relationship Id="rId1" Type="http://schemas.openxmlformats.org/officeDocument/2006/relationships/tags" Target="../tags/tag3175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4.xml"/><Relationship Id="rId1" Type="http://schemas.openxmlformats.org/officeDocument/2006/relationships/tags" Target="../tags/tag3177.xml"/></Relationships>
</file>

<file path=ppt/slideLayouts/_rels/slideLayout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24.xml"/><Relationship Id="rId1" Type="http://schemas.openxmlformats.org/officeDocument/2006/relationships/tags" Target="../tags/tag3178.xml"/></Relationships>
</file>

<file path=ppt/slideLayouts/_rels/slideLayout419.xml.rels><?xml version="1.0" encoding="UTF-8" standalone="yes"?>
<Relationships xmlns="http://schemas.openxmlformats.org/package/2006/relationships"><Relationship Id="rId8" Type="http://schemas.openxmlformats.org/officeDocument/2006/relationships/tags" Target="../tags/tag3186.xml"/><Relationship Id="rId13" Type="http://schemas.openxmlformats.org/officeDocument/2006/relationships/tags" Target="../tags/tag3191.xml"/><Relationship Id="rId18" Type="http://schemas.openxmlformats.org/officeDocument/2006/relationships/tags" Target="../tags/tag3196.xml"/><Relationship Id="rId3" Type="http://schemas.openxmlformats.org/officeDocument/2006/relationships/tags" Target="../tags/tag3181.xml"/><Relationship Id="rId21" Type="http://schemas.openxmlformats.org/officeDocument/2006/relationships/tags" Target="../tags/tag3199.xml"/><Relationship Id="rId7" Type="http://schemas.openxmlformats.org/officeDocument/2006/relationships/tags" Target="../tags/tag3185.xml"/><Relationship Id="rId12" Type="http://schemas.openxmlformats.org/officeDocument/2006/relationships/tags" Target="../tags/tag3190.xml"/><Relationship Id="rId17" Type="http://schemas.openxmlformats.org/officeDocument/2006/relationships/tags" Target="../tags/tag3195.xml"/><Relationship Id="rId25" Type="http://schemas.openxmlformats.org/officeDocument/2006/relationships/image" Target="../media/image6.png"/><Relationship Id="rId2" Type="http://schemas.openxmlformats.org/officeDocument/2006/relationships/tags" Target="../tags/tag3180.xml"/><Relationship Id="rId16" Type="http://schemas.openxmlformats.org/officeDocument/2006/relationships/tags" Target="../tags/tag3194.xml"/><Relationship Id="rId20" Type="http://schemas.openxmlformats.org/officeDocument/2006/relationships/tags" Target="../tags/tag3198.xml"/><Relationship Id="rId1" Type="http://schemas.openxmlformats.org/officeDocument/2006/relationships/tags" Target="../tags/tag3179.xml"/><Relationship Id="rId6" Type="http://schemas.openxmlformats.org/officeDocument/2006/relationships/tags" Target="../tags/tag3184.xml"/><Relationship Id="rId11" Type="http://schemas.openxmlformats.org/officeDocument/2006/relationships/tags" Target="../tags/tag3189.xml"/><Relationship Id="rId24" Type="http://schemas.openxmlformats.org/officeDocument/2006/relationships/image" Target="../media/image5.png"/><Relationship Id="rId5" Type="http://schemas.openxmlformats.org/officeDocument/2006/relationships/tags" Target="../tags/tag3183.xml"/><Relationship Id="rId15" Type="http://schemas.openxmlformats.org/officeDocument/2006/relationships/tags" Target="../tags/tag3193.xml"/><Relationship Id="rId23" Type="http://schemas.openxmlformats.org/officeDocument/2006/relationships/image" Target="../media/image4.png"/><Relationship Id="rId10" Type="http://schemas.openxmlformats.org/officeDocument/2006/relationships/tags" Target="../tags/tag3188.xml"/><Relationship Id="rId19" Type="http://schemas.openxmlformats.org/officeDocument/2006/relationships/tags" Target="../tags/tag3197.xml"/><Relationship Id="rId4" Type="http://schemas.openxmlformats.org/officeDocument/2006/relationships/tags" Target="../tags/tag3182.xml"/><Relationship Id="rId9" Type="http://schemas.openxmlformats.org/officeDocument/2006/relationships/tags" Target="../tags/tag3187.xml"/><Relationship Id="rId14" Type="http://schemas.openxmlformats.org/officeDocument/2006/relationships/tags" Target="../tags/tag3192.xml"/><Relationship Id="rId22" Type="http://schemas.openxmlformats.org/officeDocument/2006/relationships/slideMaster" Target="../slideMasters/slideMaster24.xml"/></Relationships>
</file>

<file path=ppt/slideLayouts/_rels/slideLayout42.xml.rels><?xml version="1.0" encoding="UTF-8" standalone="yes"?>
<Relationships xmlns="http://schemas.openxmlformats.org/package/2006/relationships"><Relationship Id="rId8" Type="http://schemas.openxmlformats.org/officeDocument/2006/relationships/tags" Target="../tags/tag309.xml"/><Relationship Id="rId13" Type="http://schemas.openxmlformats.org/officeDocument/2006/relationships/tags" Target="../tags/tag314.xml"/><Relationship Id="rId18" Type="http://schemas.openxmlformats.org/officeDocument/2006/relationships/slideMaster" Target="../slideMasters/slideMaster3.xml"/><Relationship Id="rId3" Type="http://schemas.openxmlformats.org/officeDocument/2006/relationships/tags" Target="../tags/tag304.xml"/><Relationship Id="rId7" Type="http://schemas.openxmlformats.org/officeDocument/2006/relationships/tags" Target="../tags/tag308.xml"/><Relationship Id="rId12" Type="http://schemas.openxmlformats.org/officeDocument/2006/relationships/tags" Target="../tags/tag313.xml"/><Relationship Id="rId17" Type="http://schemas.openxmlformats.org/officeDocument/2006/relationships/tags" Target="../tags/tag318.xml"/><Relationship Id="rId2" Type="http://schemas.openxmlformats.org/officeDocument/2006/relationships/tags" Target="../tags/tag303.xml"/><Relationship Id="rId16" Type="http://schemas.openxmlformats.org/officeDocument/2006/relationships/tags" Target="../tags/tag317.xml"/><Relationship Id="rId20" Type="http://schemas.openxmlformats.org/officeDocument/2006/relationships/image" Target="../media/image7.svg"/><Relationship Id="rId1" Type="http://schemas.openxmlformats.org/officeDocument/2006/relationships/tags" Target="../tags/tag302.xml"/><Relationship Id="rId6" Type="http://schemas.openxmlformats.org/officeDocument/2006/relationships/tags" Target="../tags/tag307.xml"/><Relationship Id="rId11" Type="http://schemas.openxmlformats.org/officeDocument/2006/relationships/tags" Target="../tags/tag312.xml"/><Relationship Id="rId5" Type="http://schemas.openxmlformats.org/officeDocument/2006/relationships/tags" Target="../tags/tag306.xml"/><Relationship Id="rId15" Type="http://schemas.openxmlformats.org/officeDocument/2006/relationships/tags" Target="../tags/tag316.xml"/><Relationship Id="rId10" Type="http://schemas.openxmlformats.org/officeDocument/2006/relationships/tags" Target="../tags/tag311.xml"/><Relationship Id="rId19" Type="http://schemas.openxmlformats.org/officeDocument/2006/relationships/image" Target="../media/image7.png"/><Relationship Id="rId4" Type="http://schemas.openxmlformats.org/officeDocument/2006/relationships/tags" Target="../tags/tag305.xml"/><Relationship Id="rId9" Type="http://schemas.openxmlformats.org/officeDocument/2006/relationships/tags" Target="../tags/tag310.xml"/><Relationship Id="rId14" Type="http://schemas.openxmlformats.org/officeDocument/2006/relationships/tags" Target="../tags/tag315.xml"/></Relationships>
</file>

<file path=ppt/slideLayouts/_rels/slideLayout420.xml.rels><?xml version="1.0" encoding="UTF-8" standalone="yes"?>
<Relationships xmlns="http://schemas.openxmlformats.org/package/2006/relationships"><Relationship Id="rId8" Type="http://schemas.openxmlformats.org/officeDocument/2006/relationships/tags" Target="../tags/tag3207.xml"/><Relationship Id="rId13" Type="http://schemas.openxmlformats.org/officeDocument/2006/relationships/tags" Target="../tags/tag3212.xml"/><Relationship Id="rId18" Type="http://schemas.openxmlformats.org/officeDocument/2006/relationships/slideMaster" Target="../slideMasters/slideMaster24.xml"/><Relationship Id="rId3" Type="http://schemas.openxmlformats.org/officeDocument/2006/relationships/tags" Target="../tags/tag3202.xml"/><Relationship Id="rId7" Type="http://schemas.openxmlformats.org/officeDocument/2006/relationships/tags" Target="../tags/tag3206.xml"/><Relationship Id="rId12" Type="http://schemas.openxmlformats.org/officeDocument/2006/relationships/tags" Target="../tags/tag3211.xml"/><Relationship Id="rId17" Type="http://schemas.openxmlformats.org/officeDocument/2006/relationships/tags" Target="../tags/tag3216.xml"/><Relationship Id="rId2" Type="http://schemas.openxmlformats.org/officeDocument/2006/relationships/tags" Target="../tags/tag3201.xml"/><Relationship Id="rId16" Type="http://schemas.openxmlformats.org/officeDocument/2006/relationships/tags" Target="../tags/tag3215.xml"/><Relationship Id="rId20" Type="http://schemas.openxmlformats.org/officeDocument/2006/relationships/image" Target="../media/image7.svg"/><Relationship Id="rId1" Type="http://schemas.openxmlformats.org/officeDocument/2006/relationships/tags" Target="../tags/tag3200.xml"/><Relationship Id="rId6" Type="http://schemas.openxmlformats.org/officeDocument/2006/relationships/tags" Target="../tags/tag3205.xml"/><Relationship Id="rId11" Type="http://schemas.openxmlformats.org/officeDocument/2006/relationships/tags" Target="../tags/tag3210.xml"/><Relationship Id="rId5" Type="http://schemas.openxmlformats.org/officeDocument/2006/relationships/tags" Target="../tags/tag3204.xml"/><Relationship Id="rId15" Type="http://schemas.openxmlformats.org/officeDocument/2006/relationships/tags" Target="../tags/tag3214.xml"/><Relationship Id="rId10" Type="http://schemas.openxmlformats.org/officeDocument/2006/relationships/tags" Target="../tags/tag3209.xml"/><Relationship Id="rId19" Type="http://schemas.openxmlformats.org/officeDocument/2006/relationships/image" Target="../media/image7.png"/><Relationship Id="rId4" Type="http://schemas.openxmlformats.org/officeDocument/2006/relationships/tags" Target="../tags/tag3203.xml"/><Relationship Id="rId9" Type="http://schemas.openxmlformats.org/officeDocument/2006/relationships/tags" Target="../tags/tag3208.xml"/><Relationship Id="rId14" Type="http://schemas.openxmlformats.org/officeDocument/2006/relationships/tags" Target="../tags/tag3213.xml"/></Relationships>
</file>

<file path=ppt/slideLayouts/_rels/slideLayout421.xml.rels><?xml version="1.0" encoding="UTF-8" standalone="yes"?>
<Relationships xmlns="http://schemas.openxmlformats.org/package/2006/relationships"><Relationship Id="rId8" Type="http://schemas.openxmlformats.org/officeDocument/2006/relationships/tags" Target="../tags/tag3224.xml"/><Relationship Id="rId13" Type="http://schemas.openxmlformats.org/officeDocument/2006/relationships/tags" Target="../tags/tag3229.xml"/><Relationship Id="rId18" Type="http://schemas.openxmlformats.org/officeDocument/2006/relationships/tags" Target="../tags/tag3234.xml"/><Relationship Id="rId3" Type="http://schemas.openxmlformats.org/officeDocument/2006/relationships/tags" Target="../tags/tag3219.xml"/><Relationship Id="rId7" Type="http://schemas.openxmlformats.org/officeDocument/2006/relationships/tags" Target="../tags/tag3223.xml"/><Relationship Id="rId12" Type="http://schemas.openxmlformats.org/officeDocument/2006/relationships/tags" Target="../tags/tag3228.xml"/><Relationship Id="rId17" Type="http://schemas.openxmlformats.org/officeDocument/2006/relationships/tags" Target="../tags/tag3233.xml"/><Relationship Id="rId2" Type="http://schemas.openxmlformats.org/officeDocument/2006/relationships/tags" Target="../tags/tag3218.xml"/><Relationship Id="rId16" Type="http://schemas.openxmlformats.org/officeDocument/2006/relationships/tags" Target="../tags/tag3232.xml"/><Relationship Id="rId20" Type="http://schemas.openxmlformats.org/officeDocument/2006/relationships/image" Target="../media/image8.png"/><Relationship Id="rId1" Type="http://schemas.openxmlformats.org/officeDocument/2006/relationships/tags" Target="../tags/tag3217.xml"/><Relationship Id="rId6" Type="http://schemas.openxmlformats.org/officeDocument/2006/relationships/tags" Target="../tags/tag3222.xml"/><Relationship Id="rId11" Type="http://schemas.openxmlformats.org/officeDocument/2006/relationships/tags" Target="../tags/tag3227.xml"/><Relationship Id="rId5" Type="http://schemas.openxmlformats.org/officeDocument/2006/relationships/tags" Target="../tags/tag3221.xml"/><Relationship Id="rId15" Type="http://schemas.openxmlformats.org/officeDocument/2006/relationships/tags" Target="../tags/tag3231.xml"/><Relationship Id="rId10" Type="http://schemas.openxmlformats.org/officeDocument/2006/relationships/tags" Target="../tags/tag3226.xml"/><Relationship Id="rId19" Type="http://schemas.openxmlformats.org/officeDocument/2006/relationships/slideMaster" Target="../slideMasters/slideMaster24.xml"/><Relationship Id="rId4" Type="http://schemas.openxmlformats.org/officeDocument/2006/relationships/tags" Target="../tags/tag3220.xml"/><Relationship Id="rId9" Type="http://schemas.openxmlformats.org/officeDocument/2006/relationships/tags" Target="../tags/tag3225.xml"/><Relationship Id="rId14" Type="http://schemas.openxmlformats.org/officeDocument/2006/relationships/tags" Target="../tags/tag3230.xml"/></Relationships>
</file>

<file path=ppt/slideLayouts/_rels/slideLayout422.xml.rels><?xml version="1.0" encoding="UTF-8" standalone="yes"?>
<Relationships xmlns="http://schemas.openxmlformats.org/package/2006/relationships"><Relationship Id="rId8" Type="http://schemas.openxmlformats.org/officeDocument/2006/relationships/tags" Target="../tags/tag3242.xml"/><Relationship Id="rId13" Type="http://schemas.openxmlformats.org/officeDocument/2006/relationships/tags" Target="../tags/tag3247.xml"/><Relationship Id="rId18" Type="http://schemas.openxmlformats.org/officeDocument/2006/relationships/slideMaster" Target="../slideMasters/slideMaster24.xml"/><Relationship Id="rId3" Type="http://schemas.openxmlformats.org/officeDocument/2006/relationships/tags" Target="../tags/tag3237.xml"/><Relationship Id="rId7" Type="http://schemas.openxmlformats.org/officeDocument/2006/relationships/tags" Target="../tags/tag3241.xml"/><Relationship Id="rId12" Type="http://schemas.openxmlformats.org/officeDocument/2006/relationships/tags" Target="../tags/tag3246.xml"/><Relationship Id="rId17" Type="http://schemas.openxmlformats.org/officeDocument/2006/relationships/tags" Target="../tags/tag3251.xml"/><Relationship Id="rId2" Type="http://schemas.openxmlformats.org/officeDocument/2006/relationships/tags" Target="../tags/tag3236.xml"/><Relationship Id="rId16" Type="http://schemas.openxmlformats.org/officeDocument/2006/relationships/tags" Target="../tags/tag3250.xml"/><Relationship Id="rId20" Type="http://schemas.openxmlformats.org/officeDocument/2006/relationships/image" Target="../media/image7.svg"/><Relationship Id="rId1" Type="http://schemas.openxmlformats.org/officeDocument/2006/relationships/tags" Target="../tags/tag3235.xml"/><Relationship Id="rId6" Type="http://schemas.openxmlformats.org/officeDocument/2006/relationships/tags" Target="../tags/tag3240.xml"/><Relationship Id="rId11" Type="http://schemas.openxmlformats.org/officeDocument/2006/relationships/tags" Target="../tags/tag3245.xml"/><Relationship Id="rId5" Type="http://schemas.openxmlformats.org/officeDocument/2006/relationships/tags" Target="../tags/tag3239.xml"/><Relationship Id="rId15" Type="http://schemas.openxmlformats.org/officeDocument/2006/relationships/tags" Target="../tags/tag3249.xml"/><Relationship Id="rId10" Type="http://schemas.openxmlformats.org/officeDocument/2006/relationships/tags" Target="../tags/tag3244.xml"/><Relationship Id="rId19" Type="http://schemas.openxmlformats.org/officeDocument/2006/relationships/image" Target="../media/image7.png"/><Relationship Id="rId4" Type="http://schemas.openxmlformats.org/officeDocument/2006/relationships/tags" Target="../tags/tag3238.xml"/><Relationship Id="rId9" Type="http://schemas.openxmlformats.org/officeDocument/2006/relationships/tags" Target="../tags/tag3243.xml"/><Relationship Id="rId14" Type="http://schemas.openxmlformats.org/officeDocument/2006/relationships/tags" Target="../tags/tag3248.xml"/></Relationships>
</file>

<file path=ppt/slideLayouts/_rels/slideLayout423.xml.rels><?xml version="1.0" encoding="UTF-8" standalone="yes"?>
<Relationships xmlns="http://schemas.openxmlformats.org/package/2006/relationships"><Relationship Id="rId8" Type="http://schemas.openxmlformats.org/officeDocument/2006/relationships/tags" Target="../tags/tag3259.xml"/><Relationship Id="rId13" Type="http://schemas.openxmlformats.org/officeDocument/2006/relationships/tags" Target="../tags/tag3264.xml"/><Relationship Id="rId18" Type="http://schemas.openxmlformats.org/officeDocument/2006/relationships/tags" Target="../tags/tag3269.xml"/><Relationship Id="rId3" Type="http://schemas.openxmlformats.org/officeDocument/2006/relationships/tags" Target="../tags/tag3254.xml"/><Relationship Id="rId21" Type="http://schemas.openxmlformats.org/officeDocument/2006/relationships/tags" Target="../tags/tag3272.xml"/><Relationship Id="rId7" Type="http://schemas.openxmlformats.org/officeDocument/2006/relationships/tags" Target="../tags/tag3258.xml"/><Relationship Id="rId12" Type="http://schemas.openxmlformats.org/officeDocument/2006/relationships/tags" Target="../tags/tag3263.xml"/><Relationship Id="rId17" Type="http://schemas.openxmlformats.org/officeDocument/2006/relationships/tags" Target="../tags/tag3268.xml"/><Relationship Id="rId2" Type="http://schemas.openxmlformats.org/officeDocument/2006/relationships/tags" Target="../tags/tag3253.xml"/><Relationship Id="rId16" Type="http://schemas.openxmlformats.org/officeDocument/2006/relationships/tags" Target="../tags/tag3267.xml"/><Relationship Id="rId20" Type="http://schemas.openxmlformats.org/officeDocument/2006/relationships/tags" Target="../tags/tag3271.xml"/><Relationship Id="rId1" Type="http://schemas.openxmlformats.org/officeDocument/2006/relationships/tags" Target="../tags/tag3252.xml"/><Relationship Id="rId6" Type="http://schemas.openxmlformats.org/officeDocument/2006/relationships/tags" Target="../tags/tag3257.xml"/><Relationship Id="rId11" Type="http://schemas.openxmlformats.org/officeDocument/2006/relationships/tags" Target="../tags/tag3262.xml"/><Relationship Id="rId24" Type="http://schemas.openxmlformats.org/officeDocument/2006/relationships/image" Target="../media/image7.svg"/><Relationship Id="rId5" Type="http://schemas.openxmlformats.org/officeDocument/2006/relationships/tags" Target="../tags/tag3256.xml"/><Relationship Id="rId15" Type="http://schemas.openxmlformats.org/officeDocument/2006/relationships/tags" Target="../tags/tag3266.xml"/><Relationship Id="rId23" Type="http://schemas.openxmlformats.org/officeDocument/2006/relationships/image" Target="../media/image7.png"/><Relationship Id="rId10" Type="http://schemas.openxmlformats.org/officeDocument/2006/relationships/tags" Target="../tags/tag3261.xml"/><Relationship Id="rId19" Type="http://schemas.openxmlformats.org/officeDocument/2006/relationships/tags" Target="../tags/tag3270.xml"/><Relationship Id="rId4" Type="http://schemas.openxmlformats.org/officeDocument/2006/relationships/tags" Target="../tags/tag3255.xml"/><Relationship Id="rId9" Type="http://schemas.openxmlformats.org/officeDocument/2006/relationships/tags" Target="../tags/tag3260.xml"/><Relationship Id="rId14" Type="http://schemas.openxmlformats.org/officeDocument/2006/relationships/tags" Target="../tags/tag3265.xml"/><Relationship Id="rId22" Type="http://schemas.openxmlformats.org/officeDocument/2006/relationships/slideMaster" Target="../slideMasters/slideMaster24.xml"/></Relationships>
</file>

<file path=ppt/slideLayouts/_rels/slideLayout424.xml.rels><?xml version="1.0" encoding="UTF-8" standalone="yes"?>
<Relationships xmlns="http://schemas.openxmlformats.org/package/2006/relationships"><Relationship Id="rId8" Type="http://schemas.openxmlformats.org/officeDocument/2006/relationships/tags" Target="../tags/tag3280.xml"/><Relationship Id="rId13" Type="http://schemas.openxmlformats.org/officeDocument/2006/relationships/tags" Target="../tags/tag3285.xml"/><Relationship Id="rId18" Type="http://schemas.openxmlformats.org/officeDocument/2006/relationships/tags" Target="../tags/tag3290.xml"/><Relationship Id="rId3" Type="http://schemas.openxmlformats.org/officeDocument/2006/relationships/tags" Target="../tags/tag3275.xml"/><Relationship Id="rId21" Type="http://schemas.openxmlformats.org/officeDocument/2006/relationships/tags" Target="../tags/tag3293.xml"/><Relationship Id="rId7" Type="http://schemas.openxmlformats.org/officeDocument/2006/relationships/tags" Target="../tags/tag3279.xml"/><Relationship Id="rId12" Type="http://schemas.openxmlformats.org/officeDocument/2006/relationships/tags" Target="../tags/tag3284.xml"/><Relationship Id="rId17" Type="http://schemas.openxmlformats.org/officeDocument/2006/relationships/tags" Target="../tags/tag3289.xml"/><Relationship Id="rId2" Type="http://schemas.openxmlformats.org/officeDocument/2006/relationships/tags" Target="../tags/tag3274.xml"/><Relationship Id="rId16" Type="http://schemas.openxmlformats.org/officeDocument/2006/relationships/tags" Target="../tags/tag3288.xml"/><Relationship Id="rId20" Type="http://schemas.openxmlformats.org/officeDocument/2006/relationships/tags" Target="../tags/tag3292.xml"/><Relationship Id="rId1" Type="http://schemas.openxmlformats.org/officeDocument/2006/relationships/tags" Target="../tags/tag3273.xml"/><Relationship Id="rId6" Type="http://schemas.openxmlformats.org/officeDocument/2006/relationships/tags" Target="../tags/tag3278.xml"/><Relationship Id="rId11" Type="http://schemas.openxmlformats.org/officeDocument/2006/relationships/tags" Target="../tags/tag3283.xml"/><Relationship Id="rId24" Type="http://schemas.openxmlformats.org/officeDocument/2006/relationships/image" Target="../media/image7.svg"/><Relationship Id="rId5" Type="http://schemas.openxmlformats.org/officeDocument/2006/relationships/tags" Target="../tags/tag3277.xml"/><Relationship Id="rId15" Type="http://schemas.openxmlformats.org/officeDocument/2006/relationships/tags" Target="../tags/tag3287.xml"/><Relationship Id="rId23" Type="http://schemas.openxmlformats.org/officeDocument/2006/relationships/image" Target="../media/image7.png"/><Relationship Id="rId10" Type="http://schemas.openxmlformats.org/officeDocument/2006/relationships/tags" Target="../tags/tag3282.xml"/><Relationship Id="rId19" Type="http://schemas.openxmlformats.org/officeDocument/2006/relationships/tags" Target="../tags/tag3291.xml"/><Relationship Id="rId4" Type="http://schemas.openxmlformats.org/officeDocument/2006/relationships/tags" Target="../tags/tag3276.xml"/><Relationship Id="rId9" Type="http://schemas.openxmlformats.org/officeDocument/2006/relationships/tags" Target="../tags/tag3281.xml"/><Relationship Id="rId14" Type="http://schemas.openxmlformats.org/officeDocument/2006/relationships/tags" Target="../tags/tag3286.xml"/><Relationship Id="rId22" Type="http://schemas.openxmlformats.org/officeDocument/2006/relationships/slideMaster" Target="../slideMasters/slideMaster24.xml"/></Relationships>
</file>

<file path=ppt/slideLayouts/_rels/slideLayout425.xml.rels><?xml version="1.0" encoding="UTF-8" standalone="yes"?>
<Relationships xmlns="http://schemas.openxmlformats.org/package/2006/relationships"><Relationship Id="rId8" Type="http://schemas.openxmlformats.org/officeDocument/2006/relationships/tags" Target="../tags/tag3301.xml"/><Relationship Id="rId13" Type="http://schemas.openxmlformats.org/officeDocument/2006/relationships/tags" Target="../tags/tag3306.xml"/><Relationship Id="rId18" Type="http://schemas.openxmlformats.org/officeDocument/2006/relationships/slideMaster" Target="../slideMasters/slideMaster24.xml"/><Relationship Id="rId3" Type="http://schemas.openxmlformats.org/officeDocument/2006/relationships/tags" Target="../tags/tag3296.xml"/><Relationship Id="rId7" Type="http://schemas.openxmlformats.org/officeDocument/2006/relationships/tags" Target="../tags/tag3300.xml"/><Relationship Id="rId12" Type="http://schemas.openxmlformats.org/officeDocument/2006/relationships/tags" Target="../tags/tag3305.xml"/><Relationship Id="rId17" Type="http://schemas.openxmlformats.org/officeDocument/2006/relationships/tags" Target="../tags/tag3310.xml"/><Relationship Id="rId2" Type="http://schemas.openxmlformats.org/officeDocument/2006/relationships/tags" Target="../tags/tag3295.xml"/><Relationship Id="rId16" Type="http://schemas.openxmlformats.org/officeDocument/2006/relationships/tags" Target="../tags/tag3309.xml"/><Relationship Id="rId20" Type="http://schemas.openxmlformats.org/officeDocument/2006/relationships/image" Target="../media/image7.svg"/><Relationship Id="rId1" Type="http://schemas.openxmlformats.org/officeDocument/2006/relationships/tags" Target="../tags/tag3294.xml"/><Relationship Id="rId6" Type="http://schemas.openxmlformats.org/officeDocument/2006/relationships/tags" Target="../tags/tag3299.xml"/><Relationship Id="rId11" Type="http://schemas.openxmlformats.org/officeDocument/2006/relationships/tags" Target="../tags/tag3304.xml"/><Relationship Id="rId5" Type="http://schemas.openxmlformats.org/officeDocument/2006/relationships/tags" Target="../tags/tag3298.xml"/><Relationship Id="rId15" Type="http://schemas.openxmlformats.org/officeDocument/2006/relationships/tags" Target="../tags/tag3308.xml"/><Relationship Id="rId10" Type="http://schemas.openxmlformats.org/officeDocument/2006/relationships/tags" Target="../tags/tag3303.xml"/><Relationship Id="rId19" Type="http://schemas.openxmlformats.org/officeDocument/2006/relationships/image" Target="../media/image7.png"/><Relationship Id="rId4" Type="http://schemas.openxmlformats.org/officeDocument/2006/relationships/tags" Target="../tags/tag3297.xml"/><Relationship Id="rId9" Type="http://schemas.openxmlformats.org/officeDocument/2006/relationships/tags" Target="../tags/tag3302.xml"/><Relationship Id="rId14" Type="http://schemas.openxmlformats.org/officeDocument/2006/relationships/tags" Target="../tags/tag3307.xml"/></Relationships>
</file>

<file path=ppt/slideLayouts/_rels/slideLayout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4.xml"/></Relationships>
</file>

<file path=ppt/slideLayouts/_rels/slideLayout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24.xml"/><Relationship Id="rId1" Type="http://schemas.openxmlformats.org/officeDocument/2006/relationships/tags" Target="../tags/tag3311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4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4.xml"/></Relationships>
</file>

<file path=ppt/slideLayouts/_rels/slideLayout43.xml.rels><?xml version="1.0" encoding="UTF-8" standalone="yes"?>
<Relationships xmlns="http://schemas.openxmlformats.org/package/2006/relationships"><Relationship Id="rId8" Type="http://schemas.openxmlformats.org/officeDocument/2006/relationships/tags" Target="../tags/tag326.xml"/><Relationship Id="rId13" Type="http://schemas.openxmlformats.org/officeDocument/2006/relationships/tags" Target="../tags/tag331.xml"/><Relationship Id="rId18" Type="http://schemas.openxmlformats.org/officeDocument/2006/relationships/tags" Target="../tags/tag336.xml"/><Relationship Id="rId3" Type="http://schemas.openxmlformats.org/officeDocument/2006/relationships/tags" Target="../tags/tag321.xml"/><Relationship Id="rId7" Type="http://schemas.openxmlformats.org/officeDocument/2006/relationships/tags" Target="../tags/tag325.xml"/><Relationship Id="rId12" Type="http://schemas.openxmlformats.org/officeDocument/2006/relationships/tags" Target="../tags/tag330.xml"/><Relationship Id="rId17" Type="http://schemas.openxmlformats.org/officeDocument/2006/relationships/tags" Target="../tags/tag335.xml"/><Relationship Id="rId2" Type="http://schemas.openxmlformats.org/officeDocument/2006/relationships/tags" Target="../tags/tag320.xml"/><Relationship Id="rId16" Type="http://schemas.openxmlformats.org/officeDocument/2006/relationships/tags" Target="../tags/tag334.xml"/><Relationship Id="rId20" Type="http://schemas.openxmlformats.org/officeDocument/2006/relationships/image" Target="../media/image8.png"/><Relationship Id="rId1" Type="http://schemas.openxmlformats.org/officeDocument/2006/relationships/tags" Target="../tags/tag319.xml"/><Relationship Id="rId6" Type="http://schemas.openxmlformats.org/officeDocument/2006/relationships/tags" Target="../tags/tag324.xml"/><Relationship Id="rId11" Type="http://schemas.openxmlformats.org/officeDocument/2006/relationships/tags" Target="../tags/tag329.xml"/><Relationship Id="rId5" Type="http://schemas.openxmlformats.org/officeDocument/2006/relationships/tags" Target="../tags/tag323.xml"/><Relationship Id="rId15" Type="http://schemas.openxmlformats.org/officeDocument/2006/relationships/tags" Target="../tags/tag333.xml"/><Relationship Id="rId10" Type="http://schemas.openxmlformats.org/officeDocument/2006/relationships/tags" Target="../tags/tag328.xml"/><Relationship Id="rId19" Type="http://schemas.openxmlformats.org/officeDocument/2006/relationships/slideMaster" Target="../slideMasters/slideMaster3.xml"/><Relationship Id="rId4" Type="http://schemas.openxmlformats.org/officeDocument/2006/relationships/tags" Target="../tags/tag322.xml"/><Relationship Id="rId9" Type="http://schemas.openxmlformats.org/officeDocument/2006/relationships/tags" Target="../tags/tag327.xml"/><Relationship Id="rId14" Type="http://schemas.openxmlformats.org/officeDocument/2006/relationships/tags" Target="../tags/tag332.xml"/></Relationships>
</file>

<file path=ppt/slideLayouts/_rels/slideLayout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4.xml"/><Relationship Id="rId1" Type="http://schemas.openxmlformats.org/officeDocument/2006/relationships/tags" Target="../tags/tag3312.xml"/></Relationships>
</file>

<file path=ppt/slideLayouts/_rels/slideLayout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4.xml"/><Relationship Id="rId1" Type="http://schemas.openxmlformats.org/officeDocument/2006/relationships/tags" Target="../tags/tag3313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5.xml"/><Relationship Id="rId1" Type="http://schemas.openxmlformats.org/officeDocument/2006/relationships/tags" Target="../tags/tag3315.xml"/></Relationships>
</file>

<file path=ppt/slideLayouts/_rels/slideLayout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25.xml"/><Relationship Id="rId1" Type="http://schemas.openxmlformats.org/officeDocument/2006/relationships/tags" Target="../tags/tag3316.xml"/></Relationships>
</file>

<file path=ppt/slideLayouts/_rels/slideLayout437.xml.rels><?xml version="1.0" encoding="UTF-8" standalone="yes"?>
<Relationships xmlns="http://schemas.openxmlformats.org/package/2006/relationships"><Relationship Id="rId8" Type="http://schemas.openxmlformats.org/officeDocument/2006/relationships/tags" Target="../tags/tag3324.xml"/><Relationship Id="rId13" Type="http://schemas.openxmlformats.org/officeDocument/2006/relationships/tags" Target="../tags/tag3329.xml"/><Relationship Id="rId18" Type="http://schemas.openxmlformats.org/officeDocument/2006/relationships/tags" Target="../tags/tag3334.xml"/><Relationship Id="rId3" Type="http://schemas.openxmlformats.org/officeDocument/2006/relationships/tags" Target="../tags/tag3319.xml"/><Relationship Id="rId21" Type="http://schemas.openxmlformats.org/officeDocument/2006/relationships/tags" Target="../tags/tag3337.xml"/><Relationship Id="rId7" Type="http://schemas.openxmlformats.org/officeDocument/2006/relationships/tags" Target="../tags/tag3323.xml"/><Relationship Id="rId12" Type="http://schemas.openxmlformats.org/officeDocument/2006/relationships/tags" Target="../tags/tag3328.xml"/><Relationship Id="rId17" Type="http://schemas.openxmlformats.org/officeDocument/2006/relationships/tags" Target="../tags/tag3333.xml"/><Relationship Id="rId25" Type="http://schemas.openxmlformats.org/officeDocument/2006/relationships/image" Target="../media/image6.png"/><Relationship Id="rId2" Type="http://schemas.openxmlformats.org/officeDocument/2006/relationships/tags" Target="../tags/tag3318.xml"/><Relationship Id="rId16" Type="http://schemas.openxmlformats.org/officeDocument/2006/relationships/tags" Target="../tags/tag3332.xml"/><Relationship Id="rId20" Type="http://schemas.openxmlformats.org/officeDocument/2006/relationships/tags" Target="../tags/tag3336.xml"/><Relationship Id="rId1" Type="http://schemas.openxmlformats.org/officeDocument/2006/relationships/tags" Target="../tags/tag3317.xml"/><Relationship Id="rId6" Type="http://schemas.openxmlformats.org/officeDocument/2006/relationships/tags" Target="../tags/tag3322.xml"/><Relationship Id="rId11" Type="http://schemas.openxmlformats.org/officeDocument/2006/relationships/tags" Target="../tags/tag3327.xml"/><Relationship Id="rId24" Type="http://schemas.openxmlformats.org/officeDocument/2006/relationships/image" Target="../media/image5.png"/><Relationship Id="rId5" Type="http://schemas.openxmlformats.org/officeDocument/2006/relationships/tags" Target="../tags/tag3321.xml"/><Relationship Id="rId15" Type="http://schemas.openxmlformats.org/officeDocument/2006/relationships/tags" Target="../tags/tag3331.xml"/><Relationship Id="rId23" Type="http://schemas.openxmlformats.org/officeDocument/2006/relationships/image" Target="../media/image4.png"/><Relationship Id="rId10" Type="http://schemas.openxmlformats.org/officeDocument/2006/relationships/tags" Target="../tags/tag3326.xml"/><Relationship Id="rId19" Type="http://schemas.openxmlformats.org/officeDocument/2006/relationships/tags" Target="../tags/tag3335.xml"/><Relationship Id="rId4" Type="http://schemas.openxmlformats.org/officeDocument/2006/relationships/tags" Target="../tags/tag3320.xml"/><Relationship Id="rId9" Type="http://schemas.openxmlformats.org/officeDocument/2006/relationships/tags" Target="../tags/tag3325.xml"/><Relationship Id="rId14" Type="http://schemas.openxmlformats.org/officeDocument/2006/relationships/tags" Target="../tags/tag3330.xml"/><Relationship Id="rId22" Type="http://schemas.openxmlformats.org/officeDocument/2006/relationships/slideMaster" Target="../slideMasters/slideMaster25.xml"/></Relationships>
</file>

<file path=ppt/slideLayouts/_rels/slideLayout438.xml.rels><?xml version="1.0" encoding="UTF-8" standalone="yes"?>
<Relationships xmlns="http://schemas.openxmlformats.org/package/2006/relationships"><Relationship Id="rId8" Type="http://schemas.openxmlformats.org/officeDocument/2006/relationships/tags" Target="../tags/tag3345.xml"/><Relationship Id="rId13" Type="http://schemas.openxmlformats.org/officeDocument/2006/relationships/tags" Target="../tags/tag3350.xml"/><Relationship Id="rId18" Type="http://schemas.openxmlformats.org/officeDocument/2006/relationships/slideMaster" Target="../slideMasters/slideMaster25.xml"/><Relationship Id="rId3" Type="http://schemas.openxmlformats.org/officeDocument/2006/relationships/tags" Target="../tags/tag3340.xml"/><Relationship Id="rId7" Type="http://schemas.openxmlformats.org/officeDocument/2006/relationships/tags" Target="../tags/tag3344.xml"/><Relationship Id="rId12" Type="http://schemas.openxmlformats.org/officeDocument/2006/relationships/tags" Target="../tags/tag3349.xml"/><Relationship Id="rId17" Type="http://schemas.openxmlformats.org/officeDocument/2006/relationships/tags" Target="../tags/tag3354.xml"/><Relationship Id="rId2" Type="http://schemas.openxmlformats.org/officeDocument/2006/relationships/tags" Target="../tags/tag3339.xml"/><Relationship Id="rId16" Type="http://schemas.openxmlformats.org/officeDocument/2006/relationships/tags" Target="../tags/tag3353.xml"/><Relationship Id="rId20" Type="http://schemas.openxmlformats.org/officeDocument/2006/relationships/image" Target="../media/image7.svg"/><Relationship Id="rId1" Type="http://schemas.openxmlformats.org/officeDocument/2006/relationships/tags" Target="../tags/tag3338.xml"/><Relationship Id="rId6" Type="http://schemas.openxmlformats.org/officeDocument/2006/relationships/tags" Target="../tags/tag3343.xml"/><Relationship Id="rId11" Type="http://schemas.openxmlformats.org/officeDocument/2006/relationships/tags" Target="../tags/tag3348.xml"/><Relationship Id="rId5" Type="http://schemas.openxmlformats.org/officeDocument/2006/relationships/tags" Target="../tags/tag3342.xml"/><Relationship Id="rId15" Type="http://schemas.openxmlformats.org/officeDocument/2006/relationships/tags" Target="../tags/tag3352.xml"/><Relationship Id="rId10" Type="http://schemas.openxmlformats.org/officeDocument/2006/relationships/tags" Target="../tags/tag3347.xml"/><Relationship Id="rId19" Type="http://schemas.openxmlformats.org/officeDocument/2006/relationships/image" Target="../media/image7.png"/><Relationship Id="rId4" Type="http://schemas.openxmlformats.org/officeDocument/2006/relationships/tags" Target="../tags/tag3341.xml"/><Relationship Id="rId9" Type="http://schemas.openxmlformats.org/officeDocument/2006/relationships/tags" Target="../tags/tag3346.xml"/><Relationship Id="rId14" Type="http://schemas.openxmlformats.org/officeDocument/2006/relationships/tags" Target="../tags/tag3351.xml"/></Relationships>
</file>

<file path=ppt/slideLayouts/_rels/slideLayout439.xml.rels><?xml version="1.0" encoding="UTF-8" standalone="yes"?>
<Relationships xmlns="http://schemas.openxmlformats.org/package/2006/relationships"><Relationship Id="rId8" Type="http://schemas.openxmlformats.org/officeDocument/2006/relationships/tags" Target="../tags/tag3362.xml"/><Relationship Id="rId13" Type="http://schemas.openxmlformats.org/officeDocument/2006/relationships/tags" Target="../tags/tag3367.xml"/><Relationship Id="rId18" Type="http://schemas.openxmlformats.org/officeDocument/2006/relationships/tags" Target="../tags/tag3372.xml"/><Relationship Id="rId3" Type="http://schemas.openxmlformats.org/officeDocument/2006/relationships/tags" Target="../tags/tag3357.xml"/><Relationship Id="rId7" Type="http://schemas.openxmlformats.org/officeDocument/2006/relationships/tags" Target="../tags/tag3361.xml"/><Relationship Id="rId12" Type="http://schemas.openxmlformats.org/officeDocument/2006/relationships/tags" Target="../tags/tag3366.xml"/><Relationship Id="rId17" Type="http://schemas.openxmlformats.org/officeDocument/2006/relationships/tags" Target="../tags/tag3371.xml"/><Relationship Id="rId2" Type="http://schemas.openxmlformats.org/officeDocument/2006/relationships/tags" Target="../tags/tag3356.xml"/><Relationship Id="rId16" Type="http://schemas.openxmlformats.org/officeDocument/2006/relationships/tags" Target="../tags/tag3370.xml"/><Relationship Id="rId20" Type="http://schemas.openxmlformats.org/officeDocument/2006/relationships/image" Target="../media/image8.png"/><Relationship Id="rId1" Type="http://schemas.openxmlformats.org/officeDocument/2006/relationships/tags" Target="../tags/tag3355.xml"/><Relationship Id="rId6" Type="http://schemas.openxmlformats.org/officeDocument/2006/relationships/tags" Target="../tags/tag3360.xml"/><Relationship Id="rId11" Type="http://schemas.openxmlformats.org/officeDocument/2006/relationships/tags" Target="../tags/tag3365.xml"/><Relationship Id="rId5" Type="http://schemas.openxmlformats.org/officeDocument/2006/relationships/tags" Target="../tags/tag3359.xml"/><Relationship Id="rId15" Type="http://schemas.openxmlformats.org/officeDocument/2006/relationships/tags" Target="../tags/tag3369.xml"/><Relationship Id="rId10" Type="http://schemas.openxmlformats.org/officeDocument/2006/relationships/tags" Target="../tags/tag3364.xml"/><Relationship Id="rId19" Type="http://schemas.openxmlformats.org/officeDocument/2006/relationships/slideMaster" Target="../slideMasters/slideMaster25.xml"/><Relationship Id="rId4" Type="http://schemas.openxmlformats.org/officeDocument/2006/relationships/tags" Target="../tags/tag3358.xml"/><Relationship Id="rId9" Type="http://schemas.openxmlformats.org/officeDocument/2006/relationships/tags" Target="../tags/tag3363.xml"/><Relationship Id="rId14" Type="http://schemas.openxmlformats.org/officeDocument/2006/relationships/tags" Target="../tags/tag3368.xml"/></Relationships>
</file>

<file path=ppt/slideLayouts/_rels/slideLayout44.xml.rels><?xml version="1.0" encoding="UTF-8" standalone="yes"?>
<Relationships xmlns="http://schemas.openxmlformats.org/package/2006/relationships"><Relationship Id="rId8" Type="http://schemas.openxmlformats.org/officeDocument/2006/relationships/tags" Target="../tags/tag344.xml"/><Relationship Id="rId13" Type="http://schemas.openxmlformats.org/officeDocument/2006/relationships/tags" Target="../tags/tag349.xml"/><Relationship Id="rId18" Type="http://schemas.openxmlformats.org/officeDocument/2006/relationships/slideMaster" Target="../slideMasters/slideMaster3.xml"/><Relationship Id="rId3" Type="http://schemas.openxmlformats.org/officeDocument/2006/relationships/tags" Target="../tags/tag339.xml"/><Relationship Id="rId7" Type="http://schemas.openxmlformats.org/officeDocument/2006/relationships/tags" Target="../tags/tag343.xml"/><Relationship Id="rId12" Type="http://schemas.openxmlformats.org/officeDocument/2006/relationships/tags" Target="../tags/tag348.xml"/><Relationship Id="rId17" Type="http://schemas.openxmlformats.org/officeDocument/2006/relationships/tags" Target="../tags/tag353.xml"/><Relationship Id="rId2" Type="http://schemas.openxmlformats.org/officeDocument/2006/relationships/tags" Target="../tags/tag338.xml"/><Relationship Id="rId16" Type="http://schemas.openxmlformats.org/officeDocument/2006/relationships/tags" Target="../tags/tag352.xml"/><Relationship Id="rId20" Type="http://schemas.openxmlformats.org/officeDocument/2006/relationships/image" Target="../media/image7.svg"/><Relationship Id="rId1" Type="http://schemas.openxmlformats.org/officeDocument/2006/relationships/tags" Target="../tags/tag337.xml"/><Relationship Id="rId6" Type="http://schemas.openxmlformats.org/officeDocument/2006/relationships/tags" Target="../tags/tag342.xml"/><Relationship Id="rId11" Type="http://schemas.openxmlformats.org/officeDocument/2006/relationships/tags" Target="../tags/tag347.xml"/><Relationship Id="rId5" Type="http://schemas.openxmlformats.org/officeDocument/2006/relationships/tags" Target="../tags/tag341.xml"/><Relationship Id="rId15" Type="http://schemas.openxmlformats.org/officeDocument/2006/relationships/tags" Target="../tags/tag351.xml"/><Relationship Id="rId10" Type="http://schemas.openxmlformats.org/officeDocument/2006/relationships/tags" Target="../tags/tag346.xml"/><Relationship Id="rId19" Type="http://schemas.openxmlformats.org/officeDocument/2006/relationships/image" Target="../media/image7.png"/><Relationship Id="rId4" Type="http://schemas.openxmlformats.org/officeDocument/2006/relationships/tags" Target="../tags/tag340.xml"/><Relationship Id="rId9" Type="http://schemas.openxmlformats.org/officeDocument/2006/relationships/tags" Target="../tags/tag345.xml"/><Relationship Id="rId14" Type="http://schemas.openxmlformats.org/officeDocument/2006/relationships/tags" Target="../tags/tag350.xml"/></Relationships>
</file>

<file path=ppt/slideLayouts/_rels/slideLayout440.xml.rels><?xml version="1.0" encoding="UTF-8" standalone="yes"?>
<Relationships xmlns="http://schemas.openxmlformats.org/package/2006/relationships"><Relationship Id="rId8" Type="http://schemas.openxmlformats.org/officeDocument/2006/relationships/tags" Target="../tags/tag3380.xml"/><Relationship Id="rId13" Type="http://schemas.openxmlformats.org/officeDocument/2006/relationships/tags" Target="../tags/tag3385.xml"/><Relationship Id="rId18" Type="http://schemas.openxmlformats.org/officeDocument/2006/relationships/slideMaster" Target="../slideMasters/slideMaster25.xml"/><Relationship Id="rId3" Type="http://schemas.openxmlformats.org/officeDocument/2006/relationships/tags" Target="../tags/tag3375.xml"/><Relationship Id="rId7" Type="http://schemas.openxmlformats.org/officeDocument/2006/relationships/tags" Target="../tags/tag3379.xml"/><Relationship Id="rId12" Type="http://schemas.openxmlformats.org/officeDocument/2006/relationships/tags" Target="../tags/tag3384.xml"/><Relationship Id="rId17" Type="http://schemas.openxmlformats.org/officeDocument/2006/relationships/tags" Target="../tags/tag3389.xml"/><Relationship Id="rId2" Type="http://schemas.openxmlformats.org/officeDocument/2006/relationships/tags" Target="../tags/tag3374.xml"/><Relationship Id="rId16" Type="http://schemas.openxmlformats.org/officeDocument/2006/relationships/tags" Target="../tags/tag3388.xml"/><Relationship Id="rId20" Type="http://schemas.openxmlformats.org/officeDocument/2006/relationships/image" Target="../media/image7.svg"/><Relationship Id="rId1" Type="http://schemas.openxmlformats.org/officeDocument/2006/relationships/tags" Target="../tags/tag3373.xml"/><Relationship Id="rId6" Type="http://schemas.openxmlformats.org/officeDocument/2006/relationships/tags" Target="../tags/tag3378.xml"/><Relationship Id="rId11" Type="http://schemas.openxmlformats.org/officeDocument/2006/relationships/tags" Target="../tags/tag3383.xml"/><Relationship Id="rId5" Type="http://schemas.openxmlformats.org/officeDocument/2006/relationships/tags" Target="../tags/tag3377.xml"/><Relationship Id="rId15" Type="http://schemas.openxmlformats.org/officeDocument/2006/relationships/tags" Target="../tags/tag3387.xml"/><Relationship Id="rId10" Type="http://schemas.openxmlformats.org/officeDocument/2006/relationships/tags" Target="../tags/tag3382.xml"/><Relationship Id="rId19" Type="http://schemas.openxmlformats.org/officeDocument/2006/relationships/image" Target="../media/image7.png"/><Relationship Id="rId4" Type="http://schemas.openxmlformats.org/officeDocument/2006/relationships/tags" Target="../tags/tag3376.xml"/><Relationship Id="rId9" Type="http://schemas.openxmlformats.org/officeDocument/2006/relationships/tags" Target="../tags/tag3381.xml"/><Relationship Id="rId14" Type="http://schemas.openxmlformats.org/officeDocument/2006/relationships/tags" Target="../tags/tag3386.xml"/></Relationships>
</file>

<file path=ppt/slideLayouts/_rels/slideLayout441.xml.rels><?xml version="1.0" encoding="UTF-8" standalone="yes"?>
<Relationships xmlns="http://schemas.openxmlformats.org/package/2006/relationships"><Relationship Id="rId8" Type="http://schemas.openxmlformats.org/officeDocument/2006/relationships/tags" Target="../tags/tag3397.xml"/><Relationship Id="rId13" Type="http://schemas.openxmlformats.org/officeDocument/2006/relationships/tags" Target="../tags/tag3402.xml"/><Relationship Id="rId18" Type="http://schemas.openxmlformats.org/officeDocument/2006/relationships/tags" Target="../tags/tag3407.xml"/><Relationship Id="rId3" Type="http://schemas.openxmlformats.org/officeDocument/2006/relationships/tags" Target="../tags/tag3392.xml"/><Relationship Id="rId21" Type="http://schemas.openxmlformats.org/officeDocument/2006/relationships/tags" Target="../tags/tag3410.xml"/><Relationship Id="rId7" Type="http://schemas.openxmlformats.org/officeDocument/2006/relationships/tags" Target="../tags/tag3396.xml"/><Relationship Id="rId12" Type="http://schemas.openxmlformats.org/officeDocument/2006/relationships/tags" Target="../tags/tag3401.xml"/><Relationship Id="rId17" Type="http://schemas.openxmlformats.org/officeDocument/2006/relationships/tags" Target="../tags/tag3406.xml"/><Relationship Id="rId2" Type="http://schemas.openxmlformats.org/officeDocument/2006/relationships/tags" Target="../tags/tag3391.xml"/><Relationship Id="rId16" Type="http://schemas.openxmlformats.org/officeDocument/2006/relationships/tags" Target="../tags/tag3405.xml"/><Relationship Id="rId20" Type="http://schemas.openxmlformats.org/officeDocument/2006/relationships/tags" Target="../tags/tag3409.xml"/><Relationship Id="rId1" Type="http://schemas.openxmlformats.org/officeDocument/2006/relationships/tags" Target="../tags/tag3390.xml"/><Relationship Id="rId6" Type="http://schemas.openxmlformats.org/officeDocument/2006/relationships/tags" Target="../tags/tag3395.xml"/><Relationship Id="rId11" Type="http://schemas.openxmlformats.org/officeDocument/2006/relationships/tags" Target="../tags/tag3400.xml"/><Relationship Id="rId24" Type="http://schemas.openxmlformats.org/officeDocument/2006/relationships/image" Target="../media/image7.svg"/><Relationship Id="rId5" Type="http://schemas.openxmlformats.org/officeDocument/2006/relationships/tags" Target="../tags/tag3394.xml"/><Relationship Id="rId15" Type="http://schemas.openxmlformats.org/officeDocument/2006/relationships/tags" Target="../tags/tag3404.xml"/><Relationship Id="rId23" Type="http://schemas.openxmlformats.org/officeDocument/2006/relationships/image" Target="../media/image7.png"/><Relationship Id="rId10" Type="http://schemas.openxmlformats.org/officeDocument/2006/relationships/tags" Target="../tags/tag3399.xml"/><Relationship Id="rId19" Type="http://schemas.openxmlformats.org/officeDocument/2006/relationships/tags" Target="../tags/tag3408.xml"/><Relationship Id="rId4" Type="http://schemas.openxmlformats.org/officeDocument/2006/relationships/tags" Target="../tags/tag3393.xml"/><Relationship Id="rId9" Type="http://schemas.openxmlformats.org/officeDocument/2006/relationships/tags" Target="../tags/tag3398.xml"/><Relationship Id="rId14" Type="http://schemas.openxmlformats.org/officeDocument/2006/relationships/tags" Target="../tags/tag3403.xml"/><Relationship Id="rId22" Type="http://schemas.openxmlformats.org/officeDocument/2006/relationships/slideMaster" Target="../slideMasters/slideMaster25.xml"/></Relationships>
</file>

<file path=ppt/slideLayouts/_rels/slideLayout442.xml.rels><?xml version="1.0" encoding="UTF-8" standalone="yes"?>
<Relationships xmlns="http://schemas.openxmlformats.org/package/2006/relationships"><Relationship Id="rId8" Type="http://schemas.openxmlformats.org/officeDocument/2006/relationships/tags" Target="../tags/tag3418.xml"/><Relationship Id="rId13" Type="http://schemas.openxmlformats.org/officeDocument/2006/relationships/tags" Target="../tags/tag3423.xml"/><Relationship Id="rId18" Type="http://schemas.openxmlformats.org/officeDocument/2006/relationships/tags" Target="../tags/tag3428.xml"/><Relationship Id="rId3" Type="http://schemas.openxmlformats.org/officeDocument/2006/relationships/tags" Target="../tags/tag3413.xml"/><Relationship Id="rId21" Type="http://schemas.openxmlformats.org/officeDocument/2006/relationships/tags" Target="../tags/tag3431.xml"/><Relationship Id="rId7" Type="http://schemas.openxmlformats.org/officeDocument/2006/relationships/tags" Target="../tags/tag3417.xml"/><Relationship Id="rId12" Type="http://schemas.openxmlformats.org/officeDocument/2006/relationships/tags" Target="../tags/tag3422.xml"/><Relationship Id="rId17" Type="http://schemas.openxmlformats.org/officeDocument/2006/relationships/tags" Target="../tags/tag3427.xml"/><Relationship Id="rId2" Type="http://schemas.openxmlformats.org/officeDocument/2006/relationships/tags" Target="../tags/tag3412.xml"/><Relationship Id="rId16" Type="http://schemas.openxmlformats.org/officeDocument/2006/relationships/tags" Target="../tags/tag3426.xml"/><Relationship Id="rId20" Type="http://schemas.openxmlformats.org/officeDocument/2006/relationships/tags" Target="../tags/tag3430.xml"/><Relationship Id="rId1" Type="http://schemas.openxmlformats.org/officeDocument/2006/relationships/tags" Target="../tags/tag3411.xml"/><Relationship Id="rId6" Type="http://schemas.openxmlformats.org/officeDocument/2006/relationships/tags" Target="../tags/tag3416.xml"/><Relationship Id="rId11" Type="http://schemas.openxmlformats.org/officeDocument/2006/relationships/tags" Target="../tags/tag3421.xml"/><Relationship Id="rId24" Type="http://schemas.openxmlformats.org/officeDocument/2006/relationships/image" Target="../media/image7.svg"/><Relationship Id="rId5" Type="http://schemas.openxmlformats.org/officeDocument/2006/relationships/tags" Target="../tags/tag3415.xml"/><Relationship Id="rId15" Type="http://schemas.openxmlformats.org/officeDocument/2006/relationships/tags" Target="../tags/tag3425.xml"/><Relationship Id="rId23" Type="http://schemas.openxmlformats.org/officeDocument/2006/relationships/image" Target="../media/image7.png"/><Relationship Id="rId10" Type="http://schemas.openxmlformats.org/officeDocument/2006/relationships/tags" Target="../tags/tag3420.xml"/><Relationship Id="rId19" Type="http://schemas.openxmlformats.org/officeDocument/2006/relationships/tags" Target="../tags/tag3429.xml"/><Relationship Id="rId4" Type="http://schemas.openxmlformats.org/officeDocument/2006/relationships/tags" Target="../tags/tag3414.xml"/><Relationship Id="rId9" Type="http://schemas.openxmlformats.org/officeDocument/2006/relationships/tags" Target="../tags/tag3419.xml"/><Relationship Id="rId14" Type="http://schemas.openxmlformats.org/officeDocument/2006/relationships/tags" Target="../tags/tag3424.xml"/><Relationship Id="rId22" Type="http://schemas.openxmlformats.org/officeDocument/2006/relationships/slideMaster" Target="../slideMasters/slideMaster25.xml"/></Relationships>
</file>

<file path=ppt/slideLayouts/_rels/slideLayout443.xml.rels><?xml version="1.0" encoding="UTF-8" standalone="yes"?>
<Relationships xmlns="http://schemas.openxmlformats.org/package/2006/relationships"><Relationship Id="rId8" Type="http://schemas.openxmlformats.org/officeDocument/2006/relationships/tags" Target="../tags/tag3439.xml"/><Relationship Id="rId13" Type="http://schemas.openxmlformats.org/officeDocument/2006/relationships/tags" Target="../tags/tag3444.xml"/><Relationship Id="rId18" Type="http://schemas.openxmlformats.org/officeDocument/2006/relationships/slideMaster" Target="../slideMasters/slideMaster25.xml"/><Relationship Id="rId3" Type="http://schemas.openxmlformats.org/officeDocument/2006/relationships/tags" Target="../tags/tag3434.xml"/><Relationship Id="rId7" Type="http://schemas.openxmlformats.org/officeDocument/2006/relationships/tags" Target="../tags/tag3438.xml"/><Relationship Id="rId12" Type="http://schemas.openxmlformats.org/officeDocument/2006/relationships/tags" Target="../tags/tag3443.xml"/><Relationship Id="rId17" Type="http://schemas.openxmlformats.org/officeDocument/2006/relationships/tags" Target="../tags/tag3448.xml"/><Relationship Id="rId2" Type="http://schemas.openxmlformats.org/officeDocument/2006/relationships/tags" Target="../tags/tag3433.xml"/><Relationship Id="rId16" Type="http://schemas.openxmlformats.org/officeDocument/2006/relationships/tags" Target="../tags/tag3447.xml"/><Relationship Id="rId20" Type="http://schemas.openxmlformats.org/officeDocument/2006/relationships/image" Target="../media/image7.svg"/><Relationship Id="rId1" Type="http://schemas.openxmlformats.org/officeDocument/2006/relationships/tags" Target="../tags/tag3432.xml"/><Relationship Id="rId6" Type="http://schemas.openxmlformats.org/officeDocument/2006/relationships/tags" Target="../tags/tag3437.xml"/><Relationship Id="rId11" Type="http://schemas.openxmlformats.org/officeDocument/2006/relationships/tags" Target="../tags/tag3442.xml"/><Relationship Id="rId5" Type="http://schemas.openxmlformats.org/officeDocument/2006/relationships/tags" Target="../tags/tag3436.xml"/><Relationship Id="rId15" Type="http://schemas.openxmlformats.org/officeDocument/2006/relationships/tags" Target="../tags/tag3446.xml"/><Relationship Id="rId10" Type="http://schemas.openxmlformats.org/officeDocument/2006/relationships/tags" Target="../tags/tag3441.xml"/><Relationship Id="rId19" Type="http://schemas.openxmlformats.org/officeDocument/2006/relationships/image" Target="../media/image7.png"/><Relationship Id="rId4" Type="http://schemas.openxmlformats.org/officeDocument/2006/relationships/tags" Target="../tags/tag3435.xml"/><Relationship Id="rId9" Type="http://schemas.openxmlformats.org/officeDocument/2006/relationships/tags" Target="../tags/tag3440.xml"/><Relationship Id="rId14" Type="http://schemas.openxmlformats.org/officeDocument/2006/relationships/tags" Target="../tags/tag3445.xml"/></Relationships>
</file>

<file path=ppt/slideLayouts/_rels/slideLayout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5.xml"/></Relationships>
</file>

<file path=ppt/slideLayouts/_rels/slideLayout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25.xml"/><Relationship Id="rId1" Type="http://schemas.openxmlformats.org/officeDocument/2006/relationships/tags" Target="../tags/tag3449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5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5.xml"/></Relationships>
</file>

<file path=ppt/slideLayouts/_rels/slideLayout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5.xml"/><Relationship Id="rId1" Type="http://schemas.openxmlformats.org/officeDocument/2006/relationships/tags" Target="../tags/tag3450.xml"/></Relationships>
</file>

<file path=ppt/slideLayouts/_rels/slideLayout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5.xml"/><Relationship Id="rId1" Type="http://schemas.openxmlformats.org/officeDocument/2006/relationships/tags" Target="../tags/tag3451.xml"/></Relationships>
</file>

<file path=ppt/slideLayouts/_rels/slideLayout45.xml.rels><?xml version="1.0" encoding="UTF-8" standalone="yes"?>
<Relationships xmlns="http://schemas.openxmlformats.org/package/2006/relationships"><Relationship Id="rId8" Type="http://schemas.openxmlformats.org/officeDocument/2006/relationships/tags" Target="../tags/tag361.xml"/><Relationship Id="rId13" Type="http://schemas.openxmlformats.org/officeDocument/2006/relationships/tags" Target="../tags/tag366.xml"/><Relationship Id="rId18" Type="http://schemas.openxmlformats.org/officeDocument/2006/relationships/tags" Target="../tags/tag371.xml"/><Relationship Id="rId3" Type="http://schemas.openxmlformats.org/officeDocument/2006/relationships/tags" Target="../tags/tag356.xml"/><Relationship Id="rId21" Type="http://schemas.openxmlformats.org/officeDocument/2006/relationships/tags" Target="../tags/tag374.xml"/><Relationship Id="rId7" Type="http://schemas.openxmlformats.org/officeDocument/2006/relationships/tags" Target="../tags/tag360.xml"/><Relationship Id="rId12" Type="http://schemas.openxmlformats.org/officeDocument/2006/relationships/tags" Target="../tags/tag365.xml"/><Relationship Id="rId17" Type="http://schemas.openxmlformats.org/officeDocument/2006/relationships/tags" Target="../tags/tag370.xml"/><Relationship Id="rId2" Type="http://schemas.openxmlformats.org/officeDocument/2006/relationships/tags" Target="../tags/tag355.xml"/><Relationship Id="rId16" Type="http://schemas.openxmlformats.org/officeDocument/2006/relationships/tags" Target="../tags/tag369.xml"/><Relationship Id="rId20" Type="http://schemas.openxmlformats.org/officeDocument/2006/relationships/tags" Target="../tags/tag373.xml"/><Relationship Id="rId1" Type="http://schemas.openxmlformats.org/officeDocument/2006/relationships/tags" Target="../tags/tag354.xml"/><Relationship Id="rId6" Type="http://schemas.openxmlformats.org/officeDocument/2006/relationships/tags" Target="../tags/tag359.xml"/><Relationship Id="rId11" Type="http://schemas.openxmlformats.org/officeDocument/2006/relationships/tags" Target="../tags/tag364.xml"/><Relationship Id="rId24" Type="http://schemas.openxmlformats.org/officeDocument/2006/relationships/image" Target="../media/image7.svg"/><Relationship Id="rId5" Type="http://schemas.openxmlformats.org/officeDocument/2006/relationships/tags" Target="../tags/tag358.xml"/><Relationship Id="rId15" Type="http://schemas.openxmlformats.org/officeDocument/2006/relationships/tags" Target="../tags/tag368.xml"/><Relationship Id="rId23" Type="http://schemas.openxmlformats.org/officeDocument/2006/relationships/image" Target="../media/image7.png"/><Relationship Id="rId10" Type="http://schemas.openxmlformats.org/officeDocument/2006/relationships/tags" Target="../tags/tag363.xml"/><Relationship Id="rId19" Type="http://schemas.openxmlformats.org/officeDocument/2006/relationships/tags" Target="../tags/tag372.xml"/><Relationship Id="rId4" Type="http://schemas.openxmlformats.org/officeDocument/2006/relationships/tags" Target="../tags/tag357.xml"/><Relationship Id="rId9" Type="http://schemas.openxmlformats.org/officeDocument/2006/relationships/tags" Target="../tags/tag362.xml"/><Relationship Id="rId14" Type="http://schemas.openxmlformats.org/officeDocument/2006/relationships/tags" Target="../tags/tag367.xml"/><Relationship Id="rId22" Type="http://schemas.openxmlformats.org/officeDocument/2006/relationships/slideMaster" Target="../slideMasters/slideMaster3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6.xml"/><Relationship Id="rId1" Type="http://schemas.openxmlformats.org/officeDocument/2006/relationships/tags" Target="../tags/tag3453.xml"/></Relationships>
</file>

<file path=ppt/slideLayouts/_rels/slideLayout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26.xml"/><Relationship Id="rId1" Type="http://schemas.openxmlformats.org/officeDocument/2006/relationships/tags" Target="../tags/tag3454.xml"/></Relationships>
</file>

<file path=ppt/slideLayouts/_rels/slideLayout455.xml.rels><?xml version="1.0" encoding="UTF-8" standalone="yes"?>
<Relationships xmlns="http://schemas.openxmlformats.org/package/2006/relationships"><Relationship Id="rId8" Type="http://schemas.openxmlformats.org/officeDocument/2006/relationships/tags" Target="../tags/tag3462.xml"/><Relationship Id="rId13" Type="http://schemas.openxmlformats.org/officeDocument/2006/relationships/tags" Target="../tags/tag3467.xml"/><Relationship Id="rId18" Type="http://schemas.openxmlformats.org/officeDocument/2006/relationships/tags" Target="../tags/tag3472.xml"/><Relationship Id="rId3" Type="http://schemas.openxmlformats.org/officeDocument/2006/relationships/tags" Target="../tags/tag3457.xml"/><Relationship Id="rId21" Type="http://schemas.openxmlformats.org/officeDocument/2006/relationships/tags" Target="../tags/tag3475.xml"/><Relationship Id="rId7" Type="http://schemas.openxmlformats.org/officeDocument/2006/relationships/tags" Target="../tags/tag3461.xml"/><Relationship Id="rId12" Type="http://schemas.openxmlformats.org/officeDocument/2006/relationships/tags" Target="../tags/tag3466.xml"/><Relationship Id="rId17" Type="http://schemas.openxmlformats.org/officeDocument/2006/relationships/tags" Target="../tags/tag3471.xml"/><Relationship Id="rId25" Type="http://schemas.openxmlformats.org/officeDocument/2006/relationships/image" Target="../media/image6.png"/><Relationship Id="rId2" Type="http://schemas.openxmlformats.org/officeDocument/2006/relationships/tags" Target="../tags/tag3456.xml"/><Relationship Id="rId16" Type="http://schemas.openxmlformats.org/officeDocument/2006/relationships/tags" Target="../tags/tag3470.xml"/><Relationship Id="rId20" Type="http://schemas.openxmlformats.org/officeDocument/2006/relationships/tags" Target="../tags/tag3474.xml"/><Relationship Id="rId1" Type="http://schemas.openxmlformats.org/officeDocument/2006/relationships/tags" Target="../tags/tag3455.xml"/><Relationship Id="rId6" Type="http://schemas.openxmlformats.org/officeDocument/2006/relationships/tags" Target="../tags/tag3460.xml"/><Relationship Id="rId11" Type="http://schemas.openxmlformats.org/officeDocument/2006/relationships/tags" Target="../tags/tag3465.xml"/><Relationship Id="rId24" Type="http://schemas.openxmlformats.org/officeDocument/2006/relationships/image" Target="../media/image5.png"/><Relationship Id="rId5" Type="http://schemas.openxmlformats.org/officeDocument/2006/relationships/tags" Target="../tags/tag3459.xml"/><Relationship Id="rId15" Type="http://schemas.openxmlformats.org/officeDocument/2006/relationships/tags" Target="../tags/tag3469.xml"/><Relationship Id="rId23" Type="http://schemas.openxmlformats.org/officeDocument/2006/relationships/image" Target="../media/image4.png"/><Relationship Id="rId10" Type="http://schemas.openxmlformats.org/officeDocument/2006/relationships/tags" Target="../tags/tag3464.xml"/><Relationship Id="rId19" Type="http://schemas.openxmlformats.org/officeDocument/2006/relationships/tags" Target="../tags/tag3473.xml"/><Relationship Id="rId4" Type="http://schemas.openxmlformats.org/officeDocument/2006/relationships/tags" Target="../tags/tag3458.xml"/><Relationship Id="rId9" Type="http://schemas.openxmlformats.org/officeDocument/2006/relationships/tags" Target="../tags/tag3463.xml"/><Relationship Id="rId14" Type="http://schemas.openxmlformats.org/officeDocument/2006/relationships/tags" Target="../tags/tag3468.xml"/><Relationship Id="rId22" Type="http://schemas.openxmlformats.org/officeDocument/2006/relationships/slideMaster" Target="../slideMasters/slideMaster26.xml"/></Relationships>
</file>

<file path=ppt/slideLayouts/_rels/slideLayout456.xml.rels><?xml version="1.0" encoding="UTF-8" standalone="yes"?>
<Relationships xmlns="http://schemas.openxmlformats.org/package/2006/relationships"><Relationship Id="rId8" Type="http://schemas.openxmlformats.org/officeDocument/2006/relationships/tags" Target="../tags/tag3483.xml"/><Relationship Id="rId13" Type="http://schemas.openxmlformats.org/officeDocument/2006/relationships/tags" Target="../tags/tag3488.xml"/><Relationship Id="rId18" Type="http://schemas.openxmlformats.org/officeDocument/2006/relationships/slideMaster" Target="../slideMasters/slideMaster26.xml"/><Relationship Id="rId3" Type="http://schemas.openxmlformats.org/officeDocument/2006/relationships/tags" Target="../tags/tag3478.xml"/><Relationship Id="rId7" Type="http://schemas.openxmlformats.org/officeDocument/2006/relationships/tags" Target="../tags/tag3482.xml"/><Relationship Id="rId12" Type="http://schemas.openxmlformats.org/officeDocument/2006/relationships/tags" Target="../tags/tag3487.xml"/><Relationship Id="rId17" Type="http://schemas.openxmlformats.org/officeDocument/2006/relationships/tags" Target="../tags/tag3492.xml"/><Relationship Id="rId2" Type="http://schemas.openxmlformats.org/officeDocument/2006/relationships/tags" Target="../tags/tag3477.xml"/><Relationship Id="rId16" Type="http://schemas.openxmlformats.org/officeDocument/2006/relationships/tags" Target="../tags/tag3491.xml"/><Relationship Id="rId20" Type="http://schemas.openxmlformats.org/officeDocument/2006/relationships/image" Target="../media/image7.svg"/><Relationship Id="rId1" Type="http://schemas.openxmlformats.org/officeDocument/2006/relationships/tags" Target="../tags/tag3476.xml"/><Relationship Id="rId6" Type="http://schemas.openxmlformats.org/officeDocument/2006/relationships/tags" Target="../tags/tag3481.xml"/><Relationship Id="rId11" Type="http://schemas.openxmlformats.org/officeDocument/2006/relationships/tags" Target="../tags/tag3486.xml"/><Relationship Id="rId5" Type="http://schemas.openxmlformats.org/officeDocument/2006/relationships/tags" Target="../tags/tag3480.xml"/><Relationship Id="rId15" Type="http://schemas.openxmlformats.org/officeDocument/2006/relationships/tags" Target="../tags/tag3490.xml"/><Relationship Id="rId10" Type="http://schemas.openxmlformats.org/officeDocument/2006/relationships/tags" Target="../tags/tag3485.xml"/><Relationship Id="rId19" Type="http://schemas.openxmlformats.org/officeDocument/2006/relationships/image" Target="../media/image7.png"/><Relationship Id="rId4" Type="http://schemas.openxmlformats.org/officeDocument/2006/relationships/tags" Target="../tags/tag3479.xml"/><Relationship Id="rId9" Type="http://schemas.openxmlformats.org/officeDocument/2006/relationships/tags" Target="../tags/tag3484.xml"/><Relationship Id="rId14" Type="http://schemas.openxmlformats.org/officeDocument/2006/relationships/tags" Target="../tags/tag3489.xml"/></Relationships>
</file>

<file path=ppt/slideLayouts/_rels/slideLayout457.xml.rels><?xml version="1.0" encoding="UTF-8" standalone="yes"?>
<Relationships xmlns="http://schemas.openxmlformats.org/package/2006/relationships"><Relationship Id="rId8" Type="http://schemas.openxmlformats.org/officeDocument/2006/relationships/tags" Target="../tags/tag3500.xml"/><Relationship Id="rId13" Type="http://schemas.openxmlformats.org/officeDocument/2006/relationships/tags" Target="../tags/tag3505.xml"/><Relationship Id="rId18" Type="http://schemas.openxmlformats.org/officeDocument/2006/relationships/tags" Target="../tags/tag3510.xml"/><Relationship Id="rId3" Type="http://schemas.openxmlformats.org/officeDocument/2006/relationships/tags" Target="../tags/tag3495.xml"/><Relationship Id="rId7" Type="http://schemas.openxmlformats.org/officeDocument/2006/relationships/tags" Target="../tags/tag3499.xml"/><Relationship Id="rId12" Type="http://schemas.openxmlformats.org/officeDocument/2006/relationships/tags" Target="../tags/tag3504.xml"/><Relationship Id="rId17" Type="http://schemas.openxmlformats.org/officeDocument/2006/relationships/tags" Target="../tags/tag3509.xml"/><Relationship Id="rId2" Type="http://schemas.openxmlformats.org/officeDocument/2006/relationships/tags" Target="../tags/tag3494.xml"/><Relationship Id="rId16" Type="http://schemas.openxmlformats.org/officeDocument/2006/relationships/tags" Target="../tags/tag3508.xml"/><Relationship Id="rId20" Type="http://schemas.openxmlformats.org/officeDocument/2006/relationships/image" Target="../media/image8.png"/><Relationship Id="rId1" Type="http://schemas.openxmlformats.org/officeDocument/2006/relationships/tags" Target="../tags/tag3493.xml"/><Relationship Id="rId6" Type="http://schemas.openxmlformats.org/officeDocument/2006/relationships/tags" Target="../tags/tag3498.xml"/><Relationship Id="rId11" Type="http://schemas.openxmlformats.org/officeDocument/2006/relationships/tags" Target="../tags/tag3503.xml"/><Relationship Id="rId5" Type="http://schemas.openxmlformats.org/officeDocument/2006/relationships/tags" Target="../tags/tag3497.xml"/><Relationship Id="rId15" Type="http://schemas.openxmlformats.org/officeDocument/2006/relationships/tags" Target="../tags/tag3507.xml"/><Relationship Id="rId10" Type="http://schemas.openxmlformats.org/officeDocument/2006/relationships/tags" Target="../tags/tag3502.xml"/><Relationship Id="rId19" Type="http://schemas.openxmlformats.org/officeDocument/2006/relationships/slideMaster" Target="../slideMasters/slideMaster26.xml"/><Relationship Id="rId4" Type="http://schemas.openxmlformats.org/officeDocument/2006/relationships/tags" Target="../tags/tag3496.xml"/><Relationship Id="rId9" Type="http://schemas.openxmlformats.org/officeDocument/2006/relationships/tags" Target="../tags/tag3501.xml"/><Relationship Id="rId14" Type="http://schemas.openxmlformats.org/officeDocument/2006/relationships/tags" Target="../tags/tag3506.xml"/></Relationships>
</file>

<file path=ppt/slideLayouts/_rels/slideLayout458.xml.rels><?xml version="1.0" encoding="UTF-8" standalone="yes"?>
<Relationships xmlns="http://schemas.openxmlformats.org/package/2006/relationships"><Relationship Id="rId8" Type="http://schemas.openxmlformats.org/officeDocument/2006/relationships/tags" Target="../tags/tag3518.xml"/><Relationship Id="rId13" Type="http://schemas.openxmlformats.org/officeDocument/2006/relationships/tags" Target="../tags/tag3523.xml"/><Relationship Id="rId18" Type="http://schemas.openxmlformats.org/officeDocument/2006/relationships/slideMaster" Target="../slideMasters/slideMaster26.xml"/><Relationship Id="rId3" Type="http://schemas.openxmlformats.org/officeDocument/2006/relationships/tags" Target="../tags/tag3513.xml"/><Relationship Id="rId7" Type="http://schemas.openxmlformats.org/officeDocument/2006/relationships/tags" Target="../tags/tag3517.xml"/><Relationship Id="rId12" Type="http://schemas.openxmlformats.org/officeDocument/2006/relationships/tags" Target="../tags/tag3522.xml"/><Relationship Id="rId17" Type="http://schemas.openxmlformats.org/officeDocument/2006/relationships/tags" Target="../tags/tag3527.xml"/><Relationship Id="rId2" Type="http://schemas.openxmlformats.org/officeDocument/2006/relationships/tags" Target="../tags/tag3512.xml"/><Relationship Id="rId16" Type="http://schemas.openxmlformats.org/officeDocument/2006/relationships/tags" Target="../tags/tag3526.xml"/><Relationship Id="rId20" Type="http://schemas.openxmlformats.org/officeDocument/2006/relationships/image" Target="../media/image7.svg"/><Relationship Id="rId1" Type="http://schemas.openxmlformats.org/officeDocument/2006/relationships/tags" Target="../tags/tag3511.xml"/><Relationship Id="rId6" Type="http://schemas.openxmlformats.org/officeDocument/2006/relationships/tags" Target="../tags/tag3516.xml"/><Relationship Id="rId11" Type="http://schemas.openxmlformats.org/officeDocument/2006/relationships/tags" Target="../tags/tag3521.xml"/><Relationship Id="rId5" Type="http://schemas.openxmlformats.org/officeDocument/2006/relationships/tags" Target="../tags/tag3515.xml"/><Relationship Id="rId15" Type="http://schemas.openxmlformats.org/officeDocument/2006/relationships/tags" Target="../tags/tag3525.xml"/><Relationship Id="rId10" Type="http://schemas.openxmlformats.org/officeDocument/2006/relationships/tags" Target="../tags/tag3520.xml"/><Relationship Id="rId19" Type="http://schemas.openxmlformats.org/officeDocument/2006/relationships/image" Target="../media/image7.png"/><Relationship Id="rId4" Type="http://schemas.openxmlformats.org/officeDocument/2006/relationships/tags" Target="../tags/tag3514.xml"/><Relationship Id="rId9" Type="http://schemas.openxmlformats.org/officeDocument/2006/relationships/tags" Target="../tags/tag3519.xml"/><Relationship Id="rId14" Type="http://schemas.openxmlformats.org/officeDocument/2006/relationships/tags" Target="../tags/tag3524.xml"/></Relationships>
</file>

<file path=ppt/slideLayouts/_rels/slideLayout459.xml.rels><?xml version="1.0" encoding="UTF-8" standalone="yes"?>
<Relationships xmlns="http://schemas.openxmlformats.org/package/2006/relationships"><Relationship Id="rId8" Type="http://schemas.openxmlformats.org/officeDocument/2006/relationships/tags" Target="../tags/tag3535.xml"/><Relationship Id="rId13" Type="http://schemas.openxmlformats.org/officeDocument/2006/relationships/tags" Target="../tags/tag3540.xml"/><Relationship Id="rId18" Type="http://schemas.openxmlformats.org/officeDocument/2006/relationships/tags" Target="../tags/tag3545.xml"/><Relationship Id="rId3" Type="http://schemas.openxmlformats.org/officeDocument/2006/relationships/tags" Target="../tags/tag3530.xml"/><Relationship Id="rId21" Type="http://schemas.openxmlformats.org/officeDocument/2006/relationships/tags" Target="../tags/tag3548.xml"/><Relationship Id="rId7" Type="http://schemas.openxmlformats.org/officeDocument/2006/relationships/tags" Target="../tags/tag3534.xml"/><Relationship Id="rId12" Type="http://schemas.openxmlformats.org/officeDocument/2006/relationships/tags" Target="../tags/tag3539.xml"/><Relationship Id="rId17" Type="http://schemas.openxmlformats.org/officeDocument/2006/relationships/tags" Target="../tags/tag3544.xml"/><Relationship Id="rId2" Type="http://schemas.openxmlformats.org/officeDocument/2006/relationships/tags" Target="../tags/tag3529.xml"/><Relationship Id="rId16" Type="http://schemas.openxmlformats.org/officeDocument/2006/relationships/tags" Target="../tags/tag3543.xml"/><Relationship Id="rId20" Type="http://schemas.openxmlformats.org/officeDocument/2006/relationships/tags" Target="../tags/tag3547.xml"/><Relationship Id="rId1" Type="http://schemas.openxmlformats.org/officeDocument/2006/relationships/tags" Target="../tags/tag3528.xml"/><Relationship Id="rId6" Type="http://schemas.openxmlformats.org/officeDocument/2006/relationships/tags" Target="../tags/tag3533.xml"/><Relationship Id="rId11" Type="http://schemas.openxmlformats.org/officeDocument/2006/relationships/tags" Target="../tags/tag3538.xml"/><Relationship Id="rId24" Type="http://schemas.openxmlformats.org/officeDocument/2006/relationships/image" Target="../media/image7.svg"/><Relationship Id="rId5" Type="http://schemas.openxmlformats.org/officeDocument/2006/relationships/tags" Target="../tags/tag3532.xml"/><Relationship Id="rId15" Type="http://schemas.openxmlformats.org/officeDocument/2006/relationships/tags" Target="../tags/tag3542.xml"/><Relationship Id="rId23" Type="http://schemas.openxmlformats.org/officeDocument/2006/relationships/image" Target="../media/image7.png"/><Relationship Id="rId10" Type="http://schemas.openxmlformats.org/officeDocument/2006/relationships/tags" Target="../tags/tag3537.xml"/><Relationship Id="rId19" Type="http://schemas.openxmlformats.org/officeDocument/2006/relationships/tags" Target="../tags/tag3546.xml"/><Relationship Id="rId4" Type="http://schemas.openxmlformats.org/officeDocument/2006/relationships/tags" Target="../tags/tag3531.xml"/><Relationship Id="rId9" Type="http://schemas.openxmlformats.org/officeDocument/2006/relationships/tags" Target="../tags/tag3536.xml"/><Relationship Id="rId14" Type="http://schemas.openxmlformats.org/officeDocument/2006/relationships/tags" Target="../tags/tag3541.xml"/><Relationship Id="rId22" Type="http://schemas.openxmlformats.org/officeDocument/2006/relationships/slideMaster" Target="../slideMasters/slideMaster26.xml"/></Relationships>
</file>

<file path=ppt/slideLayouts/_rels/slideLayout46.xml.rels><?xml version="1.0" encoding="UTF-8" standalone="yes"?>
<Relationships xmlns="http://schemas.openxmlformats.org/package/2006/relationships"><Relationship Id="rId8" Type="http://schemas.openxmlformats.org/officeDocument/2006/relationships/tags" Target="../tags/tag382.xml"/><Relationship Id="rId13" Type="http://schemas.openxmlformats.org/officeDocument/2006/relationships/tags" Target="../tags/tag387.xml"/><Relationship Id="rId18" Type="http://schemas.openxmlformats.org/officeDocument/2006/relationships/tags" Target="../tags/tag392.xml"/><Relationship Id="rId3" Type="http://schemas.openxmlformats.org/officeDocument/2006/relationships/tags" Target="../tags/tag377.xml"/><Relationship Id="rId21" Type="http://schemas.openxmlformats.org/officeDocument/2006/relationships/tags" Target="../tags/tag395.xml"/><Relationship Id="rId7" Type="http://schemas.openxmlformats.org/officeDocument/2006/relationships/tags" Target="../tags/tag381.xml"/><Relationship Id="rId12" Type="http://schemas.openxmlformats.org/officeDocument/2006/relationships/tags" Target="../tags/tag386.xml"/><Relationship Id="rId17" Type="http://schemas.openxmlformats.org/officeDocument/2006/relationships/tags" Target="../tags/tag391.xml"/><Relationship Id="rId2" Type="http://schemas.openxmlformats.org/officeDocument/2006/relationships/tags" Target="../tags/tag376.xml"/><Relationship Id="rId16" Type="http://schemas.openxmlformats.org/officeDocument/2006/relationships/tags" Target="../tags/tag390.xml"/><Relationship Id="rId20" Type="http://schemas.openxmlformats.org/officeDocument/2006/relationships/tags" Target="../tags/tag394.xml"/><Relationship Id="rId1" Type="http://schemas.openxmlformats.org/officeDocument/2006/relationships/tags" Target="../tags/tag375.xml"/><Relationship Id="rId6" Type="http://schemas.openxmlformats.org/officeDocument/2006/relationships/tags" Target="../tags/tag380.xml"/><Relationship Id="rId11" Type="http://schemas.openxmlformats.org/officeDocument/2006/relationships/tags" Target="../tags/tag385.xml"/><Relationship Id="rId24" Type="http://schemas.openxmlformats.org/officeDocument/2006/relationships/image" Target="../media/image7.svg"/><Relationship Id="rId5" Type="http://schemas.openxmlformats.org/officeDocument/2006/relationships/tags" Target="../tags/tag379.xml"/><Relationship Id="rId15" Type="http://schemas.openxmlformats.org/officeDocument/2006/relationships/tags" Target="../tags/tag389.xml"/><Relationship Id="rId23" Type="http://schemas.openxmlformats.org/officeDocument/2006/relationships/image" Target="../media/image7.png"/><Relationship Id="rId10" Type="http://schemas.openxmlformats.org/officeDocument/2006/relationships/tags" Target="../tags/tag384.xml"/><Relationship Id="rId19" Type="http://schemas.openxmlformats.org/officeDocument/2006/relationships/tags" Target="../tags/tag393.xml"/><Relationship Id="rId4" Type="http://schemas.openxmlformats.org/officeDocument/2006/relationships/tags" Target="../tags/tag378.xml"/><Relationship Id="rId9" Type="http://schemas.openxmlformats.org/officeDocument/2006/relationships/tags" Target="../tags/tag383.xml"/><Relationship Id="rId14" Type="http://schemas.openxmlformats.org/officeDocument/2006/relationships/tags" Target="../tags/tag388.xml"/><Relationship Id="rId22" Type="http://schemas.openxmlformats.org/officeDocument/2006/relationships/slideMaster" Target="../slideMasters/slideMaster3.xml"/></Relationships>
</file>

<file path=ppt/slideLayouts/_rels/slideLayout460.xml.rels><?xml version="1.0" encoding="UTF-8" standalone="yes"?>
<Relationships xmlns="http://schemas.openxmlformats.org/package/2006/relationships"><Relationship Id="rId8" Type="http://schemas.openxmlformats.org/officeDocument/2006/relationships/tags" Target="../tags/tag3556.xml"/><Relationship Id="rId13" Type="http://schemas.openxmlformats.org/officeDocument/2006/relationships/tags" Target="../tags/tag3561.xml"/><Relationship Id="rId18" Type="http://schemas.openxmlformats.org/officeDocument/2006/relationships/tags" Target="../tags/tag3566.xml"/><Relationship Id="rId3" Type="http://schemas.openxmlformats.org/officeDocument/2006/relationships/tags" Target="../tags/tag3551.xml"/><Relationship Id="rId21" Type="http://schemas.openxmlformats.org/officeDocument/2006/relationships/tags" Target="../tags/tag3569.xml"/><Relationship Id="rId7" Type="http://schemas.openxmlformats.org/officeDocument/2006/relationships/tags" Target="../tags/tag3555.xml"/><Relationship Id="rId12" Type="http://schemas.openxmlformats.org/officeDocument/2006/relationships/tags" Target="../tags/tag3560.xml"/><Relationship Id="rId17" Type="http://schemas.openxmlformats.org/officeDocument/2006/relationships/tags" Target="../tags/tag3565.xml"/><Relationship Id="rId2" Type="http://schemas.openxmlformats.org/officeDocument/2006/relationships/tags" Target="../tags/tag3550.xml"/><Relationship Id="rId16" Type="http://schemas.openxmlformats.org/officeDocument/2006/relationships/tags" Target="../tags/tag3564.xml"/><Relationship Id="rId20" Type="http://schemas.openxmlformats.org/officeDocument/2006/relationships/tags" Target="../tags/tag3568.xml"/><Relationship Id="rId1" Type="http://schemas.openxmlformats.org/officeDocument/2006/relationships/tags" Target="../tags/tag3549.xml"/><Relationship Id="rId6" Type="http://schemas.openxmlformats.org/officeDocument/2006/relationships/tags" Target="../tags/tag3554.xml"/><Relationship Id="rId11" Type="http://schemas.openxmlformats.org/officeDocument/2006/relationships/tags" Target="../tags/tag3559.xml"/><Relationship Id="rId24" Type="http://schemas.openxmlformats.org/officeDocument/2006/relationships/image" Target="../media/image7.svg"/><Relationship Id="rId5" Type="http://schemas.openxmlformats.org/officeDocument/2006/relationships/tags" Target="../tags/tag3553.xml"/><Relationship Id="rId15" Type="http://schemas.openxmlformats.org/officeDocument/2006/relationships/tags" Target="../tags/tag3563.xml"/><Relationship Id="rId23" Type="http://schemas.openxmlformats.org/officeDocument/2006/relationships/image" Target="../media/image7.png"/><Relationship Id="rId10" Type="http://schemas.openxmlformats.org/officeDocument/2006/relationships/tags" Target="../tags/tag3558.xml"/><Relationship Id="rId19" Type="http://schemas.openxmlformats.org/officeDocument/2006/relationships/tags" Target="../tags/tag3567.xml"/><Relationship Id="rId4" Type="http://schemas.openxmlformats.org/officeDocument/2006/relationships/tags" Target="../tags/tag3552.xml"/><Relationship Id="rId9" Type="http://schemas.openxmlformats.org/officeDocument/2006/relationships/tags" Target="../tags/tag3557.xml"/><Relationship Id="rId14" Type="http://schemas.openxmlformats.org/officeDocument/2006/relationships/tags" Target="../tags/tag3562.xml"/><Relationship Id="rId22" Type="http://schemas.openxmlformats.org/officeDocument/2006/relationships/slideMaster" Target="../slideMasters/slideMaster26.xml"/></Relationships>
</file>

<file path=ppt/slideLayouts/_rels/slideLayout461.xml.rels><?xml version="1.0" encoding="UTF-8" standalone="yes"?>
<Relationships xmlns="http://schemas.openxmlformats.org/package/2006/relationships"><Relationship Id="rId8" Type="http://schemas.openxmlformats.org/officeDocument/2006/relationships/tags" Target="../tags/tag3577.xml"/><Relationship Id="rId13" Type="http://schemas.openxmlformats.org/officeDocument/2006/relationships/tags" Target="../tags/tag3582.xml"/><Relationship Id="rId18" Type="http://schemas.openxmlformats.org/officeDocument/2006/relationships/slideMaster" Target="../slideMasters/slideMaster26.xml"/><Relationship Id="rId3" Type="http://schemas.openxmlformats.org/officeDocument/2006/relationships/tags" Target="../tags/tag3572.xml"/><Relationship Id="rId7" Type="http://schemas.openxmlformats.org/officeDocument/2006/relationships/tags" Target="../tags/tag3576.xml"/><Relationship Id="rId12" Type="http://schemas.openxmlformats.org/officeDocument/2006/relationships/tags" Target="../tags/tag3581.xml"/><Relationship Id="rId17" Type="http://schemas.openxmlformats.org/officeDocument/2006/relationships/tags" Target="../tags/tag3586.xml"/><Relationship Id="rId2" Type="http://schemas.openxmlformats.org/officeDocument/2006/relationships/tags" Target="../tags/tag3571.xml"/><Relationship Id="rId16" Type="http://schemas.openxmlformats.org/officeDocument/2006/relationships/tags" Target="../tags/tag3585.xml"/><Relationship Id="rId20" Type="http://schemas.openxmlformats.org/officeDocument/2006/relationships/image" Target="../media/image7.svg"/><Relationship Id="rId1" Type="http://schemas.openxmlformats.org/officeDocument/2006/relationships/tags" Target="../tags/tag3570.xml"/><Relationship Id="rId6" Type="http://schemas.openxmlformats.org/officeDocument/2006/relationships/tags" Target="../tags/tag3575.xml"/><Relationship Id="rId11" Type="http://schemas.openxmlformats.org/officeDocument/2006/relationships/tags" Target="../tags/tag3580.xml"/><Relationship Id="rId5" Type="http://schemas.openxmlformats.org/officeDocument/2006/relationships/tags" Target="../tags/tag3574.xml"/><Relationship Id="rId15" Type="http://schemas.openxmlformats.org/officeDocument/2006/relationships/tags" Target="../tags/tag3584.xml"/><Relationship Id="rId10" Type="http://schemas.openxmlformats.org/officeDocument/2006/relationships/tags" Target="../tags/tag3579.xml"/><Relationship Id="rId19" Type="http://schemas.openxmlformats.org/officeDocument/2006/relationships/image" Target="../media/image7.png"/><Relationship Id="rId4" Type="http://schemas.openxmlformats.org/officeDocument/2006/relationships/tags" Target="../tags/tag3573.xml"/><Relationship Id="rId9" Type="http://schemas.openxmlformats.org/officeDocument/2006/relationships/tags" Target="../tags/tag3578.xml"/><Relationship Id="rId14" Type="http://schemas.openxmlformats.org/officeDocument/2006/relationships/tags" Target="../tags/tag3583.xml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6.xml"/></Relationships>
</file>

<file path=ppt/slideLayouts/_rels/slideLayout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26.xml"/><Relationship Id="rId1" Type="http://schemas.openxmlformats.org/officeDocument/2006/relationships/tags" Target="../tags/tag3587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6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6.xml"/></Relationships>
</file>

<file path=ppt/slideLayouts/_rels/slideLayout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6.xml"/><Relationship Id="rId1" Type="http://schemas.openxmlformats.org/officeDocument/2006/relationships/tags" Target="../tags/tag3588.xml"/></Relationships>
</file>

<file path=ppt/slideLayouts/_rels/slideLayout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6.xml"/><Relationship Id="rId1" Type="http://schemas.openxmlformats.org/officeDocument/2006/relationships/tags" Target="../tags/tag3589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7.xml.rels><?xml version="1.0" encoding="UTF-8" standalone="yes"?>
<Relationships xmlns="http://schemas.openxmlformats.org/package/2006/relationships"><Relationship Id="rId8" Type="http://schemas.openxmlformats.org/officeDocument/2006/relationships/tags" Target="../tags/tag403.xml"/><Relationship Id="rId13" Type="http://schemas.openxmlformats.org/officeDocument/2006/relationships/tags" Target="../tags/tag408.xml"/><Relationship Id="rId18" Type="http://schemas.openxmlformats.org/officeDocument/2006/relationships/slideMaster" Target="../slideMasters/slideMaster3.xml"/><Relationship Id="rId3" Type="http://schemas.openxmlformats.org/officeDocument/2006/relationships/tags" Target="../tags/tag398.xml"/><Relationship Id="rId7" Type="http://schemas.openxmlformats.org/officeDocument/2006/relationships/tags" Target="../tags/tag402.xml"/><Relationship Id="rId12" Type="http://schemas.openxmlformats.org/officeDocument/2006/relationships/tags" Target="../tags/tag407.xml"/><Relationship Id="rId17" Type="http://schemas.openxmlformats.org/officeDocument/2006/relationships/tags" Target="../tags/tag412.xml"/><Relationship Id="rId2" Type="http://schemas.openxmlformats.org/officeDocument/2006/relationships/tags" Target="../tags/tag397.xml"/><Relationship Id="rId16" Type="http://schemas.openxmlformats.org/officeDocument/2006/relationships/tags" Target="../tags/tag411.xml"/><Relationship Id="rId20" Type="http://schemas.openxmlformats.org/officeDocument/2006/relationships/image" Target="../media/image7.svg"/><Relationship Id="rId1" Type="http://schemas.openxmlformats.org/officeDocument/2006/relationships/tags" Target="../tags/tag396.xml"/><Relationship Id="rId6" Type="http://schemas.openxmlformats.org/officeDocument/2006/relationships/tags" Target="../tags/tag401.xml"/><Relationship Id="rId11" Type="http://schemas.openxmlformats.org/officeDocument/2006/relationships/tags" Target="../tags/tag406.xml"/><Relationship Id="rId5" Type="http://schemas.openxmlformats.org/officeDocument/2006/relationships/tags" Target="../tags/tag400.xml"/><Relationship Id="rId15" Type="http://schemas.openxmlformats.org/officeDocument/2006/relationships/tags" Target="../tags/tag410.xml"/><Relationship Id="rId10" Type="http://schemas.openxmlformats.org/officeDocument/2006/relationships/tags" Target="../tags/tag405.xml"/><Relationship Id="rId19" Type="http://schemas.openxmlformats.org/officeDocument/2006/relationships/image" Target="../media/image7.png"/><Relationship Id="rId4" Type="http://schemas.openxmlformats.org/officeDocument/2006/relationships/tags" Target="../tags/tag399.xml"/><Relationship Id="rId9" Type="http://schemas.openxmlformats.org/officeDocument/2006/relationships/tags" Target="../tags/tag404.xml"/><Relationship Id="rId14" Type="http://schemas.openxmlformats.org/officeDocument/2006/relationships/tags" Target="../tags/tag409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7.xml"/><Relationship Id="rId1" Type="http://schemas.openxmlformats.org/officeDocument/2006/relationships/tags" Target="../tags/tag3591.xml"/></Relationships>
</file>

<file path=ppt/slideLayouts/_rels/slideLayout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27.xml"/><Relationship Id="rId1" Type="http://schemas.openxmlformats.org/officeDocument/2006/relationships/tags" Target="../tags/tag3592.xml"/></Relationships>
</file>

<file path=ppt/slideLayouts/_rels/slideLayout473.xml.rels><?xml version="1.0" encoding="UTF-8" standalone="yes"?>
<Relationships xmlns="http://schemas.openxmlformats.org/package/2006/relationships"><Relationship Id="rId8" Type="http://schemas.openxmlformats.org/officeDocument/2006/relationships/tags" Target="../tags/tag3600.xml"/><Relationship Id="rId13" Type="http://schemas.openxmlformats.org/officeDocument/2006/relationships/tags" Target="../tags/tag3605.xml"/><Relationship Id="rId18" Type="http://schemas.openxmlformats.org/officeDocument/2006/relationships/tags" Target="../tags/tag3610.xml"/><Relationship Id="rId3" Type="http://schemas.openxmlformats.org/officeDocument/2006/relationships/tags" Target="../tags/tag3595.xml"/><Relationship Id="rId21" Type="http://schemas.openxmlformats.org/officeDocument/2006/relationships/tags" Target="../tags/tag3613.xml"/><Relationship Id="rId7" Type="http://schemas.openxmlformats.org/officeDocument/2006/relationships/tags" Target="../tags/tag3599.xml"/><Relationship Id="rId12" Type="http://schemas.openxmlformats.org/officeDocument/2006/relationships/tags" Target="../tags/tag3604.xml"/><Relationship Id="rId17" Type="http://schemas.openxmlformats.org/officeDocument/2006/relationships/tags" Target="../tags/tag3609.xml"/><Relationship Id="rId25" Type="http://schemas.openxmlformats.org/officeDocument/2006/relationships/image" Target="../media/image6.png"/><Relationship Id="rId2" Type="http://schemas.openxmlformats.org/officeDocument/2006/relationships/tags" Target="../tags/tag3594.xml"/><Relationship Id="rId16" Type="http://schemas.openxmlformats.org/officeDocument/2006/relationships/tags" Target="../tags/tag3608.xml"/><Relationship Id="rId20" Type="http://schemas.openxmlformats.org/officeDocument/2006/relationships/tags" Target="../tags/tag3612.xml"/><Relationship Id="rId1" Type="http://schemas.openxmlformats.org/officeDocument/2006/relationships/tags" Target="../tags/tag3593.xml"/><Relationship Id="rId6" Type="http://schemas.openxmlformats.org/officeDocument/2006/relationships/tags" Target="../tags/tag3598.xml"/><Relationship Id="rId11" Type="http://schemas.openxmlformats.org/officeDocument/2006/relationships/tags" Target="../tags/tag3603.xml"/><Relationship Id="rId24" Type="http://schemas.openxmlformats.org/officeDocument/2006/relationships/image" Target="../media/image5.png"/><Relationship Id="rId5" Type="http://schemas.openxmlformats.org/officeDocument/2006/relationships/tags" Target="../tags/tag3597.xml"/><Relationship Id="rId15" Type="http://schemas.openxmlformats.org/officeDocument/2006/relationships/tags" Target="../tags/tag3607.xml"/><Relationship Id="rId23" Type="http://schemas.openxmlformats.org/officeDocument/2006/relationships/image" Target="../media/image4.png"/><Relationship Id="rId10" Type="http://schemas.openxmlformats.org/officeDocument/2006/relationships/tags" Target="../tags/tag3602.xml"/><Relationship Id="rId19" Type="http://schemas.openxmlformats.org/officeDocument/2006/relationships/tags" Target="../tags/tag3611.xml"/><Relationship Id="rId4" Type="http://schemas.openxmlformats.org/officeDocument/2006/relationships/tags" Target="../tags/tag3596.xml"/><Relationship Id="rId9" Type="http://schemas.openxmlformats.org/officeDocument/2006/relationships/tags" Target="../tags/tag3601.xml"/><Relationship Id="rId14" Type="http://schemas.openxmlformats.org/officeDocument/2006/relationships/tags" Target="../tags/tag3606.xml"/><Relationship Id="rId22" Type="http://schemas.openxmlformats.org/officeDocument/2006/relationships/slideMaster" Target="../slideMasters/slideMaster27.xml"/></Relationships>
</file>

<file path=ppt/slideLayouts/_rels/slideLayout474.xml.rels><?xml version="1.0" encoding="UTF-8" standalone="yes"?>
<Relationships xmlns="http://schemas.openxmlformats.org/package/2006/relationships"><Relationship Id="rId8" Type="http://schemas.openxmlformats.org/officeDocument/2006/relationships/tags" Target="../tags/tag3621.xml"/><Relationship Id="rId13" Type="http://schemas.openxmlformats.org/officeDocument/2006/relationships/tags" Target="../tags/tag3626.xml"/><Relationship Id="rId18" Type="http://schemas.openxmlformats.org/officeDocument/2006/relationships/slideMaster" Target="../slideMasters/slideMaster27.xml"/><Relationship Id="rId3" Type="http://schemas.openxmlformats.org/officeDocument/2006/relationships/tags" Target="../tags/tag3616.xml"/><Relationship Id="rId7" Type="http://schemas.openxmlformats.org/officeDocument/2006/relationships/tags" Target="../tags/tag3620.xml"/><Relationship Id="rId12" Type="http://schemas.openxmlformats.org/officeDocument/2006/relationships/tags" Target="../tags/tag3625.xml"/><Relationship Id="rId17" Type="http://schemas.openxmlformats.org/officeDocument/2006/relationships/tags" Target="../tags/tag3630.xml"/><Relationship Id="rId2" Type="http://schemas.openxmlformats.org/officeDocument/2006/relationships/tags" Target="../tags/tag3615.xml"/><Relationship Id="rId16" Type="http://schemas.openxmlformats.org/officeDocument/2006/relationships/tags" Target="../tags/tag3629.xml"/><Relationship Id="rId20" Type="http://schemas.openxmlformats.org/officeDocument/2006/relationships/image" Target="../media/image7.svg"/><Relationship Id="rId1" Type="http://schemas.openxmlformats.org/officeDocument/2006/relationships/tags" Target="../tags/tag3614.xml"/><Relationship Id="rId6" Type="http://schemas.openxmlformats.org/officeDocument/2006/relationships/tags" Target="../tags/tag3619.xml"/><Relationship Id="rId11" Type="http://schemas.openxmlformats.org/officeDocument/2006/relationships/tags" Target="../tags/tag3624.xml"/><Relationship Id="rId5" Type="http://schemas.openxmlformats.org/officeDocument/2006/relationships/tags" Target="../tags/tag3618.xml"/><Relationship Id="rId15" Type="http://schemas.openxmlformats.org/officeDocument/2006/relationships/tags" Target="../tags/tag3628.xml"/><Relationship Id="rId10" Type="http://schemas.openxmlformats.org/officeDocument/2006/relationships/tags" Target="../tags/tag3623.xml"/><Relationship Id="rId19" Type="http://schemas.openxmlformats.org/officeDocument/2006/relationships/image" Target="../media/image7.png"/><Relationship Id="rId4" Type="http://schemas.openxmlformats.org/officeDocument/2006/relationships/tags" Target="../tags/tag3617.xml"/><Relationship Id="rId9" Type="http://schemas.openxmlformats.org/officeDocument/2006/relationships/tags" Target="../tags/tag3622.xml"/><Relationship Id="rId14" Type="http://schemas.openxmlformats.org/officeDocument/2006/relationships/tags" Target="../tags/tag3627.xml"/></Relationships>
</file>

<file path=ppt/slideLayouts/_rels/slideLayout475.xml.rels><?xml version="1.0" encoding="UTF-8" standalone="yes"?>
<Relationships xmlns="http://schemas.openxmlformats.org/package/2006/relationships"><Relationship Id="rId8" Type="http://schemas.openxmlformats.org/officeDocument/2006/relationships/tags" Target="../tags/tag3638.xml"/><Relationship Id="rId13" Type="http://schemas.openxmlformats.org/officeDocument/2006/relationships/tags" Target="../tags/tag3643.xml"/><Relationship Id="rId18" Type="http://schemas.openxmlformats.org/officeDocument/2006/relationships/tags" Target="../tags/tag3648.xml"/><Relationship Id="rId3" Type="http://schemas.openxmlformats.org/officeDocument/2006/relationships/tags" Target="../tags/tag3633.xml"/><Relationship Id="rId7" Type="http://schemas.openxmlformats.org/officeDocument/2006/relationships/tags" Target="../tags/tag3637.xml"/><Relationship Id="rId12" Type="http://schemas.openxmlformats.org/officeDocument/2006/relationships/tags" Target="../tags/tag3642.xml"/><Relationship Id="rId17" Type="http://schemas.openxmlformats.org/officeDocument/2006/relationships/tags" Target="../tags/tag3647.xml"/><Relationship Id="rId2" Type="http://schemas.openxmlformats.org/officeDocument/2006/relationships/tags" Target="../tags/tag3632.xml"/><Relationship Id="rId16" Type="http://schemas.openxmlformats.org/officeDocument/2006/relationships/tags" Target="../tags/tag3646.xml"/><Relationship Id="rId20" Type="http://schemas.openxmlformats.org/officeDocument/2006/relationships/image" Target="../media/image8.png"/><Relationship Id="rId1" Type="http://schemas.openxmlformats.org/officeDocument/2006/relationships/tags" Target="../tags/tag3631.xml"/><Relationship Id="rId6" Type="http://schemas.openxmlformats.org/officeDocument/2006/relationships/tags" Target="../tags/tag3636.xml"/><Relationship Id="rId11" Type="http://schemas.openxmlformats.org/officeDocument/2006/relationships/tags" Target="../tags/tag3641.xml"/><Relationship Id="rId5" Type="http://schemas.openxmlformats.org/officeDocument/2006/relationships/tags" Target="../tags/tag3635.xml"/><Relationship Id="rId15" Type="http://schemas.openxmlformats.org/officeDocument/2006/relationships/tags" Target="../tags/tag3645.xml"/><Relationship Id="rId10" Type="http://schemas.openxmlformats.org/officeDocument/2006/relationships/tags" Target="../tags/tag3640.xml"/><Relationship Id="rId19" Type="http://schemas.openxmlformats.org/officeDocument/2006/relationships/slideMaster" Target="../slideMasters/slideMaster27.xml"/><Relationship Id="rId4" Type="http://schemas.openxmlformats.org/officeDocument/2006/relationships/tags" Target="../tags/tag3634.xml"/><Relationship Id="rId9" Type="http://schemas.openxmlformats.org/officeDocument/2006/relationships/tags" Target="../tags/tag3639.xml"/><Relationship Id="rId14" Type="http://schemas.openxmlformats.org/officeDocument/2006/relationships/tags" Target="../tags/tag3644.xml"/></Relationships>
</file>

<file path=ppt/slideLayouts/_rels/slideLayout476.xml.rels><?xml version="1.0" encoding="UTF-8" standalone="yes"?>
<Relationships xmlns="http://schemas.openxmlformats.org/package/2006/relationships"><Relationship Id="rId8" Type="http://schemas.openxmlformats.org/officeDocument/2006/relationships/tags" Target="../tags/tag3656.xml"/><Relationship Id="rId13" Type="http://schemas.openxmlformats.org/officeDocument/2006/relationships/tags" Target="../tags/tag3661.xml"/><Relationship Id="rId18" Type="http://schemas.openxmlformats.org/officeDocument/2006/relationships/slideMaster" Target="../slideMasters/slideMaster27.xml"/><Relationship Id="rId3" Type="http://schemas.openxmlformats.org/officeDocument/2006/relationships/tags" Target="../tags/tag3651.xml"/><Relationship Id="rId7" Type="http://schemas.openxmlformats.org/officeDocument/2006/relationships/tags" Target="../tags/tag3655.xml"/><Relationship Id="rId12" Type="http://schemas.openxmlformats.org/officeDocument/2006/relationships/tags" Target="../tags/tag3660.xml"/><Relationship Id="rId17" Type="http://schemas.openxmlformats.org/officeDocument/2006/relationships/tags" Target="../tags/tag3665.xml"/><Relationship Id="rId2" Type="http://schemas.openxmlformats.org/officeDocument/2006/relationships/tags" Target="../tags/tag3650.xml"/><Relationship Id="rId16" Type="http://schemas.openxmlformats.org/officeDocument/2006/relationships/tags" Target="../tags/tag3664.xml"/><Relationship Id="rId20" Type="http://schemas.openxmlformats.org/officeDocument/2006/relationships/image" Target="../media/image7.svg"/><Relationship Id="rId1" Type="http://schemas.openxmlformats.org/officeDocument/2006/relationships/tags" Target="../tags/tag3649.xml"/><Relationship Id="rId6" Type="http://schemas.openxmlformats.org/officeDocument/2006/relationships/tags" Target="../tags/tag3654.xml"/><Relationship Id="rId11" Type="http://schemas.openxmlformats.org/officeDocument/2006/relationships/tags" Target="../tags/tag3659.xml"/><Relationship Id="rId5" Type="http://schemas.openxmlformats.org/officeDocument/2006/relationships/tags" Target="../tags/tag3653.xml"/><Relationship Id="rId15" Type="http://schemas.openxmlformats.org/officeDocument/2006/relationships/tags" Target="../tags/tag3663.xml"/><Relationship Id="rId10" Type="http://schemas.openxmlformats.org/officeDocument/2006/relationships/tags" Target="../tags/tag3658.xml"/><Relationship Id="rId19" Type="http://schemas.openxmlformats.org/officeDocument/2006/relationships/image" Target="../media/image7.png"/><Relationship Id="rId4" Type="http://schemas.openxmlformats.org/officeDocument/2006/relationships/tags" Target="../tags/tag3652.xml"/><Relationship Id="rId9" Type="http://schemas.openxmlformats.org/officeDocument/2006/relationships/tags" Target="../tags/tag3657.xml"/><Relationship Id="rId14" Type="http://schemas.openxmlformats.org/officeDocument/2006/relationships/tags" Target="../tags/tag3662.xml"/></Relationships>
</file>

<file path=ppt/slideLayouts/_rels/slideLayout477.xml.rels><?xml version="1.0" encoding="UTF-8" standalone="yes"?>
<Relationships xmlns="http://schemas.openxmlformats.org/package/2006/relationships"><Relationship Id="rId8" Type="http://schemas.openxmlformats.org/officeDocument/2006/relationships/tags" Target="../tags/tag3673.xml"/><Relationship Id="rId13" Type="http://schemas.openxmlformats.org/officeDocument/2006/relationships/tags" Target="../tags/tag3678.xml"/><Relationship Id="rId18" Type="http://schemas.openxmlformats.org/officeDocument/2006/relationships/tags" Target="../tags/tag3683.xml"/><Relationship Id="rId3" Type="http://schemas.openxmlformats.org/officeDocument/2006/relationships/tags" Target="../tags/tag3668.xml"/><Relationship Id="rId21" Type="http://schemas.openxmlformats.org/officeDocument/2006/relationships/tags" Target="../tags/tag3686.xml"/><Relationship Id="rId7" Type="http://schemas.openxmlformats.org/officeDocument/2006/relationships/tags" Target="../tags/tag3672.xml"/><Relationship Id="rId12" Type="http://schemas.openxmlformats.org/officeDocument/2006/relationships/tags" Target="../tags/tag3677.xml"/><Relationship Id="rId17" Type="http://schemas.openxmlformats.org/officeDocument/2006/relationships/tags" Target="../tags/tag3682.xml"/><Relationship Id="rId2" Type="http://schemas.openxmlformats.org/officeDocument/2006/relationships/tags" Target="../tags/tag3667.xml"/><Relationship Id="rId16" Type="http://schemas.openxmlformats.org/officeDocument/2006/relationships/tags" Target="../tags/tag3681.xml"/><Relationship Id="rId20" Type="http://schemas.openxmlformats.org/officeDocument/2006/relationships/tags" Target="../tags/tag3685.xml"/><Relationship Id="rId1" Type="http://schemas.openxmlformats.org/officeDocument/2006/relationships/tags" Target="../tags/tag3666.xml"/><Relationship Id="rId6" Type="http://schemas.openxmlformats.org/officeDocument/2006/relationships/tags" Target="../tags/tag3671.xml"/><Relationship Id="rId11" Type="http://schemas.openxmlformats.org/officeDocument/2006/relationships/tags" Target="../tags/tag3676.xml"/><Relationship Id="rId24" Type="http://schemas.openxmlformats.org/officeDocument/2006/relationships/image" Target="../media/image7.svg"/><Relationship Id="rId5" Type="http://schemas.openxmlformats.org/officeDocument/2006/relationships/tags" Target="../tags/tag3670.xml"/><Relationship Id="rId15" Type="http://schemas.openxmlformats.org/officeDocument/2006/relationships/tags" Target="../tags/tag3680.xml"/><Relationship Id="rId23" Type="http://schemas.openxmlformats.org/officeDocument/2006/relationships/image" Target="../media/image7.png"/><Relationship Id="rId10" Type="http://schemas.openxmlformats.org/officeDocument/2006/relationships/tags" Target="../tags/tag3675.xml"/><Relationship Id="rId19" Type="http://schemas.openxmlformats.org/officeDocument/2006/relationships/tags" Target="../tags/tag3684.xml"/><Relationship Id="rId4" Type="http://schemas.openxmlformats.org/officeDocument/2006/relationships/tags" Target="../tags/tag3669.xml"/><Relationship Id="rId9" Type="http://schemas.openxmlformats.org/officeDocument/2006/relationships/tags" Target="../tags/tag3674.xml"/><Relationship Id="rId14" Type="http://schemas.openxmlformats.org/officeDocument/2006/relationships/tags" Target="../tags/tag3679.xml"/><Relationship Id="rId22" Type="http://schemas.openxmlformats.org/officeDocument/2006/relationships/slideMaster" Target="../slideMasters/slideMaster27.xml"/></Relationships>
</file>

<file path=ppt/slideLayouts/_rels/slideLayout478.xml.rels><?xml version="1.0" encoding="UTF-8" standalone="yes"?>
<Relationships xmlns="http://schemas.openxmlformats.org/package/2006/relationships"><Relationship Id="rId8" Type="http://schemas.openxmlformats.org/officeDocument/2006/relationships/tags" Target="../tags/tag3694.xml"/><Relationship Id="rId13" Type="http://schemas.openxmlformats.org/officeDocument/2006/relationships/tags" Target="../tags/tag3699.xml"/><Relationship Id="rId18" Type="http://schemas.openxmlformats.org/officeDocument/2006/relationships/tags" Target="../tags/tag3704.xml"/><Relationship Id="rId3" Type="http://schemas.openxmlformats.org/officeDocument/2006/relationships/tags" Target="../tags/tag3689.xml"/><Relationship Id="rId21" Type="http://schemas.openxmlformats.org/officeDocument/2006/relationships/tags" Target="../tags/tag3707.xml"/><Relationship Id="rId7" Type="http://schemas.openxmlformats.org/officeDocument/2006/relationships/tags" Target="../tags/tag3693.xml"/><Relationship Id="rId12" Type="http://schemas.openxmlformats.org/officeDocument/2006/relationships/tags" Target="../tags/tag3698.xml"/><Relationship Id="rId17" Type="http://schemas.openxmlformats.org/officeDocument/2006/relationships/tags" Target="../tags/tag3703.xml"/><Relationship Id="rId2" Type="http://schemas.openxmlformats.org/officeDocument/2006/relationships/tags" Target="../tags/tag3688.xml"/><Relationship Id="rId16" Type="http://schemas.openxmlformats.org/officeDocument/2006/relationships/tags" Target="../tags/tag3702.xml"/><Relationship Id="rId20" Type="http://schemas.openxmlformats.org/officeDocument/2006/relationships/tags" Target="../tags/tag3706.xml"/><Relationship Id="rId1" Type="http://schemas.openxmlformats.org/officeDocument/2006/relationships/tags" Target="../tags/tag3687.xml"/><Relationship Id="rId6" Type="http://schemas.openxmlformats.org/officeDocument/2006/relationships/tags" Target="../tags/tag3692.xml"/><Relationship Id="rId11" Type="http://schemas.openxmlformats.org/officeDocument/2006/relationships/tags" Target="../tags/tag3697.xml"/><Relationship Id="rId24" Type="http://schemas.openxmlformats.org/officeDocument/2006/relationships/image" Target="../media/image7.svg"/><Relationship Id="rId5" Type="http://schemas.openxmlformats.org/officeDocument/2006/relationships/tags" Target="../tags/tag3691.xml"/><Relationship Id="rId15" Type="http://schemas.openxmlformats.org/officeDocument/2006/relationships/tags" Target="../tags/tag3701.xml"/><Relationship Id="rId23" Type="http://schemas.openxmlformats.org/officeDocument/2006/relationships/image" Target="../media/image7.png"/><Relationship Id="rId10" Type="http://schemas.openxmlformats.org/officeDocument/2006/relationships/tags" Target="../tags/tag3696.xml"/><Relationship Id="rId19" Type="http://schemas.openxmlformats.org/officeDocument/2006/relationships/tags" Target="../tags/tag3705.xml"/><Relationship Id="rId4" Type="http://schemas.openxmlformats.org/officeDocument/2006/relationships/tags" Target="../tags/tag3690.xml"/><Relationship Id="rId9" Type="http://schemas.openxmlformats.org/officeDocument/2006/relationships/tags" Target="../tags/tag3695.xml"/><Relationship Id="rId14" Type="http://schemas.openxmlformats.org/officeDocument/2006/relationships/tags" Target="../tags/tag3700.xml"/><Relationship Id="rId22" Type="http://schemas.openxmlformats.org/officeDocument/2006/relationships/slideMaster" Target="../slideMasters/slideMaster27.xml"/></Relationships>
</file>

<file path=ppt/slideLayouts/_rels/slideLayout479.xml.rels><?xml version="1.0" encoding="UTF-8" standalone="yes"?>
<Relationships xmlns="http://schemas.openxmlformats.org/package/2006/relationships"><Relationship Id="rId8" Type="http://schemas.openxmlformats.org/officeDocument/2006/relationships/tags" Target="../tags/tag3715.xml"/><Relationship Id="rId13" Type="http://schemas.openxmlformats.org/officeDocument/2006/relationships/tags" Target="../tags/tag3720.xml"/><Relationship Id="rId18" Type="http://schemas.openxmlformats.org/officeDocument/2006/relationships/slideMaster" Target="../slideMasters/slideMaster27.xml"/><Relationship Id="rId3" Type="http://schemas.openxmlformats.org/officeDocument/2006/relationships/tags" Target="../tags/tag3710.xml"/><Relationship Id="rId7" Type="http://schemas.openxmlformats.org/officeDocument/2006/relationships/tags" Target="../tags/tag3714.xml"/><Relationship Id="rId12" Type="http://schemas.openxmlformats.org/officeDocument/2006/relationships/tags" Target="../tags/tag3719.xml"/><Relationship Id="rId17" Type="http://schemas.openxmlformats.org/officeDocument/2006/relationships/tags" Target="../tags/tag3724.xml"/><Relationship Id="rId2" Type="http://schemas.openxmlformats.org/officeDocument/2006/relationships/tags" Target="../tags/tag3709.xml"/><Relationship Id="rId16" Type="http://schemas.openxmlformats.org/officeDocument/2006/relationships/tags" Target="../tags/tag3723.xml"/><Relationship Id="rId20" Type="http://schemas.openxmlformats.org/officeDocument/2006/relationships/image" Target="../media/image7.svg"/><Relationship Id="rId1" Type="http://schemas.openxmlformats.org/officeDocument/2006/relationships/tags" Target="../tags/tag3708.xml"/><Relationship Id="rId6" Type="http://schemas.openxmlformats.org/officeDocument/2006/relationships/tags" Target="../tags/tag3713.xml"/><Relationship Id="rId11" Type="http://schemas.openxmlformats.org/officeDocument/2006/relationships/tags" Target="../tags/tag3718.xml"/><Relationship Id="rId5" Type="http://schemas.openxmlformats.org/officeDocument/2006/relationships/tags" Target="../tags/tag3712.xml"/><Relationship Id="rId15" Type="http://schemas.openxmlformats.org/officeDocument/2006/relationships/tags" Target="../tags/tag3722.xml"/><Relationship Id="rId10" Type="http://schemas.openxmlformats.org/officeDocument/2006/relationships/tags" Target="../tags/tag3717.xml"/><Relationship Id="rId19" Type="http://schemas.openxmlformats.org/officeDocument/2006/relationships/image" Target="../media/image7.png"/><Relationship Id="rId4" Type="http://schemas.openxmlformats.org/officeDocument/2006/relationships/tags" Target="../tags/tag3711.xml"/><Relationship Id="rId9" Type="http://schemas.openxmlformats.org/officeDocument/2006/relationships/tags" Target="../tags/tag3716.xml"/><Relationship Id="rId14" Type="http://schemas.openxmlformats.org/officeDocument/2006/relationships/tags" Target="../tags/tag3721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7.xml"/></Relationships>
</file>

<file path=ppt/slideLayouts/_rels/slideLayout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27.xml"/><Relationship Id="rId1" Type="http://schemas.openxmlformats.org/officeDocument/2006/relationships/tags" Target="../tags/tag3725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7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7.xml"/></Relationships>
</file>

<file path=ppt/slideLayouts/_rels/slideLayout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7.xml"/><Relationship Id="rId1" Type="http://schemas.openxmlformats.org/officeDocument/2006/relationships/tags" Target="../tags/tag3726.xml"/></Relationships>
</file>

<file path=ppt/slideLayouts/_rels/slideLayout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7.xml"/><Relationship Id="rId1" Type="http://schemas.openxmlformats.org/officeDocument/2006/relationships/tags" Target="../tags/tag3727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8.xml"/><Relationship Id="rId1" Type="http://schemas.openxmlformats.org/officeDocument/2006/relationships/tags" Target="../tags/tag3729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13.xml"/></Relationships>
</file>

<file path=ppt/slideLayouts/_rels/slideLayout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28.xml"/><Relationship Id="rId1" Type="http://schemas.openxmlformats.org/officeDocument/2006/relationships/tags" Target="../tags/tag3730.xml"/></Relationships>
</file>

<file path=ppt/slideLayouts/_rels/slideLayout491.xml.rels><?xml version="1.0" encoding="UTF-8" standalone="yes"?>
<Relationships xmlns="http://schemas.openxmlformats.org/package/2006/relationships"><Relationship Id="rId8" Type="http://schemas.openxmlformats.org/officeDocument/2006/relationships/tags" Target="../tags/tag3738.xml"/><Relationship Id="rId13" Type="http://schemas.openxmlformats.org/officeDocument/2006/relationships/tags" Target="../tags/tag3743.xml"/><Relationship Id="rId18" Type="http://schemas.openxmlformats.org/officeDocument/2006/relationships/tags" Target="../tags/tag3748.xml"/><Relationship Id="rId3" Type="http://schemas.openxmlformats.org/officeDocument/2006/relationships/tags" Target="../tags/tag3733.xml"/><Relationship Id="rId21" Type="http://schemas.openxmlformats.org/officeDocument/2006/relationships/tags" Target="../tags/tag3751.xml"/><Relationship Id="rId7" Type="http://schemas.openxmlformats.org/officeDocument/2006/relationships/tags" Target="../tags/tag3737.xml"/><Relationship Id="rId12" Type="http://schemas.openxmlformats.org/officeDocument/2006/relationships/tags" Target="../tags/tag3742.xml"/><Relationship Id="rId17" Type="http://schemas.openxmlformats.org/officeDocument/2006/relationships/tags" Target="../tags/tag3747.xml"/><Relationship Id="rId25" Type="http://schemas.openxmlformats.org/officeDocument/2006/relationships/image" Target="../media/image6.png"/><Relationship Id="rId2" Type="http://schemas.openxmlformats.org/officeDocument/2006/relationships/tags" Target="../tags/tag3732.xml"/><Relationship Id="rId16" Type="http://schemas.openxmlformats.org/officeDocument/2006/relationships/tags" Target="../tags/tag3746.xml"/><Relationship Id="rId20" Type="http://schemas.openxmlformats.org/officeDocument/2006/relationships/tags" Target="../tags/tag3750.xml"/><Relationship Id="rId1" Type="http://schemas.openxmlformats.org/officeDocument/2006/relationships/tags" Target="../tags/tag3731.xml"/><Relationship Id="rId6" Type="http://schemas.openxmlformats.org/officeDocument/2006/relationships/tags" Target="../tags/tag3736.xml"/><Relationship Id="rId11" Type="http://schemas.openxmlformats.org/officeDocument/2006/relationships/tags" Target="../tags/tag3741.xml"/><Relationship Id="rId24" Type="http://schemas.openxmlformats.org/officeDocument/2006/relationships/image" Target="../media/image5.png"/><Relationship Id="rId5" Type="http://schemas.openxmlformats.org/officeDocument/2006/relationships/tags" Target="../tags/tag3735.xml"/><Relationship Id="rId15" Type="http://schemas.openxmlformats.org/officeDocument/2006/relationships/tags" Target="../tags/tag3745.xml"/><Relationship Id="rId23" Type="http://schemas.openxmlformats.org/officeDocument/2006/relationships/image" Target="../media/image4.png"/><Relationship Id="rId10" Type="http://schemas.openxmlformats.org/officeDocument/2006/relationships/tags" Target="../tags/tag3740.xml"/><Relationship Id="rId19" Type="http://schemas.openxmlformats.org/officeDocument/2006/relationships/tags" Target="../tags/tag3749.xml"/><Relationship Id="rId4" Type="http://schemas.openxmlformats.org/officeDocument/2006/relationships/tags" Target="../tags/tag3734.xml"/><Relationship Id="rId9" Type="http://schemas.openxmlformats.org/officeDocument/2006/relationships/tags" Target="../tags/tag3739.xml"/><Relationship Id="rId14" Type="http://schemas.openxmlformats.org/officeDocument/2006/relationships/tags" Target="../tags/tag3744.xml"/><Relationship Id="rId22" Type="http://schemas.openxmlformats.org/officeDocument/2006/relationships/slideMaster" Target="../slideMasters/slideMaster28.xml"/></Relationships>
</file>

<file path=ppt/slideLayouts/_rels/slideLayout492.xml.rels><?xml version="1.0" encoding="UTF-8" standalone="yes"?>
<Relationships xmlns="http://schemas.openxmlformats.org/package/2006/relationships"><Relationship Id="rId8" Type="http://schemas.openxmlformats.org/officeDocument/2006/relationships/tags" Target="../tags/tag3759.xml"/><Relationship Id="rId13" Type="http://schemas.openxmlformats.org/officeDocument/2006/relationships/tags" Target="../tags/tag3764.xml"/><Relationship Id="rId18" Type="http://schemas.openxmlformats.org/officeDocument/2006/relationships/slideMaster" Target="../slideMasters/slideMaster28.xml"/><Relationship Id="rId3" Type="http://schemas.openxmlformats.org/officeDocument/2006/relationships/tags" Target="../tags/tag3754.xml"/><Relationship Id="rId7" Type="http://schemas.openxmlformats.org/officeDocument/2006/relationships/tags" Target="../tags/tag3758.xml"/><Relationship Id="rId12" Type="http://schemas.openxmlformats.org/officeDocument/2006/relationships/tags" Target="../tags/tag3763.xml"/><Relationship Id="rId17" Type="http://schemas.openxmlformats.org/officeDocument/2006/relationships/tags" Target="../tags/tag3768.xml"/><Relationship Id="rId2" Type="http://schemas.openxmlformats.org/officeDocument/2006/relationships/tags" Target="../tags/tag3753.xml"/><Relationship Id="rId16" Type="http://schemas.openxmlformats.org/officeDocument/2006/relationships/tags" Target="../tags/tag3767.xml"/><Relationship Id="rId20" Type="http://schemas.openxmlformats.org/officeDocument/2006/relationships/image" Target="../media/image7.svg"/><Relationship Id="rId1" Type="http://schemas.openxmlformats.org/officeDocument/2006/relationships/tags" Target="../tags/tag3752.xml"/><Relationship Id="rId6" Type="http://schemas.openxmlformats.org/officeDocument/2006/relationships/tags" Target="../tags/tag3757.xml"/><Relationship Id="rId11" Type="http://schemas.openxmlformats.org/officeDocument/2006/relationships/tags" Target="../tags/tag3762.xml"/><Relationship Id="rId5" Type="http://schemas.openxmlformats.org/officeDocument/2006/relationships/tags" Target="../tags/tag3756.xml"/><Relationship Id="rId15" Type="http://schemas.openxmlformats.org/officeDocument/2006/relationships/tags" Target="../tags/tag3766.xml"/><Relationship Id="rId10" Type="http://schemas.openxmlformats.org/officeDocument/2006/relationships/tags" Target="../tags/tag3761.xml"/><Relationship Id="rId19" Type="http://schemas.openxmlformats.org/officeDocument/2006/relationships/image" Target="../media/image7.png"/><Relationship Id="rId4" Type="http://schemas.openxmlformats.org/officeDocument/2006/relationships/tags" Target="../tags/tag3755.xml"/><Relationship Id="rId9" Type="http://schemas.openxmlformats.org/officeDocument/2006/relationships/tags" Target="../tags/tag3760.xml"/><Relationship Id="rId14" Type="http://schemas.openxmlformats.org/officeDocument/2006/relationships/tags" Target="../tags/tag3765.xml"/></Relationships>
</file>

<file path=ppt/slideLayouts/_rels/slideLayout493.xml.rels><?xml version="1.0" encoding="UTF-8" standalone="yes"?>
<Relationships xmlns="http://schemas.openxmlformats.org/package/2006/relationships"><Relationship Id="rId8" Type="http://schemas.openxmlformats.org/officeDocument/2006/relationships/tags" Target="../tags/tag3776.xml"/><Relationship Id="rId13" Type="http://schemas.openxmlformats.org/officeDocument/2006/relationships/tags" Target="../tags/tag3781.xml"/><Relationship Id="rId18" Type="http://schemas.openxmlformats.org/officeDocument/2006/relationships/tags" Target="../tags/tag3786.xml"/><Relationship Id="rId3" Type="http://schemas.openxmlformats.org/officeDocument/2006/relationships/tags" Target="../tags/tag3771.xml"/><Relationship Id="rId7" Type="http://schemas.openxmlformats.org/officeDocument/2006/relationships/tags" Target="../tags/tag3775.xml"/><Relationship Id="rId12" Type="http://schemas.openxmlformats.org/officeDocument/2006/relationships/tags" Target="../tags/tag3780.xml"/><Relationship Id="rId17" Type="http://schemas.openxmlformats.org/officeDocument/2006/relationships/tags" Target="../tags/tag3785.xml"/><Relationship Id="rId2" Type="http://schemas.openxmlformats.org/officeDocument/2006/relationships/tags" Target="../tags/tag3770.xml"/><Relationship Id="rId16" Type="http://schemas.openxmlformats.org/officeDocument/2006/relationships/tags" Target="../tags/tag3784.xml"/><Relationship Id="rId20" Type="http://schemas.openxmlformats.org/officeDocument/2006/relationships/image" Target="../media/image8.png"/><Relationship Id="rId1" Type="http://schemas.openxmlformats.org/officeDocument/2006/relationships/tags" Target="../tags/tag3769.xml"/><Relationship Id="rId6" Type="http://schemas.openxmlformats.org/officeDocument/2006/relationships/tags" Target="../tags/tag3774.xml"/><Relationship Id="rId11" Type="http://schemas.openxmlformats.org/officeDocument/2006/relationships/tags" Target="../tags/tag3779.xml"/><Relationship Id="rId5" Type="http://schemas.openxmlformats.org/officeDocument/2006/relationships/tags" Target="../tags/tag3773.xml"/><Relationship Id="rId15" Type="http://schemas.openxmlformats.org/officeDocument/2006/relationships/tags" Target="../tags/tag3783.xml"/><Relationship Id="rId10" Type="http://schemas.openxmlformats.org/officeDocument/2006/relationships/tags" Target="../tags/tag3778.xml"/><Relationship Id="rId19" Type="http://schemas.openxmlformats.org/officeDocument/2006/relationships/slideMaster" Target="../slideMasters/slideMaster28.xml"/><Relationship Id="rId4" Type="http://schemas.openxmlformats.org/officeDocument/2006/relationships/tags" Target="../tags/tag3772.xml"/><Relationship Id="rId9" Type="http://schemas.openxmlformats.org/officeDocument/2006/relationships/tags" Target="../tags/tag3777.xml"/><Relationship Id="rId14" Type="http://schemas.openxmlformats.org/officeDocument/2006/relationships/tags" Target="../tags/tag3782.xml"/></Relationships>
</file>

<file path=ppt/slideLayouts/_rels/slideLayout494.xml.rels><?xml version="1.0" encoding="UTF-8" standalone="yes"?>
<Relationships xmlns="http://schemas.openxmlformats.org/package/2006/relationships"><Relationship Id="rId8" Type="http://schemas.openxmlformats.org/officeDocument/2006/relationships/tags" Target="../tags/tag3794.xml"/><Relationship Id="rId13" Type="http://schemas.openxmlformats.org/officeDocument/2006/relationships/tags" Target="../tags/tag3799.xml"/><Relationship Id="rId18" Type="http://schemas.openxmlformats.org/officeDocument/2006/relationships/slideMaster" Target="../slideMasters/slideMaster28.xml"/><Relationship Id="rId3" Type="http://schemas.openxmlformats.org/officeDocument/2006/relationships/tags" Target="../tags/tag3789.xml"/><Relationship Id="rId7" Type="http://schemas.openxmlformats.org/officeDocument/2006/relationships/tags" Target="../tags/tag3793.xml"/><Relationship Id="rId12" Type="http://schemas.openxmlformats.org/officeDocument/2006/relationships/tags" Target="../tags/tag3798.xml"/><Relationship Id="rId17" Type="http://schemas.openxmlformats.org/officeDocument/2006/relationships/tags" Target="../tags/tag3803.xml"/><Relationship Id="rId2" Type="http://schemas.openxmlformats.org/officeDocument/2006/relationships/tags" Target="../tags/tag3788.xml"/><Relationship Id="rId16" Type="http://schemas.openxmlformats.org/officeDocument/2006/relationships/tags" Target="../tags/tag3802.xml"/><Relationship Id="rId20" Type="http://schemas.openxmlformats.org/officeDocument/2006/relationships/image" Target="../media/image7.svg"/><Relationship Id="rId1" Type="http://schemas.openxmlformats.org/officeDocument/2006/relationships/tags" Target="../tags/tag3787.xml"/><Relationship Id="rId6" Type="http://schemas.openxmlformats.org/officeDocument/2006/relationships/tags" Target="../tags/tag3792.xml"/><Relationship Id="rId11" Type="http://schemas.openxmlformats.org/officeDocument/2006/relationships/tags" Target="../tags/tag3797.xml"/><Relationship Id="rId5" Type="http://schemas.openxmlformats.org/officeDocument/2006/relationships/tags" Target="../tags/tag3791.xml"/><Relationship Id="rId15" Type="http://schemas.openxmlformats.org/officeDocument/2006/relationships/tags" Target="../tags/tag3801.xml"/><Relationship Id="rId10" Type="http://schemas.openxmlformats.org/officeDocument/2006/relationships/tags" Target="../tags/tag3796.xml"/><Relationship Id="rId19" Type="http://schemas.openxmlformats.org/officeDocument/2006/relationships/image" Target="../media/image7.png"/><Relationship Id="rId4" Type="http://schemas.openxmlformats.org/officeDocument/2006/relationships/tags" Target="../tags/tag3790.xml"/><Relationship Id="rId9" Type="http://schemas.openxmlformats.org/officeDocument/2006/relationships/tags" Target="../tags/tag3795.xml"/><Relationship Id="rId14" Type="http://schemas.openxmlformats.org/officeDocument/2006/relationships/tags" Target="../tags/tag3800.xml"/></Relationships>
</file>

<file path=ppt/slideLayouts/_rels/slideLayout495.xml.rels><?xml version="1.0" encoding="UTF-8" standalone="yes"?>
<Relationships xmlns="http://schemas.openxmlformats.org/package/2006/relationships"><Relationship Id="rId8" Type="http://schemas.openxmlformats.org/officeDocument/2006/relationships/tags" Target="../tags/tag3811.xml"/><Relationship Id="rId13" Type="http://schemas.openxmlformats.org/officeDocument/2006/relationships/tags" Target="../tags/tag3816.xml"/><Relationship Id="rId18" Type="http://schemas.openxmlformats.org/officeDocument/2006/relationships/tags" Target="../tags/tag3821.xml"/><Relationship Id="rId3" Type="http://schemas.openxmlformats.org/officeDocument/2006/relationships/tags" Target="../tags/tag3806.xml"/><Relationship Id="rId21" Type="http://schemas.openxmlformats.org/officeDocument/2006/relationships/tags" Target="../tags/tag3824.xml"/><Relationship Id="rId7" Type="http://schemas.openxmlformats.org/officeDocument/2006/relationships/tags" Target="../tags/tag3810.xml"/><Relationship Id="rId12" Type="http://schemas.openxmlformats.org/officeDocument/2006/relationships/tags" Target="../tags/tag3815.xml"/><Relationship Id="rId17" Type="http://schemas.openxmlformats.org/officeDocument/2006/relationships/tags" Target="../tags/tag3820.xml"/><Relationship Id="rId2" Type="http://schemas.openxmlformats.org/officeDocument/2006/relationships/tags" Target="../tags/tag3805.xml"/><Relationship Id="rId16" Type="http://schemas.openxmlformats.org/officeDocument/2006/relationships/tags" Target="../tags/tag3819.xml"/><Relationship Id="rId20" Type="http://schemas.openxmlformats.org/officeDocument/2006/relationships/tags" Target="../tags/tag3823.xml"/><Relationship Id="rId1" Type="http://schemas.openxmlformats.org/officeDocument/2006/relationships/tags" Target="../tags/tag3804.xml"/><Relationship Id="rId6" Type="http://schemas.openxmlformats.org/officeDocument/2006/relationships/tags" Target="../tags/tag3809.xml"/><Relationship Id="rId11" Type="http://schemas.openxmlformats.org/officeDocument/2006/relationships/tags" Target="../tags/tag3814.xml"/><Relationship Id="rId24" Type="http://schemas.openxmlformats.org/officeDocument/2006/relationships/image" Target="../media/image7.svg"/><Relationship Id="rId5" Type="http://schemas.openxmlformats.org/officeDocument/2006/relationships/tags" Target="../tags/tag3808.xml"/><Relationship Id="rId15" Type="http://schemas.openxmlformats.org/officeDocument/2006/relationships/tags" Target="../tags/tag3818.xml"/><Relationship Id="rId23" Type="http://schemas.openxmlformats.org/officeDocument/2006/relationships/image" Target="../media/image7.png"/><Relationship Id="rId10" Type="http://schemas.openxmlformats.org/officeDocument/2006/relationships/tags" Target="../tags/tag3813.xml"/><Relationship Id="rId19" Type="http://schemas.openxmlformats.org/officeDocument/2006/relationships/tags" Target="../tags/tag3822.xml"/><Relationship Id="rId4" Type="http://schemas.openxmlformats.org/officeDocument/2006/relationships/tags" Target="../tags/tag3807.xml"/><Relationship Id="rId9" Type="http://schemas.openxmlformats.org/officeDocument/2006/relationships/tags" Target="../tags/tag3812.xml"/><Relationship Id="rId14" Type="http://schemas.openxmlformats.org/officeDocument/2006/relationships/tags" Target="../tags/tag3817.xml"/><Relationship Id="rId22" Type="http://schemas.openxmlformats.org/officeDocument/2006/relationships/slideMaster" Target="../slideMasters/slideMaster28.xml"/></Relationships>
</file>

<file path=ppt/slideLayouts/_rels/slideLayout496.xml.rels><?xml version="1.0" encoding="UTF-8" standalone="yes"?>
<Relationships xmlns="http://schemas.openxmlformats.org/package/2006/relationships"><Relationship Id="rId8" Type="http://schemas.openxmlformats.org/officeDocument/2006/relationships/tags" Target="../tags/tag3832.xml"/><Relationship Id="rId13" Type="http://schemas.openxmlformats.org/officeDocument/2006/relationships/tags" Target="../tags/tag3837.xml"/><Relationship Id="rId18" Type="http://schemas.openxmlformats.org/officeDocument/2006/relationships/tags" Target="../tags/tag3842.xml"/><Relationship Id="rId3" Type="http://schemas.openxmlformats.org/officeDocument/2006/relationships/tags" Target="../tags/tag3827.xml"/><Relationship Id="rId21" Type="http://schemas.openxmlformats.org/officeDocument/2006/relationships/tags" Target="../tags/tag3845.xml"/><Relationship Id="rId7" Type="http://schemas.openxmlformats.org/officeDocument/2006/relationships/tags" Target="../tags/tag3831.xml"/><Relationship Id="rId12" Type="http://schemas.openxmlformats.org/officeDocument/2006/relationships/tags" Target="../tags/tag3836.xml"/><Relationship Id="rId17" Type="http://schemas.openxmlformats.org/officeDocument/2006/relationships/tags" Target="../tags/tag3841.xml"/><Relationship Id="rId2" Type="http://schemas.openxmlformats.org/officeDocument/2006/relationships/tags" Target="../tags/tag3826.xml"/><Relationship Id="rId16" Type="http://schemas.openxmlformats.org/officeDocument/2006/relationships/tags" Target="../tags/tag3840.xml"/><Relationship Id="rId20" Type="http://schemas.openxmlformats.org/officeDocument/2006/relationships/tags" Target="../tags/tag3844.xml"/><Relationship Id="rId1" Type="http://schemas.openxmlformats.org/officeDocument/2006/relationships/tags" Target="../tags/tag3825.xml"/><Relationship Id="rId6" Type="http://schemas.openxmlformats.org/officeDocument/2006/relationships/tags" Target="../tags/tag3830.xml"/><Relationship Id="rId11" Type="http://schemas.openxmlformats.org/officeDocument/2006/relationships/tags" Target="../tags/tag3835.xml"/><Relationship Id="rId24" Type="http://schemas.openxmlformats.org/officeDocument/2006/relationships/image" Target="../media/image7.svg"/><Relationship Id="rId5" Type="http://schemas.openxmlformats.org/officeDocument/2006/relationships/tags" Target="../tags/tag3829.xml"/><Relationship Id="rId15" Type="http://schemas.openxmlformats.org/officeDocument/2006/relationships/tags" Target="../tags/tag3839.xml"/><Relationship Id="rId23" Type="http://schemas.openxmlformats.org/officeDocument/2006/relationships/image" Target="../media/image7.png"/><Relationship Id="rId10" Type="http://schemas.openxmlformats.org/officeDocument/2006/relationships/tags" Target="../tags/tag3834.xml"/><Relationship Id="rId19" Type="http://schemas.openxmlformats.org/officeDocument/2006/relationships/tags" Target="../tags/tag3843.xml"/><Relationship Id="rId4" Type="http://schemas.openxmlformats.org/officeDocument/2006/relationships/tags" Target="../tags/tag3828.xml"/><Relationship Id="rId9" Type="http://schemas.openxmlformats.org/officeDocument/2006/relationships/tags" Target="../tags/tag3833.xml"/><Relationship Id="rId14" Type="http://schemas.openxmlformats.org/officeDocument/2006/relationships/tags" Target="../tags/tag3838.xml"/><Relationship Id="rId22" Type="http://schemas.openxmlformats.org/officeDocument/2006/relationships/slideMaster" Target="../slideMasters/slideMaster28.xml"/></Relationships>
</file>

<file path=ppt/slideLayouts/_rels/slideLayout497.xml.rels><?xml version="1.0" encoding="UTF-8" standalone="yes"?>
<Relationships xmlns="http://schemas.openxmlformats.org/package/2006/relationships"><Relationship Id="rId8" Type="http://schemas.openxmlformats.org/officeDocument/2006/relationships/tags" Target="../tags/tag3853.xml"/><Relationship Id="rId13" Type="http://schemas.openxmlformats.org/officeDocument/2006/relationships/tags" Target="../tags/tag3858.xml"/><Relationship Id="rId18" Type="http://schemas.openxmlformats.org/officeDocument/2006/relationships/slideMaster" Target="../slideMasters/slideMaster28.xml"/><Relationship Id="rId3" Type="http://schemas.openxmlformats.org/officeDocument/2006/relationships/tags" Target="../tags/tag3848.xml"/><Relationship Id="rId7" Type="http://schemas.openxmlformats.org/officeDocument/2006/relationships/tags" Target="../tags/tag3852.xml"/><Relationship Id="rId12" Type="http://schemas.openxmlformats.org/officeDocument/2006/relationships/tags" Target="../tags/tag3857.xml"/><Relationship Id="rId17" Type="http://schemas.openxmlformats.org/officeDocument/2006/relationships/tags" Target="../tags/tag3862.xml"/><Relationship Id="rId2" Type="http://schemas.openxmlformats.org/officeDocument/2006/relationships/tags" Target="../tags/tag3847.xml"/><Relationship Id="rId16" Type="http://schemas.openxmlformats.org/officeDocument/2006/relationships/tags" Target="../tags/tag3861.xml"/><Relationship Id="rId20" Type="http://schemas.openxmlformats.org/officeDocument/2006/relationships/image" Target="../media/image7.svg"/><Relationship Id="rId1" Type="http://schemas.openxmlformats.org/officeDocument/2006/relationships/tags" Target="../tags/tag3846.xml"/><Relationship Id="rId6" Type="http://schemas.openxmlformats.org/officeDocument/2006/relationships/tags" Target="../tags/tag3851.xml"/><Relationship Id="rId11" Type="http://schemas.openxmlformats.org/officeDocument/2006/relationships/tags" Target="../tags/tag3856.xml"/><Relationship Id="rId5" Type="http://schemas.openxmlformats.org/officeDocument/2006/relationships/tags" Target="../tags/tag3850.xml"/><Relationship Id="rId15" Type="http://schemas.openxmlformats.org/officeDocument/2006/relationships/tags" Target="../tags/tag3860.xml"/><Relationship Id="rId10" Type="http://schemas.openxmlformats.org/officeDocument/2006/relationships/tags" Target="../tags/tag3855.xml"/><Relationship Id="rId19" Type="http://schemas.openxmlformats.org/officeDocument/2006/relationships/image" Target="../media/image7.png"/><Relationship Id="rId4" Type="http://schemas.openxmlformats.org/officeDocument/2006/relationships/tags" Target="../tags/tag3849.xml"/><Relationship Id="rId9" Type="http://schemas.openxmlformats.org/officeDocument/2006/relationships/tags" Target="../tags/tag3854.xml"/><Relationship Id="rId14" Type="http://schemas.openxmlformats.org/officeDocument/2006/relationships/tags" Target="../tags/tag3859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8.xml"/></Relationships>
</file>

<file path=ppt/slideLayouts/_rels/slideLayout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28.xml"/><Relationship Id="rId1" Type="http://schemas.openxmlformats.org/officeDocument/2006/relationships/tags" Target="../tags/tag3863.xml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tags" Target="../tags/tag12.xml"/><Relationship Id="rId13" Type="http://schemas.openxmlformats.org/officeDocument/2006/relationships/tags" Target="../tags/tag17.xml"/><Relationship Id="rId18" Type="http://schemas.openxmlformats.org/officeDocument/2006/relationships/tags" Target="../tags/tag22.xml"/><Relationship Id="rId3" Type="http://schemas.openxmlformats.org/officeDocument/2006/relationships/tags" Target="../tags/tag7.xml"/><Relationship Id="rId21" Type="http://schemas.openxmlformats.org/officeDocument/2006/relationships/tags" Target="../tags/tag25.xml"/><Relationship Id="rId7" Type="http://schemas.openxmlformats.org/officeDocument/2006/relationships/tags" Target="../tags/tag11.xml"/><Relationship Id="rId12" Type="http://schemas.openxmlformats.org/officeDocument/2006/relationships/tags" Target="../tags/tag16.xml"/><Relationship Id="rId17" Type="http://schemas.openxmlformats.org/officeDocument/2006/relationships/tags" Target="../tags/tag21.xml"/><Relationship Id="rId25" Type="http://schemas.openxmlformats.org/officeDocument/2006/relationships/image" Target="../media/image6.png"/><Relationship Id="rId2" Type="http://schemas.openxmlformats.org/officeDocument/2006/relationships/tags" Target="../tags/tag6.xml"/><Relationship Id="rId16" Type="http://schemas.openxmlformats.org/officeDocument/2006/relationships/tags" Target="../tags/tag20.xml"/><Relationship Id="rId20" Type="http://schemas.openxmlformats.org/officeDocument/2006/relationships/tags" Target="../tags/tag24.xml"/><Relationship Id="rId1" Type="http://schemas.openxmlformats.org/officeDocument/2006/relationships/tags" Target="../tags/tag5.xml"/><Relationship Id="rId6" Type="http://schemas.openxmlformats.org/officeDocument/2006/relationships/tags" Target="../tags/tag10.xml"/><Relationship Id="rId11" Type="http://schemas.openxmlformats.org/officeDocument/2006/relationships/tags" Target="../tags/tag15.xml"/><Relationship Id="rId24" Type="http://schemas.openxmlformats.org/officeDocument/2006/relationships/image" Target="../media/image5.png"/><Relationship Id="rId5" Type="http://schemas.openxmlformats.org/officeDocument/2006/relationships/tags" Target="../tags/tag9.xml"/><Relationship Id="rId15" Type="http://schemas.openxmlformats.org/officeDocument/2006/relationships/tags" Target="../tags/tag19.xml"/><Relationship Id="rId23" Type="http://schemas.openxmlformats.org/officeDocument/2006/relationships/image" Target="../media/image4.png"/><Relationship Id="rId10" Type="http://schemas.openxmlformats.org/officeDocument/2006/relationships/tags" Target="../tags/tag14.xml"/><Relationship Id="rId19" Type="http://schemas.openxmlformats.org/officeDocument/2006/relationships/tags" Target="../tags/tag23.xml"/><Relationship Id="rId4" Type="http://schemas.openxmlformats.org/officeDocument/2006/relationships/tags" Target="../tags/tag8.xml"/><Relationship Id="rId9" Type="http://schemas.openxmlformats.org/officeDocument/2006/relationships/tags" Target="../tags/tag13.xml"/><Relationship Id="rId14" Type="http://schemas.openxmlformats.org/officeDocument/2006/relationships/tags" Target="../tags/tag18.xml"/><Relationship Id="rId22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8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8.xml"/></Relationships>
</file>

<file path=ppt/slideLayouts/_rels/slideLayout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8.xml"/><Relationship Id="rId1" Type="http://schemas.openxmlformats.org/officeDocument/2006/relationships/tags" Target="../tags/tag3864.xml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8.xml"/><Relationship Id="rId1" Type="http://schemas.openxmlformats.org/officeDocument/2006/relationships/tags" Target="../tags/tag3865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9.xml"/><Relationship Id="rId1" Type="http://schemas.openxmlformats.org/officeDocument/2006/relationships/tags" Target="../tags/tag3867.xml"/></Relationships>
</file>

<file path=ppt/slideLayouts/_rels/slideLayout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29.xml"/><Relationship Id="rId1" Type="http://schemas.openxmlformats.org/officeDocument/2006/relationships/tags" Target="../tags/tag3868.xml"/></Relationships>
</file>

<file path=ppt/slideLayouts/_rels/slideLayout509.xml.rels><?xml version="1.0" encoding="UTF-8" standalone="yes"?>
<Relationships xmlns="http://schemas.openxmlformats.org/package/2006/relationships"><Relationship Id="rId8" Type="http://schemas.openxmlformats.org/officeDocument/2006/relationships/tags" Target="../tags/tag3876.xml"/><Relationship Id="rId13" Type="http://schemas.openxmlformats.org/officeDocument/2006/relationships/tags" Target="../tags/tag3881.xml"/><Relationship Id="rId18" Type="http://schemas.openxmlformats.org/officeDocument/2006/relationships/tags" Target="../tags/tag3886.xml"/><Relationship Id="rId3" Type="http://schemas.openxmlformats.org/officeDocument/2006/relationships/tags" Target="../tags/tag3871.xml"/><Relationship Id="rId21" Type="http://schemas.openxmlformats.org/officeDocument/2006/relationships/tags" Target="../tags/tag3889.xml"/><Relationship Id="rId7" Type="http://schemas.openxmlformats.org/officeDocument/2006/relationships/tags" Target="../tags/tag3875.xml"/><Relationship Id="rId12" Type="http://schemas.openxmlformats.org/officeDocument/2006/relationships/tags" Target="../tags/tag3880.xml"/><Relationship Id="rId17" Type="http://schemas.openxmlformats.org/officeDocument/2006/relationships/tags" Target="../tags/tag3885.xml"/><Relationship Id="rId25" Type="http://schemas.openxmlformats.org/officeDocument/2006/relationships/image" Target="../media/image6.png"/><Relationship Id="rId2" Type="http://schemas.openxmlformats.org/officeDocument/2006/relationships/tags" Target="../tags/tag3870.xml"/><Relationship Id="rId16" Type="http://schemas.openxmlformats.org/officeDocument/2006/relationships/tags" Target="../tags/tag3884.xml"/><Relationship Id="rId20" Type="http://schemas.openxmlformats.org/officeDocument/2006/relationships/tags" Target="../tags/tag3888.xml"/><Relationship Id="rId1" Type="http://schemas.openxmlformats.org/officeDocument/2006/relationships/tags" Target="../tags/tag3869.xml"/><Relationship Id="rId6" Type="http://schemas.openxmlformats.org/officeDocument/2006/relationships/tags" Target="../tags/tag3874.xml"/><Relationship Id="rId11" Type="http://schemas.openxmlformats.org/officeDocument/2006/relationships/tags" Target="../tags/tag3879.xml"/><Relationship Id="rId24" Type="http://schemas.openxmlformats.org/officeDocument/2006/relationships/image" Target="../media/image5.png"/><Relationship Id="rId5" Type="http://schemas.openxmlformats.org/officeDocument/2006/relationships/tags" Target="../tags/tag3873.xml"/><Relationship Id="rId15" Type="http://schemas.openxmlformats.org/officeDocument/2006/relationships/tags" Target="../tags/tag3883.xml"/><Relationship Id="rId23" Type="http://schemas.openxmlformats.org/officeDocument/2006/relationships/image" Target="../media/image4.png"/><Relationship Id="rId10" Type="http://schemas.openxmlformats.org/officeDocument/2006/relationships/tags" Target="../tags/tag3878.xml"/><Relationship Id="rId19" Type="http://schemas.openxmlformats.org/officeDocument/2006/relationships/tags" Target="../tags/tag3887.xml"/><Relationship Id="rId4" Type="http://schemas.openxmlformats.org/officeDocument/2006/relationships/tags" Target="../tags/tag3872.xml"/><Relationship Id="rId9" Type="http://schemas.openxmlformats.org/officeDocument/2006/relationships/tags" Target="../tags/tag3877.xml"/><Relationship Id="rId14" Type="http://schemas.openxmlformats.org/officeDocument/2006/relationships/tags" Target="../tags/tag3882.xml"/><Relationship Id="rId22" Type="http://schemas.openxmlformats.org/officeDocument/2006/relationships/slideMaster" Target="../slideMasters/slideMaster29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10.xml.rels><?xml version="1.0" encoding="UTF-8" standalone="yes"?>
<Relationships xmlns="http://schemas.openxmlformats.org/package/2006/relationships"><Relationship Id="rId8" Type="http://schemas.openxmlformats.org/officeDocument/2006/relationships/tags" Target="../tags/tag3897.xml"/><Relationship Id="rId13" Type="http://schemas.openxmlformats.org/officeDocument/2006/relationships/tags" Target="../tags/tag3902.xml"/><Relationship Id="rId18" Type="http://schemas.openxmlformats.org/officeDocument/2006/relationships/slideMaster" Target="../slideMasters/slideMaster29.xml"/><Relationship Id="rId3" Type="http://schemas.openxmlformats.org/officeDocument/2006/relationships/tags" Target="../tags/tag3892.xml"/><Relationship Id="rId7" Type="http://schemas.openxmlformats.org/officeDocument/2006/relationships/tags" Target="../tags/tag3896.xml"/><Relationship Id="rId12" Type="http://schemas.openxmlformats.org/officeDocument/2006/relationships/tags" Target="../tags/tag3901.xml"/><Relationship Id="rId17" Type="http://schemas.openxmlformats.org/officeDocument/2006/relationships/tags" Target="../tags/tag3906.xml"/><Relationship Id="rId2" Type="http://schemas.openxmlformats.org/officeDocument/2006/relationships/tags" Target="../tags/tag3891.xml"/><Relationship Id="rId16" Type="http://schemas.openxmlformats.org/officeDocument/2006/relationships/tags" Target="../tags/tag3905.xml"/><Relationship Id="rId20" Type="http://schemas.openxmlformats.org/officeDocument/2006/relationships/image" Target="../media/image7.svg"/><Relationship Id="rId1" Type="http://schemas.openxmlformats.org/officeDocument/2006/relationships/tags" Target="../tags/tag3890.xml"/><Relationship Id="rId6" Type="http://schemas.openxmlformats.org/officeDocument/2006/relationships/tags" Target="../tags/tag3895.xml"/><Relationship Id="rId11" Type="http://schemas.openxmlformats.org/officeDocument/2006/relationships/tags" Target="../tags/tag3900.xml"/><Relationship Id="rId5" Type="http://schemas.openxmlformats.org/officeDocument/2006/relationships/tags" Target="../tags/tag3894.xml"/><Relationship Id="rId15" Type="http://schemas.openxmlformats.org/officeDocument/2006/relationships/tags" Target="../tags/tag3904.xml"/><Relationship Id="rId10" Type="http://schemas.openxmlformats.org/officeDocument/2006/relationships/tags" Target="../tags/tag3899.xml"/><Relationship Id="rId19" Type="http://schemas.openxmlformats.org/officeDocument/2006/relationships/image" Target="../media/image7.png"/><Relationship Id="rId4" Type="http://schemas.openxmlformats.org/officeDocument/2006/relationships/tags" Target="../tags/tag3893.xml"/><Relationship Id="rId9" Type="http://schemas.openxmlformats.org/officeDocument/2006/relationships/tags" Target="../tags/tag3898.xml"/><Relationship Id="rId14" Type="http://schemas.openxmlformats.org/officeDocument/2006/relationships/tags" Target="../tags/tag3903.xml"/></Relationships>
</file>

<file path=ppt/slideLayouts/_rels/slideLayout511.xml.rels><?xml version="1.0" encoding="UTF-8" standalone="yes"?>
<Relationships xmlns="http://schemas.openxmlformats.org/package/2006/relationships"><Relationship Id="rId8" Type="http://schemas.openxmlformats.org/officeDocument/2006/relationships/tags" Target="../tags/tag3914.xml"/><Relationship Id="rId13" Type="http://schemas.openxmlformats.org/officeDocument/2006/relationships/tags" Target="../tags/tag3919.xml"/><Relationship Id="rId18" Type="http://schemas.openxmlformats.org/officeDocument/2006/relationships/tags" Target="../tags/tag3924.xml"/><Relationship Id="rId3" Type="http://schemas.openxmlformats.org/officeDocument/2006/relationships/tags" Target="../tags/tag3909.xml"/><Relationship Id="rId7" Type="http://schemas.openxmlformats.org/officeDocument/2006/relationships/tags" Target="../tags/tag3913.xml"/><Relationship Id="rId12" Type="http://schemas.openxmlformats.org/officeDocument/2006/relationships/tags" Target="../tags/tag3918.xml"/><Relationship Id="rId17" Type="http://schemas.openxmlformats.org/officeDocument/2006/relationships/tags" Target="../tags/tag3923.xml"/><Relationship Id="rId2" Type="http://schemas.openxmlformats.org/officeDocument/2006/relationships/tags" Target="../tags/tag3908.xml"/><Relationship Id="rId16" Type="http://schemas.openxmlformats.org/officeDocument/2006/relationships/tags" Target="../tags/tag3922.xml"/><Relationship Id="rId20" Type="http://schemas.openxmlformats.org/officeDocument/2006/relationships/image" Target="../media/image8.png"/><Relationship Id="rId1" Type="http://schemas.openxmlformats.org/officeDocument/2006/relationships/tags" Target="../tags/tag3907.xml"/><Relationship Id="rId6" Type="http://schemas.openxmlformats.org/officeDocument/2006/relationships/tags" Target="../tags/tag3912.xml"/><Relationship Id="rId11" Type="http://schemas.openxmlformats.org/officeDocument/2006/relationships/tags" Target="../tags/tag3917.xml"/><Relationship Id="rId5" Type="http://schemas.openxmlformats.org/officeDocument/2006/relationships/tags" Target="../tags/tag3911.xml"/><Relationship Id="rId15" Type="http://schemas.openxmlformats.org/officeDocument/2006/relationships/tags" Target="../tags/tag3921.xml"/><Relationship Id="rId10" Type="http://schemas.openxmlformats.org/officeDocument/2006/relationships/tags" Target="../tags/tag3916.xml"/><Relationship Id="rId19" Type="http://schemas.openxmlformats.org/officeDocument/2006/relationships/slideMaster" Target="../slideMasters/slideMaster29.xml"/><Relationship Id="rId4" Type="http://schemas.openxmlformats.org/officeDocument/2006/relationships/tags" Target="../tags/tag3910.xml"/><Relationship Id="rId9" Type="http://schemas.openxmlformats.org/officeDocument/2006/relationships/tags" Target="../tags/tag3915.xml"/><Relationship Id="rId14" Type="http://schemas.openxmlformats.org/officeDocument/2006/relationships/tags" Target="../tags/tag3920.xml"/></Relationships>
</file>

<file path=ppt/slideLayouts/_rels/slideLayout512.xml.rels><?xml version="1.0" encoding="UTF-8" standalone="yes"?>
<Relationships xmlns="http://schemas.openxmlformats.org/package/2006/relationships"><Relationship Id="rId8" Type="http://schemas.openxmlformats.org/officeDocument/2006/relationships/tags" Target="../tags/tag3932.xml"/><Relationship Id="rId13" Type="http://schemas.openxmlformats.org/officeDocument/2006/relationships/tags" Target="../tags/tag3937.xml"/><Relationship Id="rId18" Type="http://schemas.openxmlformats.org/officeDocument/2006/relationships/slideMaster" Target="../slideMasters/slideMaster29.xml"/><Relationship Id="rId3" Type="http://schemas.openxmlformats.org/officeDocument/2006/relationships/tags" Target="../tags/tag3927.xml"/><Relationship Id="rId7" Type="http://schemas.openxmlformats.org/officeDocument/2006/relationships/tags" Target="../tags/tag3931.xml"/><Relationship Id="rId12" Type="http://schemas.openxmlformats.org/officeDocument/2006/relationships/tags" Target="../tags/tag3936.xml"/><Relationship Id="rId17" Type="http://schemas.openxmlformats.org/officeDocument/2006/relationships/tags" Target="../tags/tag3941.xml"/><Relationship Id="rId2" Type="http://schemas.openxmlformats.org/officeDocument/2006/relationships/tags" Target="../tags/tag3926.xml"/><Relationship Id="rId16" Type="http://schemas.openxmlformats.org/officeDocument/2006/relationships/tags" Target="../tags/tag3940.xml"/><Relationship Id="rId20" Type="http://schemas.openxmlformats.org/officeDocument/2006/relationships/image" Target="../media/image7.svg"/><Relationship Id="rId1" Type="http://schemas.openxmlformats.org/officeDocument/2006/relationships/tags" Target="../tags/tag3925.xml"/><Relationship Id="rId6" Type="http://schemas.openxmlformats.org/officeDocument/2006/relationships/tags" Target="../tags/tag3930.xml"/><Relationship Id="rId11" Type="http://schemas.openxmlformats.org/officeDocument/2006/relationships/tags" Target="../tags/tag3935.xml"/><Relationship Id="rId5" Type="http://schemas.openxmlformats.org/officeDocument/2006/relationships/tags" Target="../tags/tag3929.xml"/><Relationship Id="rId15" Type="http://schemas.openxmlformats.org/officeDocument/2006/relationships/tags" Target="../tags/tag3939.xml"/><Relationship Id="rId10" Type="http://schemas.openxmlformats.org/officeDocument/2006/relationships/tags" Target="../tags/tag3934.xml"/><Relationship Id="rId19" Type="http://schemas.openxmlformats.org/officeDocument/2006/relationships/image" Target="../media/image7.png"/><Relationship Id="rId4" Type="http://schemas.openxmlformats.org/officeDocument/2006/relationships/tags" Target="../tags/tag3928.xml"/><Relationship Id="rId9" Type="http://schemas.openxmlformats.org/officeDocument/2006/relationships/tags" Target="../tags/tag3933.xml"/><Relationship Id="rId14" Type="http://schemas.openxmlformats.org/officeDocument/2006/relationships/tags" Target="../tags/tag3938.xml"/></Relationships>
</file>

<file path=ppt/slideLayouts/_rels/slideLayout513.xml.rels><?xml version="1.0" encoding="UTF-8" standalone="yes"?>
<Relationships xmlns="http://schemas.openxmlformats.org/package/2006/relationships"><Relationship Id="rId8" Type="http://schemas.openxmlformats.org/officeDocument/2006/relationships/tags" Target="../tags/tag3949.xml"/><Relationship Id="rId13" Type="http://schemas.openxmlformats.org/officeDocument/2006/relationships/tags" Target="../tags/tag3954.xml"/><Relationship Id="rId18" Type="http://schemas.openxmlformats.org/officeDocument/2006/relationships/tags" Target="../tags/tag3959.xml"/><Relationship Id="rId3" Type="http://schemas.openxmlformats.org/officeDocument/2006/relationships/tags" Target="../tags/tag3944.xml"/><Relationship Id="rId21" Type="http://schemas.openxmlformats.org/officeDocument/2006/relationships/tags" Target="../tags/tag3962.xml"/><Relationship Id="rId7" Type="http://schemas.openxmlformats.org/officeDocument/2006/relationships/tags" Target="../tags/tag3948.xml"/><Relationship Id="rId12" Type="http://schemas.openxmlformats.org/officeDocument/2006/relationships/tags" Target="../tags/tag3953.xml"/><Relationship Id="rId17" Type="http://schemas.openxmlformats.org/officeDocument/2006/relationships/tags" Target="../tags/tag3958.xml"/><Relationship Id="rId2" Type="http://schemas.openxmlformats.org/officeDocument/2006/relationships/tags" Target="../tags/tag3943.xml"/><Relationship Id="rId16" Type="http://schemas.openxmlformats.org/officeDocument/2006/relationships/tags" Target="../tags/tag3957.xml"/><Relationship Id="rId20" Type="http://schemas.openxmlformats.org/officeDocument/2006/relationships/tags" Target="../tags/tag3961.xml"/><Relationship Id="rId1" Type="http://schemas.openxmlformats.org/officeDocument/2006/relationships/tags" Target="../tags/tag3942.xml"/><Relationship Id="rId6" Type="http://schemas.openxmlformats.org/officeDocument/2006/relationships/tags" Target="../tags/tag3947.xml"/><Relationship Id="rId11" Type="http://schemas.openxmlformats.org/officeDocument/2006/relationships/tags" Target="../tags/tag3952.xml"/><Relationship Id="rId24" Type="http://schemas.openxmlformats.org/officeDocument/2006/relationships/image" Target="../media/image7.svg"/><Relationship Id="rId5" Type="http://schemas.openxmlformats.org/officeDocument/2006/relationships/tags" Target="../tags/tag3946.xml"/><Relationship Id="rId15" Type="http://schemas.openxmlformats.org/officeDocument/2006/relationships/tags" Target="../tags/tag3956.xml"/><Relationship Id="rId23" Type="http://schemas.openxmlformats.org/officeDocument/2006/relationships/image" Target="../media/image7.png"/><Relationship Id="rId10" Type="http://schemas.openxmlformats.org/officeDocument/2006/relationships/tags" Target="../tags/tag3951.xml"/><Relationship Id="rId19" Type="http://schemas.openxmlformats.org/officeDocument/2006/relationships/tags" Target="../tags/tag3960.xml"/><Relationship Id="rId4" Type="http://schemas.openxmlformats.org/officeDocument/2006/relationships/tags" Target="../tags/tag3945.xml"/><Relationship Id="rId9" Type="http://schemas.openxmlformats.org/officeDocument/2006/relationships/tags" Target="../tags/tag3950.xml"/><Relationship Id="rId14" Type="http://schemas.openxmlformats.org/officeDocument/2006/relationships/tags" Target="../tags/tag3955.xml"/><Relationship Id="rId22" Type="http://schemas.openxmlformats.org/officeDocument/2006/relationships/slideMaster" Target="../slideMasters/slideMaster29.xml"/></Relationships>
</file>

<file path=ppt/slideLayouts/_rels/slideLayout514.xml.rels><?xml version="1.0" encoding="UTF-8" standalone="yes"?>
<Relationships xmlns="http://schemas.openxmlformats.org/package/2006/relationships"><Relationship Id="rId8" Type="http://schemas.openxmlformats.org/officeDocument/2006/relationships/tags" Target="../tags/tag3970.xml"/><Relationship Id="rId13" Type="http://schemas.openxmlformats.org/officeDocument/2006/relationships/tags" Target="../tags/tag3975.xml"/><Relationship Id="rId18" Type="http://schemas.openxmlformats.org/officeDocument/2006/relationships/tags" Target="../tags/tag3980.xml"/><Relationship Id="rId3" Type="http://schemas.openxmlformats.org/officeDocument/2006/relationships/tags" Target="../tags/tag3965.xml"/><Relationship Id="rId21" Type="http://schemas.openxmlformats.org/officeDocument/2006/relationships/tags" Target="../tags/tag3983.xml"/><Relationship Id="rId7" Type="http://schemas.openxmlformats.org/officeDocument/2006/relationships/tags" Target="../tags/tag3969.xml"/><Relationship Id="rId12" Type="http://schemas.openxmlformats.org/officeDocument/2006/relationships/tags" Target="../tags/tag3974.xml"/><Relationship Id="rId17" Type="http://schemas.openxmlformats.org/officeDocument/2006/relationships/tags" Target="../tags/tag3979.xml"/><Relationship Id="rId2" Type="http://schemas.openxmlformats.org/officeDocument/2006/relationships/tags" Target="../tags/tag3964.xml"/><Relationship Id="rId16" Type="http://schemas.openxmlformats.org/officeDocument/2006/relationships/tags" Target="../tags/tag3978.xml"/><Relationship Id="rId20" Type="http://schemas.openxmlformats.org/officeDocument/2006/relationships/tags" Target="../tags/tag3982.xml"/><Relationship Id="rId1" Type="http://schemas.openxmlformats.org/officeDocument/2006/relationships/tags" Target="../tags/tag3963.xml"/><Relationship Id="rId6" Type="http://schemas.openxmlformats.org/officeDocument/2006/relationships/tags" Target="../tags/tag3968.xml"/><Relationship Id="rId11" Type="http://schemas.openxmlformats.org/officeDocument/2006/relationships/tags" Target="../tags/tag3973.xml"/><Relationship Id="rId24" Type="http://schemas.openxmlformats.org/officeDocument/2006/relationships/image" Target="../media/image7.svg"/><Relationship Id="rId5" Type="http://schemas.openxmlformats.org/officeDocument/2006/relationships/tags" Target="../tags/tag3967.xml"/><Relationship Id="rId15" Type="http://schemas.openxmlformats.org/officeDocument/2006/relationships/tags" Target="../tags/tag3977.xml"/><Relationship Id="rId23" Type="http://schemas.openxmlformats.org/officeDocument/2006/relationships/image" Target="../media/image7.png"/><Relationship Id="rId10" Type="http://schemas.openxmlformats.org/officeDocument/2006/relationships/tags" Target="../tags/tag3972.xml"/><Relationship Id="rId19" Type="http://schemas.openxmlformats.org/officeDocument/2006/relationships/tags" Target="../tags/tag3981.xml"/><Relationship Id="rId4" Type="http://schemas.openxmlformats.org/officeDocument/2006/relationships/tags" Target="../tags/tag3966.xml"/><Relationship Id="rId9" Type="http://schemas.openxmlformats.org/officeDocument/2006/relationships/tags" Target="../tags/tag3971.xml"/><Relationship Id="rId14" Type="http://schemas.openxmlformats.org/officeDocument/2006/relationships/tags" Target="../tags/tag3976.xml"/><Relationship Id="rId22" Type="http://schemas.openxmlformats.org/officeDocument/2006/relationships/slideMaster" Target="../slideMasters/slideMaster29.xml"/></Relationships>
</file>

<file path=ppt/slideLayouts/_rels/slideLayout515.xml.rels><?xml version="1.0" encoding="UTF-8" standalone="yes"?>
<Relationships xmlns="http://schemas.openxmlformats.org/package/2006/relationships"><Relationship Id="rId8" Type="http://schemas.openxmlformats.org/officeDocument/2006/relationships/tags" Target="../tags/tag3991.xml"/><Relationship Id="rId13" Type="http://schemas.openxmlformats.org/officeDocument/2006/relationships/tags" Target="../tags/tag3996.xml"/><Relationship Id="rId18" Type="http://schemas.openxmlformats.org/officeDocument/2006/relationships/slideMaster" Target="../slideMasters/slideMaster29.xml"/><Relationship Id="rId3" Type="http://schemas.openxmlformats.org/officeDocument/2006/relationships/tags" Target="../tags/tag3986.xml"/><Relationship Id="rId7" Type="http://schemas.openxmlformats.org/officeDocument/2006/relationships/tags" Target="../tags/tag3990.xml"/><Relationship Id="rId12" Type="http://schemas.openxmlformats.org/officeDocument/2006/relationships/tags" Target="../tags/tag3995.xml"/><Relationship Id="rId17" Type="http://schemas.openxmlformats.org/officeDocument/2006/relationships/tags" Target="../tags/tag4000.xml"/><Relationship Id="rId2" Type="http://schemas.openxmlformats.org/officeDocument/2006/relationships/tags" Target="../tags/tag3985.xml"/><Relationship Id="rId16" Type="http://schemas.openxmlformats.org/officeDocument/2006/relationships/tags" Target="../tags/tag3999.xml"/><Relationship Id="rId20" Type="http://schemas.openxmlformats.org/officeDocument/2006/relationships/image" Target="../media/image7.svg"/><Relationship Id="rId1" Type="http://schemas.openxmlformats.org/officeDocument/2006/relationships/tags" Target="../tags/tag3984.xml"/><Relationship Id="rId6" Type="http://schemas.openxmlformats.org/officeDocument/2006/relationships/tags" Target="../tags/tag3989.xml"/><Relationship Id="rId11" Type="http://schemas.openxmlformats.org/officeDocument/2006/relationships/tags" Target="../tags/tag3994.xml"/><Relationship Id="rId5" Type="http://schemas.openxmlformats.org/officeDocument/2006/relationships/tags" Target="../tags/tag3988.xml"/><Relationship Id="rId15" Type="http://schemas.openxmlformats.org/officeDocument/2006/relationships/tags" Target="../tags/tag3998.xml"/><Relationship Id="rId10" Type="http://schemas.openxmlformats.org/officeDocument/2006/relationships/tags" Target="../tags/tag3993.xml"/><Relationship Id="rId19" Type="http://schemas.openxmlformats.org/officeDocument/2006/relationships/image" Target="../media/image7.png"/><Relationship Id="rId4" Type="http://schemas.openxmlformats.org/officeDocument/2006/relationships/tags" Target="../tags/tag3987.xml"/><Relationship Id="rId9" Type="http://schemas.openxmlformats.org/officeDocument/2006/relationships/tags" Target="../tags/tag3992.xml"/><Relationship Id="rId14" Type="http://schemas.openxmlformats.org/officeDocument/2006/relationships/tags" Target="../tags/tag3997.xml"/></Relationships>
</file>

<file path=ppt/slideLayouts/_rels/slideLayout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9.xml"/></Relationships>
</file>

<file path=ppt/slideLayouts/_rels/slideLayout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29.xml"/><Relationship Id="rId1" Type="http://schemas.openxmlformats.org/officeDocument/2006/relationships/tags" Target="../tags/tag4001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9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9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14.xml"/></Relationships>
</file>

<file path=ppt/slideLayouts/_rels/slideLayout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9.xml"/><Relationship Id="rId1" Type="http://schemas.openxmlformats.org/officeDocument/2006/relationships/tags" Target="../tags/tag4002.xml"/></Relationships>
</file>

<file path=ppt/slideLayouts/_rels/slideLayout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29.xml"/><Relationship Id="rId1" Type="http://schemas.openxmlformats.org/officeDocument/2006/relationships/tags" Target="../tags/tag4003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0.xml"/><Relationship Id="rId1" Type="http://schemas.openxmlformats.org/officeDocument/2006/relationships/tags" Target="../tags/tag4005.xml"/></Relationships>
</file>

<file path=ppt/slideLayouts/_rels/slideLayout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30.xml"/><Relationship Id="rId1" Type="http://schemas.openxmlformats.org/officeDocument/2006/relationships/tags" Target="../tags/tag4006.xml"/></Relationships>
</file>

<file path=ppt/slideLayouts/_rels/slideLayout527.xml.rels><?xml version="1.0" encoding="UTF-8" standalone="yes"?>
<Relationships xmlns="http://schemas.openxmlformats.org/package/2006/relationships"><Relationship Id="rId8" Type="http://schemas.openxmlformats.org/officeDocument/2006/relationships/tags" Target="../tags/tag4014.xml"/><Relationship Id="rId13" Type="http://schemas.openxmlformats.org/officeDocument/2006/relationships/tags" Target="../tags/tag4019.xml"/><Relationship Id="rId18" Type="http://schemas.openxmlformats.org/officeDocument/2006/relationships/tags" Target="../tags/tag4024.xml"/><Relationship Id="rId3" Type="http://schemas.openxmlformats.org/officeDocument/2006/relationships/tags" Target="../tags/tag4009.xml"/><Relationship Id="rId21" Type="http://schemas.openxmlformats.org/officeDocument/2006/relationships/tags" Target="../tags/tag4027.xml"/><Relationship Id="rId7" Type="http://schemas.openxmlformats.org/officeDocument/2006/relationships/tags" Target="../tags/tag4013.xml"/><Relationship Id="rId12" Type="http://schemas.openxmlformats.org/officeDocument/2006/relationships/tags" Target="../tags/tag4018.xml"/><Relationship Id="rId17" Type="http://schemas.openxmlformats.org/officeDocument/2006/relationships/tags" Target="../tags/tag4023.xml"/><Relationship Id="rId25" Type="http://schemas.openxmlformats.org/officeDocument/2006/relationships/image" Target="../media/image6.png"/><Relationship Id="rId2" Type="http://schemas.openxmlformats.org/officeDocument/2006/relationships/tags" Target="../tags/tag4008.xml"/><Relationship Id="rId16" Type="http://schemas.openxmlformats.org/officeDocument/2006/relationships/tags" Target="../tags/tag4022.xml"/><Relationship Id="rId20" Type="http://schemas.openxmlformats.org/officeDocument/2006/relationships/tags" Target="../tags/tag4026.xml"/><Relationship Id="rId1" Type="http://schemas.openxmlformats.org/officeDocument/2006/relationships/tags" Target="../tags/tag4007.xml"/><Relationship Id="rId6" Type="http://schemas.openxmlformats.org/officeDocument/2006/relationships/tags" Target="../tags/tag4012.xml"/><Relationship Id="rId11" Type="http://schemas.openxmlformats.org/officeDocument/2006/relationships/tags" Target="../tags/tag4017.xml"/><Relationship Id="rId24" Type="http://schemas.openxmlformats.org/officeDocument/2006/relationships/image" Target="../media/image5.png"/><Relationship Id="rId5" Type="http://schemas.openxmlformats.org/officeDocument/2006/relationships/tags" Target="../tags/tag4011.xml"/><Relationship Id="rId15" Type="http://schemas.openxmlformats.org/officeDocument/2006/relationships/tags" Target="../tags/tag4021.xml"/><Relationship Id="rId23" Type="http://schemas.openxmlformats.org/officeDocument/2006/relationships/image" Target="../media/image4.png"/><Relationship Id="rId10" Type="http://schemas.openxmlformats.org/officeDocument/2006/relationships/tags" Target="../tags/tag4016.xml"/><Relationship Id="rId19" Type="http://schemas.openxmlformats.org/officeDocument/2006/relationships/tags" Target="../tags/tag4025.xml"/><Relationship Id="rId4" Type="http://schemas.openxmlformats.org/officeDocument/2006/relationships/tags" Target="../tags/tag4010.xml"/><Relationship Id="rId9" Type="http://schemas.openxmlformats.org/officeDocument/2006/relationships/tags" Target="../tags/tag4015.xml"/><Relationship Id="rId14" Type="http://schemas.openxmlformats.org/officeDocument/2006/relationships/tags" Target="../tags/tag4020.xml"/><Relationship Id="rId22" Type="http://schemas.openxmlformats.org/officeDocument/2006/relationships/slideMaster" Target="../slideMasters/slideMaster30.xml"/></Relationships>
</file>

<file path=ppt/slideLayouts/_rels/slideLayout528.xml.rels><?xml version="1.0" encoding="UTF-8" standalone="yes"?>
<Relationships xmlns="http://schemas.openxmlformats.org/package/2006/relationships"><Relationship Id="rId8" Type="http://schemas.openxmlformats.org/officeDocument/2006/relationships/tags" Target="../tags/tag4035.xml"/><Relationship Id="rId13" Type="http://schemas.openxmlformats.org/officeDocument/2006/relationships/tags" Target="../tags/tag4040.xml"/><Relationship Id="rId18" Type="http://schemas.openxmlformats.org/officeDocument/2006/relationships/slideMaster" Target="../slideMasters/slideMaster30.xml"/><Relationship Id="rId3" Type="http://schemas.openxmlformats.org/officeDocument/2006/relationships/tags" Target="../tags/tag4030.xml"/><Relationship Id="rId7" Type="http://schemas.openxmlformats.org/officeDocument/2006/relationships/tags" Target="../tags/tag4034.xml"/><Relationship Id="rId12" Type="http://schemas.openxmlformats.org/officeDocument/2006/relationships/tags" Target="../tags/tag4039.xml"/><Relationship Id="rId17" Type="http://schemas.openxmlformats.org/officeDocument/2006/relationships/tags" Target="../tags/tag4044.xml"/><Relationship Id="rId2" Type="http://schemas.openxmlformats.org/officeDocument/2006/relationships/tags" Target="../tags/tag4029.xml"/><Relationship Id="rId16" Type="http://schemas.openxmlformats.org/officeDocument/2006/relationships/tags" Target="../tags/tag4043.xml"/><Relationship Id="rId20" Type="http://schemas.openxmlformats.org/officeDocument/2006/relationships/image" Target="../media/image7.svg"/><Relationship Id="rId1" Type="http://schemas.openxmlformats.org/officeDocument/2006/relationships/tags" Target="../tags/tag4028.xml"/><Relationship Id="rId6" Type="http://schemas.openxmlformats.org/officeDocument/2006/relationships/tags" Target="../tags/tag4033.xml"/><Relationship Id="rId11" Type="http://schemas.openxmlformats.org/officeDocument/2006/relationships/tags" Target="../tags/tag4038.xml"/><Relationship Id="rId5" Type="http://schemas.openxmlformats.org/officeDocument/2006/relationships/tags" Target="../tags/tag4032.xml"/><Relationship Id="rId15" Type="http://schemas.openxmlformats.org/officeDocument/2006/relationships/tags" Target="../tags/tag4042.xml"/><Relationship Id="rId10" Type="http://schemas.openxmlformats.org/officeDocument/2006/relationships/tags" Target="../tags/tag4037.xml"/><Relationship Id="rId19" Type="http://schemas.openxmlformats.org/officeDocument/2006/relationships/image" Target="../media/image7.png"/><Relationship Id="rId4" Type="http://schemas.openxmlformats.org/officeDocument/2006/relationships/tags" Target="../tags/tag4031.xml"/><Relationship Id="rId9" Type="http://schemas.openxmlformats.org/officeDocument/2006/relationships/tags" Target="../tags/tag4036.xml"/><Relationship Id="rId14" Type="http://schemas.openxmlformats.org/officeDocument/2006/relationships/tags" Target="../tags/tag4041.xml"/></Relationships>
</file>

<file path=ppt/slideLayouts/_rels/slideLayout529.xml.rels><?xml version="1.0" encoding="UTF-8" standalone="yes"?>
<Relationships xmlns="http://schemas.openxmlformats.org/package/2006/relationships"><Relationship Id="rId8" Type="http://schemas.openxmlformats.org/officeDocument/2006/relationships/tags" Target="../tags/tag4052.xml"/><Relationship Id="rId13" Type="http://schemas.openxmlformats.org/officeDocument/2006/relationships/tags" Target="../tags/tag4057.xml"/><Relationship Id="rId18" Type="http://schemas.openxmlformats.org/officeDocument/2006/relationships/tags" Target="../tags/tag4062.xml"/><Relationship Id="rId3" Type="http://schemas.openxmlformats.org/officeDocument/2006/relationships/tags" Target="../tags/tag4047.xml"/><Relationship Id="rId7" Type="http://schemas.openxmlformats.org/officeDocument/2006/relationships/tags" Target="../tags/tag4051.xml"/><Relationship Id="rId12" Type="http://schemas.openxmlformats.org/officeDocument/2006/relationships/tags" Target="../tags/tag4056.xml"/><Relationship Id="rId17" Type="http://schemas.openxmlformats.org/officeDocument/2006/relationships/tags" Target="../tags/tag4061.xml"/><Relationship Id="rId2" Type="http://schemas.openxmlformats.org/officeDocument/2006/relationships/tags" Target="../tags/tag4046.xml"/><Relationship Id="rId16" Type="http://schemas.openxmlformats.org/officeDocument/2006/relationships/tags" Target="../tags/tag4060.xml"/><Relationship Id="rId20" Type="http://schemas.openxmlformats.org/officeDocument/2006/relationships/image" Target="../media/image8.png"/><Relationship Id="rId1" Type="http://schemas.openxmlformats.org/officeDocument/2006/relationships/tags" Target="../tags/tag4045.xml"/><Relationship Id="rId6" Type="http://schemas.openxmlformats.org/officeDocument/2006/relationships/tags" Target="../tags/tag4050.xml"/><Relationship Id="rId11" Type="http://schemas.openxmlformats.org/officeDocument/2006/relationships/tags" Target="../tags/tag4055.xml"/><Relationship Id="rId5" Type="http://schemas.openxmlformats.org/officeDocument/2006/relationships/tags" Target="../tags/tag4049.xml"/><Relationship Id="rId15" Type="http://schemas.openxmlformats.org/officeDocument/2006/relationships/tags" Target="../tags/tag4059.xml"/><Relationship Id="rId10" Type="http://schemas.openxmlformats.org/officeDocument/2006/relationships/tags" Target="../tags/tag4054.xml"/><Relationship Id="rId19" Type="http://schemas.openxmlformats.org/officeDocument/2006/relationships/slideMaster" Target="../slideMasters/slideMaster30.xml"/><Relationship Id="rId4" Type="http://schemas.openxmlformats.org/officeDocument/2006/relationships/tags" Target="../tags/tag4048.xml"/><Relationship Id="rId9" Type="http://schemas.openxmlformats.org/officeDocument/2006/relationships/tags" Target="../tags/tag4053.xml"/><Relationship Id="rId14" Type="http://schemas.openxmlformats.org/officeDocument/2006/relationships/tags" Target="../tags/tag4058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15.xml"/></Relationships>
</file>

<file path=ppt/slideLayouts/_rels/slideLayout530.xml.rels><?xml version="1.0" encoding="UTF-8" standalone="yes"?>
<Relationships xmlns="http://schemas.openxmlformats.org/package/2006/relationships"><Relationship Id="rId8" Type="http://schemas.openxmlformats.org/officeDocument/2006/relationships/tags" Target="../tags/tag4070.xml"/><Relationship Id="rId13" Type="http://schemas.openxmlformats.org/officeDocument/2006/relationships/tags" Target="../tags/tag4075.xml"/><Relationship Id="rId18" Type="http://schemas.openxmlformats.org/officeDocument/2006/relationships/slideMaster" Target="../slideMasters/slideMaster30.xml"/><Relationship Id="rId3" Type="http://schemas.openxmlformats.org/officeDocument/2006/relationships/tags" Target="../tags/tag4065.xml"/><Relationship Id="rId7" Type="http://schemas.openxmlformats.org/officeDocument/2006/relationships/tags" Target="../tags/tag4069.xml"/><Relationship Id="rId12" Type="http://schemas.openxmlformats.org/officeDocument/2006/relationships/tags" Target="../tags/tag4074.xml"/><Relationship Id="rId17" Type="http://schemas.openxmlformats.org/officeDocument/2006/relationships/tags" Target="../tags/tag4079.xml"/><Relationship Id="rId2" Type="http://schemas.openxmlformats.org/officeDocument/2006/relationships/tags" Target="../tags/tag4064.xml"/><Relationship Id="rId16" Type="http://schemas.openxmlformats.org/officeDocument/2006/relationships/tags" Target="../tags/tag4078.xml"/><Relationship Id="rId20" Type="http://schemas.openxmlformats.org/officeDocument/2006/relationships/image" Target="../media/image7.svg"/><Relationship Id="rId1" Type="http://schemas.openxmlformats.org/officeDocument/2006/relationships/tags" Target="../tags/tag4063.xml"/><Relationship Id="rId6" Type="http://schemas.openxmlformats.org/officeDocument/2006/relationships/tags" Target="../tags/tag4068.xml"/><Relationship Id="rId11" Type="http://schemas.openxmlformats.org/officeDocument/2006/relationships/tags" Target="../tags/tag4073.xml"/><Relationship Id="rId5" Type="http://schemas.openxmlformats.org/officeDocument/2006/relationships/tags" Target="../tags/tag4067.xml"/><Relationship Id="rId15" Type="http://schemas.openxmlformats.org/officeDocument/2006/relationships/tags" Target="../tags/tag4077.xml"/><Relationship Id="rId10" Type="http://schemas.openxmlformats.org/officeDocument/2006/relationships/tags" Target="../tags/tag4072.xml"/><Relationship Id="rId19" Type="http://schemas.openxmlformats.org/officeDocument/2006/relationships/image" Target="../media/image7.png"/><Relationship Id="rId4" Type="http://schemas.openxmlformats.org/officeDocument/2006/relationships/tags" Target="../tags/tag4066.xml"/><Relationship Id="rId9" Type="http://schemas.openxmlformats.org/officeDocument/2006/relationships/tags" Target="../tags/tag4071.xml"/><Relationship Id="rId14" Type="http://schemas.openxmlformats.org/officeDocument/2006/relationships/tags" Target="../tags/tag4076.xml"/></Relationships>
</file>

<file path=ppt/slideLayouts/_rels/slideLayout531.xml.rels><?xml version="1.0" encoding="UTF-8" standalone="yes"?>
<Relationships xmlns="http://schemas.openxmlformats.org/package/2006/relationships"><Relationship Id="rId8" Type="http://schemas.openxmlformats.org/officeDocument/2006/relationships/tags" Target="../tags/tag4087.xml"/><Relationship Id="rId13" Type="http://schemas.openxmlformats.org/officeDocument/2006/relationships/tags" Target="../tags/tag4092.xml"/><Relationship Id="rId18" Type="http://schemas.openxmlformats.org/officeDocument/2006/relationships/tags" Target="../tags/tag4097.xml"/><Relationship Id="rId3" Type="http://schemas.openxmlformats.org/officeDocument/2006/relationships/tags" Target="../tags/tag4082.xml"/><Relationship Id="rId21" Type="http://schemas.openxmlformats.org/officeDocument/2006/relationships/tags" Target="../tags/tag4100.xml"/><Relationship Id="rId7" Type="http://schemas.openxmlformats.org/officeDocument/2006/relationships/tags" Target="../tags/tag4086.xml"/><Relationship Id="rId12" Type="http://schemas.openxmlformats.org/officeDocument/2006/relationships/tags" Target="../tags/tag4091.xml"/><Relationship Id="rId17" Type="http://schemas.openxmlformats.org/officeDocument/2006/relationships/tags" Target="../tags/tag4096.xml"/><Relationship Id="rId2" Type="http://schemas.openxmlformats.org/officeDocument/2006/relationships/tags" Target="../tags/tag4081.xml"/><Relationship Id="rId16" Type="http://schemas.openxmlformats.org/officeDocument/2006/relationships/tags" Target="../tags/tag4095.xml"/><Relationship Id="rId20" Type="http://schemas.openxmlformats.org/officeDocument/2006/relationships/tags" Target="../tags/tag4099.xml"/><Relationship Id="rId1" Type="http://schemas.openxmlformats.org/officeDocument/2006/relationships/tags" Target="../tags/tag4080.xml"/><Relationship Id="rId6" Type="http://schemas.openxmlformats.org/officeDocument/2006/relationships/tags" Target="../tags/tag4085.xml"/><Relationship Id="rId11" Type="http://schemas.openxmlformats.org/officeDocument/2006/relationships/tags" Target="../tags/tag4090.xml"/><Relationship Id="rId24" Type="http://schemas.openxmlformats.org/officeDocument/2006/relationships/image" Target="../media/image7.svg"/><Relationship Id="rId5" Type="http://schemas.openxmlformats.org/officeDocument/2006/relationships/tags" Target="../tags/tag4084.xml"/><Relationship Id="rId15" Type="http://schemas.openxmlformats.org/officeDocument/2006/relationships/tags" Target="../tags/tag4094.xml"/><Relationship Id="rId23" Type="http://schemas.openxmlformats.org/officeDocument/2006/relationships/image" Target="../media/image7.png"/><Relationship Id="rId10" Type="http://schemas.openxmlformats.org/officeDocument/2006/relationships/tags" Target="../tags/tag4089.xml"/><Relationship Id="rId19" Type="http://schemas.openxmlformats.org/officeDocument/2006/relationships/tags" Target="../tags/tag4098.xml"/><Relationship Id="rId4" Type="http://schemas.openxmlformats.org/officeDocument/2006/relationships/tags" Target="../tags/tag4083.xml"/><Relationship Id="rId9" Type="http://schemas.openxmlformats.org/officeDocument/2006/relationships/tags" Target="../tags/tag4088.xml"/><Relationship Id="rId14" Type="http://schemas.openxmlformats.org/officeDocument/2006/relationships/tags" Target="../tags/tag4093.xml"/><Relationship Id="rId22" Type="http://schemas.openxmlformats.org/officeDocument/2006/relationships/slideMaster" Target="../slideMasters/slideMaster30.xml"/></Relationships>
</file>

<file path=ppt/slideLayouts/_rels/slideLayout532.xml.rels><?xml version="1.0" encoding="UTF-8" standalone="yes"?>
<Relationships xmlns="http://schemas.openxmlformats.org/package/2006/relationships"><Relationship Id="rId8" Type="http://schemas.openxmlformats.org/officeDocument/2006/relationships/tags" Target="../tags/tag4108.xml"/><Relationship Id="rId13" Type="http://schemas.openxmlformats.org/officeDocument/2006/relationships/tags" Target="../tags/tag4113.xml"/><Relationship Id="rId18" Type="http://schemas.openxmlformats.org/officeDocument/2006/relationships/tags" Target="../tags/tag4118.xml"/><Relationship Id="rId3" Type="http://schemas.openxmlformats.org/officeDocument/2006/relationships/tags" Target="../tags/tag4103.xml"/><Relationship Id="rId21" Type="http://schemas.openxmlformats.org/officeDocument/2006/relationships/tags" Target="../tags/tag4121.xml"/><Relationship Id="rId7" Type="http://schemas.openxmlformats.org/officeDocument/2006/relationships/tags" Target="../tags/tag4107.xml"/><Relationship Id="rId12" Type="http://schemas.openxmlformats.org/officeDocument/2006/relationships/tags" Target="../tags/tag4112.xml"/><Relationship Id="rId17" Type="http://schemas.openxmlformats.org/officeDocument/2006/relationships/tags" Target="../tags/tag4117.xml"/><Relationship Id="rId2" Type="http://schemas.openxmlformats.org/officeDocument/2006/relationships/tags" Target="../tags/tag4102.xml"/><Relationship Id="rId16" Type="http://schemas.openxmlformats.org/officeDocument/2006/relationships/tags" Target="../tags/tag4116.xml"/><Relationship Id="rId20" Type="http://schemas.openxmlformats.org/officeDocument/2006/relationships/tags" Target="../tags/tag4120.xml"/><Relationship Id="rId1" Type="http://schemas.openxmlformats.org/officeDocument/2006/relationships/tags" Target="../tags/tag4101.xml"/><Relationship Id="rId6" Type="http://schemas.openxmlformats.org/officeDocument/2006/relationships/tags" Target="../tags/tag4106.xml"/><Relationship Id="rId11" Type="http://schemas.openxmlformats.org/officeDocument/2006/relationships/tags" Target="../tags/tag4111.xml"/><Relationship Id="rId24" Type="http://schemas.openxmlformats.org/officeDocument/2006/relationships/image" Target="../media/image7.svg"/><Relationship Id="rId5" Type="http://schemas.openxmlformats.org/officeDocument/2006/relationships/tags" Target="../tags/tag4105.xml"/><Relationship Id="rId15" Type="http://schemas.openxmlformats.org/officeDocument/2006/relationships/tags" Target="../tags/tag4115.xml"/><Relationship Id="rId23" Type="http://schemas.openxmlformats.org/officeDocument/2006/relationships/image" Target="../media/image7.png"/><Relationship Id="rId10" Type="http://schemas.openxmlformats.org/officeDocument/2006/relationships/tags" Target="../tags/tag4110.xml"/><Relationship Id="rId19" Type="http://schemas.openxmlformats.org/officeDocument/2006/relationships/tags" Target="../tags/tag4119.xml"/><Relationship Id="rId4" Type="http://schemas.openxmlformats.org/officeDocument/2006/relationships/tags" Target="../tags/tag4104.xml"/><Relationship Id="rId9" Type="http://schemas.openxmlformats.org/officeDocument/2006/relationships/tags" Target="../tags/tag4109.xml"/><Relationship Id="rId14" Type="http://schemas.openxmlformats.org/officeDocument/2006/relationships/tags" Target="../tags/tag4114.xml"/><Relationship Id="rId22" Type="http://schemas.openxmlformats.org/officeDocument/2006/relationships/slideMaster" Target="../slideMasters/slideMaster30.xml"/></Relationships>
</file>

<file path=ppt/slideLayouts/_rels/slideLayout533.xml.rels><?xml version="1.0" encoding="UTF-8" standalone="yes"?>
<Relationships xmlns="http://schemas.openxmlformats.org/package/2006/relationships"><Relationship Id="rId8" Type="http://schemas.openxmlformats.org/officeDocument/2006/relationships/tags" Target="../tags/tag4129.xml"/><Relationship Id="rId13" Type="http://schemas.openxmlformats.org/officeDocument/2006/relationships/tags" Target="../tags/tag4134.xml"/><Relationship Id="rId18" Type="http://schemas.openxmlformats.org/officeDocument/2006/relationships/slideMaster" Target="../slideMasters/slideMaster30.xml"/><Relationship Id="rId3" Type="http://schemas.openxmlformats.org/officeDocument/2006/relationships/tags" Target="../tags/tag4124.xml"/><Relationship Id="rId7" Type="http://schemas.openxmlformats.org/officeDocument/2006/relationships/tags" Target="../tags/tag4128.xml"/><Relationship Id="rId12" Type="http://schemas.openxmlformats.org/officeDocument/2006/relationships/tags" Target="../tags/tag4133.xml"/><Relationship Id="rId17" Type="http://schemas.openxmlformats.org/officeDocument/2006/relationships/tags" Target="../tags/tag4138.xml"/><Relationship Id="rId2" Type="http://schemas.openxmlformats.org/officeDocument/2006/relationships/tags" Target="../tags/tag4123.xml"/><Relationship Id="rId16" Type="http://schemas.openxmlformats.org/officeDocument/2006/relationships/tags" Target="../tags/tag4137.xml"/><Relationship Id="rId20" Type="http://schemas.openxmlformats.org/officeDocument/2006/relationships/image" Target="../media/image7.svg"/><Relationship Id="rId1" Type="http://schemas.openxmlformats.org/officeDocument/2006/relationships/tags" Target="../tags/tag4122.xml"/><Relationship Id="rId6" Type="http://schemas.openxmlformats.org/officeDocument/2006/relationships/tags" Target="../tags/tag4127.xml"/><Relationship Id="rId11" Type="http://schemas.openxmlformats.org/officeDocument/2006/relationships/tags" Target="../tags/tag4132.xml"/><Relationship Id="rId5" Type="http://schemas.openxmlformats.org/officeDocument/2006/relationships/tags" Target="../tags/tag4126.xml"/><Relationship Id="rId15" Type="http://schemas.openxmlformats.org/officeDocument/2006/relationships/tags" Target="../tags/tag4136.xml"/><Relationship Id="rId10" Type="http://schemas.openxmlformats.org/officeDocument/2006/relationships/tags" Target="../tags/tag4131.xml"/><Relationship Id="rId19" Type="http://schemas.openxmlformats.org/officeDocument/2006/relationships/image" Target="../media/image7.png"/><Relationship Id="rId4" Type="http://schemas.openxmlformats.org/officeDocument/2006/relationships/tags" Target="../tags/tag4125.xml"/><Relationship Id="rId9" Type="http://schemas.openxmlformats.org/officeDocument/2006/relationships/tags" Target="../tags/tag4130.xml"/><Relationship Id="rId14" Type="http://schemas.openxmlformats.org/officeDocument/2006/relationships/tags" Target="../tags/tag4135.xml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0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30.xml"/><Relationship Id="rId1" Type="http://schemas.openxmlformats.org/officeDocument/2006/relationships/tags" Target="../tags/tag4139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0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0.xml"/></Relationships>
</file>

<file path=ppt/slideLayouts/_rels/slideLayout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0.xml"/><Relationship Id="rId1" Type="http://schemas.openxmlformats.org/officeDocument/2006/relationships/tags" Target="../tags/tag4140.xml"/></Relationships>
</file>

<file path=ppt/slideLayouts/_rels/slideLayout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0.xml"/><Relationship Id="rId1" Type="http://schemas.openxmlformats.org/officeDocument/2006/relationships/tags" Target="../tags/tag414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1.xml"/><Relationship Id="rId1" Type="http://schemas.openxmlformats.org/officeDocument/2006/relationships/tags" Target="../tags/tag4143.xml"/></Relationships>
</file>

<file path=ppt/slideLayouts/_rels/slideLayout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31.xml"/><Relationship Id="rId1" Type="http://schemas.openxmlformats.org/officeDocument/2006/relationships/tags" Target="../tags/tag4144.xml"/></Relationships>
</file>

<file path=ppt/slideLayouts/_rels/slideLayout545.xml.rels><?xml version="1.0" encoding="UTF-8" standalone="yes"?>
<Relationships xmlns="http://schemas.openxmlformats.org/package/2006/relationships"><Relationship Id="rId8" Type="http://schemas.openxmlformats.org/officeDocument/2006/relationships/tags" Target="../tags/tag4152.xml"/><Relationship Id="rId13" Type="http://schemas.openxmlformats.org/officeDocument/2006/relationships/tags" Target="../tags/tag4157.xml"/><Relationship Id="rId18" Type="http://schemas.openxmlformats.org/officeDocument/2006/relationships/tags" Target="../tags/tag4162.xml"/><Relationship Id="rId3" Type="http://schemas.openxmlformats.org/officeDocument/2006/relationships/tags" Target="../tags/tag4147.xml"/><Relationship Id="rId21" Type="http://schemas.openxmlformats.org/officeDocument/2006/relationships/tags" Target="../tags/tag4165.xml"/><Relationship Id="rId7" Type="http://schemas.openxmlformats.org/officeDocument/2006/relationships/tags" Target="../tags/tag4151.xml"/><Relationship Id="rId12" Type="http://schemas.openxmlformats.org/officeDocument/2006/relationships/tags" Target="../tags/tag4156.xml"/><Relationship Id="rId17" Type="http://schemas.openxmlformats.org/officeDocument/2006/relationships/tags" Target="../tags/tag4161.xml"/><Relationship Id="rId25" Type="http://schemas.openxmlformats.org/officeDocument/2006/relationships/image" Target="../media/image6.png"/><Relationship Id="rId2" Type="http://schemas.openxmlformats.org/officeDocument/2006/relationships/tags" Target="../tags/tag4146.xml"/><Relationship Id="rId16" Type="http://schemas.openxmlformats.org/officeDocument/2006/relationships/tags" Target="../tags/tag4160.xml"/><Relationship Id="rId20" Type="http://schemas.openxmlformats.org/officeDocument/2006/relationships/tags" Target="../tags/tag4164.xml"/><Relationship Id="rId1" Type="http://schemas.openxmlformats.org/officeDocument/2006/relationships/tags" Target="../tags/tag4145.xml"/><Relationship Id="rId6" Type="http://schemas.openxmlformats.org/officeDocument/2006/relationships/tags" Target="../tags/tag4150.xml"/><Relationship Id="rId11" Type="http://schemas.openxmlformats.org/officeDocument/2006/relationships/tags" Target="../tags/tag4155.xml"/><Relationship Id="rId24" Type="http://schemas.openxmlformats.org/officeDocument/2006/relationships/image" Target="../media/image5.png"/><Relationship Id="rId5" Type="http://schemas.openxmlformats.org/officeDocument/2006/relationships/tags" Target="../tags/tag4149.xml"/><Relationship Id="rId15" Type="http://schemas.openxmlformats.org/officeDocument/2006/relationships/tags" Target="../tags/tag4159.xml"/><Relationship Id="rId23" Type="http://schemas.openxmlformats.org/officeDocument/2006/relationships/image" Target="../media/image4.png"/><Relationship Id="rId10" Type="http://schemas.openxmlformats.org/officeDocument/2006/relationships/tags" Target="../tags/tag4154.xml"/><Relationship Id="rId19" Type="http://schemas.openxmlformats.org/officeDocument/2006/relationships/tags" Target="../tags/tag4163.xml"/><Relationship Id="rId4" Type="http://schemas.openxmlformats.org/officeDocument/2006/relationships/tags" Target="../tags/tag4148.xml"/><Relationship Id="rId9" Type="http://schemas.openxmlformats.org/officeDocument/2006/relationships/tags" Target="../tags/tag4153.xml"/><Relationship Id="rId14" Type="http://schemas.openxmlformats.org/officeDocument/2006/relationships/tags" Target="../tags/tag4158.xml"/><Relationship Id="rId22" Type="http://schemas.openxmlformats.org/officeDocument/2006/relationships/slideMaster" Target="../slideMasters/slideMaster31.xml"/></Relationships>
</file>

<file path=ppt/slideLayouts/_rels/slideLayout546.xml.rels><?xml version="1.0" encoding="UTF-8" standalone="yes"?>
<Relationships xmlns="http://schemas.openxmlformats.org/package/2006/relationships"><Relationship Id="rId8" Type="http://schemas.openxmlformats.org/officeDocument/2006/relationships/tags" Target="../tags/tag4173.xml"/><Relationship Id="rId13" Type="http://schemas.openxmlformats.org/officeDocument/2006/relationships/tags" Target="../tags/tag4178.xml"/><Relationship Id="rId18" Type="http://schemas.openxmlformats.org/officeDocument/2006/relationships/slideMaster" Target="../slideMasters/slideMaster31.xml"/><Relationship Id="rId3" Type="http://schemas.openxmlformats.org/officeDocument/2006/relationships/tags" Target="../tags/tag4168.xml"/><Relationship Id="rId7" Type="http://schemas.openxmlformats.org/officeDocument/2006/relationships/tags" Target="../tags/tag4172.xml"/><Relationship Id="rId12" Type="http://schemas.openxmlformats.org/officeDocument/2006/relationships/tags" Target="../tags/tag4177.xml"/><Relationship Id="rId17" Type="http://schemas.openxmlformats.org/officeDocument/2006/relationships/tags" Target="../tags/tag4182.xml"/><Relationship Id="rId2" Type="http://schemas.openxmlformats.org/officeDocument/2006/relationships/tags" Target="../tags/tag4167.xml"/><Relationship Id="rId16" Type="http://schemas.openxmlformats.org/officeDocument/2006/relationships/tags" Target="../tags/tag4181.xml"/><Relationship Id="rId20" Type="http://schemas.openxmlformats.org/officeDocument/2006/relationships/image" Target="../media/image7.svg"/><Relationship Id="rId1" Type="http://schemas.openxmlformats.org/officeDocument/2006/relationships/tags" Target="../tags/tag4166.xml"/><Relationship Id="rId6" Type="http://schemas.openxmlformats.org/officeDocument/2006/relationships/tags" Target="../tags/tag4171.xml"/><Relationship Id="rId11" Type="http://schemas.openxmlformats.org/officeDocument/2006/relationships/tags" Target="../tags/tag4176.xml"/><Relationship Id="rId5" Type="http://schemas.openxmlformats.org/officeDocument/2006/relationships/tags" Target="../tags/tag4170.xml"/><Relationship Id="rId15" Type="http://schemas.openxmlformats.org/officeDocument/2006/relationships/tags" Target="../tags/tag4180.xml"/><Relationship Id="rId10" Type="http://schemas.openxmlformats.org/officeDocument/2006/relationships/tags" Target="../tags/tag4175.xml"/><Relationship Id="rId19" Type="http://schemas.openxmlformats.org/officeDocument/2006/relationships/image" Target="../media/image7.png"/><Relationship Id="rId4" Type="http://schemas.openxmlformats.org/officeDocument/2006/relationships/tags" Target="../tags/tag4169.xml"/><Relationship Id="rId9" Type="http://schemas.openxmlformats.org/officeDocument/2006/relationships/tags" Target="../tags/tag4174.xml"/><Relationship Id="rId14" Type="http://schemas.openxmlformats.org/officeDocument/2006/relationships/tags" Target="../tags/tag4179.xml"/></Relationships>
</file>

<file path=ppt/slideLayouts/_rels/slideLayout547.xml.rels><?xml version="1.0" encoding="UTF-8" standalone="yes"?>
<Relationships xmlns="http://schemas.openxmlformats.org/package/2006/relationships"><Relationship Id="rId8" Type="http://schemas.openxmlformats.org/officeDocument/2006/relationships/tags" Target="../tags/tag4190.xml"/><Relationship Id="rId13" Type="http://schemas.openxmlformats.org/officeDocument/2006/relationships/tags" Target="../tags/tag4195.xml"/><Relationship Id="rId18" Type="http://schemas.openxmlformats.org/officeDocument/2006/relationships/tags" Target="../tags/tag4200.xml"/><Relationship Id="rId3" Type="http://schemas.openxmlformats.org/officeDocument/2006/relationships/tags" Target="../tags/tag4185.xml"/><Relationship Id="rId7" Type="http://schemas.openxmlformats.org/officeDocument/2006/relationships/tags" Target="../tags/tag4189.xml"/><Relationship Id="rId12" Type="http://schemas.openxmlformats.org/officeDocument/2006/relationships/tags" Target="../tags/tag4194.xml"/><Relationship Id="rId17" Type="http://schemas.openxmlformats.org/officeDocument/2006/relationships/tags" Target="../tags/tag4199.xml"/><Relationship Id="rId2" Type="http://schemas.openxmlformats.org/officeDocument/2006/relationships/tags" Target="../tags/tag4184.xml"/><Relationship Id="rId16" Type="http://schemas.openxmlformats.org/officeDocument/2006/relationships/tags" Target="../tags/tag4198.xml"/><Relationship Id="rId20" Type="http://schemas.openxmlformats.org/officeDocument/2006/relationships/image" Target="../media/image8.png"/><Relationship Id="rId1" Type="http://schemas.openxmlformats.org/officeDocument/2006/relationships/tags" Target="../tags/tag4183.xml"/><Relationship Id="rId6" Type="http://schemas.openxmlformats.org/officeDocument/2006/relationships/tags" Target="../tags/tag4188.xml"/><Relationship Id="rId11" Type="http://schemas.openxmlformats.org/officeDocument/2006/relationships/tags" Target="../tags/tag4193.xml"/><Relationship Id="rId5" Type="http://schemas.openxmlformats.org/officeDocument/2006/relationships/tags" Target="../tags/tag4187.xml"/><Relationship Id="rId15" Type="http://schemas.openxmlformats.org/officeDocument/2006/relationships/tags" Target="../tags/tag4197.xml"/><Relationship Id="rId10" Type="http://schemas.openxmlformats.org/officeDocument/2006/relationships/tags" Target="../tags/tag4192.xml"/><Relationship Id="rId19" Type="http://schemas.openxmlformats.org/officeDocument/2006/relationships/slideMaster" Target="../slideMasters/slideMaster31.xml"/><Relationship Id="rId4" Type="http://schemas.openxmlformats.org/officeDocument/2006/relationships/tags" Target="../tags/tag4186.xml"/><Relationship Id="rId9" Type="http://schemas.openxmlformats.org/officeDocument/2006/relationships/tags" Target="../tags/tag4191.xml"/><Relationship Id="rId14" Type="http://schemas.openxmlformats.org/officeDocument/2006/relationships/tags" Target="../tags/tag4196.xml"/></Relationships>
</file>

<file path=ppt/slideLayouts/_rels/slideLayout548.xml.rels><?xml version="1.0" encoding="UTF-8" standalone="yes"?>
<Relationships xmlns="http://schemas.openxmlformats.org/package/2006/relationships"><Relationship Id="rId8" Type="http://schemas.openxmlformats.org/officeDocument/2006/relationships/tags" Target="../tags/tag4208.xml"/><Relationship Id="rId13" Type="http://schemas.openxmlformats.org/officeDocument/2006/relationships/tags" Target="../tags/tag4213.xml"/><Relationship Id="rId18" Type="http://schemas.openxmlformats.org/officeDocument/2006/relationships/slideMaster" Target="../slideMasters/slideMaster31.xml"/><Relationship Id="rId3" Type="http://schemas.openxmlformats.org/officeDocument/2006/relationships/tags" Target="../tags/tag4203.xml"/><Relationship Id="rId7" Type="http://schemas.openxmlformats.org/officeDocument/2006/relationships/tags" Target="../tags/tag4207.xml"/><Relationship Id="rId12" Type="http://schemas.openxmlformats.org/officeDocument/2006/relationships/tags" Target="../tags/tag4212.xml"/><Relationship Id="rId17" Type="http://schemas.openxmlformats.org/officeDocument/2006/relationships/tags" Target="../tags/tag4217.xml"/><Relationship Id="rId2" Type="http://schemas.openxmlformats.org/officeDocument/2006/relationships/tags" Target="../tags/tag4202.xml"/><Relationship Id="rId16" Type="http://schemas.openxmlformats.org/officeDocument/2006/relationships/tags" Target="../tags/tag4216.xml"/><Relationship Id="rId20" Type="http://schemas.openxmlformats.org/officeDocument/2006/relationships/image" Target="../media/image7.svg"/><Relationship Id="rId1" Type="http://schemas.openxmlformats.org/officeDocument/2006/relationships/tags" Target="../tags/tag4201.xml"/><Relationship Id="rId6" Type="http://schemas.openxmlformats.org/officeDocument/2006/relationships/tags" Target="../tags/tag4206.xml"/><Relationship Id="rId11" Type="http://schemas.openxmlformats.org/officeDocument/2006/relationships/tags" Target="../tags/tag4211.xml"/><Relationship Id="rId5" Type="http://schemas.openxmlformats.org/officeDocument/2006/relationships/tags" Target="../tags/tag4205.xml"/><Relationship Id="rId15" Type="http://schemas.openxmlformats.org/officeDocument/2006/relationships/tags" Target="../tags/tag4215.xml"/><Relationship Id="rId10" Type="http://schemas.openxmlformats.org/officeDocument/2006/relationships/tags" Target="../tags/tag4210.xml"/><Relationship Id="rId19" Type="http://schemas.openxmlformats.org/officeDocument/2006/relationships/image" Target="../media/image7.png"/><Relationship Id="rId4" Type="http://schemas.openxmlformats.org/officeDocument/2006/relationships/tags" Target="../tags/tag4204.xml"/><Relationship Id="rId9" Type="http://schemas.openxmlformats.org/officeDocument/2006/relationships/tags" Target="../tags/tag4209.xml"/><Relationship Id="rId14" Type="http://schemas.openxmlformats.org/officeDocument/2006/relationships/tags" Target="../tags/tag4214.xml"/></Relationships>
</file>

<file path=ppt/slideLayouts/_rels/slideLayout549.xml.rels><?xml version="1.0" encoding="UTF-8" standalone="yes"?>
<Relationships xmlns="http://schemas.openxmlformats.org/package/2006/relationships"><Relationship Id="rId8" Type="http://schemas.openxmlformats.org/officeDocument/2006/relationships/tags" Target="../tags/tag4225.xml"/><Relationship Id="rId13" Type="http://schemas.openxmlformats.org/officeDocument/2006/relationships/tags" Target="../tags/tag4230.xml"/><Relationship Id="rId18" Type="http://schemas.openxmlformats.org/officeDocument/2006/relationships/tags" Target="../tags/tag4235.xml"/><Relationship Id="rId3" Type="http://schemas.openxmlformats.org/officeDocument/2006/relationships/tags" Target="../tags/tag4220.xml"/><Relationship Id="rId21" Type="http://schemas.openxmlformats.org/officeDocument/2006/relationships/tags" Target="../tags/tag4238.xml"/><Relationship Id="rId7" Type="http://schemas.openxmlformats.org/officeDocument/2006/relationships/tags" Target="../tags/tag4224.xml"/><Relationship Id="rId12" Type="http://schemas.openxmlformats.org/officeDocument/2006/relationships/tags" Target="../tags/tag4229.xml"/><Relationship Id="rId17" Type="http://schemas.openxmlformats.org/officeDocument/2006/relationships/tags" Target="../tags/tag4234.xml"/><Relationship Id="rId2" Type="http://schemas.openxmlformats.org/officeDocument/2006/relationships/tags" Target="../tags/tag4219.xml"/><Relationship Id="rId16" Type="http://schemas.openxmlformats.org/officeDocument/2006/relationships/tags" Target="../tags/tag4233.xml"/><Relationship Id="rId20" Type="http://schemas.openxmlformats.org/officeDocument/2006/relationships/tags" Target="../tags/tag4237.xml"/><Relationship Id="rId1" Type="http://schemas.openxmlformats.org/officeDocument/2006/relationships/tags" Target="../tags/tag4218.xml"/><Relationship Id="rId6" Type="http://schemas.openxmlformats.org/officeDocument/2006/relationships/tags" Target="../tags/tag4223.xml"/><Relationship Id="rId11" Type="http://schemas.openxmlformats.org/officeDocument/2006/relationships/tags" Target="../tags/tag4228.xml"/><Relationship Id="rId24" Type="http://schemas.openxmlformats.org/officeDocument/2006/relationships/image" Target="../media/image7.svg"/><Relationship Id="rId5" Type="http://schemas.openxmlformats.org/officeDocument/2006/relationships/tags" Target="../tags/tag4222.xml"/><Relationship Id="rId15" Type="http://schemas.openxmlformats.org/officeDocument/2006/relationships/tags" Target="../tags/tag4232.xml"/><Relationship Id="rId23" Type="http://schemas.openxmlformats.org/officeDocument/2006/relationships/image" Target="../media/image7.png"/><Relationship Id="rId10" Type="http://schemas.openxmlformats.org/officeDocument/2006/relationships/tags" Target="../tags/tag4227.xml"/><Relationship Id="rId19" Type="http://schemas.openxmlformats.org/officeDocument/2006/relationships/tags" Target="../tags/tag4236.xml"/><Relationship Id="rId4" Type="http://schemas.openxmlformats.org/officeDocument/2006/relationships/tags" Target="../tags/tag4221.xml"/><Relationship Id="rId9" Type="http://schemas.openxmlformats.org/officeDocument/2006/relationships/tags" Target="../tags/tag4226.xml"/><Relationship Id="rId14" Type="http://schemas.openxmlformats.org/officeDocument/2006/relationships/tags" Target="../tags/tag4231.xml"/><Relationship Id="rId22" Type="http://schemas.openxmlformats.org/officeDocument/2006/relationships/slideMaster" Target="../slideMasters/slideMaster3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0.xml.rels><?xml version="1.0" encoding="UTF-8" standalone="yes"?>
<Relationships xmlns="http://schemas.openxmlformats.org/package/2006/relationships"><Relationship Id="rId8" Type="http://schemas.openxmlformats.org/officeDocument/2006/relationships/tags" Target="../tags/tag4246.xml"/><Relationship Id="rId13" Type="http://schemas.openxmlformats.org/officeDocument/2006/relationships/tags" Target="../tags/tag4251.xml"/><Relationship Id="rId18" Type="http://schemas.openxmlformats.org/officeDocument/2006/relationships/tags" Target="../tags/tag4256.xml"/><Relationship Id="rId3" Type="http://schemas.openxmlformats.org/officeDocument/2006/relationships/tags" Target="../tags/tag4241.xml"/><Relationship Id="rId21" Type="http://schemas.openxmlformats.org/officeDocument/2006/relationships/tags" Target="../tags/tag4259.xml"/><Relationship Id="rId7" Type="http://schemas.openxmlformats.org/officeDocument/2006/relationships/tags" Target="../tags/tag4245.xml"/><Relationship Id="rId12" Type="http://schemas.openxmlformats.org/officeDocument/2006/relationships/tags" Target="../tags/tag4250.xml"/><Relationship Id="rId17" Type="http://schemas.openxmlformats.org/officeDocument/2006/relationships/tags" Target="../tags/tag4255.xml"/><Relationship Id="rId2" Type="http://schemas.openxmlformats.org/officeDocument/2006/relationships/tags" Target="../tags/tag4240.xml"/><Relationship Id="rId16" Type="http://schemas.openxmlformats.org/officeDocument/2006/relationships/tags" Target="../tags/tag4254.xml"/><Relationship Id="rId20" Type="http://schemas.openxmlformats.org/officeDocument/2006/relationships/tags" Target="../tags/tag4258.xml"/><Relationship Id="rId1" Type="http://schemas.openxmlformats.org/officeDocument/2006/relationships/tags" Target="../tags/tag4239.xml"/><Relationship Id="rId6" Type="http://schemas.openxmlformats.org/officeDocument/2006/relationships/tags" Target="../tags/tag4244.xml"/><Relationship Id="rId11" Type="http://schemas.openxmlformats.org/officeDocument/2006/relationships/tags" Target="../tags/tag4249.xml"/><Relationship Id="rId24" Type="http://schemas.openxmlformats.org/officeDocument/2006/relationships/image" Target="../media/image7.svg"/><Relationship Id="rId5" Type="http://schemas.openxmlformats.org/officeDocument/2006/relationships/tags" Target="../tags/tag4243.xml"/><Relationship Id="rId15" Type="http://schemas.openxmlformats.org/officeDocument/2006/relationships/tags" Target="../tags/tag4253.xml"/><Relationship Id="rId23" Type="http://schemas.openxmlformats.org/officeDocument/2006/relationships/image" Target="../media/image7.png"/><Relationship Id="rId10" Type="http://schemas.openxmlformats.org/officeDocument/2006/relationships/tags" Target="../tags/tag4248.xml"/><Relationship Id="rId19" Type="http://schemas.openxmlformats.org/officeDocument/2006/relationships/tags" Target="../tags/tag4257.xml"/><Relationship Id="rId4" Type="http://schemas.openxmlformats.org/officeDocument/2006/relationships/tags" Target="../tags/tag4242.xml"/><Relationship Id="rId9" Type="http://schemas.openxmlformats.org/officeDocument/2006/relationships/tags" Target="../tags/tag4247.xml"/><Relationship Id="rId14" Type="http://schemas.openxmlformats.org/officeDocument/2006/relationships/tags" Target="../tags/tag4252.xml"/><Relationship Id="rId22" Type="http://schemas.openxmlformats.org/officeDocument/2006/relationships/slideMaster" Target="../slideMasters/slideMaster31.xml"/></Relationships>
</file>

<file path=ppt/slideLayouts/_rels/slideLayout551.xml.rels><?xml version="1.0" encoding="UTF-8" standalone="yes"?>
<Relationships xmlns="http://schemas.openxmlformats.org/package/2006/relationships"><Relationship Id="rId8" Type="http://schemas.openxmlformats.org/officeDocument/2006/relationships/tags" Target="../tags/tag4267.xml"/><Relationship Id="rId13" Type="http://schemas.openxmlformats.org/officeDocument/2006/relationships/tags" Target="../tags/tag4272.xml"/><Relationship Id="rId18" Type="http://schemas.openxmlformats.org/officeDocument/2006/relationships/slideMaster" Target="../slideMasters/slideMaster31.xml"/><Relationship Id="rId3" Type="http://schemas.openxmlformats.org/officeDocument/2006/relationships/tags" Target="../tags/tag4262.xml"/><Relationship Id="rId7" Type="http://schemas.openxmlformats.org/officeDocument/2006/relationships/tags" Target="../tags/tag4266.xml"/><Relationship Id="rId12" Type="http://schemas.openxmlformats.org/officeDocument/2006/relationships/tags" Target="../tags/tag4271.xml"/><Relationship Id="rId17" Type="http://schemas.openxmlformats.org/officeDocument/2006/relationships/tags" Target="../tags/tag4276.xml"/><Relationship Id="rId2" Type="http://schemas.openxmlformats.org/officeDocument/2006/relationships/tags" Target="../tags/tag4261.xml"/><Relationship Id="rId16" Type="http://schemas.openxmlformats.org/officeDocument/2006/relationships/tags" Target="../tags/tag4275.xml"/><Relationship Id="rId20" Type="http://schemas.openxmlformats.org/officeDocument/2006/relationships/image" Target="../media/image7.svg"/><Relationship Id="rId1" Type="http://schemas.openxmlformats.org/officeDocument/2006/relationships/tags" Target="../tags/tag4260.xml"/><Relationship Id="rId6" Type="http://schemas.openxmlformats.org/officeDocument/2006/relationships/tags" Target="../tags/tag4265.xml"/><Relationship Id="rId11" Type="http://schemas.openxmlformats.org/officeDocument/2006/relationships/tags" Target="../tags/tag4270.xml"/><Relationship Id="rId5" Type="http://schemas.openxmlformats.org/officeDocument/2006/relationships/tags" Target="../tags/tag4264.xml"/><Relationship Id="rId15" Type="http://schemas.openxmlformats.org/officeDocument/2006/relationships/tags" Target="../tags/tag4274.xml"/><Relationship Id="rId10" Type="http://schemas.openxmlformats.org/officeDocument/2006/relationships/tags" Target="../tags/tag4269.xml"/><Relationship Id="rId19" Type="http://schemas.openxmlformats.org/officeDocument/2006/relationships/image" Target="../media/image7.png"/><Relationship Id="rId4" Type="http://schemas.openxmlformats.org/officeDocument/2006/relationships/tags" Target="../tags/tag4263.xml"/><Relationship Id="rId9" Type="http://schemas.openxmlformats.org/officeDocument/2006/relationships/tags" Target="../tags/tag4268.xml"/><Relationship Id="rId14" Type="http://schemas.openxmlformats.org/officeDocument/2006/relationships/tags" Target="../tags/tag4273.xml"/></Relationships>
</file>

<file path=ppt/slideLayouts/_rels/slideLayout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1.xml"/></Relationships>
</file>

<file path=ppt/slideLayouts/_rels/slideLayout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31.xml"/><Relationship Id="rId1" Type="http://schemas.openxmlformats.org/officeDocument/2006/relationships/tags" Target="../tags/tag4277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1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1.xml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1.xml"/><Relationship Id="rId1" Type="http://schemas.openxmlformats.org/officeDocument/2006/relationships/tags" Target="../tags/tag4278.xml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1.xml"/><Relationship Id="rId1" Type="http://schemas.openxmlformats.org/officeDocument/2006/relationships/tags" Target="../tags/tag4279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2.xml"/><Relationship Id="rId1" Type="http://schemas.openxmlformats.org/officeDocument/2006/relationships/tags" Target="../tags/tag4281.xml"/></Relationships>
</file>

<file path=ppt/slideLayouts/_rels/slideLayout5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32.xml"/><Relationship Id="rId1" Type="http://schemas.openxmlformats.org/officeDocument/2006/relationships/tags" Target="../tags/tag4282.xml"/></Relationships>
</file>

<file path=ppt/slideLayouts/_rels/slideLayout563.xml.rels><?xml version="1.0" encoding="UTF-8" standalone="yes"?>
<Relationships xmlns="http://schemas.openxmlformats.org/package/2006/relationships"><Relationship Id="rId8" Type="http://schemas.openxmlformats.org/officeDocument/2006/relationships/tags" Target="../tags/tag4290.xml"/><Relationship Id="rId13" Type="http://schemas.openxmlformats.org/officeDocument/2006/relationships/tags" Target="../tags/tag4295.xml"/><Relationship Id="rId18" Type="http://schemas.openxmlformats.org/officeDocument/2006/relationships/tags" Target="../tags/tag4300.xml"/><Relationship Id="rId3" Type="http://schemas.openxmlformats.org/officeDocument/2006/relationships/tags" Target="../tags/tag4285.xml"/><Relationship Id="rId21" Type="http://schemas.openxmlformats.org/officeDocument/2006/relationships/tags" Target="../tags/tag4303.xml"/><Relationship Id="rId7" Type="http://schemas.openxmlformats.org/officeDocument/2006/relationships/tags" Target="../tags/tag4289.xml"/><Relationship Id="rId12" Type="http://schemas.openxmlformats.org/officeDocument/2006/relationships/tags" Target="../tags/tag4294.xml"/><Relationship Id="rId17" Type="http://schemas.openxmlformats.org/officeDocument/2006/relationships/tags" Target="../tags/tag4299.xml"/><Relationship Id="rId25" Type="http://schemas.openxmlformats.org/officeDocument/2006/relationships/image" Target="../media/image6.png"/><Relationship Id="rId2" Type="http://schemas.openxmlformats.org/officeDocument/2006/relationships/tags" Target="../tags/tag4284.xml"/><Relationship Id="rId16" Type="http://schemas.openxmlformats.org/officeDocument/2006/relationships/tags" Target="../tags/tag4298.xml"/><Relationship Id="rId20" Type="http://schemas.openxmlformats.org/officeDocument/2006/relationships/tags" Target="../tags/tag4302.xml"/><Relationship Id="rId1" Type="http://schemas.openxmlformats.org/officeDocument/2006/relationships/tags" Target="../tags/tag4283.xml"/><Relationship Id="rId6" Type="http://schemas.openxmlformats.org/officeDocument/2006/relationships/tags" Target="../tags/tag4288.xml"/><Relationship Id="rId11" Type="http://schemas.openxmlformats.org/officeDocument/2006/relationships/tags" Target="../tags/tag4293.xml"/><Relationship Id="rId24" Type="http://schemas.openxmlformats.org/officeDocument/2006/relationships/image" Target="../media/image5.png"/><Relationship Id="rId5" Type="http://schemas.openxmlformats.org/officeDocument/2006/relationships/tags" Target="../tags/tag4287.xml"/><Relationship Id="rId15" Type="http://schemas.openxmlformats.org/officeDocument/2006/relationships/tags" Target="../tags/tag4297.xml"/><Relationship Id="rId23" Type="http://schemas.openxmlformats.org/officeDocument/2006/relationships/image" Target="../media/image4.png"/><Relationship Id="rId10" Type="http://schemas.openxmlformats.org/officeDocument/2006/relationships/tags" Target="../tags/tag4292.xml"/><Relationship Id="rId19" Type="http://schemas.openxmlformats.org/officeDocument/2006/relationships/tags" Target="../tags/tag4301.xml"/><Relationship Id="rId4" Type="http://schemas.openxmlformats.org/officeDocument/2006/relationships/tags" Target="../tags/tag4286.xml"/><Relationship Id="rId9" Type="http://schemas.openxmlformats.org/officeDocument/2006/relationships/tags" Target="../tags/tag4291.xml"/><Relationship Id="rId14" Type="http://schemas.openxmlformats.org/officeDocument/2006/relationships/tags" Target="../tags/tag4296.xml"/><Relationship Id="rId22" Type="http://schemas.openxmlformats.org/officeDocument/2006/relationships/slideMaster" Target="../slideMasters/slideMaster32.xml"/></Relationships>
</file>

<file path=ppt/slideLayouts/_rels/slideLayout564.xml.rels><?xml version="1.0" encoding="UTF-8" standalone="yes"?>
<Relationships xmlns="http://schemas.openxmlformats.org/package/2006/relationships"><Relationship Id="rId8" Type="http://schemas.openxmlformats.org/officeDocument/2006/relationships/tags" Target="../tags/tag4311.xml"/><Relationship Id="rId13" Type="http://schemas.openxmlformats.org/officeDocument/2006/relationships/tags" Target="../tags/tag4316.xml"/><Relationship Id="rId18" Type="http://schemas.openxmlformats.org/officeDocument/2006/relationships/slideMaster" Target="../slideMasters/slideMaster32.xml"/><Relationship Id="rId3" Type="http://schemas.openxmlformats.org/officeDocument/2006/relationships/tags" Target="../tags/tag4306.xml"/><Relationship Id="rId7" Type="http://schemas.openxmlformats.org/officeDocument/2006/relationships/tags" Target="../tags/tag4310.xml"/><Relationship Id="rId12" Type="http://schemas.openxmlformats.org/officeDocument/2006/relationships/tags" Target="../tags/tag4315.xml"/><Relationship Id="rId17" Type="http://schemas.openxmlformats.org/officeDocument/2006/relationships/tags" Target="../tags/tag4320.xml"/><Relationship Id="rId2" Type="http://schemas.openxmlformats.org/officeDocument/2006/relationships/tags" Target="../tags/tag4305.xml"/><Relationship Id="rId16" Type="http://schemas.openxmlformats.org/officeDocument/2006/relationships/tags" Target="../tags/tag4319.xml"/><Relationship Id="rId20" Type="http://schemas.openxmlformats.org/officeDocument/2006/relationships/image" Target="../media/image7.svg"/><Relationship Id="rId1" Type="http://schemas.openxmlformats.org/officeDocument/2006/relationships/tags" Target="../tags/tag4304.xml"/><Relationship Id="rId6" Type="http://schemas.openxmlformats.org/officeDocument/2006/relationships/tags" Target="../tags/tag4309.xml"/><Relationship Id="rId11" Type="http://schemas.openxmlformats.org/officeDocument/2006/relationships/tags" Target="../tags/tag4314.xml"/><Relationship Id="rId5" Type="http://schemas.openxmlformats.org/officeDocument/2006/relationships/tags" Target="../tags/tag4308.xml"/><Relationship Id="rId15" Type="http://schemas.openxmlformats.org/officeDocument/2006/relationships/tags" Target="../tags/tag4318.xml"/><Relationship Id="rId10" Type="http://schemas.openxmlformats.org/officeDocument/2006/relationships/tags" Target="../tags/tag4313.xml"/><Relationship Id="rId19" Type="http://schemas.openxmlformats.org/officeDocument/2006/relationships/image" Target="../media/image7.png"/><Relationship Id="rId4" Type="http://schemas.openxmlformats.org/officeDocument/2006/relationships/tags" Target="../tags/tag4307.xml"/><Relationship Id="rId9" Type="http://schemas.openxmlformats.org/officeDocument/2006/relationships/tags" Target="../tags/tag4312.xml"/><Relationship Id="rId14" Type="http://schemas.openxmlformats.org/officeDocument/2006/relationships/tags" Target="../tags/tag4317.xml"/></Relationships>
</file>

<file path=ppt/slideLayouts/_rels/slideLayout565.xml.rels><?xml version="1.0" encoding="UTF-8" standalone="yes"?>
<Relationships xmlns="http://schemas.openxmlformats.org/package/2006/relationships"><Relationship Id="rId8" Type="http://schemas.openxmlformats.org/officeDocument/2006/relationships/tags" Target="../tags/tag4328.xml"/><Relationship Id="rId13" Type="http://schemas.openxmlformats.org/officeDocument/2006/relationships/tags" Target="../tags/tag4333.xml"/><Relationship Id="rId18" Type="http://schemas.openxmlformats.org/officeDocument/2006/relationships/tags" Target="../tags/tag4338.xml"/><Relationship Id="rId3" Type="http://schemas.openxmlformats.org/officeDocument/2006/relationships/tags" Target="../tags/tag4323.xml"/><Relationship Id="rId7" Type="http://schemas.openxmlformats.org/officeDocument/2006/relationships/tags" Target="../tags/tag4327.xml"/><Relationship Id="rId12" Type="http://schemas.openxmlformats.org/officeDocument/2006/relationships/tags" Target="../tags/tag4332.xml"/><Relationship Id="rId17" Type="http://schemas.openxmlformats.org/officeDocument/2006/relationships/tags" Target="../tags/tag4337.xml"/><Relationship Id="rId2" Type="http://schemas.openxmlformats.org/officeDocument/2006/relationships/tags" Target="../tags/tag4322.xml"/><Relationship Id="rId16" Type="http://schemas.openxmlformats.org/officeDocument/2006/relationships/tags" Target="../tags/tag4336.xml"/><Relationship Id="rId20" Type="http://schemas.openxmlformats.org/officeDocument/2006/relationships/image" Target="../media/image8.png"/><Relationship Id="rId1" Type="http://schemas.openxmlformats.org/officeDocument/2006/relationships/tags" Target="../tags/tag4321.xml"/><Relationship Id="rId6" Type="http://schemas.openxmlformats.org/officeDocument/2006/relationships/tags" Target="../tags/tag4326.xml"/><Relationship Id="rId11" Type="http://schemas.openxmlformats.org/officeDocument/2006/relationships/tags" Target="../tags/tag4331.xml"/><Relationship Id="rId5" Type="http://schemas.openxmlformats.org/officeDocument/2006/relationships/tags" Target="../tags/tag4325.xml"/><Relationship Id="rId15" Type="http://schemas.openxmlformats.org/officeDocument/2006/relationships/tags" Target="../tags/tag4335.xml"/><Relationship Id="rId10" Type="http://schemas.openxmlformats.org/officeDocument/2006/relationships/tags" Target="../tags/tag4330.xml"/><Relationship Id="rId19" Type="http://schemas.openxmlformats.org/officeDocument/2006/relationships/slideMaster" Target="../slideMasters/slideMaster32.xml"/><Relationship Id="rId4" Type="http://schemas.openxmlformats.org/officeDocument/2006/relationships/tags" Target="../tags/tag4324.xml"/><Relationship Id="rId9" Type="http://schemas.openxmlformats.org/officeDocument/2006/relationships/tags" Target="../tags/tag4329.xml"/><Relationship Id="rId14" Type="http://schemas.openxmlformats.org/officeDocument/2006/relationships/tags" Target="../tags/tag4334.xml"/></Relationships>
</file>

<file path=ppt/slideLayouts/_rels/slideLayout566.xml.rels><?xml version="1.0" encoding="UTF-8" standalone="yes"?>
<Relationships xmlns="http://schemas.openxmlformats.org/package/2006/relationships"><Relationship Id="rId8" Type="http://schemas.openxmlformats.org/officeDocument/2006/relationships/tags" Target="../tags/tag4346.xml"/><Relationship Id="rId13" Type="http://schemas.openxmlformats.org/officeDocument/2006/relationships/tags" Target="../tags/tag4351.xml"/><Relationship Id="rId18" Type="http://schemas.openxmlformats.org/officeDocument/2006/relationships/slideMaster" Target="../slideMasters/slideMaster32.xml"/><Relationship Id="rId3" Type="http://schemas.openxmlformats.org/officeDocument/2006/relationships/tags" Target="../tags/tag4341.xml"/><Relationship Id="rId7" Type="http://schemas.openxmlformats.org/officeDocument/2006/relationships/tags" Target="../tags/tag4345.xml"/><Relationship Id="rId12" Type="http://schemas.openxmlformats.org/officeDocument/2006/relationships/tags" Target="../tags/tag4350.xml"/><Relationship Id="rId17" Type="http://schemas.openxmlformats.org/officeDocument/2006/relationships/tags" Target="../tags/tag4355.xml"/><Relationship Id="rId2" Type="http://schemas.openxmlformats.org/officeDocument/2006/relationships/tags" Target="../tags/tag4340.xml"/><Relationship Id="rId16" Type="http://schemas.openxmlformats.org/officeDocument/2006/relationships/tags" Target="../tags/tag4354.xml"/><Relationship Id="rId20" Type="http://schemas.openxmlformats.org/officeDocument/2006/relationships/image" Target="../media/image7.svg"/><Relationship Id="rId1" Type="http://schemas.openxmlformats.org/officeDocument/2006/relationships/tags" Target="../tags/tag4339.xml"/><Relationship Id="rId6" Type="http://schemas.openxmlformats.org/officeDocument/2006/relationships/tags" Target="../tags/tag4344.xml"/><Relationship Id="rId11" Type="http://schemas.openxmlformats.org/officeDocument/2006/relationships/tags" Target="../tags/tag4349.xml"/><Relationship Id="rId5" Type="http://schemas.openxmlformats.org/officeDocument/2006/relationships/tags" Target="../tags/tag4343.xml"/><Relationship Id="rId15" Type="http://schemas.openxmlformats.org/officeDocument/2006/relationships/tags" Target="../tags/tag4353.xml"/><Relationship Id="rId10" Type="http://schemas.openxmlformats.org/officeDocument/2006/relationships/tags" Target="../tags/tag4348.xml"/><Relationship Id="rId19" Type="http://schemas.openxmlformats.org/officeDocument/2006/relationships/image" Target="../media/image7.png"/><Relationship Id="rId4" Type="http://schemas.openxmlformats.org/officeDocument/2006/relationships/tags" Target="../tags/tag4342.xml"/><Relationship Id="rId9" Type="http://schemas.openxmlformats.org/officeDocument/2006/relationships/tags" Target="../tags/tag4347.xml"/><Relationship Id="rId14" Type="http://schemas.openxmlformats.org/officeDocument/2006/relationships/tags" Target="../tags/tag4352.xml"/></Relationships>
</file>

<file path=ppt/slideLayouts/_rels/slideLayout567.xml.rels><?xml version="1.0" encoding="UTF-8" standalone="yes"?>
<Relationships xmlns="http://schemas.openxmlformats.org/package/2006/relationships"><Relationship Id="rId8" Type="http://schemas.openxmlformats.org/officeDocument/2006/relationships/tags" Target="../tags/tag4363.xml"/><Relationship Id="rId13" Type="http://schemas.openxmlformats.org/officeDocument/2006/relationships/tags" Target="../tags/tag4368.xml"/><Relationship Id="rId18" Type="http://schemas.openxmlformats.org/officeDocument/2006/relationships/tags" Target="../tags/tag4373.xml"/><Relationship Id="rId3" Type="http://schemas.openxmlformats.org/officeDocument/2006/relationships/tags" Target="../tags/tag4358.xml"/><Relationship Id="rId21" Type="http://schemas.openxmlformats.org/officeDocument/2006/relationships/tags" Target="../tags/tag4376.xml"/><Relationship Id="rId7" Type="http://schemas.openxmlformats.org/officeDocument/2006/relationships/tags" Target="../tags/tag4362.xml"/><Relationship Id="rId12" Type="http://schemas.openxmlformats.org/officeDocument/2006/relationships/tags" Target="../tags/tag4367.xml"/><Relationship Id="rId17" Type="http://schemas.openxmlformats.org/officeDocument/2006/relationships/tags" Target="../tags/tag4372.xml"/><Relationship Id="rId2" Type="http://schemas.openxmlformats.org/officeDocument/2006/relationships/tags" Target="../tags/tag4357.xml"/><Relationship Id="rId16" Type="http://schemas.openxmlformats.org/officeDocument/2006/relationships/tags" Target="../tags/tag4371.xml"/><Relationship Id="rId20" Type="http://schemas.openxmlformats.org/officeDocument/2006/relationships/tags" Target="../tags/tag4375.xml"/><Relationship Id="rId1" Type="http://schemas.openxmlformats.org/officeDocument/2006/relationships/tags" Target="../tags/tag4356.xml"/><Relationship Id="rId6" Type="http://schemas.openxmlformats.org/officeDocument/2006/relationships/tags" Target="../tags/tag4361.xml"/><Relationship Id="rId11" Type="http://schemas.openxmlformats.org/officeDocument/2006/relationships/tags" Target="../tags/tag4366.xml"/><Relationship Id="rId24" Type="http://schemas.openxmlformats.org/officeDocument/2006/relationships/image" Target="../media/image7.svg"/><Relationship Id="rId5" Type="http://schemas.openxmlformats.org/officeDocument/2006/relationships/tags" Target="../tags/tag4360.xml"/><Relationship Id="rId15" Type="http://schemas.openxmlformats.org/officeDocument/2006/relationships/tags" Target="../tags/tag4370.xml"/><Relationship Id="rId23" Type="http://schemas.openxmlformats.org/officeDocument/2006/relationships/image" Target="../media/image7.png"/><Relationship Id="rId10" Type="http://schemas.openxmlformats.org/officeDocument/2006/relationships/tags" Target="../tags/tag4365.xml"/><Relationship Id="rId19" Type="http://schemas.openxmlformats.org/officeDocument/2006/relationships/tags" Target="../tags/tag4374.xml"/><Relationship Id="rId4" Type="http://schemas.openxmlformats.org/officeDocument/2006/relationships/tags" Target="../tags/tag4359.xml"/><Relationship Id="rId9" Type="http://schemas.openxmlformats.org/officeDocument/2006/relationships/tags" Target="../tags/tag4364.xml"/><Relationship Id="rId14" Type="http://schemas.openxmlformats.org/officeDocument/2006/relationships/tags" Target="../tags/tag4369.xml"/><Relationship Id="rId22" Type="http://schemas.openxmlformats.org/officeDocument/2006/relationships/slideMaster" Target="../slideMasters/slideMaster32.xml"/></Relationships>
</file>

<file path=ppt/slideLayouts/_rels/slideLayout568.xml.rels><?xml version="1.0" encoding="UTF-8" standalone="yes"?>
<Relationships xmlns="http://schemas.openxmlformats.org/package/2006/relationships"><Relationship Id="rId8" Type="http://schemas.openxmlformats.org/officeDocument/2006/relationships/tags" Target="../tags/tag4384.xml"/><Relationship Id="rId13" Type="http://schemas.openxmlformats.org/officeDocument/2006/relationships/tags" Target="../tags/tag4389.xml"/><Relationship Id="rId18" Type="http://schemas.openxmlformats.org/officeDocument/2006/relationships/tags" Target="../tags/tag4394.xml"/><Relationship Id="rId3" Type="http://schemas.openxmlformats.org/officeDocument/2006/relationships/tags" Target="../tags/tag4379.xml"/><Relationship Id="rId21" Type="http://schemas.openxmlformats.org/officeDocument/2006/relationships/tags" Target="../tags/tag4397.xml"/><Relationship Id="rId7" Type="http://schemas.openxmlformats.org/officeDocument/2006/relationships/tags" Target="../tags/tag4383.xml"/><Relationship Id="rId12" Type="http://schemas.openxmlformats.org/officeDocument/2006/relationships/tags" Target="../tags/tag4388.xml"/><Relationship Id="rId17" Type="http://schemas.openxmlformats.org/officeDocument/2006/relationships/tags" Target="../tags/tag4393.xml"/><Relationship Id="rId2" Type="http://schemas.openxmlformats.org/officeDocument/2006/relationships/tags" Target="../tags/tag4378.xml"/><Relationship Id="rId16" Type="http://schemas.openxmlformats.org/officeDocument/2006/relationships/tags" Target="../tags/tag4392.xml"/><Relationship Id="rId20" Type="http://schemas.openxmlformats.org/officeDocument/2006/relationships/tags" Target="../tags/tag4396.xml"/><Relationship Id="rId1" Type="http://schemas.openxmlformats.org/officeDocument/2006/relationships/tags" Target="../tags/tag4377.xml"/><Relationship Id="rId6" Type="http://schemas.openxmlformats.org/officeDocument/2006/relationships/tags" Target="../tags/tag4382.xml"/><Relationship Id="rId11" Type="http://schemas.openxmlformats.org/officeDocument/2006/relationships/tags" Target="../tags/tag4387.xml"/><Relationship Id="rId24" Type="http://schemas.openxmlformats.org/officeDocument/2006/relationships/image" Target="../media/image7.svg"/><Relationship Id="rId5" Type="http://schemas.openxmlformats.org/officeDocument/2006/relationships/tags" Target="../tags/tag4381.xml"/><Relationship Id="rId15" Type="http://schemas.openxmlformats.org/officeDocument/2006/relationships/tags" Target="../tags/tag4391.xml"/><Relationship Id="rId23" Type="http://schemas.openxmlformats.org/officeDocument/2006/relationships/image" Target="../media/image7.png"/><Relationship Id="rId10" Type="http://schemas.openxmlformats.org/officeDocument/2006/relationships/tags" Target="../tags/tag4386.xml"/><Relationship Id="rId19" Type="http://schemas.openxmlformats.org/officeDocument/2006/relationships/tags" Target="../tags/tag4395.xml"/><Relationship Id="rId4" Type="http://schemas.openxmlformats.org/officeDocument/2006/relationships/tags" Target="../tags/tag4380.xml"/><Relationship Id="rId9" Type="http://schemas.openxmlformats.org/officeDocument/2006/relationships/tags" Target="../tags/tag4385.xml"/><Relationship Id="rId14" Type="http://schemas.openxmlformats.org/officeDocument/2006/relationships/tags" Target="../tags/tag4390.xml"/><Relationship Id="rId22" Type="http://schemas.openxmlformats.org/officeDocument/2006/relationships/slideMaster" Target="../slideMasters/slideMaster32.xml"/></Relationships>
</file>

<file path=ppt/slideLayouts/_rels/slideLayout569.xml.rels><?xml version="1.0" encoding="UTF-8" standalone="yes"?>
<Relationships xmlns="http://schemas.openxmlformats.org/package/2006/relationships"><Relationship Id="rId8" Type="http://schemas.openxmlformats.org/officeDocument/2006/relationships/tags" Target="../tags/tag4405.xml"/><Relationship Id="rId13" Type="http://schemas.openxmlformats.org/officeDocument/2006/relationships/tags" Target="../tags/tag4410.xml"/><Relationship Id="rId18" Type="http://schemas.openxmlformats.org/officeDocument/2006/relationships/slideMaster" Target="../slideMasters/slideMaster32.xml"/><Relationship Id="rId3" Type="http://schemas.openxmlformats.org/officeDocument/2006/relationships/tags" Target="../tags/tag4400.xml"/><Relationship Id="rId7" Type="http://schemas.openxmlformats.org/officeDocument/2006/relationships/tags" Target="../tags/tag4404.xml"/><Relationship Id="rId12" Type="http://schemas.openxmlformats.org/officeDocument/2006/relationships/tags" Target="../tags/tag4409.xml"/><Relationship Id="rId17" Type="http://schemas.openxmlformats.org/officeDocument/2006/relationships/tags" Target="../tags/tag4414.xml"/><Relationship Id="rId2" Type="http://schemas.openxmlformats.org/officeDocument/2006/relationships/tags" Target="../tags/tag4399.xml"/><Relationship Id="rId16" Type="http://schemas.openxmlformats.org/officeDocument/2006/relationships/tags" Target="../tags/tag4413.xml"/><Relationship Id="rId20" Type="http://schemas.openxmlformats.org/officeDocument/2006/relationships/image" Target="../media/image7.svg"/><Relationship Id="rId1" Type="http://schemas.openxmlformats.org/officeDocument/2006/relationships/tags" Target="../tags/tag4398.xml"/><Relationship Id="rId6" Type="http://schemas.openxmlformats.org/officeDocument/2006/relationships/tags" Target="../tags/tag4403.xml"/><Relationship Id="rId11" Type="http://schemas.openxmlformats.org/officeDocument/2006/relationships/tags" Target="../tags/tag4408.xml"/><Relationship Id="rId5" Type="http://schemas.openxmlformats.org/officeDocument/2006/relationships/tags" Target="../tags/tag4402.xml"/><Relationship Id="rId15" Type="http://schemas.openxmlformats.org/officeDocument/2006/relationships/tags" Target="../tags/tag4412.xml"/><Relationship Id="rId10" Type="http://schemas.openxmlformats.org/officeDocument/2006/relationships/tags" Target="../tags/tag4407.xml"/><Relationship Id="rId19" Type="http://schemas.openxmlformats.org/officeDocument/2006/relationships/image" Target="../media/image7.png"/><Relationship Id="rId4" Type="http://schemas.openxmlformats.org/officeDocument/2006/relationships/tags" Target="../tags/tag4401.xml"/><Relationship Id="rId9" Type="http://schemas.openxmlformats.org/officeDocument/2006/relationships/tags" Target="../tags/tag4406.xml"/><Relationship Id="rId14" Type="http://schemas.openxmlformats.org/officeDocument/2006/relationships/tags" Target="../tags/tag4411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417.xml"/></Relationships>
</file>

<file path=ppt/slideLayouts/_rels/slideLayout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2.xml"/></Relationships>
</file>

<file path=ppt/slideLayouts/_rels/slideLayout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32.xml"/><Relationship Id="rId1" Type="http://schemas.openxmlformats.org/officeDocument/2006/relationships/tags" Target="../tags/tag4415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2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2.xml"/></Relationships>
</file>

<file path=ppt/slideLayouts/_rels/slideLayout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2.xml"/><Relationship Id="rId1" Type="http://schemas.openxmlformats.org/officeDocument/2006/relationships/tags" Target="../tags/tag4416.xml"/></Relationships>
</file>

<file path=ppt/slideLayouts/_rels/slideLayout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2.xml"/><Relationship Id="rId1" Type="http://schemas.openxmlformats.org/officeDocument/2006/relationships/tags" Target="../tags/tag4417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3.xml"/><Relationship Id="rId1" Type="http://schemas.openxmlformats.org/officeDocument/2006/relationships/tags" Target="../tags/tag4419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418.xml"/></Relationships>
</file>

<file path=ppt/slideLayouts/_rels/slideLayout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33.xml"/><Relationship Id="rId1" Type="http://schemas.openxmlformats.org/officeDocument/2006/relationships/tags" Target="../tags/tag4420.xml"/></Relationships>
</file>

<file path=ppt/slideLayouts/_rels/slideLayout581.xml.rels><?xml version="1.0" encoding="UTF-8" standalone="yes"?>
<Relationships xmlns="http://schemas.openxmlformats.org/package/2006/relationships"><Relationship Id="rId8" Type="http://schemas.openxmlformats.org/officeDocument/2006/relationships/tags" Target="../tags/tag4428.xml"/><Relationship Id="rId13" Type="http://schemas.openxmlformats.org/officeDocument/2006/relationships/tags" Target="../tags/tag4433.xml"/><Relationship Id="rId18" Type="http://schemas.openxmlformats.org/officeDocument/2006/relationships/tags" Target="../tags/tag4438.xml"/><Relationship Id="rId3" Type="http://schemas.openxmlformats.org/officeDocument/2006/relationships/tags" Target="../tags/tag4423.xml"/><Relationship Id="rId21" Type="http://schemas.openxmlformats.org/officeDocument/2006/relationships/tags" Target="../tags/tag4441.xml"/><Relationship Id="rId7" Type="http://schemas.openxmlformats.org/officeDocument/2006/relationships/tags" Target="../tags/tag4427.xml"/><Relationship Id="rId12" Type="http://schemas.openxmlformats.org/officeDocument/2006/relationships/tags" Target="../tags/tag4432.xml"/><Relationship Id="rId17" Type="http://schemas.openxmlformats.org/officeDocument/2006/relationships/tags" Target="../tags/tag4437.xml"/><Relationship Id="rId25" Type="http://schemas.openxmlformats.org/officeDocument/2006/relationships/image" Target="../media/image6.png"/><Relationship Id="rId2" Type="http://schemas.openxmlformats.org/officeDocument/2006/relationships/tags" Target="../tags/tag4422.xml"/><Relationship Id="rId16" Type="http://schemas.openxmlformats.org/officeDocument/2006/relationships/tags" Target="../tags/tag4436.xml"/><Relationship Id="rId20" Type="http://schemas.openxmlformats.org/officeDocument/2006/relationships/tags" Target="../tags/tag4440.xml"/><Relationship Id="rId1" Type="http://schemas.openxmlformats.org/officeDocument/2006/relationships/tags" Target="../tags/tag4421.xml"/><Relationship Id="rId6" Type="http://schemas.openxmlformats.org/officeDocument/2006/relationships/tags" Target="../tags/tag4426.xml"/><Relationship Id="rId11" Type="http://schemas.openxmlformats.org/officeDocument/2006/relationships/tags" Target="../tags/tag4431.xml"/><Relationship Id="rId24" Type="http://schemas.openxmlformats.org/officeDocument/2006/relationships/image" Target="../media/image5.png"/><Relationship Id="rId5" Type="http://schemas.openxmlformats.org/officeDocument/2006/relationships/tags" Target="../tags/tag4425.xml"/><Relationship Id="rId15" Type="http://schemas.openxmlformats.org/officeDocument/2006/relationships/tags" Target="../tags/tag4435.xml"/><Relationship Id="rId23" Type="http://schemas.openxmlformats.org/officeDocument/2006/relationships/image" Target="../media/image4.png"/><Relationship Id="rId10" Type="http://schemas.openxmlformats.org/officeDocument/2006/relationships/tags" Target="../tags/tag4430.xml"/><Relationship Id="rId19" Type="http://schemas.openxmlformats.org/officeDocument/2006/relationships/tags" Target="../tags/tag4439.xml"/><Relationship Id="rId4" Type="http://schemas.openxmlformats.org/officeDocument/2006/relationships/tags" Target="../tags/tag4424.xml"/><Relationship Id="rId9" Type="http://schemas.openxmlformats.org/officeDocument/2006/relationships/tags" Target="../tags/tag4429.xml"/><Relationship Id="rId14" Type="http://schemas.openxmlformats.org/officeDocument/2006/relationships/tags" Target="../tags/tag4434.xml"/><Relationship Id="rId22" Type="http://schemas.openxmlformats.org/officeDocument/2006/relationships/slideMaster" Target="../slideMasters/slideMaster33.xml"/></Relationships>
</file>

<file path=ppt/slideLayouts/_rels/slideLayout582.xml.rels><?xml version="1.0" encoding="UTF-8" standalone="yes"?>
<Relationships xmlns="http://schemas.openxmlformats.org/package/2006/relationships"><Relationship Id="rId8" Type="http://schemas.openxmlformats.org/officeDocument/2006/relationships/tags" Target="../tags/tag4449.xml"/><Relationship Id="rId13" Type="http://schemas.openxmlformats.org/officeDocument/2006/relationships/tags" Target="../tags/tag4454.xml"/><Relationship Id="rId18" Type="http://schemas.openxmlformats.org/officeDocument/2006/relationships/slideMaster" Target="../slideMasters/slideMaster33.xml"/><Relationship Id="rId3" Type="http://schemas.openxmlformats.org/officeDocument/2006/relationships/tags" Target="../tags/tag4444.xml"/><Relationship Id="rId7" Type="http://schemas.openxmlformats.org/officeDocument/2006/relationships/tags" Target="../tags/tag4448.xml"/><Relationship Id="rId12" Type="http://schemas.openxmlformats.org/officeDocument/2006/relationships/tags" Target="../tags/tag4453.xml"/><Relationship Id="rId17" Type="http://schemas.openxmlformats.org/officeDocument/2006/relationships/tags" Target="../tags/tag4458.xml"/><Relationship Id="rId2" Type="http://schemas.openxmlformats.org/officeDocument/2006/relationships/tags" Target="../tags/tag4443.xml"/><Relationship Id="rId16" Type="http://schemas.openxmlformats.org/officeDocument/2006/relationships/tags" Target="../tags/tag4457.xml"/><Relationship Id="rId20" Type="http://schemas.openxmlformats.org/officeDocument/2006/relationships/image" Target="../media/image7.svg"/><Relationship Id="rId1" Type="http://schemas.openxmlformats.org/officeDocument/2006/relationships/tags" Target="../tags/tag4442.xml"/><Relationship Id="rId6" Type="http://schemas.openxmlformats.org/officeDocument/2006/relationships/tags" Target="../tags/tag4447.xml"/><Relationship Id="rId11" Type="http://schemas.openxmlformats.org/officeDocument/2006/relationships/tags" Target="../tags/tag4452.xml"/><Relationship Id="rId5" Type="http://schemas.openxmlformats.org/officeDocument/2006/relationships/tags" Target="../tags/tag4446.xml"/><Relationship Id="rId15" Type="http://schemas.openxmlformats.org/officeDocument/2006/relationships/tags" Target="../tags/tag4456.xml"/><Relationship Id="rId10" Type="http://schemas.openxmlformats.org/officeDocument/2006/relationships/tags" Target="../tags/tag4451.xml"/><Relationship Id="rId19" Type="http://schemas.openxmlformats.org/officeDocument/2006/relationships/image" Target="../media/image7.png"/><Relationship Id="rId4" Type="http://schemas.openxmlformats.org/officeDocument/2006/relationships/tags" Target="../tags/tag4445.xml"/><Relationship Id="rId9" Type="http://schemas.openxmlformats.org/officeDocument/2006/relationships/tags" Target="../tags/tag4450.xml"/><Relationship Id="rId14" Type="http://schemas.openxmlformats.org/officeDocument/2006/relationships/tags" Target="../tags/tag4455.xml"/></Relationships>
</file>

<file path=ppt/slideLayouts/_rels/slideLayout583.xml.rels><?xml version="1.0" encoding="UTF-8" standalone="yes"?>
<Relationships xmlns="http://schemas.openxmlformats.org/package/2006/relationships"><Relationship Id="rId8" Type="http://schemas.openxmlformats.org/officeDocument/2006/relationships/tags" Target="../tags/tag4466.xml"/><Relationship Id="rId13" Type="http://schemas.openxmlformats.org/officeDocument/2006/relationships/tags" Target="../tags/tag4471.xml"/><Relationship Id="rId18" Type="http://schemas.openxmlformats.org/officeDocument/2006/relationships/tags" Target="../tags/tag4476.xml"/><Relationship Id="rId3" Type="http://schemas.openxmlformats.org/officeDocument/2006/relationships/tags" Target="../tags/tag4461.xml"/><Relationship Id="rId7" Type="http://schemas.openxmlformats.org/officeDocument/2006/relationships/tags" Target="../tags/tag4465.xml"/><Relationship Id="rId12" Type="http://schemas.openxmlformats.org/officeDocument/2006/relationships/tags" Target="../tags/tag4470.xml"/><Relationship Id="rId17" Type="http://schemas.openxmlformats.org/officeDocument/2006/relationships/tags" Target="../tags/tag4475.xml"/><Relationship Id="rId2" Type="http://schemas.openxmlformats.org/officeDocument/2006/relationships/tags" Target="../tags/tag4460.xml"/><Relationship Id="rId16" Type="http://schemas.openxmlformats.org/officeDocument/2006/relationships/tags" Target="../tags/tag4474.xml"/><Relationship Id="rId20" Type="http://schemas.openxmlformats.org/officeDocument/2006/relationships/image" Target="../media/image8.png"/><Relationship Id="rId1" Type="http://schemas.openxmlformats.org/officeDocument/2006/relationships/tags" Target="../tags/tag4459.xml"/><Relationship Id="rId6" Type="http://schemas.openxmlformats.org/officeDocument/2006/relationships/tags" Target="../tags/tag4464.xml"/><Relationship Id="rId11" Type="http://schemas.openxmlformats.org/officeDocument/2006/relationships/tags" Target="../tags/tag4469.xml"/><Relationship Id="rId5" Type="http://schemas.openxmlformats.org/officeDocument/2006/relationships/tags" Target="../tags/tag4463.xml"/><Relationship Id="rId15" Type="http://schemas.openxmlformats.org/officeDocument/2006/relationships/tags" Target="../tags/tag4473.xml"/><Relationship Id="rId10" Type="http://schemas.openxmlformats.org/officeDocument/2006/relationships/tags" Target="../tags/tag4468.xml"/><Relationship Id="rId19" Type="http://schemas.openxmlformats.org/officeDocument/2006/relationships/slideMaster" Target="../slideMasters/slideMaster33.xml"/><Relationship Id="rId4" Type="http://schemas.openxmlformats.org/officeDocument/2006/relationships/tags" Target="../tags/tag4462.xml"/><Relationship Id="rId9" Type="http://schemas.openxmlformats.org/officeDocument/2006/relationships/tags" Target="../tags/tag4467.xml"/><Relationship Id="rId14" Type="http://schemas.openxmlformats.org/officeDocument/2006/relationships/tags" Target="../tags/tag4472.xml"/></Relationships>
</file>

<file path=ppt/slideLayouts/_rels/slideLayout584.xml.rels><?xml version="1.0" encoding="UTF-8" standalone="yes"?>
<Relationships xmlns="http://schemas.openxmlformats.org/package/2006/relationships"><Relationship Id="rId8" Type="http://schemas.openxmlformats.org/officeDocument/2006/relationships/tags" Target="../tags/tag4484.xml"/><Relationship Id="rId13" Type="http://schemas.openxmlformats.org/officeDocument/2006/relationships/tags" Target="../tags/tag4489.xml"/><Relationship Id="rId18" Type="http://schemas.openxmlformats.org/officeDocument/2006/relationships/slideMaster" Target="../slideMasters/slideMaster33.xml"/><Relationship Id="rId3" Type="http://schemas.openxmlformats.org/officeDocument/2006/relationships/tags" Target="../tags/tag4479.xml"/><Relationship Id="rId7" Type="http://schemas.openxmlformats.org/officeDocument/2006/relationships/tags" Target="../tags/tag4483.xml"/><Relationship Id="rId12" Type="http://schemas.openxmlformats.org/officeDocument/2006/relationships/tags" Target="../tags/tag4488.xml"/><Relationship Id="rId17" Type="http://schemas.openxmlformats.org/officeDocument/2006/relationships/tags" Target="../tags/tag4493.xml"/><Relationship Id="rId2" Type="http://schemas.openxmlformats.org/officeDocument/2006/relationships/tags" Target="../tags/tag4478.xml"/><Relationship Id="rId16" Type="http://schemas.openxmlformats.org/officeDocument/2006/relationships/tags" Target="../tags/tag4492.xml"/><Relationship Id="rId20" Type="http://schemas.openxmlformats.org/officeDocument/2006/relationships/image" Target="../media/image7.svg"/><Relationship Id="rId1" Type="http://schemas.openxmlformats.org/officeDocument/2006/relationships/tags" Target="../tags/tag4477.xml"/><Relationship Id="rId6" Type="http://schemas.openxmlformats.org/officeDocument/2006/relationships/tags" Target="../tags/tag4482.xml"/><Relationship Id="rId11" Type="http://schemas.openxmlformats.org/officeDocument/2006/relationships/tags" Target="../tags/tag4487.xml"/><Relationship Id="rId5" Type="http://schemas.openxmlformats.org/officeDocument/2006/relationships/tags" Target="../tags/tag4481.xml"/><Relationship Id="rId15" Type="http://schemas.openxmlformats.org/officeDocument/2006/relationships/tags" Target="../tags/tag4491.xml"/><Relationship Id="rId10" Type="http://schemas.openxmlformats.org/officeDocument/2006/relationships/tags" Target="../tags/tag4486.xml"/><Relationship Id="rId19" Type="http://schemas.openxmlformats.org/officeDocument/2006/relationships/image" Target="../media/image7.png"/><Relationship Id="rId4" Type="http://schemas.openxmlformats.org/officeDocument/2006/relationships/tags" Target="../tags/tag4480.xml"/><Relationship Id="rId9" Type="http://schemas.openxmlformats.org/officeDocument/2006/relationships/tags" Target="../tags/tag4485.xml"/><Relationship Id="rId14" Type="http://schemas.openxmlformats.org/officeDocument/2006/relationships/tags" Target="../tags/tag4490.xml"/></Relationships>
</file>

<file path=ppt/slideLayouts/_rels/slideLayout585.xml.rels><?xml version="1.0" encoding="UTF-8" standalone="yes"?>
<Relationships xmlns="http://schemas.openxmlformats.org/package/2006/relationships"><Relationship Id="rId8" Type="http://schemas.openxmlformats.org/officeDocument/2006/relationships/tags" Target="../tags/tag4501.xml"/><Relationship Id="rId13" Type="http://schemas.openxmlformats.org/officeDocument/2006/relationships/tags" Target="../tags/tag4506.xml"/><Relationship Id="rId18" Type="http://schemas.openxmlformats.org/officeDocument/2006/relationships/tags" Target="../tags/tag4511.xml"/><Relationship Id="rId3" Type="http://schemas.openxmlformats.org/officeDocument/2006/relationships/tags" Target="../tags/tag4496.xml"/><Relationship Id="rId21" Type="http://schemas.openxmlformats.org/officeDocument/2006/relationships/tags" Target="../tags/tag4514.xml"/><Relationship Id="rId7" Type="http://schemas.openxmlformats.org/officeDocument/2006/relationships/tags" Target="../tags/tag4500.xml"/><Relationship Id="rId12" Type="http://schemas.openxmlformats.org/officeDocument/2006/relationships/tags" Target="../tags/tag4505.xml"/><Relationship Id="rId17" Type="http://schemas.openxmlformats.org/officeDocument/2006/relationships/tags" Target="../tags/tag4510.xml"/><Relationship Id="rId2" Type="http://schemas.openxmlformats.org/officeDocument/2006/relationships/tags" Target="../tags/tag4495.xml"/><Relationship Id="rId16" Type="http://schemas.openxmlformats.org/officeDocument/2006/relationships/tags" Target="../tags/tag4509.xml"/><Relationship Id="rId20" Type="http://schemas.openxmlformats.org/officeDocument/2006/relationships/tags" Target="../tags/tag4513.xml"/><Relationship Id="rId1" Type="http://schemas.openxmlformats.org/officeDocument/2006/relationships/tags" Target="../tags/tag4494.xml"/><Relationship Id="rId6" Type="http://schemas.openxmlformats.org/officeDocument/2006/relationships/tags" Target="../tags/tag4499.xml"/><Relationship Id="rId11" Type="http://schemas.openxmlformats.org/officeDocument/2006/relationships/tags" Target="../tags/tag4504.xml"/><Relationship Id="rId24" Type="http://schemas.openxmlformats.org/officeDocument/2006/relationships/image" Target="../media/image7.svg"/><Relationship Id="rId5" Type="http://schemas.openxmlformats.org/officeDocument/2006/relationships/tags" Target="../tags/tag4498.xml"/><Relationship Id="rId15" Type="http://schemas.openxmlformats.org/officeDocument/2006/relationships/tags" Target="../tags/tag4508.xml"/><Relationship Id="rId23" Type="http://schemas.openxmlformats.org/officeDocument/2006/relationships/image" Target="../media/image7.png"/><Relationship Id="rId10" Type="http://schemas.openxmlformats.org/officeDocument/2006/relationships/tags" Target="../tags/tag4503.xml"/><Relationship Id="rId19" Type="http://schemas.openxmlformats.org/officeDocument/2006/relationships/tags" Target="../tags/tag4512.xml"/><Relationship Id="rId4" Type="http://schemas.openxmlformats.org/officeDocument/2006/relationships/tags" Target="../tags/tag4497.xml"/><Relationship Id="rId9" Type="http://schemas.openxmlformats.org/officeDocument/2006/relationships/tags" Target="../tags/tag4502.xml"/><Relationship Id="rId14" Type="http://schemas.openxmlformats.org/officeDocument/2006/relationships/tags" Target="../tags/tag4507.xml"/><Relationship Id="rId22" Type="http://schemas.openxmlformats.org/officeDocument/2006/relationships/slideMaster" Target="../slideMasters/slideMaster33.xml"/></Relationships>
</file>

<file path=ppt/slideLayouts/_rels/slideLayout586.xml.rels><?xml version="1.0" encoding="UTF-8" standalone="yes"?>
<Relationships xmlns="http://schemas.openxmlformats.org/package/2006/relationships"><Relationship Id="rId8" Type="http://schemas.openxmlformats.org/officeDocument/2006/relationships/tags" Target="../tags/tag4522.xml"/><Relationship Id="rId13" Type="http://schemas.openxmlformats.org/officeDocument/2006/relationships/tags" Target="../tags/tag4527.xml"/><Relationship Id="rId18" Type="http://schemas.openxmlformats.org/officeDocument/2006/relationships/tags" Target="../tags/tag4532.xml"/><Relationship Id="rId3" Type="http://schemas.openxmlformats.org/officeDocument/2006/relationships/tags" Target="../tags/tag4517.xml"/><Relationship Id="rId21" Type="http://schemas.openxmlformats.org/officeDocument/2006/relationships/tags" Target="../tags/tag4535.xml"/><Relationship Id="rId7" Type="http://schemas.openxmlformats.org/officeDocument/2006/relationships/tags" Target="../tags/tag4521.xml"/><Relationship Id="rId12" Type="http://schemas.openxmlformats.org/officeDocument/2006/relationships/tags" Target="../tags/tag4526.xml"/><Relationship Id="rId17" Type="http://schemas.openxmlformats.org/officeDocument/2006/relationships/tags" Target="../tags/tag4531.xml"/><Relationship Id="rId2" Type="http://schemas.openxmlformats.org/officeDocument/2006/relationships/tags" Target="../tags/tag4516.xml"/><Relationship Id="rId16" Type="http://schemas.openxmlformats.org/officeDocument/2006/relationships/tags" Target="../tags/tag4530.xml"/><Relationship Id="rId20" Type="http://schemas.openxmlformats.org/officeDocument/2006/relationships/tags" Target="../tags/tag4534.xml"/><Relationship Id="rId1" Type="http://schemas.openxmlformats.org/officeDocument/2006/relationships/tags" Target="../tags/tag4515.xml"/><Relationship Id="rId6" Type="http://schemas.openxmlformats.org/officeDocument/2006/relationships/tags" Target="../tags/tag4520.xml"/><Relationship Id="rId11" Type="http://schemas.openxmlformats.org/officeDocument/2006/relationships/tags" Target="../tags/tag4525.xml"/><Relationship Id="rId24" Type="http://schemas.openxmlformats.org/officeDocument/2006/relationships/image" Target="../media/image7.svg"/><Relationship Id="rId5" Type="http://schemas.openxmlformats.org/officeDocument/2006/relationships/tags" Target="../tags/tag4519.xml"/><Relationship Id="rId15" Type="http://schemas.openxmlformats.org/officeDocument/2006/relationships/tags" Target="../tags/tag4529.xml"/><Relationship Id="rId23" Type="http://schemas.openxmlformats.org/officeDocument/2006/relationships/image" Target="../media/image7.png"/><Relationship Id="rId10" Type="http://schemas.openxmlformats.org/officeDocument/2006/relationships/tags" Target="../tags/tag4524.xml"/><Relationship Id="rId19" Type="http://schemas.openxmlformats.org/officeDocument/2006/relationships/tags" Target="../tags/tag4533.xml"/><Relationship Id="rId4" Type="http://schemas.openxmlformats.org/officeDocument/2006/relationships/tags" Target="../tags/tag4518.xml"/><Relationship Id="rId9" Type="http://schemas.openxmlformats.org/officeDocument/2006/relationships/tags" Target="../tags/tag4523.xml"/><Relationship Id="rId14" Type="http://schemas.openxmlformats.org/officeDocument/2006/relationships/tags" Target="../tags/tag4528.xml"/><Relationship Id="rId22" Type="http://schemas.openxmlformats.org/officeDocument/2006/relationships/slideMaster" Target="../slideMasters/slideMaster33.xml"/></Relationships>
</file>

<file path=ppt/slideLayouts/_rels/slideLayout587.xml.rels><?xml version="1.0" encoding="UTF-8" standalone="yes"?>
<Relationships xmlns="http://schemas.openxmlformats.org/package/2006/relationships"><Relationship Id="rId8" Type="http://schemas.openxmlformats.org/officeDocument/2006/relationships/tags" Target="../tags/tag4543.xml"/><Relationship Id="rId13" Type="http://schemas.openxmlformats.org/officeDocument/2006/relationships/tags" Target="../tags/tag4548.xml"/><Relationship Id="rId18" Type="http://schemas.openxmlformats.org/officeDocument/2006/relationships/slideMaster" Target="../slideMasters/slideMaster33.xml"/><Relationship Id="rId3" Type="http://schemas.openxmlformats.org/officeDocument/2006/relationships/tags" Target="../tags/tag4538.xml"/><Relationship Id="rId7" Type="http://schemas.openxmlformats.org/officeDocument/2006/relationships/tags" Target="../tags/tag4542.xml"/><Relationship Id="rId12" Type="http://schemas.openxmlformats.org/officeDocument/2006/relationships/tags" Target="../tags/tag4547.xml"/><Relationship Id="rId17" Type="http://schemas.openxmlformats.org/officeDocument/2006/relationships/tags" Target="../tags/tag4552.xml"/><Relationship Id="rId2" Type="http://schemas.openxmlformats.org/officeDocument/2006/relationships/tags" Target="../tags/tag4537.xml"/><Relationship Id="rId16" Type="http://schemas.openxmlformats.org/officeDocument/2006/relationships/tags" Target="../tags/tag4551.xml"/><Relationship Id="rId20" Type="http://schemas.openxmlformats.org/officeDocument/2006/relationships/image" Target="../media/image7.svg"/><Relationship Id="rId1" Type="http://schemas.openxmlformats.org/officeDocument/2006/relationships/tags" Target="../tags/tag4536.xml"/><Relationship Id="rId6" Type="http://schemas.openxmlformats.org/officeDocument/2006/relationships/tags" Target="../tags/tag4541.xml"/><Relationship Id="rId11" Type="http://schemas.openxmlformats.org/officeDocument/2006/relationships/tags" Target="../tags/tag4546.xml"/><Relationship Id="rId5" Type="http://schemas.openxmlformats.org/officeDocument/2006/relationships/tags" Target="../tags/tag4540.xml"/><Relationship Id="rId15" Type="http://schemas.openxmlformats.org/officeDocument/2006/relationships/tags" Target="../tags/tag4550.xml"/><Relationship Id="rId10" Type="http://schemas.openxmlformats.org/officeDocument/2006/relationships/tags" Target="../tags/tag4545.xml"/><Relationship Id="rId19" Type="http://schemas.openxmlformats.org/officeDocument/2006/relationships/image" Target="../media/image7.png"/><Relationship Id="rId4" Type="http://schemas.openxmlformats.org/officeDocument/2006/relationships/tags" Target="../tags/tag4539.xml"/><Relationship Id="rId9" Type="http://schemas.openxmlformats.org/officeDocument/2006/relationships/tags" Target="../tags/tag4544.xml"/><Relationship Id="rId14" Type="http://schemas.openxmlformats.org/officeDocument/2006/relationships/tags" Target="../tags/tag4549.xml"/></Relationships>
</file>

<file path=ppt/slideLayouts/_rels/slideLayout5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3.xml"/></Relationships>
</file>

<file path=ppt/slideLayouts/_rels/slideLayout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33.xml"/><Relationship Id="rId1" Type="http://schemas.openxmlformats.org/officeDocument/2006/relationships/tags" Target="../tags/tag4553.xml"/></Relationships>
</file>

<file path=ppt/slideLayouts/_rels/slideLayout59.xml.rels><?xml version="1.0" encoding="UTF-8" standalone="yes"?>
<Relationships xmlns="http://schemas.openxmlformats.org/package/2006/relationships"><Relationship Id="rId8" Type="http://schemas.openxmlformats.org/officeDocument/2006/relationships/tags" Target="../tags/tag426.xml"/><Relationship Id="rId13" Type="http://schemas.openxmlformats.org/officeDocument/2006/relationships/tags" Target="../tags/tag431.xml"/><Relationship Id="rId18" Type="http://schemas.openxmlformats.org/officeDocument/2006/relationships/tags" Target="../tags/tag436.xml"/><Relationship Id="rId3" Type="http://schemas.openxmlformats.org/officeDocument/2006/relationships/tags" Target="../tags/tag421.xml"/><Relationship Id="rId21" Type="http://schemas.openxmlformats.org/officeDocument/2006/relationships/tags" Target="../tags/tag439.xml"/><Relationship Id="rId7" Type="http://schemas.openxmlformats.org/officeDocument/2006/relationships/tags" Target="../tags/tag425.xml"/><Relationship Id="rId12" Type="http://schemas.openxmlformats.org/officeDocument/2006/relationships/tags" Target="../tags/tag430.xml"/><Relationship Id="rId17" Type="http://schemas.openxmlformats.org/officeDocument/2006/relationships/tags" Target="../tags/tag435.xml"/><Relationship Id="rId25" Type="http://schemas.openxmlformats.org/officeDocument/2006/relationships/image" Target="../media/image6.png"/><Relationship Id="rId2" Type="http://schemas.openxmlformats.org/officeDocument/2006/relationships/tags" Target="../tags/tag420.xml"/><Relationship Id="rId16" Type="http://schemas.openxmlformats.org/officeDocument/2006/relationships/tags" Target="../tags/tag434.xml"/><Relationship Id="rId20" Type="http://schemas.openxmlformats.org/officeDocument/2006/relationships/tags" Target="../tags/tag438.xml"/><Relationship Id="rId1" Type="http://schemas.openxmlformats.org/officeDocument/2006/relationships/tags" Target="../tags/tag419.xml"/><Relationship Id="rId6" Type="http://schemas.openxmlformats.org/officeDocument/2006/relationships/tags" Target="../tags/tag424.xml"/><Relationship Id="rId11" Type="http://schemas.openxmlformats.org/officeDocument/2006/relationships/tags" Target="../tags/tag429.xml"/><Relationship Id="rId24" Type="http://schemas.openxmlformats.org/officeDocument/2006/relationships/image" Target="../media/image5.png"/><Relationship Id="rId5" Type="http://schemas.openxmlformats.org/officeDocument/2006/relationships/tags" Target="../tags/tag423.xml"/><Relationship Id="rId15" Type="http://schemas.openxmlformats.org/officeDocument/2006/relationships/tags" Target="../tags/tag433.xml"/><Relationship Id="rId23" Type="http://schemas.openxmlformats.org/officeDocument/2006/relationships/image" Target="../media/image4.png"/><Relationship Id="rId10" Type="http://schemas.openxmlformats.org/officeDocument/2006/relationships/tags" Target="../tags/tag428.xml"/><Relationship Id="rId19" Type="http://schemas.openxmlformats.org/officeDocument/2006/relationships/tags" Target="../tags/tag437.xml"/><Relationship Id="rId4" Type="http://schemas.openxmlformats.org/officeDocument/2006/relationships/tags" Target="../tags/tag422.xml"/><Relationship Id="rId9" Type="http://schemas.openxmlformats.org/officeDocument/2006/relationships/tags" Target="../tags/tag427.xml"/><Relationship Id="rId14" Type="http://schemas.openxmlformats.org/officeDocument/2006/relationships/tags" Target="../tags/tag432.xml"/><Relationship Id="rId22" Type="http://schemas.openxmlformats.org/officeDocument/2006/relationships/slideMaster" Target="../slideMasters/slideMaster4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3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3.xml"/></Relationships>
</file>

<file path=ppt/slideLayouts/_rels/slideLayout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3.xml"/><Relationship Id="rId1" Type="http://schemas.openxmlformats.org/officeDocument/2006/relationships/tags" Target="../tags/tag4554.xml"/></Relationships>
</file>

<file path=ppt/slideLayouts/_rels/slideLayout5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3.xml"/><Relationship Id="rId1" Type="http://schemas.openxmlformats.org/officeDocument/2006/relationships/tags" Target="../tags/tag4555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4557.xml"/></Relationships>
</file>

<file path=ppt/slideLayouts/_rels/slideLayout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4558.xml"/></Relationships>
</file>

<file path=ppt/slideLayouts/_rels/slideLayout599.xml.rels><?xml version="1.0" encoding="UTF-8" standalone="yes"?>
<Relationships xmlns="http://schemas.openxmlformats.org/package/2006/relationships"><Relationship Id="rId8" Type="http://schemas.openxmlformats.org/officeDocument/2006/relationships/tags" Target="../tags/tag4566.xml"/><Relationship Id="rId13" Type="http://schemas.openxmlformats.org/officeDocument/2006/relationships/tags" Target="../tags/tag4571.xml"/><Relationship Id="rId18" Type="http://schemas.openxmlformats.org/officeDocument/2006/relationships/tags" Target="../tags/tag4576.xml"/><Relationship Id="rId3" Type="http://schemas.openxmlformats.org/officeDocument/2006/relationships/tags" Target="../tags/tag4561.xml"/><Relationship Id="rId21" Type="http://schemas.openxmlformats.org/officeDocument/2006/relationships/tags" Target="../tags/tag4579.xml"/><Relationship Id="rId7" Type="http://schemas.openxmlformats.org/officeDocument/2006/relationships/tags" Target="../tags/tag4565.xml"/><Relationship Id="rId12" Type="http://schemas.openxmlformats.org/officeDocument/2006/relationships/tags" Target="../tags/tag4570.xml"/><Relationship Id="rId17" Type="http://schemas.openxmlformats.org/officeDocument/2006/relationships/tags" Target="../tags/tag4575.xml"/><Relationship Id="rId25" Type="http://schemas.openxmlformats.org/officeDocument/2006/relationships/image" Target="../media/image6.png"/><Relationship Id="rId2" Type="http://schemas.openxmlformats.org/officeDocument/2006/relationships/tags" Target="../tags/tag4560.xml"/><Relationship Id="rId16" Type="http://schemas.openxmlformats.org/officeDocument/2006/relationships/tags" Target="../tags/tag4574.xml"/><Relationship Id="rId20" Type="http://schemas.openxmlformats.org/officeDocument/2006/relationships/tags" Target="../tags/tag4578.xml"/><Relationship Id="rId1" Type="http://schemas.openxmlformats.org/officeDocument/2006/relationships/tags" Target="../tags/tag4559.xml"/><Relationship Id="rId6" Type="http://schemas.openxmlformats.org/officeDocument/2006/relationships/tags" Target="../tags/tag4564.xml"/><Relationship Id="rId11" Type="http://schemas.openxmlformats.org/officeDocument/2006/relationships/tags" Target="../tags/tag4569.xml"/><Relationship Id="rId24" Type="http://schemas.openxmlformats.org/officeDocument/2006/relationships/image" Target="../media/image5.png"/><Relationship Id="rId5" Type="http://schemas.openxmlformats.org/officeDocument/2006/relationships/tags" Target="../tags/tag4563.xml"/><Relationship Id="rId15" Type="http://schemas.openxmlformats.org/officeDocument/2006/relationships/tags" Target="../tags/tag4573.xml"/><Relationship Id="rId23" Type="http://schemas.openxmlformats.org/officeDocument/2006/relationships/image" Target="../media/image4.png"/><Relationship Id="rId10" Type="http://schemas.openxmlformats.org/officeDocument/2006/relationships/tags" Target="../tags/tag4568.xml"/><Relationship Id="rId19" Type="http://schemas.openxmlformats.org/officeDocument/2006/relationships/tags" Target="../tags/tag4577.xml"/><Relationship Id="rId4" Type="http://schemas.openxmlformats.org/officeDocument/2006/relationships/tags" Target="../tags/tag4562.xml"/><Relationship Id="rId9" Type="http://schemas.openxmlformats.org/officeDocument/2006/relationships/tags" Target="../tags/tag4567.xml"/><Relationship Id="rId14" Type="http://schemas.openxmlformats.org/officeDocument/2006/relationships/tags" Target="../tags/tag4572.xml"/><Relationship Id="rId22" Type="http://schemas.openxmlformats.org/officeDocument/2006/relationships/slideMaster" Target="../slideMasters/slideMaster34.xml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tags" Target="../tags/tag33.xml"/><Relationship Id="rId13" Type="http://schemas.openxmlformats.org/officeDocument/2006/relationships/tags" Target="../tags/tag38.xml"/><Relationship Id="rId18" Type="http://schemas.openxmlformats.org/officeDocument/2006/relationships/slideMaster" Target="../slideMasters/slideMaster1.xml"/><Relationship Id="rId3" Type="http://schemas.openxmlformats.org/officeDocument/2006/relationships/tags" Target="../tags/tag28.xml"/><Relationship Id="rId7" Type="http://schemas.openxmlformats.org/officeDocument/2006/relationships/tags" Target="../tags/tag32.xml"/><Relationship Id="rId12" Type="http://schemas.openxmlformats.org/officeDocument/2006/relationships/tags" Target="../tags/tag37.xml"/><Relationship Id="rId17" Type="http://schemas.openxmlformats.org/officeDocument/2006/relationships/tags" Target="../tags/tag42.xml"/><Relationship Id="rId2" Type="http://schemas.openxmlformats.org/officeDocument/2006/relationships/tags" Target="../tags/tag27.xml"/><Relationship Id="rId16" Type="http://schemas.openxmlformats.org/officeDocument/2006/relationships/tags" Target="../tags/tag41.xml"/><Relationship Id="rId20" Type="http://schemas.openxmlformats.org/officeDocument/2006/relationships/image" Target="../media/image7.svg"/><Relationship Id="rId1" Type="http://schemas.openxmlformats.org/officeDocument/2006/relationships/tags" Target="../tags/tag26.xml"/><Relationship Id="rId6" Type="http://schemas.openxmlformats.org/officeDocument/2006/relationships/tags" Target="../tags/tag31.xml"/><Relationship Id="rId11" Type="http://schemas.openxmlformats.org/officeDocument/2006/relationships/tags" Target="../tags/tag36.xml"/><Relationship Id="rId5" Type="http://schemas.openxmlformats.org/officeDocument/2006/relationships/tags" Target="../tags/tag30.xml"/><Relationship Id="rId15" Type="http://schemas.openxmlformats.org/officeDocument/2006/relationships/tags" Target="../tags/tag40.xml"/><Relationship Id="rId10" Type="http://schemas.openxmlformats.org/officeDocument/2006/relationships/tags" Target="../tags/tag35.xml"/><Relationship Id="rId19" Type="http://schemas.openxmlformats.org/officeDocument/2006/relationships/image" Target="../media/image7.png"/><Relationship Id="rId4" Type="http://schemas.openxmlformats.org/officeDocument/2006/relationships/tags" Target="../tags/tag29.xml"/><Relationship Id="rId9" Type="http://schemas.openxmlformats.org/officeDocument/2006/relationships/tags" Target="../tags/tag34.xml"/><Relationship Id="rId14" Type="http://schemas.openxmlformats.org/officeDocument/2006/relationships/tags" Target="../tags/tag39.xml"/></Relationships>
</file>

<file path=ppt/slideLayouts/_rels/slideLayout60.xml.rels><?xml version="1.0" encoding="UTF-8" standalone="yes"?>
<Relationships xmlns="http://schemas.openxmlformats.org/package/2006/relationships"><Relationship Id="rId8" Type="http://schemas.openxmlformats.org/officeDocument/2006/relationships/tags" Target="../tags/tag447.xml"/><Relationship Id="rId13" Type="http://schemas.openxmlformats.org/officeDocument/2006/relationships/tags" Target="../tags/tag452.xml"/><Relationship Id="rId18" Type="http://schemas.openxmlformats.org/officeDocument/2006/relationships/slideMaster" Target="../slideMasters/slideMaster4.xml"/><Relationship Id="rId3" Type="http://schemas.openxmlformats.org/officeDocument/2006/relationships/tags" Target="../tags/tag442.xml"/><Relationship Id="rId7" Type="http://schemas.openxmlformats.org/officeDocument/2006/relationships/tags" Target="../tags/tag446.xml"/><Relationship Id="rId12" Type="http://schemas.openxmlformats.org/officeDocument/2006/relationships/tags" Target="../tags/tag451.xml"/><Relationship Id="rId17" Type="http://schemas.openxmlformats.org/officeDocument/2006/relationships/tags" Target="../tags/tag456.xml"/><Relationship Id="rId2" Type="http://schemas.openxmlformats.org/officeDocument/2006/relationships/tags" Target="../tags/tag441.xml"/><Relationship Id="rId16" Type="http://schemas.openxmlformats.org/officeDocument/2006/relationships/tags" Target="../tags/tag455.xml"/><Relationship Id="rId20" Type="http://schemas.openxmlformats.org/officeDocument/2006/relationships/image" Target="../media/image7.svg"/><Relationship Id="rId1" Type="http://schemas.openxmlformats.org/officeDocument/2006/relationships/tags" Target="../tags/tag440.xml"/><Relationship Id="rId6" Type="http://schemas.openxmlformats.org/officeDocument/2006/relationships/tags" Target="../tags/tag445.xml"/><Relationship Id="rId11" Type="http://schemas.openxmlformats.org/officeDocument/2006/relationships/tags" Target="../tags/tag450.xml"/><Relationship Id="rId5" Type="http://schemas.openxmlformats.org/officeDocument/2006/relationships/tags" Target="../tags/tag444.xml"/><Relationship Id="rId15" Type="http://schemas.openxmlformats.org/officeDocument/2006/relationships/tags" Target="../tags/tag454.xml"/><Relationship Id="rId10" Type="http://schemas.openxmlformats.org/officeDocument/2006/relationships/tags" Target="../tags/tag449.xml"/><Relationship Id="rId19" Type="http://schemas.openxmlformats.org/officeDocument/2006/relationships/image" Target="../media/image7.png"/><Relationship Id="rId4" Type="http://schemas.openxmlformats.org/officeDocument/2006/relationships/tags" Target="../tags/tag443.xml"/><Relationship Id="rId9" Type="http://schemas.openxmlformats.org/officeDocument/2006/relationships/tags" Target="../tags/tag448.xml"/><Relationship Id="rId14" Type="http://schemas.openxmlformats.org/officeDocument/2006/relationships/tags" Target="../tags/tag453.xml"/></Relationships>
</file>

<file path=ppt/slideLayouts/_rels/slideLayout600.xml.rels><?xml version="1.0" encoding="UTF-8" standalone="yes"?>
<Relationships xmlns="http://schemas.openxmlformats.org/package/2006/relationships"><Relationship Id="rId8" Type="http://schemas.openxmlformats.org/officeDocument/2006/relationships/tags" Target="../tags/tag4587.xml"/><Relationship Id="rId13" Type="http://schemas.openxmlformats.org/officeDocument/2006/relationships/tags" Target="../tags/tag4592.xml"/><Relationship Id="rId18" Type="http://schemas.openxmlformats.org/officeDocument/2006/relationships/slideMaster" Target="../slideMasters/slideMaster34.xml"/><Relationship Id="rId3" Type="http://schemas.openxmlformats.org/officeDocument/2006/relationships/tags" Target="../tags/tag4582.xml"/><Relationship Id="rId7" Type="http://schemas.openxmlformats.org/officeDocument/2006/relationships/tags" Target="../tags/tag4586.xml"/><Relationship Id="rId12" Type="http://schemas.openxmlformats.org/officeDocument/2006/relationships/tags" Target="../tags/tag4591.xml"/><Relationship Id="rId17" Type="http://schemas.openxmlformats.org/officeDocument/2006/relationships/tags" Target="../tags/tag4596.xml"/><Relationship Id="rId2" Type="http://schemas.openxmlformats.org/officeDocument/2006/relationships/tags" Target="../tags/tag4581.xml"/><Relationship Id="rId16" Type="http://schemas.openxmlformats.org/officeDocument/2006/relationships/tags" Target="../tags/tag4595.xml"/><Relationship Id="rId20" Type="http://schemas.openxmlformats.org/officeDocument/2006/relationships/image" Target="../media/image7.svg"/><Relationship Id="rId1" Type="http://schemas.openxmlformats.org/officeDocument/2006/relationships/tags" Target="../tags/tag4580.xml"/><Relationship Id="rId6" Type="http://schemas.openxmlformats.org/officeDocument/2006/relationships/tags" Target="../tags/tag4585.xml"/><Relationship Id="rId11" Type="http://schemas.openxmlformats.org/officeDocument/2006/relationships/tags" Target="../tags/tag4590.xml"/><Relationship Id="rId5" Type="http://schemas.openxmlformats.org/officeDocument/2006/relationships/tags" Target="../tags/tag4584.xml"/><Relationship Id="rId15" Type="http://schemas.openxmlformats.org/officeDocument/2006/relationships/tags" Target="../tags/tag4594.xml"/><Relationship Id="rId10" Type="http://schemas.openxmlformats.org/officeDocument/2006/relationships/tags" Target="../tags/tag4589.xml"/><Relationship Id="rId19" Type="http://schemas.openxmlformats.org/officeDocument/2006/relationships/image" Target="../media/image7.png"/><Relationship Id="rId4" Type="http://schemas.openxmlformats.org/officeDocument/2006/relationships/tags" Target="../tags/tag4583.xml"/><Relationship Id="rId9" Type="http://schemas.openxmlformats.org/officeDocument/2006/relationships/tags" Target="../tags/tag4588.xml"/><Relationship Id="rId14" Type="http://schemas.openxmlformats.org/officeDocument/2006/relationships/tags" Target="../tags/tag4593.xml"/></Relationships>
</file>

<file path=ppt/slideLayouts/_rels/slideLayout601.xml.rels><?xml version="1.0" encoding="UTF-8" standalone="yes"?>
<Relationships xmlns="http://schemas.openxmlformats.org/package/2006/relationships"><Relationship Id="rId8" Type="http://schemas.openxmlformats.org/officeDocument/2006/relationships/tags" Target="../tags/tag4604.xml"/><Relationship Id="rId13" Type="http://schemas.openxmlformats.org/officeDocument/2006/relationships/tags" Target="../tags/tag4609.xml"/><Relationship Id="rId18" Type="http://schemas.openxmlformats.org/officeDocument/2006/relationships/tags" Target="../tags/tag4614.xml"/><Relationship Id="rId3" Type="http://schemas.openxmlformats.org/officeDocument/2006/relationships/tags" Target="../tags/tag4599.xml"/><Relationship Id="rId7" Type="http://schemas.openxmlformats.org/officeDocument/2006/relationships/tags" Target="../tags/tag4603.xml"/><Relationship Id="rId12" Type="http://schemas.openxmlformats.org/officeDocument/2006/relationships/tags" Target="../tags/tag4608.xml"/><Relationship Id="rId17" Type="http://schemas.openxmlformats.org/officeDocument/2006/relationships/tags" Target="../tags/tag4613.xml"/><Relationship Id="rId2" Type="http://schemas.openxmlformats.org/officeDocument/2006/relationships/tags" Target="../tags/tag4598.xml"/><Relationship Id="rId16" Type="http://schemas.openxmlformats.org/officeDocument/2006/relationships/tags" Target="../tags/tag4612.xml"/><Relationship Id="rId20" Type="http://schemas.openxmlformats.org/officeDocument/2006/relationships/image" Target="../media/image8.png"/><Relationship Id="rId1" Type="http://schemas.openxmlformats.org/officeDocument/2006/relationships/tags" Target="../tags/tag4597.xml"/><Relationship Id="rId6" Type="http://schemas.openxmlformats.org/officeDocument/2006/relationships/tags" Target="../tags/tag4602.xml"/><Relationship Id="rId11" Type="http://schemas.openxmlformats.org/officeDocument/2006/relationships/tags" Target="../tags/tag4607.xml"/><Relationship Id="rId5" Type="http://schemas.openxmlformats.org/officeDocument/2006/relationships/tags" Target="../tags/tag4601.xml"/><Relationship Id="rId15" Type="http://schemas.openxmlformats.org/officeDocument/2006/relationships/tags" Target="../tags/tag4611.xml"/><Relationship Id="rId10" Type="http://schemas.openxmlformats.org/officeDocument/2006/relationships/tags" Target="../tags/tag4606.xml"/><Relationship Id="rId19" Type="http://schemas.openxmlformats.org/officeDocument/2006/relationships/slideMaster" Target="../slideMasters/slideMaster34.xml"/><Relationship Id="rId4" Type="http://schemas.openxmlformats.org/officeDocument/2006/relationships/tags" Target="../tags/tag4600.xml"/><Relationship Id="rId9" Type="http://schemas.openxmlformats.org/officeDocument/2006/relationships/tags" Target="../tags/tag4605.xml"/><Relationship Id="rId14" Type="http://schemas.openxmlformats.org/officeDocument/2006/relationships/tags" Target="../tags/tag4610.xml"/></Relationships>
</file>

<file path=ppt/slideLayouts/_rels/slideLayout602.xml.rels><?xml version="1.0" encoding="UTF-8" standalone="yes"?>
<Relationships xmlns="http://schemas.openxmlformats.org/package/2006/relationships"><Relationship Id="rId8" Type="http://schemas.openxmlformats.org/officeDocument/2006/relationships/tags" Target="../tags/tag4622.xml"/><Relationship Id="rId13" Type="http://schemas.openxmlformats.org/officeDocument/2006/relationships/tags" Target="../tags/tag4627.xml"/><Relationship Id="rId18" Type="http://schemas.openxmlformats.org/officeDocument/2006/relationships/slideMaster" Target="../slideMasters/slideMaster34.xml"/><Relationship Id="rId3" Type="http://schemas.openxmlformats.org/officeDocument/2006/relationships/tags" Target="../tags/tag4617.xml"/><Relationship Id="rId7" Type="http://schemas.openxmlformats.org/officeDocument/2006/relationships/tags" Target="../tags/tag4621.xml"/><Relationship Id="rId12" Type="http://schemas.openxmlformats.org/officeDocument/2006/relationships/tags" Target="../tags/tag4626.xml"/><Relationship Id="rId17" Type="http://schemas.openxmlformats.org/officeDocument/2006/relationships/tags" Target="../tags/tag4631.xml"/><Relationship Id="rId2" Type="http://schemas.openxmlformats.org/officeDocument/2006/relationships/tags" Target="../tags/tag4616.xml"/><Relationship Id="rId16" Type="http://schemas.openxmlformats.org/officeDocument/2006/relationships/tags" Target="../tags/tag4630.xml"/><Relationship Id="rId20" Type="http://schemas.openxmlformats.org/officeDocument/2006/relationships/image" Target="../media/image7.svg"/><Relationship Id="rId1" Type="http://schemas.openxmlformats.org/officeDocument/2006/relationships/tags" Target="../tags/tag4615.xml"/><Relationship Id="rId6" Type="http://schemas.openxmlformats.org/officeDocument/2006/relationships/tags" Target="../tags/tag4620.xml"/><Relationship Id="rId11" Type="http://schemas.openxmlformats.org/officeDocument/2006/relationships/tags" Target="../tags/tag4625.xml"/><Relationship Id="rId5" Type="http://schemas.openxmlformats.org/officeDocument/2006/relationships/tags" Target="../tags/tag4619.xml"/><Relationship Id="rId15" Type="http://schemas.openxmlformats.org/officeDocument/2006/relationships/tags" Target="../tags/tag4629.xml"/><Relationship Id="rId10" Type="http://schemas.openxmlformats.org/officeDocument/2006/relationships/tags" Target="../tags/tag4624.xml"/><Relationship Id="rId19" Type="http://schemas.openxmlformats.org/officeDocument/2006/relationships/image" Target="../media/image7.png"/><Relationship Id="rId4" Type="http://schemas.openxmlformats.org/officeDocument/2006/relationships/tags" Target="../tags/tag4618.xml"/><Relationship Id="rId9" Type="http://schemas.openxmlformats.org/officeDocument/2006/relationships/tags" Target="../tags/tag4623.xml"/><Relationship Id="rId14" Type="http://schemas.openxmlformats.org/officeDocument/2006/relationships/tags" Target="../tags/tag4628.xml"/></Relationships>
</file>

<file path=ppt/slideLayouts/_rels/slideLayout603.xml.rels><?xml version="1.0" encoding="UTF-8" standalone="yes"?>
<Relationships xmlns="http://schemas.openxmlformats.org/package/2006/relationships"><Relationship Id="rId8" Type="http://schemas.openxmlformats.org/officeDocument/2006/relationships/tags" Target="../tags/tag4639.xml"/><Relationship Id="rId13" Type="http://schemas.openxmlformats.org/officeDocument/2006/relationships/tags" Target="../tags/tag4644.xml"/><Relationship Id="rId18" Type="http://schemas.openxmlformats.org/officeDocument/2006/relationships/tags" Target="../tags/tag4649.xml"/><Relationship Id="rId3" Type="http://schemas.openxmlformats.org/officeDocument/2006/relationships/tags" Target="../tags/tag4634.xml"/><Relationship Id="rId21" Type="http://schemas.openxmlformats.org/officeDocument/2006/relationships/tags" Target="../tags/tag4652.xml"/><Relationship Id="rId7" Type="http://schemas.openxmlformats.org/officeDocument/2006/relationships/tags" Target="../tags/tag4638.xml"/><Relationship Id="rId12" Type="http://schemas.openxmlformats.org/officeDocument/2006/relationships/tags" Target="../tags/tag4643.xml"/><Relationship Id="rId17" Type="http://schemas.openxmlformats.org/officeDocument/2006/relationships/tags" Target="../tags/tag4648.xml"/><Relationship Id="rId2" Type="http://schemas.openxmlformats.org/officeDocument/2006/relationships/tags" Target="../tags/tag4633.xml"/><Relationship Id="rId16" Type="http://schemas.openxmlformats.org/officeDocument/2006/relationships/tags" Target="../tags/tag4647.xml"/><Relationship Id="rId20" Type="http://schemas.openxmlformats.org/officeDocument/2006/relationships/tags" Target="../tags/tag4651.xml"/><Relationship Id="rId1" Type="http://schemas.openxmlformats.org/officeDocument/2006/relationships/tags" Target="../tags/tag4632.xml"/><Relationship Id="rId6" Type="http://schemas.openxmlformats.org/officeDocument/2006/relationships/tags" Target="../tags/tag4637.xml"/><Relationship Id="rId11" Type="http://schemas.openxmlformats.org/officeDocument/2006/relationships/tags" Target="../tags/tag4642.xml"/><Relationship Id="rId24" Type="http://schemas.openxmlformats.org/officeDocument/2006/relationships/image" Target="../media/image7.svg"/><Relationship Id="rId5" Type="http://schemas.openxmlformats.org/officeDocument/2006/relationships/tags" Target="../tags/tag4636.xml"/><Relationship Id="rId15" Type="http://schemas.openxmlformats.org/officeDocument/2006/relationships/tags" Target="../tags/tag4646.xml"/><Relationship Id="rId23" Type="http://schemas.openxmlformats.org/officeDocument/2006/relationships/image" Target="../media/image7.png"/><Relationship Id="rId10" Type="http://schemas.openxmlformats.org/officeDocument/2006/relationships/tags" Target="../tags/tag4641.xml"/><Relationship Id="rId19" Type="http://schemas.openxmlformats.org/officeDocument/2006/relationships/tags" Target="../tags/tag4650.xml"/><Relationship Id="rId4" Type="http://schemas.openxmlformats.org/officeDocument/2006/relationships/tags" Target="../tags/tag4635.xml"/><Relationship Id="rId9" Type="http://schemas.openxmlformats.org/officeDocument/2006/relationships/tags" Target="../tags/tag4640.xml"/><Relationship Id="rId14" Type="http://schemas.openxmlformats.org/officeDocument/2006/relationships/tags" Target="../tags/tag4645.xml"/><Relationship Id="rId22" Type="http://schemas.openxmlformats.org/officeDocument/2006/relationships/slideMaster" Target="../slideMasters/slideMaster34.xml"/></Relationships>
</file>

<file path=ppt/slideLayouts/_rels/slideLayout604.xml.rels><?xml version="1.0" encoding="UTF-8" standalone="yes"?>
<Relationships xmlns="http://schemas.openxmlformats.org/package/2006/relationships"><Relationship Id="rId8" Type="http://schemas.openxmlformats.org/officeDocument/2006/relationships/tags" Target="../tags/tag4660.xml"/><Relationship Id="rId13" Type="http://schemas.openxmlformats.org/officeDocument/2006/relationships/tags" Target="../tags/tag4665.xml"/><Relationship Id="rId18" Type="http://schemas.openxmlformats.org/officeDocument/2006/relationships/tags" Target="../tags/tag4670.xml"/><Relationship Id="rId3" Type="http://schemas.openxmlformats.org/officeDocument/2006/relationships/tags" Target="../tags/tag4655.xml"/><Relationship Id="rId21" Type="http://schemas.openxmlformats.org/officeDocument/2006/relationships/tags" Target="../tags/tag4673.xml"/><Relationship Id="rId7" Type="http://schemas.openxmlformats.org/officeDocument/2006/relationships/tags" Target="../tags/tag4659.xml"/><Relationship Id="rId12" Type="http://schemas.openxmlformats.org/officeDocument/2006/relationships/tags" Target="../tags/tag4664.xml"/><Relationship Id="rId17" Type="http://schemas.openxmlformats.org/officeDocument/2006/relationships/tags" Target="../tags/tag4669.xml"/><Relationship Id="rId2" Type="http://schemas.openxmlformats.org/officeDocument/2006/relationships/tags" Target="../tags/tag4654.xml"/><Relationship Id="rId16" Type="http://schemas.openxmlformats.org/officeDocument/2006/relationships/tags" Target="../tags/tag4668.xml"/><Relationship Id="rId20" Type="http://schemas.openxmlformats.org/officeDocument/2006/relationships/tags" Target="../tags/tag4672.xml"/><Relationship Id="rId1" Type="http://schemas.openxmlformats.org/officeDocument/2006/relationships/tags" Target="../tags/tag4653.xml"/><Relationship Id="rId6" Type="http://schemas.openxmlformats.org/officeDocument/2006/relationships/tags" Target="../tags/tag4658.xml"/><Relationship Id="rId11" Type="http://schemas.openxmlformats.org/officeDocument/2006/relationships/tags" Target="../tags/tag4663.xml"/><Relationship Id="rId24" Type="http://schemas.openxmlformats.org/officeDocument/2006/relationships/image" Target="../media/image7.svg"/><Relationship Id="rId5" Type="http://schemas.openxmlformats.org/officeDocument/2006/relationships/tags" Target="../tags/tag4657.xml"/><Relationship Id="rId15" Type="http://schemas.openxmlformats.org/officeDocument/2006/relationships/tags" Target="../tags/tag4667.xml"/><Relationship Id="rId23" Type="http://schemas.openxmlformats.org/officeDocument/2006/relationships/image" Target="../media/image7.png"/><Relationship Id="rId10" Type="http://schemas.openxmlformats.org/officeDocument/2006/relationships/tags" Target="../tags/tag4662.xml"/><Relationship Id="rId19" Type="http://schemas.openxmlformats.org/officeDocument/2006/relationships/tags" Target="../tags/tag4671.xml"/><Relationship Id="rId4" Type="http://schemas.openxmlformats.org/officeDocument/2006/relationships/tags" Target="../tags/tag4656.xml"/><Relationship Id="rId9" Type="http://schemas.openxmlformats.org/officeDocument/2006/relationships/tags" Target="../tags/tag4661.xml"/><Relationship Id="rId14" Type="http://schemas.openxmlformats.org/officeDocument/2006/relationships/tags" Target="../tags/tag4666.xml"/><Relationship Id="rId22" Type="http://schemas.openxmlformats.org/officeDocument/2006/relationships/slideMaster" Target="../slideMasters/slideMaster34.xml"/></Relationships>
</file>

<file path=ppt/slideLayouts/_rels/slideLayout605.xml.rels><?xml version="1.0" encoding="UTF-8" standalone="yes"?>
<Relationships xmlns="http://schemas.openxmlformats.org/package/2006/relationships"><Relationship Id="rId8" Type="http://schemas.openxmlformats.org/officeDocument/2006/relationships/tags" Target="../tags/tag4681.xml"/><Relationship Id="rId13" Type="http://schemas.openxmlformats.org/officeDocument/2006/relationships/tags" Target="../tags/tag4686.xml"/><Relationship Id="rId18" Type="http://schemas.openxmlformats.org/officeDocument/2006/relationships/slideMaster" Target="../slideMasters/slideMaster34.xml"/><Relationship Id="rId3" Type="http://schemas.openxmlformats.org/officeDocument/2006/relationships/tags" Target="../tags/tag4676.xml"/><Relationship Id="rId7" Type="http://schemas.openxmlformats.org/officeDocument/2006/relationships/tags" Target="../tags/tag4680.xml"/><Relationship Id="rId12" Type="http://schemas.openxmlformats.org/officeDocument/2006/relationships/tags" Target="../tags/tag4685.xml"/><Relationship Id="rId17" Type="http://schemas.openxmlformats.org/officeDocument/2006/relationships/tags" Target="../tags/tag4690.xml"/><Relationship Id="rId2" Type="http://schemas.openxmlformats.org/officeDocument/2006/relationships/tags" Target="../tags/tag4675.xml"/><Relationship Id="rId16" Type="http://schemas.openxmlformats.org/officeDocument/2006/relationships/tags" Target="../tags/tag4689.xml"/><Relationship Id="rId20" Type="http://schemas.openxmlformats.org/officeDocument/2006/relationships/image" Target="../media/image7.svg"/><Relationship Id="rId1" Type="http://schemas.openxmlformats.org/officeDocument/2006/relationships/tags" Target="../tags/tag4674.xml"/><Relationship Id="rId6" Type="http://schemas.openxmlformats.org/officeDocument/2006/relationships/tags" Target="../tags/tag4679.xml"/><Relationship Id="rId11" Type="http://schemas.openxmlformats.org/officeDocument/2006/relationships/tags" Target="../tags/tag4684.xml"/><Relationship Id="rId5" Type="http://schemas.openxmlformats.org/officeDocument/2006/relationships/tags" Target="../tags/tag4678.xml"/><Relationship Id="rId15" Type="http://schemas.openxmlformats.org/officeDocument/2006/relationships/tags" Target="../tags/tag4688.xml"/><Relationship Id="rId10" Type="http://schemas.openxmlformats.org/officeDocument/2006/relationships/tags" Target="../tags/tag4683.xml"/><Relationship Id="rId19" Type="http://schemas.openxmlformats.org/officeDocument/2006/relationships/image" Target="../media/image7.png"/><Relationship Id="rId4" Type="http://schemas.openxmlformats.org/officeDocument/2006/relationships/tags" Target="../tags/tag4677.xml"/><Relationship Id="rId9" Type="http://schemas.openxmlformats.org/officeDocument/2006/relationships/tags" Target="../tags/tag4682.xml"/><Relationship Id="rId14" Type="http://schemas.openxmlformats.org/officeDocument/2006/relationships/tags" Target="../tags/tag4687.xml"/></Relationships>
</file>

<file path=ppt/slideLayouts/_rels/slideLayout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4.xml"/></Relationships>
</file>

<file path=ppt/slideLayouts/_rels/slideLayout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4691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4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4.xml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tags" Target="../tags/tag464.xml"/><Relationship Id="rId13" Type="http://schemas.openxmlformats.org/officeDocument/2006/relationships/tags" Target="../tags/tag469.xml"/><Relationship Id="rId18" Type="http://schemas.openxmlformats.org/officeDocument/2006/relationships/tags" Target="../tags/tag474.xml"/><Relationship Id="rId3" Type="http://schemas.openxmlformats.org/officeDocument/2006/relationships/tags" Target="../tags/tag459.xml"/><Relationship Id="rId7" Type="http://schemas.openxmlformats.org/officeDocument/2006/relationships/tags" Target="../tags/tag463.xml"/><Relationship Id="rId12" Type="http://schemas.openxmlformats.org/officeDocument/2006/relationships/tags" Target="../tags/tag468.xml"/><Relationship Id="rId17" Type="http://schemas.openxmlformats.org/officeDocument/2006/relationships/tags" Target="../tags/tag473.xml"/><Relationship Id="rId2" Type="http://schemas.openxmlformats.org/officeDocument/2006/relationships/tags" Target="../tags/tag458.xml"/><Relationship Id="rId16" Type="http://schemas.openxmlformats.org/officeDocument/2006/relationships/tags" Target="../tags/tag472.xml"/><Relationship Id="rId20" Type="http://schemas.openxmlformats.org/officeDocument/2006/relationships/image" Target="../media/image8.png"/><Relationship Id="rId1" Type="http://schemas.openxmlformats.org/officeDocument/2006/relationships/tags" Target="../tags/tag457.xml"/><Relationship Id="rId6" Type="http://schemas.openxmlformats.org/officeDocument/2006/relationships/tags" Target="../tags/tag462.xml"/><Relationship Id="rId11" Type="http://schemas.openxmlformats.org/officeDocument/2006/relationships/tags" Target="../tags/tag467.xml"/><Relationship Id="rId5" Type="http://schemas.openxmlformats.org/officeDocument/2006/relationships/tags" Target="../tags/tag461.xml"/><Relationship Id="rId15" Type="http://schemas.openxmlformats.org/officeDocument/2006/relationships/tags" Target="../tags/tag471.xml"/><Relationship Id="rId10" Type="http://schemas.openxmlformats.org/officeDocument/2006/relationships/tags" Target="../tags/tag466.xml"/><Relationship Id="rId19" Type="http://schemas.openxmlformats.org/officeDocument/2006/relationships/slideMaster" Target="../slideMasters/slideMaster4.xml"/><Relationship Id="rId4" Type="http://schemas.openxmlformats.org/officeDocument/2006/relationships/tags" Target="../tags/tag460.xml"/><Relationship Id="rId9" Type="http://schemas.openxmlformats.org/officeDocument/2006/relationships/tags" Target="../tags/tag465.xml"/><Relationship Id="rId14" Type="http://schemas.openxmlformats.org/officeDocument/2006/relationships/tags" Target="../tags/tag470.xml"/></Relationships>
</file>

<file path=ppt/slideLayouts/_rels/slideLayout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4692.xml"/></Relationships>
</file>

<file path=ppt/slideLayouts/_rels/slideLayout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4693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5.xml"/><Relationship Id="rId1" Type="http://schemas.openxmlformats.org/officeDocument/2006/relationships/tags" Target="../tags/tag4695.xml"/></Relationships>
</file>

<file path=ppt/slideLayouts/_rels/slideLayout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35.xml"/><Relationship Id="rId1" Type="http://schemas.openxmlformats.org/officeDocument/2006/relationships/tags" Target="../tags/tag4696.xml"/></Relationships>
</file>

<file path=ppt/slideLayouts/_rels/slideLayout617.xml.rels><?xml version="1.0" encoding="UTF-8" standalone="yes"?>
<Relationships xmlns="http://schemas.openxmlformats.org/package/2006/relationships"><Relationship Id="rId8" Type="http://schemas.openxmlformats.org/officeDocument/2006/relationships/tags" Target="../tags/tag4704.xml"/><Relationship Id="rId13" Type="http://schemas.openxmlformats.org/officeDocument/2006/relationships/tags" Target="../tags/tag4709.xml"/><Relationship Id="rId18" Type="http://schemas.openxmlformats.org/officeDocument/2006/relationships/tags" Target="../tags/tag4714.xml"/><Relationship Id="rId3" Type="http://schemas.openxmlformats.org/officeDocument/2006/relationships/tags" Target="../tags/tag4699.xml"/><Relationship Id="rId21" Type="http://schemas.openxmlformats.org/officeDocument/2006/relationships/tags" Target="../tags/tag4717.xml"/><Relationship Id="rId7" Type="http://schemas.openxmlformats.org/officeDocument/2006/relationships/tags" Target="../tags/tag4703.xml"/><Relationship Id="rId12" Type="http://schemas.openxmlformats.org/officeDocument/2006/relationships/tags" Target="../tags/tag4708.xml"/><Relationship Id="rId17" Type="http://schemas.openxmlformats.org/officeDocument/2006/relationships/tags" Target="../tags/tag4713.xml"/><Relationship Id="rId25" Type="http://schemas.openxmlformats.org/officeDocument/2006/relationships/image" Target="../media/image6.png"/><Relationship Id="rId2" Type="http://schemas.openxmlformats.org/officeDocument/2006/relationships/tags" Target="../tags/tag4698.xml"/><Relationship Id="rId16" Type="http://schemas.openxmlformats.org/officeDocument/2006/relationships/tags" Target="../tags/tag4712.xml"/><Relationship Id="rId20" Type="http://schemas.openxmlformats.org/officeDocument/2006/relationships/tags" Target="../tags/tag4716.xml"/><Relationship Id="rId1" Type="http://schemas.openxmlformats.org/officeDocument/2006/relationships/tags" Target="../tags/tag4697.xml"/><Relationship Id="rId6" Type="http://schemas.openxmlformats.org/officeDocument/2006/relationships/tags" Target="../tags/tag4702.xml"/><Relationship Id="rId11" Type="http://schemas.openxmlformats.org/officeDocument/2006/relationships/tags" Target="../tags/tag4707.xml"/><Relationship Id="rId24" Type="http://schemas.openxmlformats.org/officeDocument/2006/relationships/image" Target="../media/image5.png"/><Relationship Id="rId5" Type="http://schemas.openxmlformats.org/officeDocument/2006/relationships/tags" Target="../tags/tag4701.xml"/><Relationship Id="rId15" Type="http://schemas.openxmlformats.org/officeDocument/2006/relationships/tags" Target="../tags/tag4711.xml"/><Relationship Id="rId23" Type="http://schemas.openxmlformats.org/officeDocument/2006/relationships/image" Target="../media/image4.png"/><Relationship Id="rId10" Type="http://schemas.openxmlformats.org/officeDocument/2006/relationships/tags" Target="../tags/tag4706.xml"/><Relationship Id="rId19" Type="http://schemas.openxmlformats.org/officeDocument/2006/relationships/tags" Target="../tags/tag4715.xml"/><Relationship Id="rId4" Type="http://schemas.openxmlformats.org/officeDocument/2006/relationships/tags" Target="../tags/tag4700.xml"/><Relationship Id="rId9" Type="http://schemas.openxmlformats.org/officeDocument/2006/relationships/tags" Target="../tags/tag4705.xml"/><Relationship Id="rId14" Type="http://schemas.openxmlformats.org/officeDocument/2006/relationships/tags" Target="../tags/tag4710.xml"/><Relationship Id="rId22" Type="http://schemas.openxmlformats.org/officeDocument/2006/relationships/slideMaster" Target="../slideMasters/slideMaster35.xml"/></Relationships>
</file>

<file path=ppt/slideLayouts/_rels/slideLayout618.xml.rels><?xml version="1.0" encoding="UTF-8" standalone="yes"?>
<Relationships xmlns="http://schemas.openxmlformats.org/package/2006/relationships"><Relationship Id="rId8" Type="http://schemas.openxmlformats.org/officeDocument/2006/relationships/tags" Target="../tags/tag4725.xml"/><Relationship Id="rId13" Type="http://schemas.openxmlformats.org/officeDocument/2006/relationships/tags" Target="../tags/tag4730.xml"/><Relationship Id="rId18" Type="http://schemas.openxmlformats.org/officeDocument/2006/relationships/slideMaster" Target="../slideMasters/slideMaster35.xml"/><Relationship Id="rId3" Type="http://schemas.openxmlformats.org/officeDocument/2006/relationships/tags" Target="../tags/tag4720.xml"/><Relationship Id="rId7" Type="http://schemas.openxmlformats.org/officeDocument/2006/relationships/tags" Target="../tags/tag4724.xml"/><Relationship Id="rId12" Type="http://schemas.openxmlformats.org/officeDocument/2006/relationships/tags" Target="../tags/tag4729.xml"/><Relationship Id="rId17" Type="http://schemas.openxmlformats.org/officeDocument/2006/relationships/tags" Target="../tags/tag4734.xml"/><Relationship Id="rId2" Type="http://schemas.openxmlformats.org/officeDocument/2006/relationships/tags" Target="../tags/tag4719.xml"/><Relationship Id="rId16" Type="http://schemas.openxmlformats.org/officeDocument/2006/relationships/tags" Target="../tags/tag4733.xml"/><Relationship Id="rId20" Type="http://schemas.openxmlformats.org/officeDocument/2006/relationships/image" Target="../media/image7.svg"/><Relationship Id="rId1" Type="http://schemas.openxmlformats.org/officeDocument/2006/relationships/tags" Target="../tags/tag4718.xml"/><Relationship Id="rId6" Type="http://schemas.openxmlformats.org/officeDocument/2006/relationships/tags" Target="../tags/tag4723.xml"/><Relationship Id="rId11" Type="http://schemas.openxmlformats.org/officeDocument/2006/relationships/tags" Target="../tags/tag4728.xml"/><Relationship Id="rId5" Type="http://schemas.openxmlformats.org/officeDocument/2006/relationships/tags" Target="../tags/tag4722.xml"/><Relationship Id="rId15" Type="http://schemas.openxmlformats.org/officeDocument/2006/relationships/tags" Target="../tags/tag4732.xml"/><Relationship Id="rId10" Type="http://schemas.openxmlformats.org/officeDocument/2006/relationships/tags" Target="../tags/tag4727.xml"/><Relationship Id="rId19" Type="http://schemas.openxmlformats.org/officeDocument/2006/relationships/image" Target="../media/image7.png"/><Relationship Id="rId4" Type="http://schemas.openxmlformats.org/officeDocument/2006/relationships/tags" Target="../tags/tag4721.xml"/><Relationship Id="rId9" Type="http://schemas.openxmlformats.org/officeDocument/2006/relationships/tags" Target="../tags/tag4726.xml"/><Relationship Id="rId14" Type="http://schemas.openxmlformats.org/officeDocument/2006/relationships/tags" Target="../tags/tag4731.xml"/></Relationships>
</file>

<file path=ppt/slideLayouts/_rels/slideLayout619.xml.rels><?xml version="1.0" encoding="UTF-8" standalone="yes"?>
<Relationships xmlns="http://schemas.openxmlformats.org/package/2006/relationships"><Relationship Id="rId8" Type="http://schemas.openxmlformats.org/officeDocument/2006/relationships/tags" Target="../tags/tag4742.xml"/><Relationship Id="rId13" Type="http://schemas.openxmlformats.org/officeDocument/2006/relationships/tags" Target="../tags/tag4747.xml"/><Relationship Id="rId18" Type="http://schemas.openxmlformats.org/officeDocument/2006/relationships/tags" Target="../tags/tag4752.xml"/><Relationship Id="rId3" Type="http://schemas.openxmlformats.org/officeDocument/2006/relationships/tags" Target="../tags/tag4737.xml"/><Relationship Id="rId7" Type="http://schemas.openxmlformats.org/officeDocument/2006/relationships/tags" Target="../tags/tag4741.xml"/><Relationship Id="rId12" Type="http://schemas.openxmlformats.org/officeDocument/2006/relationships/tags" Target="../tags/tag4746.xml"/><Relationship Id="rId17" Type="http://schemas.openxmlformats.org/officeDocument/2006/relationships/tags" Target="../tags/tag4751.xml"/><Relationship Id="rId2" Type="http://schemas.openxmlformats.org/officeDocument/2006/relationships/tags" Target="../tags/tag4736.xml"/><Relationship Id="rId16" Type="http://schemas.openxmlformats.org/officeDocument/2006/relationships/tags" Target="../tags/tag4750.xml"/><Relationship Id="rId20" Type="http://schemas.openxmlformats.org/officeDocument/2006/relationships/image" Target="../media/image8.png"/><Relationship Id="rId1" Type="http://schemas.openxmlformats.org/officeDocument/2006/relationships/tags" Target="../tags/tag4735.xml"/><Relationship Id="rId6" Type="http://schemas.openxmlformats.org/officeDocument/2006/relationships/tags" Target="../tags/tag4740.xml"/><Relationship Id="rId11" Type="http://schemas.openxmlformats.org/officeDocument/2006/relationships/tags" Target="../tags/tag4745.xml"/><Relationship Id="rId5" Type="http://schemas.openxmlformats.org/officeDocument/2006/relationships/tags" Target="../tags/tag4739.xml"/><Relationship Id="rId15" Type="http://schemas.openxmlformats.org/officeDocument/2006/relationships/tags" Target="../tags/tag4749.xml"/><Relationship Id="rId10" Type="http://schemas.openxmlformats.org/officeDocument/2006/relationships/tags" Target="../tags/tag4744.xml"/><Relationship Id="rId19" Type="http://schemas.openxmlformats.org/officeDocument/2006/relationships/slideMaster" Target="../slideMasters/slideMaster35.xml"/><Relationship Id="rId4" Type="http://schemas.openxmlformats.org/officeDocument/2006/relationships/tags" Target="../tags/tag4738.xml"/><Relationship Id="rId9" Type="http://schemas.openxmlformats.org/officeDocument/2006/relationships/tags" Target="../tags/tag4743.xml"/><Relationship Id="rId14" Type="http://schemas.openxmlformats.org/officeDocument/2006/relationships/tags" Target="../tags/tag4748.xml"/></Relationships>
</file>

<file path=ppt/slideLayouts/_rels/slideLayout62.xml.rels><?xml version="1.0" encoding="UTF-8" standalone="yes"?>
<Relationships xmlns="http://schemas.openxmlformats.org/package/2006/relationships"><Relationship Id="rId8" Type="http://schemas.openxmlformats.org/officeDocument/2006/relationships/tags" Target="../tags/tag482.xml"/><Relationship Id="rId13" Type="http://schemas.openxmlformats.org/officeDocument/2006/relationships/tags" Target="../tags/tag487.xml"/><Relationship Id="rId18" Type="http://schemas.openxmlformats.org/officeDocument/2006/relationships/slideMaster" Target="../slideMasters/slideMaster4.xml"/><Relationship Id="rId3" Type="http://schemas.openxmlformats.org/officeDocument/2006/relationships/tags" Target="../tags/tag477.xml"/><Relationship Id="rId7" Type="http://schemas.openxmlformats.org/officeDocument/2006/relationships/tags" Target="../tags/tag481.xml"/><Relationship Id="rId12" Type="http://schemas.openxmlformats.org/officeDocument/2006/relationships/tags" Target="../tags/tag486.xml"/><Relationship Id="rId17" Type="http://schemas.openxmlformats.org/officeDocument/2006/relationships/tags" Target="../tags/tag491.xml"/><Relationship Id="rId2" Type="http://schemas.openxmlformats.org/officeDocument/2006/relationships/tags" Target="../tags/tag476.xml"/><Relationship Id="rId16" Type="http://schemas.openxmlformats.org/officeDocument/2006/relationships/tags" Target="../tags/tag490.xml"/><Relationship Id="rId20" Type="http://schemas.openxmlformats.org/officeDocument/2006/relationships/image" Target="../media/image7.svg"/><Relationship Id="rId1" Type="http://schemas.openxmlformats.org/officeDocument/2006/relationships/tags" Target="../tags/tag475.xml"/><Relationship Id="rId6" Type="http://schemas.openxmlformats.org/officeDocument/2006/relationships/tags" Target="../tags/tag480.xml"/><Relationship Id="rId11" Type="http://schemas.openxmlformats.org/officeDocument/2006/relationships/tags" Target="../tags/tag485.xml"/><Relationship Id="rId5" Type="http://schemas.openxmlformats.org/officeDocument/2006/relationships/tags" Target="../tags/tag479.xml"/><Relationship Id="rId15" Type="http://schemas.openxmlformats.org/officeDocument/2006/relationships/tags" Target="../tags/tag489.xml"/><Relationship Id="rId10" Type="http://schemas.openxmlformats.org/officeDocument/2006/relationships/tags" Target="../tags/tag484.xml"/><Relationship Id="rId19" Type="http://schemas.openxmlformats.org/officeDocument/2006/relationships/image" Target="../media/image7.png"/><Relationship Id="rId4" Type="http://schemas.openxmlformats.org/officeDocument/2006/relationships/tags" Target="../tags/tag478.xml"/><Relationship Id="rId9" Type="http://schemas.openxmlformats.org/officeDocument/2006/relationships/tags" Target="../tags/tag483.xml"/><Relationship Id="rId14" Type="http://schemas.openxmlformats.org/officeDocument/2006/relationships/tags" Target="../tags/tag488.xml"/></Relationships>
</file>

<file path=ppt/slideLayouts/_rels/slideLayout620.xml.rels><?xml version="1.0" encoding="UTF-8" standalone="yes"?>
<Relationships xmlns="http://schemas.openxmlformats.org/package/2006/relationships"><Relationship Id="rId8" Type="http://schemas.openxmlformats.org/officeDocument/2006/relationships/tags" Target="../tags/tag4760.xml"/><Relationship Id="rId13" Type="http://schemas.openxmlformats.org/officeDocument/2006/relationships/tags" Target="../tags/tag4765.xml"/><Relationship Id="rId18" Type="http://schemas.openxmlformats.org/officeDocument/2006/relationships/slideMaster" Target="../slideMasters/slideMaster35.xml"/><Relationship Id="rId3" Type="http://schemas.openxmlformats.org/officeDocument/2006/relationships/tags" Target="../tags/tag4755.xml"/><Relationship Id="rId7" Type="http://schemas.openxmlformats.org/officeDocument/2006/relationships/tags" Target="../tags/tag4759.xml"/><Relationship Id="rId12" Type="http://schemas.openxmlformats.org/officeDocument/2006/relationships/tags" Target="../tags/tag4764.xml"/><Relationship Id="rId17" Type="http://schemas.openxmlformats.org/officeDocument/2006/relationships/tags" Target="../tags/tag4769.xml"/><Relationship Id="rId2" Type="http://schemas.openxmlformats.org/officeDocument/2006/relationships/tags" Target="../tags/tag4754.xml"/><Relationship Id="rId16" Type="http://schemas.openxmlformats.org/officeDocument/2006/relationships/tags" Target="../tags/tag4768.xml"/><Relationship Id="rId20" Type="http://schemas.openxmlformats.org/officeDocument/2006/relationships/image" Target="../media/image7.svg"/><Relationship Id="rId1" Type="http://schemas.openxmlformats.org/officeDocument/2006/relationships/tags" Target="../tags/tag4753.xml"/><Relationship Id="rId6" Type="http://schemas.openxmlformats.org/officeDocument/2006/relationships/tags" Target="../tags/tag4758.xml"/><Relationship Id="rId11" Type="http://schemas.openxmlformats.org/officeDocument/2006/relationships/tags" Target="../tags/tag4763.xml"/><Relationship Id="rId5" Type="http://schemas.openxmlformats.org/officeDocument/2006/relationships/tags" Target="../tags/tag4757.xml"/><Relationship Id="rId15" Type="http://schemas.openxmlformats.org/officeDocument/2006/relationships/tags" Target="../tags/tag4767.xml"/><Relationship Id="rId10" Type="http://schemas.openxmlformats.org/officeDocument/2006/relationships/tags" Target="../tags/tag4762.xml"/><Relationship Id="rId19" Type="http://schemas.openxmlformats.org/officeDocument/2006/relationships/image" Target="../media/image7.png"/><Relationship Id="rId4" Type="http://schemas.openxmlformats.org/officeDocument/2006/relationships/tags" Target="../tags/tag4756.xml"/><Relationship Id="rId9" Type="http://schemas.openxmlformats.org/officeDocument/2006/relationships/tags" Target="../tags/tag4761.xml"/><Relationship Id="rId14" Type="http://schemas.openxmlformats.org/officeDocument/2006/relationships/tags" Target="../tags/tag4766.xml"/></Relationships>
</file>

<file path=ppt/slideLayouts/_rels/slideLayout621.xml.rels><?xml version="1.0" encoding="UTF-8" standalone="yes"?>
<Relationships xmlns="http://schemas.openxmlformats.org/package/2006/relationships"><Relationship Id="rId8" Type="http://schemas.openxmlformats.org/officeDocument/2006/relationships/tags" Target="../tags/tag4777.xml"/><Relationship Id="rId13" Type="http://schemas.openxmlformats.org/officeDocument/2006/relationships/tags" Target="../tags/tag4782.xml"/><Relationship Id="rId18" Type="http://schemas.openxmlformats.org/officeDocument/2006/relationships/tags" Target="../tags/tag4787.xml"/><Relationship Id="rId3" Type="http://schemas.openxmlformats.org/officeDocument/2006/relationships/tags" Target="../tags/tag4772.xml"/><Relationship Id="rId21" Type="http://schemas.openxmlformats.org/officeDocument/2006/relationships/tags" Target="../tags/tag4790.xml"/><Relationship Id="rId7" Type="http://schemas.openxmlformats.org/officeDocument/2006/relationships/tags" Target="../tags/tag4776.xml"/><Relationship Id="rId12" Type="http://schemas.openxmlformats.org/officeDocument/2006/relationships/tags" Target="../tags/tag4781.xml"/><Relationship Id="rId17" Type="http://schemas.openxmlformats.org/officeDocument/2006/relationships/tags" Target="../tags/tag4786.xml"/><Relationship Id="rId2" Type="http://schemas.openxmlformats.org/officeDocument/2006/relationships/tags" Target="../tags/tag4771.xml"/><Relationship Id="rId16" Type="http://schemas.openxmlformats.org/officeDocument/2006/relationships/tags" Target="../tags/tag4785.xml"/><Relationship Id="rId20" Type="http://schemas.openxmlformats.org/officeDocument/2006/relationships/tags" Target="../tags/tag4789.xml"/><Relationship Id="rId1" Type="http://schemas.openxmlformats.org/officeDocument/2006/relationships/tags" Target="../tags/tag4770.xml"/><Relationship Id="rId6" Type="http://schemas.openxmlformats.org/officeDocument/2006/relationships/tags" Target="../tags/tag4775.xml"/><Relationship Id="rId11" Type="http://schemas.openxmlformats.org/officeDocument/2006/relationships/tags" Target="../tags/tag4780.xml"/><Relationship Id="rId24" Type="http://schemas.openxmlformats.org/officeDocument/2006/relationships/image" Target="../media/image7.svg"/><Relationship Id="rId5" Type="http://schemas.openxmlformats.org/officeDocument/2006/relationships/tags" Target="../tags/tag4774.xml"/><Relationship Id="rId15" Type="http://schemas.openxmlformats.org/officeDocument/2006/relationships/tags" Target="../tags/tag4784.xml"/><Relationship Id="rId23" Type="http://schemas.openxmlformats.org/officeDocument/2006/relationships/image" Target="../media/image7.png"/><Relationship Id="rId10" Type="http://schemas.openxmlformats.org/officeDocument/2006/relationships/tags" Target="../tags/tag4779.xml"/><Relationship Id="rId19" Type="http://schemas.openxmlformats.org/officeDocument/2006/relationships/tags" Target="../tags/tag4788.xml"/><Relationship Id="rId4" Type="http://schemas.openxmlformats.org/officeDocument/2006/relationships/tags" Target="../tags/tag4773.xml"/><Relationship Id="rId9" Type="http://schemas.openxmlformats.org/officeDocument/2006/relationships/tags" Target="../tags/tag4778.xml"/><Relationship Id="rId14" Type="http://schemas.openxmlformats.org/officeDocument/2006/relationships/tags" Target="../tags/tag4783.xml"/><Relationship Id="rId22" Type="http://schemas.openxmlformats.org/officeDocument/2006/relationships/slideMaster" Target="../slideMasters/slideMaster35.xml"/></Relationships>
</file>

<file path=ppt/slideLayouts/_rels/slideLayout622.xml.rels><?xml version="1.0" encoding="UTF-8" standalone="yes"?>
<Relationships xmlns="http://schemas.openxmlformats.org/package/2006/relationships"><Relationship Id="rId8" Type="http://schemas.openxmlformats.org/officeDocument/2006/relationships/tags" Target="../tags/tag4798.xml"/><Relationship Id="rId13" Type="http://schemas.openxmlformats.org/officeDocument/2006/relationships/tags" Target="../tags/tag4803.xml"/><Relationship Id="rId18" Type="http://schemas.openxmlformats.org/officeDocument/2006/relationships/tags" Target="../tags/tag4808.xml"/><Relationship Id="rId3" Type="http://schemas.openxmlformats.org/officeDocument/2006/relationships/tags" Target="../tags/tag4793.xml"/><Relationship Id="rId21" Type="http://schemas.openxmlformats.org/officeDocument/2006/relationships/tags" Target="../tags/tag4811.xml"/><Relationship Id="rId7" Type="http://schemas.openxmlformats.org/officeDocument/2006/relationships/tags" Target="../tags/tag4797.xml"/><Relationship Id="rId12" Type="http://schemas.openxmlformats.org/officeDocument/2006/relationships/tags" Target="../tags/tag4802.xml"/><Relationship Id="rId17" Type="http://schemas.openxmlformats.org/officeDocument/2006/relationships/tags" Target="../tags/tag4807.xml"/><Relationship Id="rId2" Type="http://schemas.openxmlformats.org/officeDocument/2006/relationships/tags" Target="../tags/tag4792.xml"/><Relationship Id="rId16" Type="http://schemas.openxmlformats.org/officeDocument/2006/relationships/tags" Target="../tags/tag4806.xml"/><Relationship Id="rId20" Type="http://schemas.openxmlformats.org/officeDocument/2006/relationships/tags" Target="../tags/tag4810.xml"/><Relationship Id="rId1" Type="http://schemas.openxmlformats.org/officeDocument/2006/relationships/tags" Target="../tags/tag4791.xml"/><Relationship Id="rId6" Type="http://schemas.openxmlformats.org/officeDocument/2006/relationships/tags" Target="../tags/tag4796.xml"/><Relationship Id="rId11" Type="http://schemas.openxmlformats.org/officeDocument/2006/relationships/tags" Target="../tags/tag4801.xml"/><Relationship Id="rId24" Type="http://schemas.openxmlformats.org/officeDocument/2006/relationships/image" Target="../media/image7.svg"/><Relationship Id="rId5" Type="http://schemas.openxmlformats.org/officeDocument/2006/relationships/tags" Target="../tags/tag4795.xml"/><Relationship Id="rId15" Type="http://schemas.openxmlformats.org/officeDocument/2006/relationships/tags" Target="../tags/tag4805.xml"/><Relationship Id="rId23" Type="http://schemas.openxmlformats.org/officeDocument/2006/relationships/image" Target="../media/image7.png"/><Relationship Id="rId10" Type="http://schemas.openxmlformats.org/officeDocument/2006/relationships/tags" Target="../tags/tag4800.xml"/><Relationship Id="rId19" Type="http://schemas.openxmlformats.org/officeDocument/2006/relationships/tags" Target="../tags/tag4809.xml"/><Relationship Id="rId4" Type="http://schemas.openxmlformats.org/officeDocument/2006/relationships/tags" Target="../tags/tag4794.xml"/><Relationship Id="rId9" Type="http://schemas.openxmlformats.org/officeDocument/2006/relationships/tags" Target="../tags/tag4799.xml"/><Relationship Id="rId14" Type="http://schemas.openxmlformats.org/officeDocument/2006/relationships/tags" Target="../tags/tag4804.xml"/><Relationship Id="rId22" Type="http://schemas.openxmlformats.org/officeDocument/2006/relationships/slideMaster" Target="../slideMasters/slideMaster35.xml"/></Relationships>
</file>

<file path=ppt/slideLayouts/_rels/slideLayout623.xml.rels><?xml version="1.0" encoding="UTF-8" standalone="yes"?>
<Relationships xmlns="http://schemas.openxmlformats.org/package/2006/relationships"><Relationship Id="rId8" Type="http://schemas.openxmlformats.org/officeDocument/2006/relationships/tags" Target="../tags/tag4819.xml"/><Relationship Id="rId13" Type="http://schemas.openxmlformats.org/officeDocument/2006/relationships/tags" Target="../tags/tag4824.xml"/><Relationship Id="rId18" Type="http://schemas.openxmlformats.org/officeDocument/2006/relationships/slideMaster" Target="../slideMasters/slideMaster35.xml"/><Relationship Id="rId3" Type="http://schemas.openxmlformats.org/officeDocument/2006/relationships/tags" Target="../tags/tag4814.xml"/><Relationship Id="rId7" Type="http://schemas.openxmlformats.org/officeDocument/2006/relationships/tags" Target="../tags/tag4818.xml"/><Relationship Id="rId12" Type="http://schemas.openxmlformats.org/officeDocument/2006/relationships/tags" Target="../tags/tag4823.xml"/><Relationship Id="rId17" Type="http://schemas.openxmlformats.org/officeDocument/2006/relationships/tags" Target="../tags/tag4828.xml"/><Relationship Id="rId2" Type="http://schemas.openxmlformats.org/officeDocument/2006/relationships/tags" Target="../tags/tag4813.xml"/><Relationship Id="rId16" Type="http://schemas.openxmlformats.org/officeDocument/2006/relationships/tags" Target="../tags/tag4827.xml"/><Relationship Id="rId20" Type="http://schemas.openxmlformats.org/officeDocument/2006/relationships/image" Target="../media/image7.svg"/><Relationship Id="rId1" Type="http://schemas.openxmlformats.org/officeDocument/2006/relationships/tags" Target="../tags/tag4812.xml"/><Relationship Id="rId6" Type="http://schemas.openxmlformats.org/officeDocument/2006/relationships/tags" Target="../tags/tag4817.xml"/><Relationship Id="rId11" Type="http://schemas.openxmlformats.org/officeDocument/2006/relationships/tags" Target="../tags/tag4822.xml"/><Relationship Id="rId5" Type="http://schemas.openxmlformats.org/officeDocument/2006/relationships/tags" Target="../tags/tag4816.xml"/><Relationship Id="rId15" Type="http://schemas.openxmlformats.org/officeDocument/2006/relationships/tags" Target="../tags/tag4826.xml"/><Relationship Id="rId10" Type="http://schemas.openxmlformats.org/officeDocument/2006/relationships/tags" Target="../tags/tag4821.xml"/><Relationship Id="rId19" Type="http://schemas.openxmlformats.org/officeDocument/2006/relationships/image" Target="../media/image7.png"/><Relationship Id="rId4" Type="http://schemas.openxmlformats.org/officeDocument/2006/relationships/tags" Target="../tags/tag4815.xml"/><Relationship Id="rId9" Type="http://schemas.openxmlformats.org/officeDocument/2006/relationships/tags" Target="../tags/tag4820.xml"/><Relationship Id="rId14" Type="http://schemas.openxmlformats.org/officeDocument/2006/relationships/tags" Target="../tags/tag4825.xml"/></Relationships>
</file>

<file path=ppt/slideLayouts/_rels/slideLayout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5.xml"/></Relationships>
</file>

<file path=ppt/slideLayouts/_rels/slideLayout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35.xml"/><Relationship Id="rId1" Type="http://schemas.openxmlformats.org/officeDocument/2006/relationships/tags" Target="../tags/tag4829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5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5.xml"/></Relationships>
</file>

<file path=ppt/slideLayouts/_rels/slideLayout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5.xml"/><Relationship Id="rId1" Type="http://schemas.openxmlformats.org/officeDocument/2006/relationships/tags" Target="../tags/tag4830.xml"/></Relationships>
</file>

<file path=ppt/slideLayouts/_rels/slideLayout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5.xml"/><Relationship Id="rId1" Type="http://schemas.openxmlformats.org/officeDocument/2006/relationships/tags" Target="../tags/tag4831.xml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tags" Target="../tags/tag499.xml"/><Relationship Id="rId13" Type="http://schemas.openxmlformats.org/officeDocument/2006/relationships/tags" Target="../tags/tag504.xml"/><Relationship Id="rId18" Type="http://schemas.openxmlformats.org/officeDocument/2006/relationships/tags" Target="../tags/tag509.xml"/><Relationship Id="rId3" Type="http://schemas.openxmlformats.org/officeDocument/2006/relationships/tags" Target="../tags/tag494.xml"/><Relationship Id="rId21" Type="http://schemas.openxmlformats.org/officeDocument/2006/relationships/tags" Target="../tags/tag512.xml"/><Relationship Id="rId7" Type="http://schemas.openxmlformats.org/officeDocument/2006/relationships/tags" Target="../tags/tag498.xml"/><Relationship Id="rId12" Type="http://schemas.openxmlformats.org/officeDocument/2006/relationships/tags" Target="../tags/tag503.xml"/><Relationship Id="rId17" Type="http://schemas.openxmlformats.org/officeDocument/2006/relationships/tags" Target="../tags/tag508.xml"/><Relationship Id="rId2" Type="http://schemas.openxmlformats.org/officeDocument/2006/relationships/tags" Target="../tags/tag493.xml"/><Relationship Id="rId16" Type="http://schemas.openxmlformats.org/officeDocument/2006/relationships/tags" Target="../tags/tag507.xml"/><Relationship Id="rId20" Type="http://schemas.openxmlformats.org/officeDocument/2006/relationships/tags" Target="../tags/tag511.xml"/><Relationship Id="rId1" Type="http://schemas.openxmlformats.org/officeDocument/2006/relationships/tags" Target="../tags/tag492.xml"/><Relationship Id="rId6" Type="http://schemas.openxmlformats.org/officeDocument/2006/relationships/tags" Target="../tags/tag497.xml"/><Relationship Id="rId11" Type="http://schemas.openxmlformats.org/officeDocument/2006/relationships/tags" Target="../tags/tag502.xml"/><Relationship Id="rId24" Type="http://schemas.openxmlformats.org/officeDocument/2006/relationships/image" Target="../media/image7.svg"/><Relationship Id="rId5" Type="http://schemas.openxmlformats.org/officeDocument/2006/relationships/tags" Target="../tags/tag496.xml"/><Relationship Id="rId15" Type="http://schemas.openxmlformats.org/officeDocument/2006/relationships/tags" Target="../tags/tag506.xml"/><Relationship Id="rId23" Type="http://schemas.openxmlformats.org/officeDocument/2006/relationships/image" Target="../media/image7.png"/><Relationship Id="rId10" Type="http://schemas.openxmlformats.org/officeDocument/2006/relationships/tags" Target="../tags/tag501.xml"/><Relationship Id="rId19" Type="http://schemas.openxmlformats.org/officeDocument/2006/relationships/tags" Target="../tags/tag510.xml"/><Relationship Id="rId4" Type="http://schemas.openxmlformats.org/officeDocument/2006/relationships/tags" Target="../tags/tag495.xml"/><Relationship Id="rId9" Type="http://schemas.openxmlformats.org/officeDocument/2006/relationships/tags" Target="../tags/tag500.xml"/><Relationship Id="rId14" Type="http://schemas.openxmlformats.org/officeDocument/2006/relationships/tags" Target="../tags/tag505.xml"/><Relationship Id="rId22" Type="http://schemas.openxmlformats.org/officeDocument/2006/relationships/slideMaster" Target="../slideMasters/slideMaster4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4833.xml"/></Relationships>
</file>

<file path=ppt/slideLayouts/_rels/slideLayout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4834.xml"/></Relationships>
</file>

<file path=ppt/slideLayouts/_rels/slideLayout635.xml.rels><?xml version="1.0" encoding="UTF-8" standalone="yes"?>
<Relationships xmlns="http://schemas.openxmlformats.org/package/2006/relationships"><Relationship Id="rId8" Type="http://schemas.openxmlformats.org/officeDocument/2006/relationships/tags" Target="../tags/tag4842.xml"/><Relationship Id="rId13" Type="http://schemas.openxmlformats.org/officeDocument/2006/relationships/tags" Target="../tags/tag4847.xml"/><Relationship Id="rId18" Type="http://schemas.openxmlformats.org/officeDocument/2006/relationships/tags" Target="../tags/tag4852.xml"/><Relationship Id="rId3" Type="http://schemas.openxmlformats.org/officeDocument/2006/relationships/tags" Target="../tags/tag4837.xml"/><Relationship Id="rId21" Type="http://schemas.openxmlformats.org/officeDocument/2006/relationships/tags" Target="../tags/tag4855.xml"/><Relationship Id="rId7" Type="http://schemas.openxmlformats.org/officeDocument/2006/relationships/tags" Target="../tags/tag4841.xml"/><Relationship Id="rId12" Type="http://schemas.openxmlformats.org/officeDocument/2006/relationships/tags" Target="../tags/tag4846.xml"/><Relationship Id="rId17" Type="http://schemas.openxmlformats.org/officeDocument/2006/relationships/tags" Target="../tags/tag4851.xml"/><Relationship Id="rId25" Type="http://schemas.openxmlformats.org/officeDocument/2006/relationships/image" Target="../media/image6.png"/><Relationship Id="rId2" Type="http://schemas.openxmlformats.org/officeDocument/2006/relationships/tags" Target="../tags/tag4836.xml"/><Relationship Id="rId16" Type="http://schemas.openxmlformats.org/officeDocument/2006/relationships/tags" Target="../tags/tag4850.xml"/><Relationship Id="rId20" Type="http://schemas.openxmlformats.org/officeDocument/2006/relationships/tags" Target="../tags/tag4854.xml"/><Relationship Id="rId1" Type="http://schemas.openxmlformats.org/officeDocument/2006/relationships/tags" Target="../tags/tag4835.xml"/><Relationship Id="rId6" Type="http://schemas.openxmlformats.org/officeDocument/2006/relationships/tags" Target="../tags/tag4840.xml"/><Relationship Id="rId11" Type="http://schemas.openxmlformats.org/officeDocument/2006/relationships/tags" Target="../tags/tag4845.xml"/><Relationship Id="rId24" Type="http://schemas.openxmlformats.org/officeDocument/2006/relationships/image" Target="../media/image5.png"/><Relationship Id="rId5" Type="http://schemas.openxmlformats.org/officeDocument/2006/relationships/tags" Target="../tags/tag4839.xml"/><Relationship Id="rId15" Type="http://schemas.openxmlformats.org/officeDocument/2006/relationships/tags" Target="../tags/tag4849.xml"/><Relationship Id="rId23" Type="http://schemas.openxmlformats.org/officeDocument/2006/relationships/image" Target="../media/image4.png"/><Relationship Id="rId10" Type="http://schemas.openxmlformats.org/officeDocument/2006/relationships/tags" Target="../tags/tag4844.xml"/><Relationship Id="rId19" Type="http://schemas.openxmlformats.org/officeDocument/2006/relationships/tags" Target="../tags/tag4853.xml"/><Relationship Id="rId4" Type="http://schemas.openxmlformats.org/officeDocument/2006/relationships/tags" Target="../tags/tag4838.xml"/><Relationship Id="rId9" Type="http://schemas.openxmlformats.org/officeDocument/2006/relationships/tags" Target="../tags/tag4843.xml"/><Relationship Id="rId14" Type="http://schemas.openxmlformats.org/officeDocument/2006/relationships/tags" Target="../tags/tag4848.xml"/><Relationship Id="rId22" Type="http://schemas.openxmlformats.org/officeDocument/2006/relationships/slideMaster" Target="../slideMasters/slideMaster36.xml"/></Relationships>
</file>

<file path=ppt/slideLayouts/_rels/slideLayout636.xml.rels><?xml version="1.0" encoding="UTF-8" standalone="yes"?>
<Relationships xmlns="http://schemas.openxmlformats.org/package/2006/relationships"><Relationship Id="rId8" Type="http://schemas.openxmlformats.org/officeDocument/2006/relationships/tags" Target="../tags/tag4863.xml"/><Relationship Id="rId13" Type="http://schemas.openxmlformats.org/officeDocument/2006/relationships/tags" Target="../tags/tag4868.xml"/><Relationship Id="rId18" Type="http://schemas.openxmlformats.org/officeDocument/2006/relationships/slideMaster" Target="../slideMasters/slideMaster36.xml"/><Relationship Id="rId3" Type="http://schemas.openxmlformats.org/officeDocument/2006/relationships/tags" Target="../tags/tag4858.xml"/><Relationship Id="rId7" Type="http://schemas.openxmlformats.org/officeDocument/2006/relationships/tags" Target="../tags/tag4862.xml"/><Relationship Id="rId12" Type="http://schemas.openxmlformats.org/officeDocument/2006/relationships/tags" Target="../tags/tag4867.xml"/><Relationship Id="rId17" Type="http://schemas.openxmlformats.org/officeDocument/2006/relationships/tags" Target="../tags/tag4872.xml"/><Relationship Id="rId2" Type="http://schemas.openxmlformats.org/officeDocument/2006/relationships/tags" Target="../tags/tag4857.xml"/><Relationship Id="rId16" Type="http://schemas.openxmlformats.org/officeDocument/2006/relationships/tags" Target="../tags/tag4871.xml"/><Relationship Id="rId20" Type="http://schemas.openxmlformats.org/officeDocument/2006/relationships/image" Target="../media/image7.svg"/><Relationship Id="rId1" Type="http://schemas.openxmlformats.org/officeDocument/2006/relationships/tags" Target="../tags/tag4856.xml"/><Relationship Id="rId6" Type="http://schemas.openxmlformats.org/officeDocument/2006/relationships/tags" Target="../tags/tag4861.xml"/><Relationship Id="rId11" Type="http://schemas.openxmlformats.org/officeDocument/2006/relationships/tags" Target="../tags/tag4866.xml"/><Relationship Id="rId5" Type="http://schemas.openxmlformats.org/officeDocument/2006/relationships/tags" Target="../tags/tag4860.xml"/><Relationship Id="rId15" Type="http://schemas.openxmlformats.org/officeDocument/2006/relationships/tags" Target="../tags/tag4870.xml"/><Relationship Id="rId10" Type="http://schemas.openxmlformats.org/officeDocument/2006/relationships/tags" Target="../tags/tag4865.xml"/><Relationship Id="rId19" Type="http://schemas.openxmlformats.org/officeDocument/2006/relationships/image" Target="../media/image7.png"/><Relationship Id="rId4" Type="http://schemas.openxmlformats.org/officeDocument/2006/relationships/tags" Target="../tags/tag4859.xml"/><Relationship Id="rId9" Type="http://schemas.openxmlformats.org/officeDocument/2006/relationships/tags" Target="../tags/tag4864.xml"/><Relationship Id="rId14" Type="http://schemas.openxmlformats.org/officeDocument/2006/relationships/tags" Target="../tags/tag4869.xml"/></Relationships>
</file>

<file path=ppt/slideLayouts/_rels/slideLayout637.xml.rels><?xml version="1.0" encoding="UTF-8" standalone="yes"?>
<Relationships xmlns="http://schemas.openxmlformats.org/package/2006/relationships"><Relationship Id="rId8" Type="http://schemas.openxmlformats.org/officeDocument/2006/relationships/tags" Target="../tags/tag4880.xml"/><Relationship Id="rId13" Type="http://schemas.openxmlformats.org/officeDocument/2006/relationships/tags" Target="../tags/tag4885.xml"/><Relationship Id="rId18" Type="http://schemas.openxmlformats.org/officeDocument/2006/relationships/tags" Target="../tags/tag4890.xml"/><Relationship Id="rId3" Type="http://schemas.openxmlformats.org/officeDocument/2006/relationships/tags" Target="../tags/tag4875.xml"/><Relationship Id="rId7" Type="http://schemas.openxmlformats.org/officeDocument/2006/relationships/tags" Target="../tags/tag4879.xml"/><Relationship Id="rId12" Type="http://schemas.openxmlformats.org/officeDocument/2006/relationships/tags" Target="../tags/tag4884.xml"/><Relationship Id="rId17" Type="http://schemas.openxmlformats.org/officeDocument/2006/relationships/tags" Target="../tags/tag4889.xml"/><Relationship Id="rId2" Type="http://schemas.openxmlformats.org/officeDocument/2006/relationships/tags" Target="../tags/tag4874.xml"/><Relationship Id="rId16" Type="http://schemas.openxmlformats.org/officeDocument/2006/relationships/tags" Target="../tags/tag4888.xml"/><Relationship Id="rId20" Type="http://schemas.openxmlformats.org/officeDocument/2006/relationships/image" Target="../media/image8.png"/><Relationship Id="rId1" Type="http://schemas.openxmlformats.org/officeDocument/2006/relationships/tags" Target="../tags/tag4873.xml"/><Relationship Id="rId6" Type="http://schemas.openxmlformats.org/officeDocument/2006/relationships/tags" Target="../tags/tag4878.xml"/><Relationship Id="rId11" Type="http://schemas.openxmlformats.org/officeDocument/2006/relationships/tags" Target="../tags/tag4883.xml"/><Relationship Id="rId5" Type="http://schemas.openxmlformats.org/officeDocument/2006/relationships/tags" Target="../tags/tag4877.xml"/><Relationship Id="rId15" Type="http://schemas.openxmlformats.org/officeDocument/2006/relationships/tags" Target="../tags/tag4887.xml"/><Relationship Id="rId10" Type="http://schemas.openxmlformats.org/officeDocument/2006/relationships/tags" Target="../tags/tag4882.xml"/><Relationship Id="rId19" Type="http://schemas.openxmlformats.org/officeDocument/2006/relationships/slideMaster" Target="../slideMasters/slideMaster36.xml"/><Relationship Id="rId4" Type="http://schemas.openxmlformats.org/officeDocument/2006/relationships/tags" Target="../tags/tag4876.xml"/><Relationship Id="rId9" Type="http://schemas.openxmlformats.org/officeDocument/2006/relationships/tags" Target="../tags/tag4881.xml"/><Relationship Id="rId14" Type="http://schemas.openxmlformats.org/officeDocument/2006/relationships/tags" Target="../tags/tag4886.xml"/></Relationships>
</file>

<file path=ppt/slideLayouts/_rels/slideLayout638.xml.rels><?xml version="1.0" encoding="UTF-8" standalone="yes"?>
<Relationships xmlns="http://schemas.openxmlformats.org/package/2006/relationships"><Relationship Id="rId8" Type="http://schemas.openxmlformats.org/officeDocument/2006/relationships/tags" Target="../tags/tag4898.xml"/><Relationship Id="rId13" Type="http://schemas.openxmlformats.org/officeDocument/2006/relationships/tags" Target="../tags/tag4903.xml"/><Relationship Id="rId18" Type="http://schemas.openxmlformats.org/officeDocument/2006/relationships/slideMaster" Target="../slideMasters/slideMaster36.xml"/><Relationship Id="rId3" Type="http://schemas.openxmlformats.org/officeDocument/2006/relationships/tags" Target="../tags/tag4893.xml"/><Relationship Id="rId7" Type="http://schemas.openxmlformats.org/officeDocument/2006/relationships/tags" Target="../tags/tag4897.xml"/><Relationship Id="rId12" Type="http://schemas.openxmlformats.org/officeDocument/2006/relationships/tags" Target="../tags/tag4902.xml"/><Relationship Id="rId17" Type="http://schemas.openxmlformats.org/officeDocument/2006/relationships/tags" Target="../tags/tag4907.xml"/><Relationship Id="rId2" Type="http://schemas.openxmlformats.org/officeDocument/2006/relationships/tags" Target="../tags/tag4892.xml"/><Relationship Id="rId16" Type="http://schemas.openxmlformats.org/officeDocument/2006/relationships/tags" Target="../tags/tag4906.xml"/><Relationship Id="rId20" Type="http://schemas.openxmlformats.org/officeDocument/2006/relationships/image" Target="../media/image7.svg"/><Relationship Id="rId1" Type="http://schemas.openxmlformats.org/officeDocument/2006/relationships/tags" Target="../tags/tag4891.xml"/><Relationship Id="rId6" Type="http://schemas.openxmlformats.org/officeDocument/2006/relationships/tags" Target="../tags/tag4896.xml"/><Relationship Id="rId11" Type="http://schemas.openxmlformats.org/officeDocument/2006/relationships/tags" Target="../tags/tag4901.xml"/><Relationship Id="rId5" Type="http://schemas.openxmlformats.org/officeDocument/2006/relationships/tags" Target="../tags/tag4895.xml"/><Relationship Id="rId15" Type="http://schemas.openxmlformats.org/officeDocument/2006/relationships/tags" Target="../tags/tag4905.xml"/><Relationship Id="rId10" Type="http://schemas.openxmlformats.org/officeDocument/2006/relationships/tags" Target="../tags/tag4900.xml"/><Relationship Id="rId19" Type="http://schemas.openxmlformats.org/officeDocument/2006/relationships/image" Target="../media/image7.png"/><Relationship Id="rId4" Type="http://schemas.openxmlformats.org/officeDocument/2006/relationships/tags" Target="../tags/tag4894.xml"/><Relationship Id="rId9" Type="http://schemas.openxmlformats.org/officeDocument/2006/relationships/tags" Target="../tags/tag4899.xml"/><Relationship Id="rId14" Type="http://schemas.openxmlformats.org/officeDocument/2006/relationships/tags" Target="../tags/tag4904.xml"/></Relationships>
</file>

<file path=ppt/slideLayouts/_rels/slideLayout639.xml.rels><?xml version="1.0" encoding="UTF-8" standalone="yes"?>
<Relationships xmlns="http://schemas.openxmlformats.org/package/2006/relationships"><Relationship Id="rId8" Type="http://schemas.openxmlformats.org/officeDocument/2006/relationships/tags" Target="../tags/tag4915.xml"/><Relationship Id="rId13" Type="http://schemas.openxmlformats.org/officeDocument/2006/relationships/tags" Target="../tags/tag4920.xml"/><Relationship Id="rId18" Type="http://schemas.openxmlformats.org/officeDocument/2006/relationships/tags" Target="../tags/tag4925.xml"/><Relationship Id="rId3" Type="http://schemas.openxmlformats.org/officeDocument/2006/relationships/tags" Target="../tags/tag4910.xml"/><Relationship Id="rId21" Type="http://schemas.openxmlformats.org/officeDocument/2006/relationships/tags" Target="../tags/tag4928.xml"/><Relationship Id="rId7" Type="http://schemas.openxmlformats.org/officeDocument/2006/relationships/tags" Target="../tags/tag4914.xml"/><Relationship Id="rId12" Type="http://schemas.openxmlformats.org/officeDocument/2006/relationships/tags" Target="../tags/tag4919.xml"/><Relationship Id="rId17" Type="http://schemas.openxmlformats.org/officeDocument/2006/relationships/tags" Target="../tags/tag4924.xml"/><Relationship Id="rId2" Type="http://schemas.openxmlformats.org/officeDocument/2006/relationships/tags" Target="../tags/tag4909.xml"/><Relationship Id="rId16" Type="http://schemas.openxmlformats.org/officeDocument/2006/relationships/tags" Target="../tags/tag4923.xml"/><Relationship Id="rId20" Type="http://schemas.openxmlformats.org/officeDocument/2006/relationships/tags" Target="../tags/tag4927.xml"/><Relationship Id="rId1" Type="http://schemas.openxmlformats.org/officeDocument/2006/relationships/tags" Target="../tags/tag4908.xml"/><Relationship Id="rId6" Type="http://schemas.openxmlformats.org/officeDocument/2006/relationships/tags" Target="../tags/tag4913.xml"/><Relationship Id="rId11" Type="http://schemas.openxmlformats.org/officeDocument/2006/relationships/tags" Target="../tags/tag4918.xml"/><Relationship Id="rId24" Type="http://schemas.openxmlformats.org/officeDocument/2006/relationships/image" Target="../media/image7.svg"/><Relationship Id="rId5" Type="http://schemas.openxmlformats.org/officeDocument/2006/relationships/tags" Target="../tags/tag4912.xml"/><Relationship Id="rId15" Type="http://schemas.openxmlformats.org/officeDocument/2006/relationships/tags" Target="../tags/tag4922.xml"/><Relationship Id="rId23" Type="http://schemas.openxmlformats.org/officeDocument/2006/relationships/image" Target="../media/image7.png"/><Relationship Id="rId10" Type="http://schemas.openxmlformats.org/officeDocument/2006/relationships/tags" Target="../tags/tag4917.xml"/><Relationship Id="rId19" Type="http://schemas.openxmlformats.org/officeDocument/2006/relationships/tags" Target="../tags/tag4926.xml"/><Relationship Id="rId4" Type="http://schemas.openxmlformats.org/officeDocument/2006/relationships/tags" Target="../tags/tag4911.xml"/><Relationship Id="rId9" Type="http://schemas.openxmlformats.org/officeDocument/2006/relationships/tags" Target="../tags/tag4916.xml"/><Relationship Id="rId14" Type="http://schemas.openxmlformats.org/officeDocument/2006/relationships/tags" Target="../tags/tag4921.xml"/><Relationship Id="rId22" Type="http://schemas.openxmlformats.org/officeDocument/2006/relationships/slideMaster" Target="../slideMasters/slideMaster36.xml"/></Relationships>
</file>

<file path=ppt/slideLayouts/_rels/slideLayout64.xml.rels><?xml version="1.0" encoding="UTF-8" standalone="yes"?>
<Relationships xmlns="http://schemas.openxmlformats.org/package/2006/relationships"><Relationship Id="rId8" Type="http://schemas.openxmlformats.org/officeDocument/2006/relationships/tags" Target="../tags/tag520.xml"/><Relationship Id="rId13" Type="http://schemas.openxmlformats.org/officeDocument/2006/relationships/tags" Target="../tags/tag525.xml"/><Relationship Id="rId18" Type="http://schemas.openxmlformats.org/officeDocument/2006/relationships/tags" Target="../tags/tag530.xml"/><Relationship Id="rId3" Type="http://schemas.openxmlformats.org/officeDocument/2006/relationships/tags" Target="../tags/tag515.xml"/><Relationship Id="rId21" Type="http://schemas.openxmlformats.org/officeDocument/2006/relationships/tags" Target="../tags/tag533.xml"/><Relationship Id="rId7" Type="http://schemas.openxmlformats.org/officeDocument/2006/relationships/tags" Target="../tags/tag519.xml"/><Relationship Id="rId12" Type="http://schemas.openxmlformats.org/officeDocument/2006/relationships/tags" Target="../tags/tag524.xml"/><Relationship Id="rId17" Type="http://schemas.openxmlformats.org/officeDocument/2006/relationships/tags" Target="../tags/tag529.xml"/><Relationship Id="rId2" Type="http://schemas.openxmlformats.org/officeDocument/2006/relationships/tags" Target="../tags/tag514.xml"/><Relationship Id="rId16" Type="http://schemas.openxmlformats.org/officeDocument/2006/relationships/tags" Target="../tags/tag528.xml"/><Relationship Id="rId20" Type="http://schemas.openxmlformats.org/officeDocument/2006/relationships/tags" Target="../tags/tag532.xml"/><Relationship Id="rId1" Type="http://schemas.openxmlformats.org/officeDocument/2006/relationships/tags" Target="../tags/tag513.xml"/><Relationship Id="rId6" Type="http://schemas.openxmlformats.org/officeDocument/2006/relationships/tags" Target="../tags/tag518.xml"/><Relationship Id="rId11" Type="http://schemas.openxmlformats.org/officeDocument/2006/relationships/tags" Target="../tags/tag523.xml"/><Relationship Id="rId24" Type="http://schemas.openxmlformats.org/officeDocument/2006/relationships/image" Target="../media/image7.svg"/><Relationship Id="rId5" Type="http://schemas.openxmlformats.org/officeDocument/2006/relationships/tags" Target="../tags/tag517.xml"/><Relationship Id="rId15" Type="http://schemas.openxmlformats.org/officeDocument/2006/relationships/tags" Target="../tags/tag527.xml"/><Relationship Id="rId23" Type="http://schemas.openxmlformats.org/officeDocument/2006/relationships/image" Target="../media/image7.png"/><Relationship Id="rId10" Type="http://schemas.openxmlformats.org/officeDocument/2006/relationships/tags" Target="../tags/tag522.xml"/><Relationship Id="rId19" Type="http://schemas.openxmlformats.org/officeDocument/2006/relationships/tags" Target="../tags/tag531.xml"/><Relationship Id="rId4" Type="http://schemas.openxmlformats.org/officeDocument/2006/relationships/tags" Target="../tags/tag516.xml"/><Relationship Id="rId9" Type="http://schemas.openxmlformats.org/officeDocument/2006/relationships/tags" Target="../tags/tag521.xml"/><Relationship Id="rId14" Type="http://schemas.openxmlformats.org/officeDocument/2006/relationships/tags" Target="../tags/tag526.xml"/><Relationship Id="rId22" Type="http://schemas.openxmlformats.org/officeDocument/2006/relationships/slideMaster" Target="../slideMasters/slideMaster4.xml"/></Relationships>
</file>

<file path=ppt/slideLayouts/_rels/slideLayout640.xml.rels><?xml version="1.0" encoding="UTF-8" standalone="yes"?>
<Relationships xmlns="http://schemas.openxmlformats.org/package/2006/relationships"><Relationship Id="rId8" Type="http://schemas.openxmlformats.org/officeDocument/2006/relationships/tags" Target="../tags/tag4936.xml"/><Relationship Id="rId13" Type="http://schemas.openxmlformats.org/officeDocument/2006/relationships/tags" Target="../tags/tag4941.xml"/><Relationship Id="rId18" Type="http://schemas.openxmlformats.org/officeDocument/2006/relationships/tags" Target="../tags/tag4946.xml"/><Relationship Id="rId3" Type="http://schemas.openxmlformats.org/officeDocument/2006/relationships/tags" Target="../tags/tag4931.xml"/><Relationship Id="rId21" Type="http://schemas.openxmlformats.org/officeDocument/2006/relationships/tags" Target="../tags/tag4949.xml"/><Relationship Id="rId7" Type="http://schemas.openxmlformats.org/officeDocument/2006/relationships/tags" Target="../tags/tag4935.xml"/><Relationship Id="rId12" Type="http://schemas.openxmlformats.org/officeDocument/2006/relationships/tags" Target="../tags/tag4940.xml"/><Relationship Id="rId17" Type="http://schemas.openxmlformats.org/officeDocument/2006/relationships/tags" Target="../tags/tag4945.xml"/><Relationship Id="rId2" Type="http://schemas.openxmlformats.org/officeDocument/2006/relationships/tags" Target="../tags/tag4930.xml"/><Relationship Id="rId16" Type="http://schemas.openxmlformats.org/officeDocument/2006/relationships/tags" Target="../tags/tag4944.xml"/><Relationship Id="rId20" Type="http://schemas.openxmlformats.org/officeDocument/2006/relationships/tags" Target="../tags/tag4948.xml"/><Relationship Id="rId1" Type="http://schemas.openxmlformats.org/officeDocument/2006/relationships/tags" Target="../tags/tag4929.xml"/><Relationship Id="rId6" Type="http://schemas.openxmlformats.org/officeDocument/2006/relationships/tags" Target="../tags/tag4934.xml"/><Relationship Id="rId11" Type="http://schemas.openxmlformats.org/officeDocument/2006/relationships/tags" Target="../tags/tag4939.xml"/><Relationship Id="rId24" Type="http://schemas.openxmlformats.org/officeDocument/2006/relationships/image" Target="../media/image7.svg"/><Relationship Id="rId5" Type="http://schemas.openxmlformats.org/officeDocument/2006/relationships/tags" Target="../tags/tag4933.xml"/><Relationship Id="rId15" Type="http://schemas.openxmlformats.org/officeDocument/2006/relationships/tags" Target="../tags/tag4943.xml"/><Relationship Id="rId23" Type="http://schemas.openxmlformats.org/officeDocument/2006/relationships/image" Target="../media/image7.png"/><Relationship Id="rId10" Type="http://schemas.openxmlformats.org/officeDocument/2006/relationships/tags" Target="../tags/tag4938.xml"/><Relationship Id="rId19" Type="http://schemas.openxmlformats.org/officeDocument/2006/relationships/tags" Target="../tags/tag4947.xml"/><Relationship Id="rId4" Type="http://schemas.openxmlformats.org/officeDocument/2006/relationships/tags" Target="../tags/tag4932.xml"/><Relationship Id="rId9" Type="http://schemas.openxmlformats.org/officeDocument/2006/relationships/tags" Target="../tags/tag4937.xml"/><Relationship Id="rId14" Type="http://schemas.openxmlformats.org/officeDocument/2006/relationships/tags" Target="../tags/tag4942.xml"/><Relationship Id="rId22" Type="http://schemas.openxmlformats.org/officeDocument/2006/relationships/slideMaster" Target="../slideMasters/slideMaster36.xml"/></Relationships>
</file>

<file path=ppt/slideLayouts/_rels/slideLayout641.xml.rels><?xml version="1.0" encoding="UTF-8" standalone="yes"?>
<Relationships xmlns="http://schemas.openxmlformats.org/package/2006/relationships"><Relationship Id="rId8" Type="http://schemas.openxmlformats.org/officeDocument/2006/relationships/tags" Target="../tags/tag4957.xml"/><Relationship Id="rId13" Type="http://schemas.openxmlformats.org/officeDocument/2006/relationships/tags" Target="../tags/tag4962.xml"/><Relationship Id="rId18" Type="http://schemas.openxmlformats.org/officeDocument/2006/relationships/slideMaster" Target="../slideMasters/slideMaster36.xml"/><Relationship Id="rId3" Type="http://schemas.openxmlformats.org/officeDocument/2006/relationships/tags" Target="../tags/tag4952.xml"/><Relationship Id="rId7" Type="http://schemas.openxmlformats.org/officeDocument/2006/relationships/tags" Target="../tags/tag4956.xml"/><Relationship Id="rId12" Type="http://schemas.openxmlformats.org/officeDocument/2006/relationships/tags" Target="../tags/tag4961.xml"/><Relationship Id="rId17" Type="http://schemas.openxmlformats.org/officeDocument/2006/relationships/tags" Target="../tags/tag4966.xml"/><Relationship Id="rId2" Type="http://schemas.openxmlformats.org/officeDocument/2006/relationships/tags" Target="../tags/tag4951.xml"/><Relationship Id="rId16" Type="http://schemas.openxmlformats.org/officeDocument/2006/relationships/tags" Target="../tags/tag4965.xml"/><Relationship Id="rId20" Type="http://schemas.openxmlformats.org/officeDocument/2006/relationships/image" Target="../media/image7.svg"/><Relationship Id="rId1" Type="http://schemas.openxmlformats.org/officeDocument/2006/relationships/tags" Target="../tags/tag4950.xml"/><Relationship Id="rId6" Type="http://schemas.openxmlformats.org/officeDocument/2006/relationships/tags" Target="../tags/tag4955.xml"/><Relationship Id="rId11" Type="http://schemas.openxmlformats.org/officeDocument/2006/relationships/tags" Target="../tags/tag4960.xml"/><Relationship Id="rId5" Type="http://schemas.openxmlformats.org/officeDocument/2006/relationships/tags" Target="../tags/tag4954.xml"/><Relationship Id="rId15" Type="http://schemas.openxmlformats.org/officeDocument/2006/relationships/tags" Target="../tags/tag4964.xml"/><Relationship Id="rId10" Type="http://schemas.openxmlformats.org/officeDocument/2006/relationships/tags" Target="../tags/tag4959.xml"/><Relationship Id="rId19" Type="http://schemas.openxmlformats.org/officeDocument/2006/relationships/image" Target="../media/image7.png"/><Relationship Id="rId4" Type="http://schemas.openxmlformats.org/officeDocument/2006/relationships/tags" Target="../tags/tag4953.xml"/><Relationship Id="rId9" Type="http://schemas.openxmlformats.org/officeDocument/2006/relationships/tags" Target="../tags/tag4958.xml"/><Relationship Id="rId14" Type="http://schemas.openxmlformats.org/officeDocument/2006/relationships/tags" Target="../tags/tag4963.xml"/></Relationships>
</file>

<file path=ppt/slideLayouts/_rels/slideLayout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6.xml"/></Relationships>
</file>

<file path=ppt/slideLayouts/_rels/slideLayout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4967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6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6.xml"/></Relationships>
</file>

<file path=ppt/slideLayouts/_rels/slideLayout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4968.xml"/></Relationships>
</file>

<file path=ppt/slideLayouts/_rels/slideLayout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4969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65.xml.rels><?xml version="1.0" encoding="UTF-8" standalone="yes"?>
<Relationships xmlns="http://schemas.openxmlformats.org/package/2006/relationships"><Relationship Id="rId8" Type="http://schemas.openxmlformats.org/officeDocument/2006/relationships/tags" Target="../tags/tag541.xml"/><Relationship Id="rId13" Type="http://schemas.openxmlformats.org/officeDocument/2006/relationships/tags" Target="../tags/tag546.xml"/><Relationship Id="rId18" Type="http://schemas.openxmlformats.org/officeDocument/2006/relationships/slideMaster" Target="../slideMasters/slideMaster4.xml"/><Relationship Id="rId3" Type="http://schemas.openxmlformats.org/officeDocument/2006/relationships/tags" Target="../tags/tag536.xml"/><Relationship Id="rId7" Type="http://schemas.openxmlformats.org/officeDocument/2006/relationships/tags" Target="../tags/tag540.xml"/><Relationship Id="rId12" Type="http://schemas.openxmlformats.org/officeDocument/2006/relationships/tags" Target="../tags/tag545.xml"/><Relationship Id="rId17" Type="http://schemas.openxmlformats.org/officeDocument/2006/relationships/tags" Target="../tags/tag550.xml"/><Relationship Id="rId2" Type="http://schemas.openxmlformats.org/officeDocument/2006/relationships/tags" Target="../tags/tag535.xml"/><Relationship Id="rId16" Type="http://schemas.openxmlformats.org/officeDocument/2006/relationships/tags" Target="../tags/tag549.xml"/><Relationship Id="rId20" Type="http://schemas.openxmlformats.org/officeDocument/2006/relationships/image" Target="../media/image7.svg"/><Relationship Id="rId1" Type="http://schemas.openxmlformats.org/officeDocument/2006/relationships/tags" Target="../tags/tag534.xml"/><Relationship Id="rId6" Type="http://schemas.openxmlformats.org/officeDocument/2006/relationships/tags" Target="../tags/tag539.xml"/><Relationship Id="rId11" Type="http://schemas.openxmlformats.org/officeDocument/2006/relationships/tags" Target="../tags/tag544.xml"/><Relationship Id="rId5" Type="http://schemas.openxmlformats.org/officeDocument/2006/relationships/tags" Target="../tags/tag538.xml"/><Relationship Id="rId15" Type="http://schemas.openxmlformats.org/officeDocument/2006/relationships/tags" Target="../tags/tag548.xml"/><Relationship Id="rId10" Type="http://schemas.openxmlformats.org/officeDocument/2006/relationships/tags" Target="../tags/tag543.xml"/><Relationship Id="rId19" Type="http://schemas.openxmlformats.org/officeDocument/2006/relationships/image" Target="../media/image7.png"/><Relationship Id="rId4" Type="http://schemas.openxmlformats.org/officeDocument/2006/relationships/tags" Target="../tags/tag537.xml"/><Relationship Id="rId9" Type="http://schemas.openxmlformats.org/officeDocument/2006/relationships/tags" Target="../tags/tag542.xml"/><Relationship Id="rId14" Type="http://schemas.openxmlformats.org/officeDocument/2006/relationships/tags" Target="../tags/tag547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7.xml"/><Relationship Id="rId1" Type="http://schemas.openxmlformats.org/officeDocument/2006/relationships/tags" Target="../tags/tag4971.xml"/></Relationships>
</file>

<file path=ppt/slideLayouts/_rels/slideLayout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37.xml"/><Relationship Id="rId1" Type="http://schemas.openxmlformats.org/officeDocument/2006/relationships/tags" Target="../tags/tag4972.xml"/></Relationships>
</file>

<file path=ppt/slideLayouts/_rels/slideLayout653.xml.rels><?xml version="1.0" encoding="UTF-8" standalone="yes"?>
<Relationships xmlns="http://schemas.openxmlformats.org/package/2006/relationships"><Relationship Id="rId8" Type="http://schemas.openxmlformats.org/officeDocument/2006/relationships/tags" Target="../tags/tag4980.xml"/><Relationship Id="rId13" Type="http://schemas.openxmlformats.org/officeDocument/2006/relationships/tags" Target="../tags/tag4985.xml"/><Relationship Id="rId18" Type="http://schemas.openxmlformats.org/officeDocument/2006/relationships/tags" Target="../tags/tag4990.xml"/><Relationship Id="rId3" Type="http://schemas.openxmlformats.org/officeDocument/2006/relationships/tags" Target="../tags/tag4975.xml"/><Relationship Id="rId21" Type="http://schemas.openxmlformats.org/officeDocument/2006/relationships/tags" Target="../tags/tag4993.xml"/><Relationship Id="rId7" Type="http://schemas.openxmlformats.org/officeDocument/2006/relationships/tags" Target="../tags/tag4979.xml"/><Relationship Id="rId12" Type="http://schemas.openxmlformats.org/officeDocument/2006/relationships/tags" Target="../tags/tag4984.xml"/><Relationship Id="rId17" Type="http://schemas.openxmlformats.org/officeDocument/2006/relationships/tags" Target="../tags/tag4989.xml"/><Relationship Id="rId25" Type="http://schemas.openxmlformats.org/officeDocument/2006/relationships/image" Target="../media/image6.png"/><Relationship Id="rId2" Type="http://schemas.openxmlformats.org/officeDocument/2006/relationships/tags" Target="../tags/tag4974.xml"/><Relationship Id="rId16" Type="http://schemas.openxmlformats.org/officeDocument/2006/relationships/tags" Target="../tags/tag4988.xml"/><Relationship Id="rId20" Type="http://schemas.openxmlformats.org/officeDocument/2006/relationships/tags" Target="../tags/tag4992.xml"/><Relationship Id="rId1" Type="http://schemas.openxmlformats.org/officeDocument/2006/relationships/tags" Target="../tags/tag4973.xml"/><Relationship Id="rId6" Type="http://schemas.openxmlformats.org/officeDocument/2006/relationships/tags" Target="../tags/tag4978.xml"/><Relationship Id="rId11" Type="http://schemas.openxmlformats.org/officeDocument/2006/relationships/tags" Target="../tags/tag4983.xml"/><Relationship Id="rId24" Type="http://schemas.openxmlformats.org/officeDocument/2006/relationships/image" Target="../media/image5.png"/><Relationship Id="rId5" Type="http://schemas.openxmlformats.org/officeDocument/2006/relationships/tags" Target="../tags/tag4977.xml"/><Relationship Id="rId15" Type="http://schemas.openxmlformats.org/officeDocument/2006/relationships/tags" Target="../tags/tag4987.xml"/><Relationship Id="rId23" Type="http://schemas.openxmlformats.org/officeDocument/2006/relationships/image" Target="../media/image4.png"/><Relationship Id="rId10" Type="http://schemas.openxmlformats.org/officeDocument/2006/relationships/tags" Target="../tags/tag4982.xml"/><Relationship Id="rId19" Type="http://schemas.openxmlformats.org/officeDocument/2006/relationships/tags" Target="../tags/tag4991.xml"/><Relationship Id="rId4" Type="http://schemas.openxmlformats.org/officeDocument/2006/relationships/tags" Target="../tags/tag4976.xml"/><Relationship Id="rId9" Type="http://schemas.openxmlformats.org/officeDocument/2006/relationships/tags" Target="../tags/tag4981.xml"/><Relationship Id="rId14" Type="http://schemas.openxmlformats.org/officeDocument/2006/relationships/tags" Target="../tags/tag4986.xml"/><Relationship Id="rId22" Type="http://schemas.openxmlformats.org/officeDocument/2006/relationships/slideMaster" Target="../slideMasters/slideMaster37.xml"/></Relationships>
</file>

<file path=ppt/slideLayouts/_rels/slideLayout654.xml.rels><?xml version="1.0" encoding="UTF-8" standalone="yes"?>
<Relationships xmlns="http://schemas.openxmlformats.org/package/2006/relationships"><Relationship Id="rId8" Type="http://schemas.openxmlformats.org/officeDocument/2006/relationships/tags" Target="../tags/tag5001.xml"/><Relationship Id="rId13" Type="http://schemas.openxmlformats.org/officeDocument/2006/relationships/tags" Target="../tags/tag5006.xml"/><Relationship Id="rId18" Type="http://schemas.openxmlformats.org/officeDocument/2006/relationships/slideMaster" Target="../slideMasters/slideMaster37.xml"/><Relationship Id="rId3" Type="http://schemas.openxmlformats.org/officeDocument/2006/relationships/tags" Target="../tags/tag4996.xml"/><Relationship Id="rId7" Type="http://schemas.openxmlformats.org/officeDocument/2006/relationships/tags" Target="../tags/tag5000.xml"/><Relationship Id="rId12" Type="http://schemas.openxmlformats.org/officeDocument/2006/relationships/tags" Target="../tags/tag5005.xml"/><Relationship Id="rId17" Type="http://schemas.openxmlformats.org/officeDocument/2006/relationships/tags" Target="../tags/tag5010.xml"/><Relationship Id="rId2" Type="http://schemas.openxmlformats.org/officeDocument/2006/relationships/tags" Target="../tags/tag4995.xml"/><Relationship Id="rId16" Type="http://schemas.openxmlformats.org/officeDocument/2006/relationships/tags" Target="../tags/tag5009.xml"/><Relationship Id="rId20" Type="http://schemas.openxmlformats.org/officeDocument/2006/relationships/image" Target="../media/image7.svg"/><Relationship Id="rId1" Type="http://schemas.openxmlformats.org/officeDocument/2006/relationships/tags" Target="../tags/tag4994.xml"/><Relationship Id="rId6" Type="http://schemas.openxmlformats.org/officeDocument/2006/relationships/tags" Target="../tags/tag4999.xml"/><Relationship Id="rId11" Type="http://schemas.openxmlformats.org/officeDocument/2006/relationships/tags" Target="../tags/tag5004.xml"/><Relationship Id="rId5" Type="http://schemas.openxmlformats.org/officeDocument/2006/relationships/tags" Target="../tags/tag4998.xml"/><Relationship Id="rId15" Type="http://schemas.openxmlformats.org/officeDocument/2006/relationships/tags" Target="../tags/tag5008.xml"/><Relationship Id="rId10" Type="http://schemas.openxmlformats.org/officeDocument/2006/relationships/tags" Target="../tags/tag5003.xml"/><Relationship Id="rId19" Type="http://schemas.openxmlformats.org/officeDocument/2006/relationships/image" Target="../media/image7.png"/><Relationship Id="rId4" Type="http://schemas.openxmlformats.org/officeDocument/2006/relationships/tags" Target="../tags/tag4997.xml"/><Relationship Id="rId9" Type="http://schemas.openxmlformats.org/officeDocument/2006/relationships/tags" Target="../tags/tag5002.xml"/><Relationship Id="rId14" Type="http://schemas.openxmlformats.org/officeDocument/2006/relationships/tags" Target="../tags/tag5007.xml"/></Relationships>
</file>

<file path=ppt/slideLayouts/_rels/slideLayout655.xml.rels><?xml version="1.0" encoding="UTF-8" standalone="yes"?>
<Relationships xmlns="http://schemas.openxmlformats.org/package/2006/relationships"><Relationship Id="rId8" Type="http://schemas.openxmlformats.org/officeDocument/2006/relationships/tags" Target="../tags/tag5018.xml"/><Relationship Id="rId13" Type="http://schemas.openxmlformats.org/officeDocument/2006/relationships/tags" Target="../tags/tag5023.xml"/><Relationship Id="rId18" Type="http://schemas.openxmlformats.org/officeDocument/2006/relationships/tags" Target="../tags/tag5028.xml"/><Relationship Id="rId3" Type="http://schemas.openxmlformats.org/officeDocument/2006/relationships/tags" Target="../tags/tag5013.xml"/><Relationship Id="rId7" Type="http://schemas.openxmlformats.org/officeDocument/2006/relationships/tags" Target="../tags/tag5017.xml"/><Relationship Id="rId12" Type="http://schemas.openxmlformats.org/officeDocument/2006/relationships/tags" Target="../tags/tag5022.xml"/><Relationship Id="rId17" Type="http://schemas.openxmlformats.org/officeDocument/2006/relationships/tags" Target="../tags/tag5027.xml"/><Relationship Id="rId2" Type="http://schemas.openxmlformats.org/officeDocument/2006/relationships/tags" Target="../tags/tag5012.xml"/><Relationship Id="rId16" Type="http://schemas.openxmlformats.org/officeDocument/2006/relationships/tags" Target="../tags/tag5026.xml"/><Relationship Id="rId20" Type="http://schemas.openxmlformats.org/officeDocument/2006/relationships/image" Target="../media/image8.png"/><Relationship Id="rId1" Type="http://schemas.openxmlformats.org/officeDocument/2006/relationships/tags" Target="../tags/tag5011.xml"/><Relationship Id="rId6" Type="http://schemas.openxmlformats.org/officeDocument/2006/relationships/tags" Target="../tags/tag5016.xml"/><Relationship Id="rId11" Type="http://schemas.openxmlformats.org/officeDocument/2006/relationships/tags" Target="../tags/tag5021.xml"/><Relationship Id="rId5" Type="http://schemas.openxmlformats.org/officeDocument/2006/relationships/tags" Target="../tags/tag5015.xml"/><Relationship Id="rId15" Type="http://schemas.openxmlformats.org/officeDocument/2006/relationships/tags" Target="../tags/tag5025.xml"/><Relationship Id="rId10" Type="http://schemas.openxmlformats.org/officeDocument/2006/relationships/tags" Target="../tags/tag5020.xml"/><Relationship Id="rId19" Type="http://schemas.openxmlformats.org/officeDocument/2006/relationships/slideMaster" Target="../slideMasters/slideMaster37.xml"/><Relationship Id="rId4" Type="http://schemas.openxmlformats.org/officeDocument/2006/relationships/tags" Target="../tags/tag5014.xml"/><Relationship Id="rId9" Type="http://schemas.openxmlformats.org/officeDocument/2006/relationships/tags" Target="../tags/tag5019.xml"/><Relationship Id="rId14" Type="http://schemas.openxmlformats.org/officeDocument/2006/relationships/tags" Target="../tags/tag5024.xml"/></Relationships>
</file>

<file path=ppt/slideLayouts/_rels/slideLayout656.xml.rels><?xml version="1.0" encoding="UTF-8" standalone="yes"?>
<Relationships xmlns="http://schemas.openxmlformats.org/package/2006/relationships"><Relationship Id="rId8" Type="http://schemas.openxmlformats.org/officeDocument/2006/relationships/tags" Target="../tags/tag5036.xml"/><Relationship Id="rId13" Type="http://schemas.openxmlformats.org/officeDocument/2006/relationships/tags" Target="../tags/tag5041.xml"/><Relationship Id="rId18" Type="http://schemas.openxmlformats.org/officeDocument/2006/relationships/slideMaster" Target="../slideMasters/slideMaster37.xml"/><Relationship Id="rId3" Type="http://schemas.openxmlformats.org/officeDocument/2006/relationships/tags" Target="../tags/tag5031.xml"/><Relationship Id="rId7" Type="http://schemas.openxmlformats.org/officeDocument/2006/relationships/tags" Target="../tags/tag5035.xml"/><Relationship Id="rId12" Type="http://schemas.openxmlformats.org/officeDocument/2006/relationships/tags" Target="../tags/tag5040.xml"/><Relationship Id="rId17" Type="http://schemas.openxmlformats.org/officeDocument/2006/relationships/tags" Target="../tags/tag5045.xml"/><Relationship Id="rId2" Type="http://schemas.openxmlformats.org/officeDocument/2006/relationships/tags" Target="../tags/tag5030.xml"/><Relationship Id="rId16" Type="http://schemas.openxmlformats.org/officeDocument/2006/relationships/tags" Target="../tags/tag5044.xml"/><Relationship Id="rId20" Type="http://schemas.openxmlformats.org/officeDocument/2006/relationships/image" Target="../media/image7.svg"/><Relationship Id="rId1" Type="http://schemas.openxmlformats.org/officeDocument/2006/relationships/tags" Target="../tags/tag5029.xml"/><Relationship Id="rId6" Type="http://schemas.openxmlformats.org/officeDocument/2006/relationships/tags" Target="../tags/tag5034.xml"/><Relationship Id="rId11" Type="http://schemas.openxmlformats.org/officeDocument/2006/relationships/tags" Target="../tags/tag5039.xml"/><Relationship Id="rId5" Type="http://schemas.openxmlformats.org/officeDocument/2006/relationships/tags" Target="../tags/tag5033.xml"/><Relationship Id="rId15" Type="http://schemas.openxmlformats.org/officeDocument/2006/relationships/tags" Target="../tags/tag5043.xml"/><Relationship Id="rId10" Type="http://schemas.openxmlformats.org/officeDocument/2006/relationships/tags" Target="../tags/tag5038.xml"/><Relationship Id="rId19" Type="http://schemas.openxmlformats.org/officeDocument/2006/relationships/image" Target="../media/image7.png"/><Relationship Id="rId4" Type="http://schemas.openxmlformats.org/officeDocument/2006/relationships/tags" Target="../tags/tag5032.xml"/><Relationship Id="rId9" Type="http://schemas.openxmlformats.org/officeDocument/2006/relationships/tags" Target="../tags/tag5037.xml"/><Relationship Id="rId14" Type="http://schemas.openxmlformats.org/officeDocument/2006/relationships/tags" Target="../tags/tag5042.xml"/></Relationships>
</file>

<file path=ppt/slideLayouts/_rels/slideLayout657.xml.rels><?xml version="1.0" encoding="UTF-8" standalone="yes"?>
<Relationships xmlns="http://schemas.openxmlformats.org/package/2006/relationships"><Relationship Id="rId8" Type="http://schemas.openxmlformats.org/officeDocument/2006/relationships/tags" Target="../tags/tag5053.xml"/><Relationship Id="rId13" Type="http://schemas.openxmlformats.org/officeDocument/2006/relationships/tags" Target="../tags/tag5058.xml"/><Relationship Id="rId18" Type="http://schemas.openxmlformats.org/officeDocument/2006/relationships/tags" Target="../tags/tag5063.xml"/><Relationship Id="rId3" Type="http://schemas.openxmlformats.org/officeDocument/2006/relationships/tags" Target="../tags/tag5048.xml"/><Relationship Id="rId21" Type="http://schemas.openxmlformats.org/officeDocument/2006/relationships/tags" Target="../tags/tag5066.xml"/><Relationship Id="rId7" Type="http://schemas.openxmlformats.org/officeDocument/2006/relationships/tags" Target="../tags/tag5052.xml"/><Relationship Id="rId12" Type="http://schemas.openxmlformats.org/officeDocument/2006/relationships/tags" Target="../tags/tag5057.xml"/><Relationship Id="rId17" Type="http://schemas.openxmlformats.org/officeDocument/2006/relationships/tags" Target="../tags/tag5062.xml"/><Relationship Id="rId2" Type="http://schemas.openxmlformats.org/officeDocument/2006/relationships/tags" Target="../tags/tag5047.xml"/><Relationship Id="rId16" Type="http://schemas.openxmlformats.org/officeDocument/2006/relationships/tags" Target="../tags/tag5061.xml"/><Relationship Id="rId20" Type="http://schemas.openxmlformats.org/officeDocument/2006/relationships/tags" Target="../tags/tag5065.xml"/><Relationship Id="rId1" Type="http://schemas.openxmlformats.org/officeDocument/2006/relationships/tags" Target="../tags/tag5046.xml"/><Relationship Id="rId6" Type="http://schemas.openxmlformats.org/officeDocument/2006/relationships/tags" Target="../tags/tag5051.xml"/><Relationship Id="rId11" Type="http://schemas.openxmlformats.org/officeDocument/2006/relationships/tags" Target="../tags/tag5056.xml"/><Relationship Id="rId24" Type="http://schemas.openxmlformats.org/officeDocument/2006/relationships/image" Target="../media/image7.svg"/><Relationship Id="rId5" Type="http://schemas.openxmlformats.org/officeDocument/2006/relationships/tags" Target="../tags/tag5050.xml"/><Relationship Id="rId15" Type="http://schemas.openxmlformats.org/officeDocument/2006/relationships/tags" Target="../tags/tag5060.xml"/><Relationship Id="rId23" Type="http://schemas.openxmlformats.org/officeDocument/2006/relationships/image" Target="../media/image7.png"/><Relationship Id="rId10" Type="http://schemas.openxmlformats.org/officeDocument/2006/relationships/tags" Target="../tags/tag5055.xml"/><Relationship Id="rId19" Type="http://schemas.openxmlformats.org/officeDocument/2006/relationships/tags" Target="../tags/tag5064.xml"/><Relationship Id="rId4" Type="http://schemas.openxmlformats.org/officeDocument/2006/relationships/tags" Target="../tags/tag5049.xml"/><Relationship Id="rId9" Type="http://schemas.openxmlformats.org/officeDocument/2006/relationships/tags" Target="../tags/tag5054.xml"/><Relationship Id="rId14" Type="http://schemas.openxmlformats.org/officeDocument/2006/relationships/tags" Target="../tags/tag5059.xml"/><Relationship Id="rId22" Type="http://schemas.openxmlformats.org/officeDocument/2006/relationships/slideMaster" Target="../slideMasters/slideMaster37.xml"/></Relationships>
</file>

<file path=ppt/slideLayouts/_rels/slideLayout658.xml.rels><?xml version="1.0" encoding="UTF-8" standalone="yes"?>
<Relationships xmlns="http://schemas.openxmlformats.org/package/2006/relationships"><Relationship Id="rId8" Type="http://schemas.openxmlformats.org/officeDocument/2006/relationships/tags" Target="../tags/tag5074.xml"/><Relationship Id="rId13" Type="http://schemas.openxmlformats.org/officeDocument/2006/relationships/tags" Target="../tags/tag5079.xml"/><Relationship Id="rId18" Type="http://schemas.openxmlformats.org/officeDocument/2006/relationships/tags" Target="../tags/tag5084.xml"/><Relationship Id="rId3" Type="http://schemas.openxmlformats.org/officeDocument/2006/relationships/tags" Target="../tags/tag5069.xml"/><Relationship Id="rId21" Type="http://schemas.openxmlformats.org/officeDocument/2006/relationships/tags" Target="../tags/tag5087.xml"/><Relationship Id="rId7" Type="http://schemas.openxmlformats.org/officeDocument/2006/relationships/tags" Target="../tags/tag5073.xml"/><Relationship Id="rId12" Type="http://schemas.openxmlformats.org/officeDocument/2006/relationships/tags" Target="../tags/tag5078.xml"/><Relationship Id="rId17" Type="http://schemas.openxmlformats.org/officeDocument/2006/relationships/tags" Target="../tags/tag5083.xml"/><Relationship Id="rId2" Type="http://schemas.openxmlformats.org/officeDocument/2006/relationships/tags" Target="../tags/tag5068.xml"/><Relationship Id="rId16" Type="http://schemas.openxmlformats.org/officeDocument/2006/relationships/tags" Target="../tags/tag5082.xml"/><Relationship Id="rId20" Type="http://schemas.openxmlformats.org/officeDocument/2006/relationships/tags" Target="../tags/tag5086.xml"/><Relationship Id="rId1" Type="http://schemas.openxmlformats.org/officeDocument/2006/relationships/tags" Target="../tags/tag5067.xml"/><Relationship Id="rId6" Type="http://schemas.openxmlformats.org/officeDocument/2006/relationships/tags" Target="../tags/tag5072.xml"/><Relationship Id="rId11" Type="http://schemas.openxmlformats.org/officeDocument/2006/relationships/tags" Target="../tags/tag5077.xml"/><Relationship Id="rId24" Type="http://schemas.openxmlformats.org/officeDocument/2006/relationships/image" Target="../media/image7.svg"/><Relationship Id="rId5" Type="http://schemas.openxmlformats.org/officeDocument/2006/relationships/tags" Target="../tags/tag5071.xml"/><Relationship Id="rId15" Type="http://schemas.openxmlformats.org/officeDocument/2006/relationships/tags" Target="../tags/tag5081.xml"/><Relationship Id="rId23" Type="http://schemas.openxmlformats.org/officeDocument/2006/relationships/image" Target="../media/image7.png"/><Relationship Id="rId10" Type="http://schemas.openxmlformats.org/officeDocument/2006/relationships/tags" Target="../tags/tag5076.xml"/><Relationship Id="rId19" Type="http://schemas.openxmlformats.org/officeDocument/2006/relationships/tags" Target="../tags/tag5085.xml"/><Relationship Id="rId4" Type="http://schemas.openxmlformats.org/officeDocument/2006/relationships/tags" Target="../tags/tag5070.xml"/><Relationship Id="rId9" Type="http://schemas.openxmlformats.org/officeDocument/2006/relationships/tags" Target="../tags/tag5075.xml"/><Relationship Id="rId14" Type="http://schemas.openxmlformats.org/officeDocument/2006/relationships/tags" Target="../tags/tag5080.xml"/><Relationship Id="rId22" Type="http://schemas.openxmlformats.org/officeDocument/2006/relationships/slideMaster" Target="../slideMasters/slideMaster37.xml"/></Relationships>
</file>

<file path=ppt/slideLayouts/_rels/slideLayout659.xml.rels><?xml version="1.0" encoding="UTF-8" standalone="yes"?>
<Relationships xmlns="http://schemas.openxmlformats.org/package/2006/relationships"><Relationship Id="rId8" Type="http://schemas.openxmlformats.org/officeDocument/2006/relationships/tags" Target="../tags/tag5095.xml"/><Relationship Id="rId13" Type="http://schemas.openxmlformats.org/officeDocument/2006/relationships/tags" Target="../tags/tag5100.xml"/><Relationship Id="rId18" Type="http://schemas.openxmlformats.org/officeDocument/2006/relationships/slideMaster" Target="../slideMasters/slideMaster37.xml"/><Relationship Id="rId3" Type="http://schemas.openxmlformats.org/officeDocument/2006/relationships/tags" Target="../tags/tag5090.xml"/><Relationship Id="rId7" Type="http://schemas.openxmlformats.org/officeDocument/2006/relationships/tags" Target="../tags/tag5094.xml"/><Relationship Id="rId12" Type="http://schemas.openxmlformats.org/officeDocument/2006/relationships/tags" Target="../tags/tag5099.xml"/><Relationship Id="rId17" Type="http://schemas.openxmlformats.org/officeDocument/2006/relationships/tags" Target="../tags/tag5104.xml"/><Relationship Id="rId2" Type="http://schemas.openxmlformats.org/officeDocument/2006/relationships/tags" Target="../tags/tag5089.xml"/><Relationship Id="rId16" Type="http://schemas.openxmlformats.org/officeDocument/2006/relationships/tags" Target="../tags/tag5103.xml"/><Relationship Id="rId20" Type="http://schemas.openxmlformats.org/officeDocument/2006/relationships/image" Target="../media/image7.svg"/><Relationship Id="rId1" Type="http://schemas.openxmlformats.org/officeDocument/2006/relationships/tags" Target="../tags/tag5088.xml"/><Relationship Id="rId6" Type="http://schemas.openxmlformats.org/officeDocument/2006/relationships/tags" Target="../tags/tag5093.xml"/><Relationship Id="rId11" Type="http://schemas.openxmlformats.org/officeDocument/2006/relationships/tags" Target="../tags/tag5098.xml"/><Relationship Id="rId5" Type="http://schemas.openxmlformats.org/officeDocument/2006/relationships/tags" Target="../tags/tag5092.xml"/><Relationship Id="rId15" Type="http://schemas.openxmlformats.org/officeDocument/2006/relationships/tags" Target="../tags/tag5102.xml"/><Relationship Id="rId10" Type="http://schemas.openxmlformats.org/officeDocument/2006/relationships/tags" Target="../tags/tag5097.xml"/><Relationship Id="rId19" Type="http://schemas.openxmlformats.org/officeDocument/2006/relationships/image" Target="../media/image7.png"/><Relationship Id="rId4" Type="http://schemas.openxmlformats.org/officeDocument/2006/relationships/tags" Target="../tags/tag5091.xml"/><Relationship Id="rId9" Type="http://schemas.openxmlformats.org/officeDocument/2006/relationships/tags" Target="../tags/tag5096.xml"/><Relationship Id="rId14" Type="http://schemas.openxmlformats.org/officeDocument/2006/relationships/tags" Target="../tags/tag5101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7.xml"/></Relationships>
</file>

<file path=ppt/slideLayouts/_rels/slideLayout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37.xml"/><Relationship Id="rId1" Type="http://schemas.openxmlformats.org/officeDocument/2006/relationships/tags" Target="../tags/tag5105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7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7.xml"/></Relationships>
</file>

<file path=ppt/slideLayouts/_rels/slideLayout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7.xml"/><Relationship Id="rId1" Type="http://schemas.openxmlformats.org/officeDocument/2006/relationships/tags" Target="../tags/tag5106.xml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7.xml"/><Relationship Id="rId1" Type="http://schemas.openxmlformats.org/officeDocument/2006/relationships/tags" Target="../tags/tag5107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8.xml"/><Relationship Id="rId1" Type="http://schemas.openxmlformats.org/officeDocument/2006/relationships/tags" Target="../tags/tag5109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551.xml"/></Relationships>
</file>

<file path=ppt/slideLayouts/_rels/slideLayout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38.xml"/><Relationship Id="rId1" Type="http://schemas.openxmlformats.org/officeDocument/2006/relationships/tags" Target="../tags/tag5110.xml"/></Relationships>
</file>

<file path=ppt/slideLayouts/_rels/slideLayout671.xml.rels><?xml version="1.0" encoding="UTF-8" standalone="yes"?>
<Relationships xmlns="http://schemas.openxmlformats.org/package/2006/relationships"><Relationship Id="rId8" Type="http://schemas.openxmlformats.org/officeDocument/2006/relationships/tags" Target="../tags/tag5118.xml"/><Relationship Id="rId13" Type="http://schemas.openxmlformats.org/officeDocument/2006/relationships/tags" Target="../tags/tag5123.xml"/><Relationship Id="rId18" Type="http://schemas.openxmlformats.org/officeDocument/2006/relationships/tags" Target="../tags/tag5128.xml"/><Relationship Id="rId3" Type="http://schemas.openxmlformats.org/officeDocument/2006/relationships/tags" Target="../tags/tag5113.xml"/><Relationship Id="rId21" Type="http://schemas.openxmlformats.org/officeDocument/2006/relationships/tags" Target="../tags/tag5131.xml"/><Relationship Id="rId7" Type="http://schemas.openxmlformats.org/officeDocument/2006/relationships/tags" Target="../tags/tag5117.xml"/><Relationship Id="rId12" Type="http://schemas.openxmlformats.org/officeDocument/2006/relationships/tags" Target="../tags/tag5122.xml"/><Relationship Id="rId17" Type="http://schemas.openxmlformats.org/officeDocument/2006/relationships/tags" Target="../tags/tag5127.xml"/><Relationship Id="rId25" Type="http://schemas.openxmlformats.org/officeDocument/2006/relationships/image" Target="../media/image6.png"/><Relationship Id="rId2" Type="http://schemas.openxmlformats.org/officeDocument/2006/relationships/tags" Target="../tags/tag5112.xml"/><Relationship Id="rId16" Type="http://schemas.openxmlformats.org/officeDocument/2006/relationships/tags" Target="../tags/tag5126.xml"/><Relationship Id="rId20" Type="http://schemas.openxmlformats.org/officeDocument/2006/relationships/tags" Target="../tags/tag5130.xml"/><Relationship Id="rId1" Type="http://schemas.openxmlformats.org/officeDocument/2006/relationships/tags" Target="../tags/tag5111.xml"/><Relationship Id="rId6" Type="http://schemas.openxmlformats.org/officeDocument/2006/relationships/tags" Target="../tags/tag5116.xml"/><Relationship Id="rId11" Type="http://schemas.openxmlformats.org/officeDocument/2006/relationships/tags" Target="../tags/tag5121.xml"/><Relationship Id="rId24" Type="http://schemas.openxmlformats.org/officeDocument/2006/relationships/image" Target="../media/image5.png"/><Relationship Id="rId5" Type="http://schemas.openxmlformats.org/officeDocument/2006/relationships/tags" Target="../tags/tag5115.xml"/><Relationship Id="rId15" Type="http://schemas.openxmlformats.org/officeDocument/2006/relationships/tags" Target="../tags/tag5125.xml"/><Relationship Id="rId23" Type="http://schemas.openxmlformats.org/officeDocument/2006/relationships/image" Target="../media/image4.png"/><Relationship Id="rId10" Type="http://schemas.openxmlformats.org/officeDocument/2006/relationships/tags" Target="../tags/tag5120.xml"/><Relationship Id="rId19" Type="http://schemas.openxmlformats.org/officeDocument/2006/relationships/tags" Target="../tags/tag5129.xml"/><Relationship Id="rId4" Type="http://schemas.openxmlformats.org/officeDocument/2006/relationships/tags" Target="../tags/tag5114.xml"/><Relationship Id="rId9" Type="http://schemas.openxmlformats.org/officeDocument/2006/relationships/tags" Target="../tags/tag5119.xml"/><Relationship Id="rId14" Type="http://schemas.openxmlformats.org/officeDocument/2006/relationships/tags" Target="../tags/tag5124.xml"/><Relationship Id="rId22" Type="http://schemas.openxmlformats.org/officeDocument/2006/relationships/slideMaster" Target="../slideMasters/slideMaster38.xml"/></Relationships>
</file>

<file path=ppt/slideLayouts/_rels/slideLayout672.xml.rels><?xml version="1.0" encoding="UTF-8" standalone="yes"?>
<Relationships xmlns="http://schemas.openxmlformats.org/package/2006/relationships"><Relationship Id="rId8" Type="http://schemas.openxmlformats.org/officeDocument/2006/relationships/tags" Target="../tags/tag5139.xml"/><Relationship Id="rId13" Type="http://schemas.openxmlformats.org/officeDocument/2006/relationships/tags" Target="../tags/tag5144.xml"/><Relationship Id="rId18" Type="http://schemas.openxmlformats.org/officeDocument/2006/relationships/slideMaster" Target="../slideMasters/slideMaster38.xml"/><Relationship Id="rId3" Type="http://schemas.openxmlformats.org/officeDocument/2006/relationships/tags" Target="../tags/tag5134.xml"/><Relationship Id="rId7" Type="http://schemas.openxmlformats.org/officeDocument/2006/relationships/tags" Target="../tags/tag5138.xml"/><Relationship Id="rId12" Type="http://schemas.openxmlformats.org/officeDocument/2006/relationships/tags" Target="../tags/tag5143.xml"/><Relationship Id="rId17" Type="http://schemas.openxmlformats.org/officeDocument/2006/relationships/tags" Target="../tags/tag5148.xml"/><Relationship Id="rId2" Type="http://schemas.openxmlformats.org/officeDocument/2006/relationships/tags" Target="../tags/tag5133.xml"/><Relationship Id="rId16" Type="http://schemas.openxmlformats.org/officeDocument/2006/relationships/tags" Target="../tags/tag5147.xml"/><Relationship Id="rId20" Type="http://schemas.openxmlformats.org/officeDocument/2006/relationships/image" Target="../media/image7.svg"/><Relationship Id="rId1" Type="http://schemas.openxmlformats.org/officeDocument/2006/relationships/tags" Target="../tags/tag5132.xml"/><Relationship Id="rId6" Type="http://schemas.openxmlformats.org/officeDocument/2006/relationships/tags" Target="../tags/tag5137.xml"/><Relationship Id="rId11" Type="http://schemas.openxmlformats.org/officeDocument/2006/relationships/tags" Target="../tags/tag5142.xml"/><Relationship Id="rId5" Type="http://schemas.openxmlformats.org/officeDocument/2006/relationships/tags" Target="../tags/tag5136.xml"/><Relationship Id="rId15" Type="http://schemas.openxmlformats.org/officeDocument/2006/relationships/tags" Target="../tags/tag5146.xml"/><Relationship Id="rId10" Type="http://schemas.openxmlformats.org/officeDocument/2006/relationships/tags" Target="../tags/tag5141.xml"/><Relationship Id="rId19" Type="http://schemas.openxmlformats.org/officeDocument/2006/relationships/image" Target="../media/image7.png"/><Relationship Id="rId4" Type="http://schemas.openxmlformats.org/officeDocument/2006/relationships/tags" Target="../tags/tag5135.xml"/><Relationship Id="rId9" Type="http://schemas.openxmlformats.org/officeDocument/2006/relationships/tags" Target="../tags/tag5140.xml"/><Relationship Id="rId14" Type="http://schemas.openxmlformats.org/officeDocument/2006/relationships/tags" Target="../tags/tag5145.xml"/></Relationships>
</file>

<file path=ppt/slideLayouts/_rels/slideLayout673.xml.rels><?xml version="1.0" encoding="UTF-8" standalone="yes"?>
<Relationships xmlns="http://schemas.openxmlformats.org/package/2006/relationships"><Relationship Id="rId8" Type="http://schemas.openxmlformats.org/officeDocument/2006/relationships/tags" Target="../tags/tag5156.xml"/><Relationship Id="rId13" Type="http://schemas.openxmlformats.org/officeDocument/2006/relationships/tags" Target="../tags/tag5161.xml"/><Relationship Id="rId18" Type="http://schemas.openxmlformats.org/officeDocument/2006/relationships/tags" Target="../tags/tag5166.xml"/><Relationship Id="rId3" Type="http://schemas.openxmlformats.org/officeDocument/2006/relationships/tags" Target="../tags/tag5151.xml"/><Relationship Id="rId7" Type="http://schemas.openxmlformats.org/officeDocument/2006/relationships/tags" Target="../tags/tag5155.xml"/><Relationship Id="rId12" Type="http://schemas.openxmlformats.org/officeDocument/2006/relationships/tags" Target="../tags/tag5160.xml"/><Relationship Id="rId17" Type="http://schemas.openxmlformats.org/officeDocument/2006/relationships/tags" Target="../tags/tag5165.xml"/><Relationship Id="rId2" Type="http://schemas.openxmlformats.org/officeDocument/2006/relationships/tags" Target="../tags/tag5150.xml"/><Relationship Id="rId16" Type="http://schemas.openxmlformats.org/officeDocument/2006/relationships/tags" Target="../tags/tag5164.xml"/><Relationship Id="rId20" Type="http://schemas.openxmlformats.org/officeDocument/2006/relationships/image" Target="../media/image8.png"/><Relationship Id="rId1" Type="http://schemas.openxmlformats.org/officeDocument/2006/relationships/tags" Target="../tags/tag5149.xml"/><Relationship Id="rId6" Type="http://schemas.openxmlformats.org/officeDocument/2006/relationships/tags" Target="../tags/tag5154.xml"/><Relationship Id="rId11" Type="http://schemas.openxmlformats.org/officeDocument/2006/relationships/tags" Target="../tags/tag5159.xml"/><Relationship Id="rId5" Type="http://schemas.openxmlformats.org/officeDocument/2006/relationships/tags" Target="../tags/tag5153.xml"/><Relationship Id="rId15" Type="http://schemas.openxmlformats.org/officeDocument/2006/relationships/tags" Target="../tags/tag5163.xml"/><Relationship Id="rId10" Type="http://schemas.openxmlformats.org/officeDocument/2006/relationships/tags" Target="../tags/tag5158.xml"/><Relationship Id="rId19" Type="http://schemas.openxmlformats.org/officeDocument/2006/relationships/slideMaster" Target="../slideMasters/slideMaster38.xml"/><Relationship Id="rId4" Type="http://schemas.openxmlformats.org/officeDocument/2006/relationships/tags" Target="../tags/tag5152.xml"/><Relationship Id="rId9" Type="http://schemas.openxmlformats.org/officeDocument/2006/relationships/tags" Target="../tags/tag5157.xml"/><Relationship Id="rId14" Type="http://schemas.openxmlformats.org/officeDocument/2006/relationships/tags" Target="../tags/tag5162.xml"/></Relationships>
</file>

<file path=ppt/slideLayouts/_rels/slideLayout674.xml.rels><?xml version="1.0" encoding="UTF-8" standalone="yes"?>
<Relationships xmlns="http://schemas.openxmlformats.org/package/2006/relationships"><Relationship Id="rId8" Type="http://schemas.openxmlformats.org/officeDocument/2006/relationships/tags" Target="../tags/tag5174.xml"/><Relationship Id="rId13" Type="http://schemas.openxmlformats.org/officeDocument/2006/relationships/tags" Target="../tags/tag5179.xml"/><Relationship Id="rId18" Type="http://schemas.openxmlformats.org/officeDocument/2006/relationships/slideMaster" Target="../slideMasters/slideMaster38.xml"/><Relationship Id="rId3" Type="http://schemas.openxmlformats.org/officeDocument/2006/relationships/tags" Target="../tags/tag5169.xml"/><Relationship Id="rId7" Type="http://schemas.openxmlformats.org/officeDocument/2006/relationships/tags" Target="../tags/tag5173.xml"/><Relationship Id="rId12" Type="http://schemas.openxmlformats.org/officeDocument/2006/relationships/tags" Target="../tags/tag5178.xml"/><Relationship Id="rId17" Type="http://schemas.openxmlformats.org/officeDocument/2006/relationships/tags" Target="../tags/tag5183.xml"/><Relationship Id="rId2" Type="http://schemas.openxmlformats.org/officeDocument/2006/relationships/tags" Target="../tags/tag5168.xml"/><Relationship Id="rId16" Type="http://schemas.openxmlformats.org/officeDocument/2006/relationships/tags" Target="../tags/tag5182.xml"/><Relationship Id="rId20" Type="http://schemas.openxmlformats.org/officeDocument/2006/relationships/image" Target="../media/image7.svg"/><Relationship Id="rId1" Type="http://schemas.openxmlformats.org/officeDocument/2006/relationships/tags" Target="../tags/tag5167.xml"/><Relationship Id="rId6" Type="http://schemas.openxmlformats.org/officeDocument/2006/relationships/tags" Target="../tags/tag5172.xml"/><Relationship Id="rId11" Type="http://schemas.openxmlformats.org/officeDocument/2006/relationships/tags" Target="../tags/tag5177.xml"/><Relationship Id="rId5" Type="http://schemas.openxmlformats.org/officeDocument/2006/relationships/tags" Target="../tags/tag5171.xml"/><Relationship Id="rId15" Type="http://schemas.openxmlformats.org/officeDocument/2006/relationships/tags" Target="../tags/tag5181.xml"/><Relationship Id="rId10" Type="http://schemas.openxmlformats.org/officeDocument/2006/relationships/tags" Target="../tags/tag5176.xml"/><Relationship Id="rId19" Type="http://schemas.openxmlformats.org/officeDocument/2006/relationships/image" Target="../media/image7.png"/><Relationship Id="rId4" Type="http://schemas.openxmlformats.org/officeDocument/2006/relationships/tags" Target="../tags/tag5170.xml"/><Relationship Id="rId9" Type="http://schemas.openxmlformats.org/officeDocument/2006/relationships/tags" Target="../tags/tag5175.xml"/><Relationship Id="rId14" Type="http://schemas.openxmlformats.org/officeDocument/2006/relationships/tags" Target="../tags/tag5180.xml"/></Relationships>
</file>

<file path=ppt/slideLayouts/_rels/slideLayout675.xml.rels><?xml version="1.0" encoding="UTF-8" standalone="yes"?>
<Relationships xmlns="http://schemas.openxmlformats.org/package/2006/relationships"><Relationship Id="rId8" Type="http://schemas.openxmlformats.org/officeDocument/2006/relationships/tags" Target="../tags/tag5191.xml"/><Relationship Id="rId13" Type="http://schemas.openxmlformats.org/officeDocument/2006/relationships/tags" Target="../tags/tag5196.xml"/><Relationship Id="rId18" Type="http://schemas.openxmlformats.org/officeDocument/2006/relationships/tags" Target="../tags/tag5201.xml"/><Relationship Id="rId3" Type="http://schemas.openxmlformats.org/officeDocument/2006/relationships/tags" Target="../tags/tag5186.xml"/><Relationship Id="rId21" Type="http://schemas.openxmlformats.org/officeDocument/2006/relationships/tags" Target="../tags/tag5204.xml"/><Relationship Id="rId7" Type="http://schemas.openxmlformats.org/officeDocument/2006/relationships/tags" Target="../tags/tag5190.xml"/><Relationship Id="rId12" Type="http://schemas.openxmlformats.org/officeDocument/2006/relationships/tags" Target="../tags/tag5195.xml"/><Relationship Id="rId17" Type="http://schemas.openxmlformats.org/officeDocument/2006/relationships/tags" Target="../tags/tag5200.xml"/><Relationship Id="rId2" Type="http://schemas.openxmlformats.org/officeDocument/2006/relationships/tags" Target="../tags/tag5185.xml"/><Relationship Id="rId16" Type="http://schemas.openxmlformats.org/officeDocument/2006/relationships/tags" Target="../tags/tag5199.xml"/><Relationship Id="rId20" Type="http://schemas.openxmlformats.org/officeDocument/2006/relationships/tags" Target="../tags/tag5203.xml"/><Relationship Id="rId1" Type="http://schemas.openxmlformats.org/officeDocument/2006/relationships/tags" Target="../tags/tag5184.xml"/><Relationship Id="rId6" Type="http://schemas.openxmlformats.org/officeDocument/2006/relationships/tags" Target="../tags/tag5189.xml"/><Relationship Id="rId11" Type="http://schemas.openxmlformats.org/officeDocument/2006/relationships/tags" Target="../tags/tag5194.xml"/><Relationship Id="rId24" Type="http://schemas.openxmlformats.org/officeDocument/2006/relationships/image" Target="../media/image7.svg"/><Relationship Id="rId5" Type="http://schemas.openxmlformats.org/officeDocument/2006/relationships/tags" Target="../tags/tag5188.xml"/><Relationship Id="rId15" Type="http://schemas.openxmlformats.org/officeDocument/2006/relationships/tags" Target="../tags/tag5198.xml"/><Relationship Id="rId23" Type="http://schemas.openxmlformats.org/officeDocument/2006/relationships/image" Target="../media/image7.png"/><Relationship Id="rId10" Type="http://schemas.openxmlformats.org/officeDocument/2006/relationships/tags" Target="../tags/tag5193.xml"/><Relationship Id="rId19" Type="http://schemas.openxmlformats.org/officeDocument/2006/relationships/tags" Target="../tags/tag5202.xml"/><Relationship Id="rId4" Type="http://schemas.openxmlformats.org/officeDocument/2006/relationships/tags" Target="../tags/tag5187.xml"/><Relationship Id="rId9" Type="http://schemas.openxmlformats.org/officeDocument/2006/relationships/tags" Target="../tags/tag5192.xml"/><Relationship Id="rId14" Type="http://schemas.openxmlformats.org/officeDocument/2006/relationships/tags" Target="../tags/tag5197.xml"/><Relationship Id="rId22" Type="http://schemas.openxmlformats.org/officeDocument/2006/relationships/slideMaster" Target="../slideMasters/slideMaster38.xml"/></Relationships>
</file>

<file path=ppt/slideLayouts/_rels/slideLayout676.xml.rels><?xml version="1.0" encoding="UTF-8" standalone="yes"?>
<Relationships xmlns="http://schemas.openxmlformats.org/package/2006/relationships"><Relationship Id="rId8" Type="http://schemas.openxmlformats.org/officeDocument/2006/relationships/tags" Target="../tags/tag5212.xml"/><Relationship Id="rId13" Type="http://schemas.openxmlformats.org/officeDocument/2006/relationships/tags" Target="../tags/tag5217.xml"/><Relationship Id="rId18" Type="http://schemas.openxmlformats.org/officeDocument/2006/relationships/tags" Target="../tags/tag5222.xml"/><Relationship Id="rId3" Type="http://schemas.openxmlformats.org/officeDocument/2006/relationships/tags" Target="../tags/tag5207.xml"/><Relationship Id="rId21" Type="http://schemas.openxmlformats.org/officeDocument/2006/relationships/tags" Target="../tags/tag5225.xml"/><Relationship Id="rId7" Type="http://schemas.openxmlformats.org/officeDocument/2006/relationships/tags" Target="../tags/tag5211.xml"/><Relationship Id="rId12" Type="http://schemas.openxmlformats.org/officeDocument/2006/relationships/tags" Target="../tags/tag5216.xml"/><Relationship Id="rId17" Type="http://schemas.openxmlformats.org/officeDocument/2006/relationships/tags" Target="../tags/tag5221.xml"/><Relationship Id="rId2" Type="http://schemas.openxmlformats.org/officeDocument/2006/relationships/tags" Target="../tags/tag5206.xml"/><Relationship Id="rId16" Type="http://schemas.openxmlformats.org/officeDocument/2006/relationships/tags" Target="../tags/tag5220.xml"/><Relationship Id="rId20" Type="http://schemas.openxmlformats.org/officeDocument/2006/relationships/tags" Target="../tags/tag5224.xml"/><Relationship Id="rId1" Type="http://schemas.openxmlformats.org/officeDocument/2006/relationships/tags" Target="../tags/tag5205.xml"/><Relationship Id="rId6" Type="http://schemas.openxmlformats.org/officeDocument/2006/relationships/tags" Target="../tags/tag5210.xml"/><Relationship Id="rId11" Type="http://schemas.openxmlformats.org/officeDocument/2006/relationships/tags" Target="../tags/tag5215.xml"/><Relationship Id="rId24" Type="http://schemas.openxmlformats.org/officeDocument/2006/relationships/image" Target="../media/image7.svg"/><Relationship Id="rId5" Type="http://schemas.openxmlformats.org/officeDocument/2006/relationships/tags" Target="../tags/tag5209.xml"/><Relationship Id="rId15" Type="http://schemas.openxmlformats.org/officeDocument/2006/relationships/tags" Target="../tags/tag5219.xml"/><Relationship Id="rId23" Type="http://schemas.openxmlformats.org/officeDocument/2006/relationships/image" Target="../media/image7.png"/><Relationship Id="rId10" Type="http://schemas.openxmlformats.org/officeDocument/2006/relationships/tags" Target="../tags/tag5214.xml"/><Relationship Id="rId19" Type="http://schemas.openxmlformats.org/officeDocument/2006/relationships/tags" Target="../tags/tag5223.xml"/><Relationship Id="rId4" Type="http://schemas.openxmlformats.org/officeDocument/2006/relationships/tags" Target="../tags/tag5208.xml"/><Relationship Id="rId9" Type="http://schemas.openxmlformats.org/officeDocument/2006/relationships/tags" Target="../tags/tag5213.xml"/><Relationship Id="rId14" Type="http://schemas.openxmlformats.org/officeDocument/2006/relationships/tags" Target="../tags/tag5218.xml"/><Relationship Id="rId22" Type="http://schemas.openxmlformats.org/officeDocument/2006/relationships/slideMaster" Target="../slideMasters/slideMaster38.xml"/></Relationships>
</file>

<file path=ppt/slideLayouts/_rels/slideLayout677.xml.rels><?xml version="1.0" encoding="UTF-8" standalone="yes"?>
<Relationships xmlns="http://schemas.openxmlformats.org/package/2006/relationships"><Relationship Id="rId8" Type="http://schemas.openxmlformats.org/officeDocument/2006/relationships/tags" Target="../tags/tag5233.xml"/><Relationship Id="rId13" Type="http://schemas.openxmlformats.org/officeDocument/2006/relationships/tags" Target="../tags/tag5238.xml"/><Relationship Id="rId18" Type="http://schemas.openxmlformats.org/officeDocument/2006/relationships/slideMaster" Target="../slideMasters/slideMaster38.xml"/><Relationship Id="rId3" Type="http://schemas.openxmlformats.org/officeDocument/2006/relationships/tags" Target="../tags/tag5228.xml"/><Relationship Id="rId7" Type="http://schemas.openxmlformats.org/officeDocument/2006/relationships/tags" Target="../tags/tag5232.xml"/><Relationship Id="rId12" Type="http://schemas.openxmlformats.org/officeDocument/2006/relationships/tags" Target="../tags/tag5237.xml"/><Relationship Id="rId17" Type="http://schemas.openxmlformats.org/officeDocument/2006/relationships/tags" Target="../tags/tag5242.xml"/><Relationship Id="rId2" Type="http://schemas.openxmlformats.org/officeDocument/2006/relationships/tags" Target="../tags/tag5227.xml"/><Relationship Id="rId16" Type="http://schemas.openxmlformats.org/officeDocument/2006/relationships/tags" Target="../tags/tag5241.xml"/><Relationship Id="rId20" Type="http://schemas.openxmlformats.org/officeDocument/2006/relationships/image" Target="../media/image7.svg"/><Relationship Id="rId1" Type="http://schemas.openxmlformats.org/officeDocument/2006/relationships/tags" Target="../tags/tag5226.xml"/><Relationship Id="rId6" Type="http://schemas.openxmlformats.org/officeDocument/2006/relationships/tags" Target="../tags/tag5231.xml"/><Relationship Id="rId11" Type="http://schemas.openxmlformats.org/officeDocument/2006/relationships/tags" Target="../tags/tag5236.xml"/><Relationship Id="rId5" Type="http://schemas.openxmlformats.org/officeDocument/2006/relationships/tags" Target="../tags/tag5230.xml"/><Relationship Id="rId15" Type="http://schemas.openxmlformats.org/officeDocument/2006/relationships/tags" Target="../tags/tag5240.xml"/><Relationship Id="rId10" Type="http://schemas.openxmlformats.org/officeDocument/2006/relationships/tags" Target="../tags/tag5235.xml"/><Relationship Id="rId19" Type="http://schemas.openxmlformats.org/officeDocument/2006/relationships/image" Target="../media/image7.png"/><Relationship Id="rId4" Type="http://schemas.openxmlformats.org/officeDocument/2006/relationships/tags" Target="../tags/tag5229.xml"/><Relationship Id="rId9" Type="http://schemas.openxmlformats.org/officeDocument/2006/relationships/tags" Target="../tags/tag5234.xml"/><Relationship Id="rId14" Type="http://schemas.openxmlformats.org/officeDocument/2006/relationships/tags" Target="../tags/tag5239.xml"/></Relationships>
</file>

<file path=ppt/slideLayouts/_rels/slideLayout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8.xml"/></Relationships>
</file>

<file path=ppt/slideLayouts/_rels/slideLayout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38.xml"/><Relationship Id="rId1" Type="http://schemas.openxmlformats.org/officeDocument/2006/relationships/tags" Target="../tags/tag524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8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8.xml"/></Relationships>
</file>

<file path=ppt/slideLayouts/_rels/slideLayout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8.xml"/><Relationship Id="rId1" Type="http://schemas.openxmlformats.org/officeDocument/2006/relationships/tags" Target="../tags/tag5244.xml"/></Relationships>
</file>

<file path=ppt/slideLayouts/_rels/slideLayout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8.xml"/><Relationship Id="rId1" Type="http://schemas.openxmlformats.org/officeDocument/2006/relationships/tags" Target="../tags/tag5245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9.xml"/><Relationship Id="rId1" Type="http://schemas.openxmlformats.org/officeDocument/2006/relationships/tags" Target="../tags/tag5247.xml"/></Relationships>
</file>

<file path=ppt/slideLayouts/_rels/slideLayout6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39.xml"/><Relationship Id="rId1" Type="http://schemas.openxmlformats.org/officeDocument/2006/relationships/tags" Target="../tags/tag5248.xml"/></Relationships>
</file>

<file path=ppt/slideLayouts/_rels/slideLayout689.xml.rels><?xml version="1.0" encoding="UTF-8" standalone="yes"?>
<Relationships xmlns="http://schemas.openxmlformats.org/package/2006/relationships"><Relationship Id="rId8" Type="http://schemas.openxmlformats.org/officeDocument/2006/relationships/tags" Target="../tags/tag5256.xml"/><Relationship Id="rId13" Type="http://schemas.openxmlformats.org/officeDocument/2006/relationships/tags" Target="../tags/tag5261.xml"/><Relationship Id="rId18" Type="http://schemas.openxmlformats.org/officeDocument/2006/relationships/tags" Target="../tags/tag5266.xml"/><Relationship Id="rId3" Type="http://schemas.openxmlformats.org/officeDocument/2006/relationships/tags" Target="../tags/tag5251.xml"/><Relationship Id="rId21" Type="http://schemas.openxmlformats.org/officeDocument/2006/relationships/tags" Target="../tags/tag5269.xml"/><Relationship Id="rId7" Type="http://schemas.openxmlformats.org/officeDocument/2006/relationships/tags" Target="../tags/tag5255.xml"/><Relationship Id="rId12" Type="http://schemas.openxmlformats.org/officeDocument/2006/relationships/tags" Target="../tags/tag5260.xml"/><Relationship Id="rId17" Type="http://schemas.openxmlformats.org/officeDocument/2006/relationships/tags" Target="../tags/tag5265.xml"/><Relationship Id="rId25" Type="http://schemas.openxmlformats.org/officeDocument/2006/relationships/image" Target="../media/image6.png"/><Relationship Id="rId2" Type="http://schemas.openxmlformats.org/officeDocument/2006/relationships/tags" Target="../tags/tag5250.xml"/><Relationship Id="rId16" Type="http://schemas.openxmlformats.org/officeDocument/2006/relationships/tags" Target="../tags/tag5264.xml"/><Relationship Id="rId20" Type="http://schemas.openxmlformats.org/officeDocument/2006/relationships/tags" Target="../tags/tag5268.xml"/><Relationship Id="rId1" Type="http://schemas.openxmlformats.org/officeDocument/2006/relationships/tags" Target="../tags/tag5249.xml"/><Relationship Id="rId6" Type="http://schemas.openxmlformats.org/officeDocument/2006/relationships/tags" Target="../tags/tag5254.xml"/><Relationship Id="rId11" Type="http://schemas.openxmlformats.org/officeDocument/2006/relationships/tags" Target="../tags/tag5259.xml"/><Relationship Id="rId24" Type="http://schemas.openxmlformats.org/officeDocument/2006/relationships/image" Target="../media/image5.png"/><Relationship Id="rId5" Type="http://schemas.openxmlformats.org/officeDocument/2006/relationships/tags" Target="../tags/tag5253.xml"/><Relationship Id="rId15" Type="http://schemas.openxmlformats.org/officeDocument/2006/relationships/tags" Target="../tags/tag5263.xml"/><Relationship Id="rId23" Type="http://schemas.openxmlformats.org/officeDocument/2006/relationships/image" Target="../media/image4.png"/><Relationship Id="rId10" Type="http://schemas.openxmlformats.org/officeDocument/2006/relationships/tags" Target="../tags/tag5258.xml"/><Relationship Id="rId19" Type="http://schemas.openxmlformats.org/officeDocument/2006/relationships/tags" Target="../tags/tag5267.xml"/><Relationship Id="rId4" Type="http://schemas.openxmlformats.org/officeDocument/2006/relationships/tags" Target="../tags/tag5252.xml"/><Relationship Id="rId9" Type="http://schemas.openxmlformats.org/officeDocument/2006/relationships/tags" Target="../tags/tag5257.xml"/><Relationship Id="rId14" Type="http://schemas.openxmlformats.org/officeDocument/2006/relationships/tags" Target="../tags/tag5262.xml"/><Relationship Id="rId22" Type="http://schemas.openxmlformats.org/officeDocument/2006/relationships/slideMaster" Target="../slideMasters/slideMaster39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690.xml.rels><?xml version="1.0" encoding="UTF-8" standalone="yes"?>
<Relationships xmlns="http://schemas.openxmlformats.org/package/2006/relationships"><Relationship Id="rId8" Type="http://schemas.openxmlformats.org/officeDocument/2006/relationships/tags" Target="../tags/tag5277.xml"/><Relationship Id="rId13" Type="http://schemas.openxmlformats.org/officeDocument/2006/relationships/tags" Target="../tags/tag5282.xml"/><Relationship Id="rId18" Type="http://schemas.openxmlformats.org/officeDocument/2006/relationships/slideMaster" Target="../slideMasters/slideMaster39.xml"/><Relationship Id="rId3" Type="http://schemas.openxmlformats.org/officeDocument/2006/relationships/tags" Target="../tags/tag5272.xml"/><Relationship Id="rId7" Type="http://schemas.openxmlformats.org/officeDocument/2006/relationships/tags" Target="../tags/tag5276.xml"/><Relationship Id="rId12" Type="http://schemas.openxmlformats.org/officeDocument/2006/relationships/tags" Target="../tags/tag5281.xml"/><Relationship Id="rId17" Type="http://schemas.openxmlformats.org/officeDocument/2006/relationships/tags" Target="../tags/tag5286.xml"/><Relationship Id="rId2" Type="http://schemas.openxmlformats.org/officeDocument/2006/relationships/tags" Target="../tags/tag5271.xml"/><Relationship Id="rId16" Type="http://schemas.openxmlformats.org/officeDocument/2006/relationships/tags" Target="../tags/tag5285.xml"/><Relationship Id="rId20" Type="http://schemas.openxmlformats.org/officeDocument/2006/relationships/image" Target="../media/image7.svg"/><Relationship Id="rId1" Type="http://schemas.openxmlformats.org/officeDocument/2006/relationships/tags" Target="../tags/tag5270.xml"/><Relationship Id="rId6" Type="http://schemas.openxmlformats.org/officeDocument/2006/relationships/tags" Target="../tags/tag5275.xml"/><Relationship Id="rId11" Type="http://schemas.openxmlformats.org/officeDocument/2006/relationships/tags" Target="../tags/tag5280.xml"/><Relationship Id="rId5" Type="http://schemas.openxmlformats.org/officeDocument/2006/relationships/tags" Target="../tags/tag5274.xml"/><Relationship Id="rId15" Type="http://schemas.openxmlformats.org/officeDocument/2006/relationships/tags" Target="../tags/tag5284.xml"/><Relationship Id="rId10" Type="http://schemas.openxmlformats.org/officeDocument/2006/relationships/tags" Target="../tags/tag5279.xml"/><Relationship Id="rId19" Type="http://schemas.openxmlformats.org/officeDocument/2006/relationships/image" Target="../media/image7.png"/><Relationship Id="rId4" Type="http://schemas.openxmlformats.org/officeDocument/2006/relationships/tags" Target="../tags/tag5273.xml"/><Relationship Id="rId9" Type="http://schemas.openxmlformats.org/officeDocument/2006/relationships/tags" Target="../tags/tag5278.xml"/><Relationship Id="rId14" Type="http://schemas.openxmlformats.org/officeDocument/2006/relationships/tags" Target="../tags/tag5283.xml"/></Relationships>
</file>

<file path=ppt/slideLayouts/_rels/slideLayout691.xml.rels><?xml version="1.0" encoding="UTF-8" standalone="yes"?>
<Relationships xmlns="http://schemas.openxmlformats.org/package/2006/relationships"><Relationship Id="rId8" Type="http://schemas.openxmlformats.org/officeDocument/2006/relationships/tags" Target="../tags/tag5294.xml"/><Relationship Id="rId13" Type="http://schemas.openxmlformats.org/officeDocument/2006/relationships/tags" Target="../tags/tag5299.xml"/><Relationship Id="rId18" Type="http://schemas.openxmlformats.org/officeDocument/2006/relationships/tags" Target="../tags/tag5304.xml"/><Relationship Id="rId3" Type="http://schemas.openxmlformats.org/officeDocument/2006/relationships/tags" Target="../tags/tag5289.xml"/><Relationship Id="rId7" Type="http://schemas.openxmlformats.org/officeDocument/2006/relationships/tags" Target="../tags/tag5293.xml"/><Relationship Id="rId12" Type="http://schemas.openxmlformats.org/officeDocument/2006/relationships/tags" Target="../tags/tag5298.xml"/><Relationship Id="rId17" Type="http://schemas.openxmlformats.org/officeDocument/2006/relationships/tags" Target="../tags/tag5303.xml"/><Relationship Id="rId2" Type="http://schemas.openxmlformats.org/officeDocument/2006/relationships/tags" Target="../tags/tag5288.xml"/><Relationship Id="rId16" Type="http://schemas.openxmlformats.org/officeDocument/2006/relationships/tags" Target="../tags/tag5302.xml"/><Relationship Id="rId20" Type="http://schemas.openxmlformats.org/officeDocument/2006/relationships/image" Target="../media/image8.png"/><Relationship Id="rId1" Type="http://schemas.openxmlformats.org/officeDocument/2006/relationships/tags" Target="../tags/tag5287.xml"/><Relationship Id="rId6" Type="http://schemas.openxmlformats.org/officeDocument/2006/relationships/tags" Target="../tags/tag5292.xml"/><Relationship Id="rId11" Type="http://schemas.openxmlformats.org/officeDocument/2006/relationships/tags" Target="../tags/tag5297.xml"/><Relationship Id="rId5" Type="http://schemas.openxmlformats.org/officeDocument/2006/relationships/tags" Target="../tags/tag5291.xml"/><Relationship Id="rId15" Type="http://schemas.openxmlformats.org/officeDocument/2006/relationships/tags" Target="../tags/tag5301.xml"/><Relationship Id="rId10" Type="http://schemas.openxmlformats.org/officeDocument/2006/relationships/tags" Target="../tags/tag5296.xml"/><Relationship Id="rId19" Type="http://schemas.openxmlformats.org/officeDocument/2006/relationships/slideMaster" Target="../slideMasters/slideMaster39.xml"/><Relationship Id="rId4" Type="http://schemas.openxmlformats.org/officeDocument/2006/relationships/tags" Target="../tags/tag5290.xml"/><Relationship Id="rId9" Type="http://schemas.openxmlformats.org/officeDocument/2006/relationships/tags" Target="../tags/tag5295.xml"/><Relationship Id="rId14" Type="http://schemas.openxmlformats.org/officeDocument/2006/relationships/tags" Target="../tags/tag5300.xml"/></Relationships>
</file>

<file path=ppt/slideLayouts/_rels/slideLayout692.xml.rels><?xml version="1.0" encoding="UTF-8" standalone="yes"?>
<Relationships xmlns="http://schemas.openxmlformats.org/package/2006/relationships"><Relationship Id="rId8" Type="http://schemas.openxmlformats.org/officeDocument/2006/relationships/tags" Target="../tags/tag5312.xml"/><Relationship Id="rId13" Type="http://schemas.openxmlformats.org/officeDocument/2006/relationships/tags" Target="../tags/tag5317.xml"/><Relationship Id="rId18" Type="http://schemas.openxmlformats.org/officeDocument/2006/relationships/slideMaster" Target="../slideMasters/slideMaster39.xml"/><Relationship Id="rId3" Type="http://schemas.openxmlformats.org/officeDocument/2006/relationships/tags" Target="../tags/tag5307.xml"/><Relationship Id="rId7" Type="http://schemas.openxmlformats.org/officeDocument/2006/relationships/tags" Target="../tags/tag5311.xml"/><Relationship Id="rId12" Type="http://schemas.openxmlformats.org/officeDocument/2006/relationships/tags" Target="../tags/tag5316.xml"/><Relationship Id="rId17" Type="http://schemas.openxmlformats.org/officeDocument/2006/relationships/tags" Target="../tags/tag5321.xml"/><Relationship Id="rId2" Type="http://schemas.openxmlformats.org/officeDocument/2006/relationships/tags" Target="../tags/tag5306.xml"/><Relationship Id="rId16" Type="http://schemas.openxmlformats.org/officeDocument/2006/relationships/tags" Target="../tags/tag5320.xml"/><Relationship Id="rId20" Type="http://schemas.openxmlformats.org/officeDocument/2006/relationships/image" Target="../media/image7.svg"/><Relationship Id="rId1" Type="http://schemas.openxmlformats.org/officeDocument/2006/relationships/tags" Target="../tags/tag5305.xml"/><Relationship Id="rId6" Type="http://schemas.openxmlformats.org/officeDocument/2006/relationships/tags" Target="../tags/tag5310.xml"/><Relationship Id="rId11" Type="http://schemas.openxmlformats.org/officeDocument/2006/relationships/tags" Target="../tags/tag5315.xml"/><Relationship Id="rId5" Type="http://schemas.openxmlformats.org/officeDocument/2006/relationships/tags" Target="../tags/tag5309.xml"/><Relationship Id="rId15" Type="http://schemas.openxmlformats.org/officeDocument/2006/relationships/tags" Target="../tags/tag5319.xml"/><Relationship Id="rId10" Type="http://schemas.openxmlformats.org/officeDocument/2006/relationships/tags" Target="../tags/tag5314.xml"/><Relationship Id="rId19" Type="http://schemas.openxmlformats.org/officeDocument/2006/relationships/image" Target="../media/image7.png"/><Relationship Id="rId4" Type="http://schemas.openxmlformats.org/officeDocument/2006/relationships/tags" Target="../tags/tag5308.xml"/><Relationship Id="rId9" Type="http://schemas.openxmlformats.org/officeDocument/2006/relationships/tags" Target="../tags/tag5313.xml"/><Relationship Id="rId14" Type="http://schemas.openxmlformats.org/officeDocument/2006/relationships/tags" Target="../tags/tag5318.xml"/></Relationships>
</file>

<file path=ppt/slideLayouts/_rels/slideLayout693.xml.rels><?xml version="1.0" encoding="UTF-8" standalone="yes"?>
<Relationships xmlns="http://schemas.openxmlformats.org/package/2006/relationships"><Relationship Id="rId8" Type="http://schemas.openxmlformats.org/officeDocument/2006/relationships/tags" Target="../tags/tag5329.xml"/><Relationship Id="rId13" Type="http://schemas.openxmlformats.org/officeDocument/2006/relationships/tags" Target="../tags/tag5334.xml"/><Relationship Id="rId18" Type="http://schemas.openxmlformats.org/officeDocument/2006/relationships/tags" Target="../tags/tag5339.xml"/><Relationship Id="rId3" Type="http://schemas.openxmlformats.org/officeDocument/2006/relationships/tags" Target="../tags/tag5324.xml"/><Relationship Id="rId21" Type="http://schemas.openxmlformats.org/officeDocument/2006/relationships/tags" Target="../tags/tag5342.xml"/><Relationship Id="rId7" Type="http://schemas.openxmlformats.org/officeDocument/2006/relationships/tags" Target="../tags/tag5328.xml"/><Relationship Id="rId12" Type="http://schemas.openxmlformats.org/officeDocument/2006/relationships/tags" Target="../tags/tag5333.xml"/><Relationship Id="rId17" Type="http://schemas.openxmlformats.org/officeDocument/2006/relationships/tags" Target="../tags/tag5338.xml"/><Relationship Id="rId2" Type="http://schemas.openxmlformats.org/officeDocument/2006/relationships/tags" Target="../tags/tag5323.xml"/><Relationship Id="rId16" Type="http://schemas.openxmlformats.org/officeDocument/2006/relationships/tags" Target="../tags/tag5337.xml"/><Relationship Id="rId20" Type="http://schemas.openxmlformats.org/officeDocument/2006/relationships/tags" Target="../tags/tag5341.xml"/><Relationship Id="rId1" Type="http://schemas.openxmlformats.org/officeDocument/2006/relationships/tags" Target="../tags/tag5322.xml"/><Relationship Id="rId6" Type="http://schemas.openxmlformats.org/officeDocument/2006/relationships/tags" Target="../tags/tag5327.xml"/><Relationship Id="rId11" Type="http://schemas.openxmlformats.org/officeDocument/2006/relationships/tags" Target="../tags/tag5332.xml"/><Relationship Id="rId24" Type="http://schemas.openxmlformats.org/officeDocument/2006/relationships/image" Target="../media/image7.svg"/><Relationship Id="rId5" Type="http://schemas.openxmlformats.org/officeDocument/2006/relationships/tags" Target="../tags/tag5326.xml"/><Relationship Id="rId15" Type="http://schemas.openxmlformats.org/officeDocument/2006/relationships/tags" Target="../tags/tag5336.xml"/><Relationship Id="rId23" Type="http://schemas.openxmlformats.org/officeDocument/2006/relationships/image" Target="../media/image7.png"/><Relationship Id="rId10" Type="http://schemas.openxmlformats.org/officeDocument/2006/relationships/tags" Target="../tags/tag5331.xml"/><Relationship Id="rId19" Type="http://schemas.openxmlformats.org/officeDocument/2006/relationships/tags" Target="../tags/tag5340.xml"/><Relationship Id="rId4" Type="http://schemas.openxmlformats.org/officeDocument/2006/relationships/tags" Target="../tags/tag5325.xml"/><Relationship Id="rId9" Type="http://schemas.openxmlformats.org/officeDocument/2006/relationships/tags" Target="../tags/tag5330.xml"/><Relationship Id="rId14" Type="http://schemas.openxmlformats.org/officeDocument/2006/relationships/tags" Target="../tags/tag5335.xml"/><Relationship Id="rId22" Type="http://schemas.openxmlformats.org/officeDocument/2006/relationships/slideMaster" Target="../slideMasters/slideMaster39.xml"/></Relationships>
</file>

<file path=ppt/slideLayouts/_rels/slideLayout694.xml.rels><?xml version="1.0" encoding="UTF-8" standalone="yes"?>
<Relationships xmlns="http://schemas.openxmlformats.org/package/2006/relationships"><Relationship Id="rId8" Type="http://schemas.openxmlformats.org/officeDocument/2006/relationships/tags" Target="../tags/tag5350.xml"/><Relationship Id="rId13" Type="http://schemas.openxmlformats.org/officeDocument/2006/relationships/tags" Target="../tags/tag5355.xml"/><Relationship Id="rId18" Type="http://schemas.openxmlformats.org/officeDocument/2006/relationships/tags" Target="../tags/tag5360.xml"/><Relationship Id="rId3" Type="http://schemas.openxmlformats.org/officeDocument/2006/relationships/tags" Target="../tags/tag5345.xml"/><Relationship Id="rId21" Type="http://schemas.openxmlformats.org/officeDocument/2006/relationships/tags" Target="../tags/tag5363.xml"/><Relationship Id="rId7" Type="http://schemas.openxmlformats.org/officeDocument/2006/relationships/tags" Target="../tags/tag5349.xml"/><Relationship Id="rId12" Type="http://schemas.openxmlformats.org/officeDocument/2006/relationships/tags" Target="../tags/tag5354.xml"/><Relationship Id="rId17" Type="http://schemas.openxmlformats.org/officeDocument/2006/relationships/tags" Target="../tags/tag5359.xml"/><Relationship Id="rId2" Type="http://schemas.openxmlformats.org/officeDocument/2006/relationships/tags" Target="../tags/tag5344.xml"/><Relationship Id="rId16" Type="http://schemas.openxmlformats.org/officeDocument/2006/relationships/tags" Target="../tags/tag5358.xml"/><Relationship Id="rId20" Type="http://schemas.openxmlformats.org/officeDocument/2006/relationships/tags" Target="../tags/tag5362.xml"/><Relationship Id="rId1" Type="http://schemas.openxmlformats.org/officeDocument/2006/relationships/tags" Target="../tags/tag5343.xml"/><Relationship Id="rId6" Type="http://schemas.openxmlformats.org/officeDocument/2006/relationships/tags" Target="../tags/tag5348.xml"/><Relationship Id="rId11" Type="http://schemas.openxmlformats.org/officeDocument/2006/relationships/tags" Target="../tags/tag5353.xml"/><Relationship Id="rId24" Type="http://schemas.openxmlformats.org/officeDocument/2006/relationships/image" Target="../media/image7.svg"/><Relationship Id="rId5" Type="http://schemas.openxmlformats.org/officeDocument/2006/relationships/tags" Target="../tags/tag5347.xml"/><Relationship Id="rId15" Type="http://schemas.openxmlformats.org/officeDocument/2006/relationships/tags" Target="../tags/tag5357.xml"/><Relationship Id="rId23" Type="http://schemas.openxmlformats.org/officeDocument/2006/relationships/image" Target="../media/image7.png"/><Relationship Id="rId10" Type="http://schemas.openxmlformats.org/officeDocument/2006/relationships/tags" Target="../tags/tag5352.xml"/><Relationship Id="rId19" Type="http://schemas.openxmlformats.org/officeDocument/2006/relationships/tags" Target="../tags/tag5361.xml"/><Relationship Id="rId4" Type="http://schemas.openxmlformats.org/officeDocument/2006/relationships/tags" Target="../tags/tag5346.xml"/><Relationship Id="rId9" Type="http://schemas.openxmlformats.org/officeDocument/2006/relationships/tags" Target="../tags/tag5351.xml"/><Relationship Id="rId14" Type="http://schemas.openxmlformats.org/officeDocument/2006/relationships/tags" Target="../tags/tag5356.xml"/><Relationship Id="rId22" Type="http://schemas.openxmlformats.org/officeDocument/2006/relationships/slideMaster" Target="../slideMasters/slideMaster39.xml"/></Relationships>
</file>

<file path=ppt/slideLayouts/_rels/slideLayout695.xml.rels><?xml version="1.0" encoding="UTF-8" standalone="yes"?>
<Relationships xmlns="http://schemas.openxmlformats.org/package/2006/relationships"><Relationship Id="rId8" Type="http://schemas.openxmlformats.org/officeDocument/2006/relationships/tags" Target="../tags/tag5371.xml"/><Relationship Id="rId13" Type="http://schemas.openxmlformats.org/officeDocument/2006/relationships/tags" Target="../tags/tag5376.xml"/><Relationship Id="rId18" Type="http://schemas.openxmlformats.org/officeDocument/2006/relationships/slideMaster" Target="../slideMasters/slideMaster39.xml"/><Relationship Id="rId3" Type="http://schemas.openxmlformats.org/officeDocument/2006/relationships/tags" Target="../tags/tag5366.xml"/><Relationship Id="rId7" Type="http://schemas.openxmlformats.org/officeDocument/2006/relationships/tags" Target="../tags/tag5370.xml"/><Relationship Id="rId12" Type="http://schemas.openxmlformats.org/officeDocument/2006/relationships/tags" Target="../tags/tag5375.xml"/><Relationship Id="rId17" Type="http://schemas.openxmlformats.org/officeDocument/2006/relationships/tags" Target="../tags/tag5380.xml"/><Relationship Id="rId2" Type="http://schemas.openxmlformats.org/officeDocument/2006/relationships/tags" Target="../tags/tag5365.xml"/><Relationship Id="rId16" Type="http://schemas.openxmlformats.org/officeDocument/2006/relationships/tags" Target="../tags/tag5379.xml"/><Relationship Id="rId20" Type="http://schemas.openxmlformats.org/officeDocument/2006/relationships/image" Target="../media/image7.svg"/><Relationship Id="rId1" Type="http://schemas.openxmlformats.org/officeDocument/2006/relationships/tags" Target="../tags/tag5364.xml"/><Relationship Id="rId6" Type="http://schemas.openxmlformats.org/officeDocument/2006/relationships/tags" Target="../tags/tag5369.xml"/><Relationship Id="rId11" Type="http://schemas.openxmlformats.org/officeDocument/2006/relationships/tags" Target="../tags/tag5374.xml"/><Relationship Id="rId5" Type="http://schemas.openxmlformats.org/officeDocument/2006/relationships/tags" Target="../tags/tag5368.xml"/><Relationship Id="rId15" Type="http://schemas.openxmlformats.org/officeDocument/2006/relationships/tags" Target="../tags/tag5378.xml"/><Relationship Id="rId10" Type="http://schemas.openxmlformats.org/officeDocument/2006/relationships/tags" Target="../tags/tag5373.xml"/><Relationship Id="rId19" Type="http://schemas.openxmlformats.org/officeDocument/2006/relationships/image" Target="../media/image7.png"/><Relationship Id="rId4" Type="http://schemas.openxmlformats.org/officeDocument/2006/relationships/tags" Target="../tags/tag5367.xml"/><Relationship Id="rId9" Type="http://schemas.openxmlformats.org/officeDocument/2006/relationships/tags" Target="../tags/tag5372.xml"/><Relationship Id="rId14" Type="http://schemas.openxmlformats.org/officeDocument/2006/relationships/tags" Target="../tags/tag5377.xml"/></Relationships>
</file>

<file path=ppt/slideLayouts/_rels/slideLayout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9.xml"/></Relationships>
</file>

<file path=ppt/slideLayouts/_rels/slideLayout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39.xml"/><Relationship Id="rId1" Type="http://schemas.openxmlformats.org/officeDocument/2006/relationships/tags" Target="../tags/tag5381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9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9.xml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tags" Target="../tags/tag50.xml"/><Relationship Id="rId13" Type="http://schemas.openxmlformats.org/officeDocument/2006/relationships/tags" Target="../tags/tag55.xml"/><Relationship Id="rId18" Type="http://schemas.openxmlformats.org/officeDocument/2006/relationships/tags" Target="../tags/tag60.xml"/><Relationship Id="rId3" Type="http://schemas.openxmlformats.org/officeDocument/2006/relationships/tags" Target="../tags/tag45.xml"/><Relationship Id="rId7" Type="http://schemas.openxmlformats.org/officeDocument/2006/relationships/tags" Target="../tags/tag49.xml"/><Relationship Id="rId12" Type="http://schemas.openxmlformats.org/officeDocument/2006/relationships/tags" Target="../tags/tag54.xml"/><Relationship Id="rId17" Type="http://schemas.openxmlformats.org/officeDocument/2006/relationships/tags" Target="../tags/tag59.xml"/><Relationship Id="rId2" Type="http://schemas.openxmlformats.org/officeDocument/2006/relationships/tags" Target="../tags/tag44.xml"/><Relationship Id="rId16" Type="http://schemas.openxmlformats.org/officeDocument/2006/relationships/tags" Target="../tags/tag58.xml"/><Relationship Id="rId20" Type="http://schemas.openxmlformats.org/officeDocument/2006/relationships/image" Target="../media/image8.png"/><Relationship Id="rId1" Type="http://schemas.openxmlformats.org/officeDocument/2006/relationships/tags" Target="../tags/tag43.xml"/><Relationship Id="rId6" Type="http://schemas.openxmlformats.org/officeDocument/2006/relationships/tags" Target="../tags/tag48.xml"/><Relationship Id="rId11" Type="http://schemas.openxmlformats.org/officeDocument/2006/relationships/tags" Target="../tags/tag53.xml"/><Relationship Id="rId5" Type="http://schemas.openxmlformats.org/officeDocument/2006/relationships/tags" Target="../tags/tag47.xml"/><Relationship Id="rId15" Type="http://schemas.openxmlformats.org/officeDocument/2006/relationships/tags" Target="../tags/tag57.xml"/><Relationship Id="rId10" Type="http://schemas.openxmlformats.org/officeDocument/2006/relationships/tags" Target="../tags/tag52.xml"/><Relationship Id="rId19" Type="http://schemas.openxmlformats.org/officeDocument/2006/relationships/slideMaster" Target="../slideMasters/slideMaster1.xml"/><Relationship Id="rId4" Type="http://schemas.openxmlformats.org/officeDocument/2006/relationships/tags" Target="../tags/tag46.xml"/><Relationship Id="rId9" Type="http://schemas.openxmlformats.org/officeDocument/2006/relationships/tags" Target="../tags/tag51.xml"/><Relationship Id="rId14" Type="http://schemas.openxmlformats.org/officeDocument/2006/relationships/tags" Target="../tags/tag56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552.xml"/></Relationships>
</file>

<file path=ppt/slideLayouts/_rels/slideLayout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9.xml"/><Relationship Id="rId1" Type="http://schemas.openxmlformats.org/officeDocument/2006/relationships/tags" Target="../tags/tag5382.xml"/></Relationships>
</file>

<file path=ppt/slideLayouts/_rels/slideLayout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39.xml"/><Relationship Id="rId1" Type="http://schemas.openxmlformats.org/officeDocument/2006/relationships/tags" Target="../tags/tag5383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7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40.xml"/><Relationship Id="rId1" Type="http://schemas.openxmlformats.org/officeDocument/2006/relationships/tags" Target="../tags/tag5385.xml"/></Relationships>
</file>

<file path=ppt/slideLayouts/_rels/slideLayout7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40.xml"/><Relationship Id="rId1" Type="http://schemas.openxmlformats.org/officeDocument/2006/relationships/tags" Target="../tags/tag5386.xml"/></Relationships>
</file>

<file path=ppt/slideLayouts/_rels/slideLayout707.xml.rels><?xml version="1.0" encoding="UTF-8" standalone="yes"?>
<Relationships xmlns="http://schemas.openxmlformats.org/package/2006/relationships"><Relationship Id="rId8" Type="http://schemas.openxmlformats.org/officeDocument/2006/relationships/tags" Target="../tags/tag5394.xml"/><Relationship Id="rId13" Type="http://schemas.openxmlformats.org/officeDocument/2006/relationships/tags" Target="../tags/tag5399.xml"/><Relationship Id="rId18" Type="http://schemas.openxmlformats.org/officeDocument/2006/relationships/tags" Target="../tags/tag5404.xml"/><Relationship Id="rId3" Type="http://schemas.openxmlformats.org/officeDocument/2006/relationships/tags" Target="../tags/tag5389.xml"/><Relationship Id="rId21" Type="http://schemas.openxmlformats.org/officeDocument/2006/relationships/tags" Target="../tags/tag5407.xml"/><Relationship Id="rId7" Type="http://schemas.openxmlformats.org/officeDocument/2006/relationships/tags" Target="../tags/tag5393.xml"/><Relationship Id="rId12" Type="http://schemas.openxmlformats.org/officeDocument/2006/relationships/tags" Target="../tags/tag5398.xml"/><Relationship Id="rId17" Type="http://schemas.openxmlformats.org/officeDocument/2006/relationships/tags" Target="../tags/tag5403.xml"/><Relationship Id="rId25" Type="http://schemas.openxmlformats.org/officeDocument/2006/relationships/image" Target="../media/image6.png"/><Relationship Id="rId2" Type="http://schemas.openxmlformats.org/officeDocument/2006/relationships/tags" Target="../tags/tag5388.xml"/><Relationship Id="rId16" Type="http://schemas.openxmlformats.org/officeDocument/2006/relationships/tags" Target="../tags/tag5402.xml"/><Relationship Id="rId20" Type="http://schemas.openxmlformats.org/officeDocument/2006/relationships/tags" Target="../tags/tag5406.xml"/><Relationship Id="rId1" Type="http://schemas.openxmlformats.org/officeDocument/2006/relationships/tags" Target="../tags/tag5387.xml"/><Relationship Id="rId6" Type="http://schemas.openxmlformats.org/officeDocument/2006/relationships/tags" Target="../tags/tag5392.xml"/><Relationship Id="rId11" Type="http://schemas.openxmlformats.org/officeDocument/2006/relationships/tags" Target="../tags/tag5397.xml"/><Relationship Id="rId24" Type="http://schemas.openxmlformats.org/officeDocument/2006/relationships/image" Target="../media/image5.png"/><Relationship Id="rId5" Type="http://schemas.openxmlformats.org/officeDocument/2006/relationships/tags" Target="../tags/tag5391.xml"/><Relationship Id="rId15" Type="http://schemas.openxmlformats.org/officeDocument/2006/relationships/tags" Target="../tags/tag5401.xml"/><Relationship Id="rId23" Type="http://schemas.openxmlformats.org/officeDocument/2006/relationships/image" Target="../media/image4.png"/><Relationship Id="rId10" Type="http://schemas.openxmlformats.org/officeDocument/2006/relationships/tags" Target="../tags/tag5396.xml"/><Relationship Id="rId19" Type="http://schemas.openxmlformats.org/officeDocument/2006/relationships/tags" Target="../tags/tag5405.xml"/><Relationship Id="rId4" Type="http://schemas.openxmlformats.org/officeDocument/2006/relationships/tags" Target="../tags/tag5390.xml"/><Relationship Id="rId9" Type="http://schemas.openxmlformats.org/officeDocument/2006/relationships/tags" Target="../tags/tag5395.xml"/><Relationship Id="rId14" Type="http://schemas.openxmlformats.org/officeDocument/2006/relationships/tags" Target="../tags/tag5400.xml"/><Relationship Id="rId22" Type="http://schemas.openxmlformats.org/officeDocument/2006/relationships/slideMaster" Target="../slideMasters/slideMaster40.xml"/></Relationships>
</file>

<file path=ppt/slideLayouts/_rels/slideLayout708.xml.rels><?xml version="1.0" encoding="UTF-8" standalone="yes"?>
<Relationships xmlns="http://schemas.openxmlformats.org/package/2006/relationships"><Relationship Id="rId8" Type="http://schemas.openxmlformats.org/officeDocument/2006/relationships/tags" Target="../tags/tag5415.xml"/><Relationship Id="rId13" Type="http://schemas.openxmlformats.org/officeDocument/2006/relationships/tags" Target="../tags/tag5420.xml"/><Relationship Id="rId18" Type="http://schemas.openxmlformats.org/officeDocument/2006/relationships/slideMaster" Target="../slideMasters/slideMaster40.xml"/><Relationship Id="rId3" Type="http://schemas.openxmlformats.org/officeDocument/2006/relationships/tags" Target="../tags/tag5410.xml"/><Relationship Id="rId7" Type="http://schemas.openxmlformats.org/officeDocument/2006/relationships/tags" Target="../tags/tag5414.xml"/><Relationship Id="rId12" Type="http://schemas.openxmlformats.org/officeDocument/2006/relationships/tags" Target="../tags/tag5419.xml"/><Relationship Id="rId17" Type="http://schemas.openxmlformats.org/officeDocument/2006/relationships/tags" Target="../tags/tag5424.xml"/><Relationship Id="rId2" Type="http://schemas.openxmlformats.org/officeDocument/2006/relationships/tags" Target="../tags/tag5409.xml"/><Relationship Id="rId16" Type="http://schemas.openxmlformats.org/officeDocument/2006/relationships/tags" Target="../tags/tag5423.xml"/><Relationship Id="rId20" Type="http://schemas.openxmlformats.org/officeDocument/2006/relationships/image" Target="../media/image7.svg"/><Relationship Id="rId1" Type="http://schemas.openxmlformats.org/officeDocument/2006/relationships/tags" Target="../tags/tag5408.xml"/><Relationship Id="rId6" Type="http://schemas.openxmlformats.org/officeDocument/2006/relationships/tags" Target="../tags/tag5413.xml"/><Relationship Id="rId11" Type="http://schemas.openxmlformats.org/officeDocument/2006/relationships/tags" Target="../tags/tag5418.xml"/><Relationship Id="rId5" Type="http://schemas.openxmlformats.org/officeDocument/2006/relationships/tags" Target="../tags/tag5412.xml"/><Relationship Id="rId15" Type="http://schemas.openxmlformats.org/officeDocument/2006/relationships/tags" Target="../tags/tag5422.xml"/><Relationship Id="rId10" Type="http://schemas.openxmlformats.org/officeDocument/2006/relationships/tags" Target="../tags/tag5417.xml"/><Relationship Id="rId19" Type="http://schemas.openxmlformats.org/officeDocument/2006/relationships/image" Target="../media/image7.png"/><Relationship Id="rId4" Type="http://schemas.openxmlformats.org/officeDocument/2006/relationships/tags" Target="../tags/tag5411.xml"/><Relationship Id="rId9" Type="http://schemas.openxmlformats.org/officeDocument/2006/relationships/tags" Target="../tags/tag5416.xml"/><Relationship Id="rId14" Type="http://schemas.openxmlformats.org/officeDocument/2006/relationships/tags" Target="../tags/tag5421.xml"/></Relationships>
</file>

<file path=ppt/slideLayouts/_rels/slideLayout709.xml.rels><?xml version="1.0" encoding="UTF-8" standalone="yes"?>
<Relationships xmlns="http://schemas.openxmlformats.org/package/2006/relationships"><Relationship Id="rId8" Type="http://schemas.openxmlformats.org/officeDocument/2006/relationships/tags" Target="../tags/tag5432.xml"/><Relationship Id="rId13" Type="http://schemas.openxmlformats.org/officeDocument/2006/relationships/tags" Target="../tags/tag5437.xml"/><Relationship Id="rId18" Type="http://schemas.openxmlformats.org/officeDocument/2006/relationships/tags" Target="../tags/tag5442.xml"/><Relationship Id="rId3" Type="http://schemas.openxmlformats.org/officeDocument/2006/relationships/tags" Target="../tags/tag5427.xml"/><Relationship Id="rId7" Type="http://schemas.openxmlformats.org/officeDocument/2006/relationships/tags" Target="../tags/tag5431.xml"/><Relationship Id="rId12" Type="http://schemas.openxmlformats.org/officeDocument/2006/relationships/tags" Target="../tags/tag5436.xml"/><Relationship Id="rId17" Type="http://schemas.openxmlformats.org/officeDocument/2006/relationships/tags" Target="../tags/tag5441.xml"/><Relationship Id="rId2" Type="http://schemas.openxmlformats.org/officeDocument/2006/relationships/tags" Target="../tags/tag5426.xml"/><Relationship Id="rId16" Type="http://schemas.openxmlformats.org/officeDocument/2006/relationships/tags" Target="../tags/tag5440.xml"/><Relationship Id="rId20" Type="http://schemas.openxmlformats.org/officeDocument/2006/relationships/image" Target="../media/image8.png"/><Relationship Id="rId1" Type="http://schemas.openxmlformats.org/officeDocument/2006/relationships/tags" Target="../tags/tag5425.xml"/><Relationship Id="rId6" Type="http://schemas.openxmlformats.org/officeDocument/2006/relationships/tags" Target="../tags/tag5430.xml"/><Relationship Id="rId11" Type="http://schemas.openxmlformats.org/officeDocument/2006/relationships/tags" Target="../tags/tag5435.xml"/><Relationship Id="rId5" Type="http://schemas.openxmlformats.org/officeDocument/2006/relationships/tags" Target="../tags/tag5429.xml"/><Relationship Id="rId15" Type="http://schemas.openxmlformats.org/officeDocument/2006/relationships/tags" Target="../tags/tag5439.xml"/><Relationship Id="rId10" Type="http://schemas.openxmlformats.org/officeDocument/2006/relationships/tags" Target="../tags/tag5434.xml"/><Relationship Id="rId19" Type="http://schemas.openxmlformats.org/officeDocument/2006/relationships/slideMaster" Target="../slideMasters/slideMaster40.xml"/><Relationship Id="rId4" Type="http://schemas.openxmlformats.org/officeDocument/2006/relationships/tags" Target="../tags/tag5428.xml"/><Relationship Id="rId9" Type="http://schemas.openxmlformats.org/officeDocument/2006/relationships/tags" Target="../tags/tag5433.xml"/><Relationship Id="rId14" Type="http://schemas.openxmlformats.org/officeDocument/2006/relationships/tags" Target="../tags/tag5438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553.xml"/></Relationships>
</file>

<file path=ppt/slideLayouts/_rels/slideLayout710.xml.rels><?xml version="1.0" encoding="UTF-8" standalone="yes"?>
<Relationships xmlns="http://schemas.openxmlformats.org/package/2006/relationships"><Relationship Id="rId8" Type="http://schemas.openxmlformats.org/officeDocument/2006/relationships/tags" Target="../tags/tag5450.xml"/><Relationship Id="rId13" Type="http://schemas.openxmlformats.org/officeDocument/2006/relationships/tags" Target="../tags/tag5455.xml"/><Relationship Id="rId18" Type="http://schemas.openxmlformats.org/officeDocument/2006/relationships/slideMaster" Target="../slideMasters/slideMaster40.xml"/><Relationship Id="rId3" Type="http://schemas.openxmlformats.org/officeDocument/2006/relationships/tags" Target="../tags/tag5445.xml"/><Relationship Id="rId7" Type="http://schemas.openxmlformats.org/officeDocument/2006/relationships/tags" Target="../tags/tag5449.xml"/><Relationship Id="rId12" Type="http://schemas.openxmlformats.org/officeDocument/2006/relationships/tags" Target="../tags/tag5454.xml"/><Relationship Id="rId17" Type="http://schemas.openxmlformats.org/officeDocument/2006/relationships/tags" Target="../tags/tag5459.xml"/><Relationship Id="rId2" Type="http://schemas.openxmlformats.org/officeDocument/2006/relationships/tags" Target="../tags/tag5444.xml"/><Relationship Id="rId16" Type="http://schemas.openxmlformats.org/officeDocument/2006/relationships/tags" Target="../tags/tag5458.xml"/><Relationship Id="rId20" Type="http://schemas.openxmlformats.org/officeDocument/2006/relationships/image" Target="../media/image7.svg"/><Relationship Id="rId1" Type="http://schemas.openxmlformats.org/officeDocument/2006/relationships/tags" Target="../tags/tag5443.xml"/><Relationship Id="rId6" Type="http://schemas.openxmlformats.org/officeDocument/2006/relationships/tags" Target="../tags/tag5448.xml"/><Relationship Id="rId11" Type="http://schemas.openxmlformats.org/officeDocument/2006/relationships/tags" Target="../tags/tag5453.xml"/><Relationship Id="rId5" Type="http://schemas.openxmlformats.org/officeDocument/2006/relationships/tags" Target="../tags/tag5447.xml"/><Relationship Id="rId15" Type="http://schemas.openxmlformats.org/officeDocument/2006/relationships/tags" Target="../tags/tag5457.xml"/><Relationship Id="rId10" Type="http://schemas.openxmlformats.org/officeDocument/2006/relationships/tags" Target="../tags/tag5452.xml"/><Relationship Id="rId19" Type="http://schemas.openxmlformats.org/officeDocument/2006/relationships/image" Target="../media/image7.png"/><Relationship Id="rId4" Type="http://schemas.openxmlformats.org/officeDocument/2006/relationships/tags" Target="../tags/tag5446.xml"/><Relationship Id="rId9" Type="http://schemas.openxmlformats.org/officeDocument/2006/relationships/tags" Target="../tags/tag5451.xml"/><Relationship Id="rId14" Type="http://schemas.openxmlformats.org/officeDocument/2006/relationships/tags" Target="../tags/tag5456.xml"/></Relationships>
</file>

<file path=ppt/slideLayouts/_rels/slideLayout711.xml.rels><?xml version="1.0" encoding="UTF-8" standalone="yes"?>
<Relationships xmlns="http://schemas.openxmlformats.org/package/2006/relationships"><Relationship Id="rId8" Type="http://schemas.openxmlformats.org/officeDocument/2006/relationships/tags" Target="../tags/tag5467.xml"/><Relationship Id="rId13" Type="http://schemas.openxmlformats.org/officeDocument/2006/relationships/tags" Target="../tags/tag5472.xml"/><Relationship Id="rId18" Type="http://schemas.openxmlformats.org/officeDocument/2006/relationships/tags" Target="../tags/tag5477.xml"/><Relationship Id="rId3" Type="http://schemas.openxmlformats.org/officeDocument/2006/relationships/tags" Target="../tags/tag5462.xml"/><Relationship Id="rId21" Type="http://schemas.openxmlformats.org/officeDocument/2006/relationships/tags" Target="../tags/tag5480.xml"/><Relationship Id="rId7" Type="http://schemas.openxmlformats.org/officeDocument/2006/relationships/tags" Target="../tags/tag5466.xml"/><Relationship Id="rId12" Type="http://schemas.openxmlformats.org/officeDocument/2006/relationships/tags" Target="../tags/tag5471.xml"/><Relationship Id="rId17" Type="http://schemas.openxmlformats.org/officeDocument/2006/relationships/tags" Target="../tags/tag5476.xml"/><Relationship Id="rId2" Type="http://schemas.openxmlformats.org/officeDocument/2006/relationships/tags" Target="../tags/tag5461.xml"/><Relationship Id="rId16" Type="http://schemas.openxmlformats.org/officeDocument/2006/relationships/tags" Target="../tags/tag5475.xml"/><Relationship Id="rId20" Type="http://schemas.openxmlformats.org/officeDocument/2006/relationships/tags" Target="../tags/tag5479.xml"/><Relationship Id="rId1" Type="http://schemas.openxmlformats.org/officeDocument/2006/relationships/tags" Target="../tags/tag5460.xml"/><Relationship Id="rId6" Type="http://schemas.openxmlformats.org/officeDocument/2006/relationships/tags" Target="../tags/tag5465.xml"/><Relationship Id="rId11" Type="http://schemas.openxmlformats.org/officeDocument/2006/relationships/tags" Target="../tags/tag5470.xml"/><Relationship Id="rId24" Type="http://schemas.openxmlformats.org/officeDocument/2006/relationships/image" Target="../media/image7.svg"/><Relationship Id="rId5" Type="http://schemas.openxmlformats.org/officeDocument/2006/relationships/tags" Target="../tags/tag5464.xml"/><Relationship Id="rId15" Type="http://schemas.openxmlformats.org/officeDocument/2006/relationships/tags" Target="../tags/tag5474.xml"/><Relationship Id="rId23" Type="http://schemas.openxmlformats.org/officeDocument/2006/relationships/image" Target="../media/image7.png"/><Relationship Id="rId10" Type="http://schemas.openxmlformats.org/officeDocument/2006/relationships/tags" Target="../tags/tag5469.xml"/><Relationship Id="rId19" Type="http://schemas.openxmlformats.org/officeDocument/2006/relationships/tags" Target="../tags/tag5478.xml"/><Relationship Id="rId4" Type="http://schemas.openxmlformats.org/officeDocument/2006/relationships/tags" Target="../tags/tag5463.xml"/><Relationship Id="rId9" Type="http://schemas.openxmlformats.org/officeDocument/2006/relationships/tags" Target="../tags/tag5468.xml"/><Relationship Id="rId14" Type="http://schemas.openxmlformats.org/officeDocument/2006/relationships/tags" Target="../tags/tag5473.xml"/><Relationship Id="rId22" Type="http://schemas.openxmlformats.org/officeDocument/2006/relationships/slideMaster" Target="../slideMasters/slideMaster40.xml"/></Relationships>
</file>

<file path=ppt/slideLayouts/_rels/slideLayout712.xml.rels><?xml version="1.0" encoding="UTF-8" standalone="yes"?>
<Relationships xmlns="http://schemas.openxmlformats.org/package/2006/relationships"><Relationship Id="rId8" Type="http://schemas.openxmlformats.org/officeDocument/2006/relationships/tags" Target="../tags/tag5488.xml"/><Relationship Id="rId13" Type="http://schemas.openxmlformats.org/officeDocument/2006/relationships/tags" Target="../tags/tag5493.xml"/><Relationship Id="rId18" Type="http://schemas.openxmlformats.org/officeDocument/2006/relationships/tags" Target="../tags/tag5498.xml"/><Relationship Id="rId3" Type="http://schemas.openxmlformats.org/officeDocument/2006/relationships/tags" Target="../tags/tag5483.xml"/><Relationship Id="rId21" Type="http://schemas.openxmlformats.org/officeDocument/2006/relationships/tags" Target="../tags/tag5501.xml"/><Relationship Id="rId7" Type="http://schemas.openxmlformats.org/officeDocument/2006/relationships/tags" Target="../tags/tag5487.xml"/><Relationship Id="rId12" Type="http://schemas.openxmlformats.org/officeDocument/2006/relationships/tags" Target="../tags/tag5492.xml"/><Relationship Id="rId17" Type="http://schemas.openxmlformats.org/officeDocument/2006/relationships/tags" Target="../tags/tag5497.xml"/><Relationship Id="rId2" Type="http://schemas.openxmlformats.org/officeDocument/2006/relationships/tags" Target="../tags/tag5482.xml"/><Relationship Id="rId16" Type="http://schemas.openxmlformats.org/officeDocument/2006/relationships/tags" Target="../tags/tag5496.xml"/><Relationship Id="rId20" Type="http://schemas.openxmlformats.org/officeDocument/2006/relationships/tags" Target="../tags/tag5500.xml"/><Relationship Id="rId1" Type="http://schemas.openxmlformats.org/officeDocument/2006/relationships/tags" Target="../tags/tag5481.xml"/><Relationship Id="rId6" Type="http://schemas.openxmlformats.org/officeDocument/2006/relationships/tags" Target="../tags/tag5486.xml"/><Relationship Id="rId11" Type="http://schemas.openxmlformats.org/officeDocument/2006/relationships/tags" Target="../tags/tag5491.xml"/><Relationship Id="rId24" Type="http://schemas.openxmlformats.org/officeDocument/2006/relationships/image" Target="../media/image7.svg"/><Relationship Id="rId5" Type="http://schemas.openxmlformats.org/officeDocument/2006/relationships/tags" Target="../tags/tag5485.xml"/><Relationship Id="rId15" Type="http://schemas.openxmlformats.org/officeDocument/2006/relationships/tags" Target="../tags/tag5495.xml"/><Relationship Id="rId23" Type="http://schemas.openxmlformats.org/officeDocument/2006/relationships/image" Target="../media/image7.png"/><Relationship Id="rId10" Type="http://schemas.openxmlformats.org/officeDocument/2006/relationships/tags" Target="../tags/tag5490.xml"/><Relationship Id="rId19" Type="http://schemas.openxmlformats.org/officeDocument/2006/relationships/tags" Target="../tags/tag5499.xml"/><Relationship Id="rId4" Type="http://schemas.openxmlformats.org/officeDocument/2006/relationships/tags" Target="../tags/tag5484.xml"/><Relationship Id="rId9" Type="http://schemas.openxmlformats.org/officeDocument/2006/relationships/tags" Target="../tags/tag5489.xml"/><Relationship Id="rId14" Type="http://schemas.openxmlformats.org/officeDocument/2006/relationships/tags" Target="../tags/tag5494.xml"/><Relationship Id="rId22" Type="http://schemas.openxmlformats.org/officeDocument/2006/relationships/slideMaster" Target="../slideMasters/slideMaster40.xml"/></Relationships>
</file>

<file path=ppt/slideLayouts/_rels/slideLayout713.xml.rels><?xml version="1.0" encoding="UTF-8" standalone="yes"?>
<Relationships xmlns="http://schemas.openxmlformats.org/package/2006/relationships"><Relationship Id="rId8" Type="http://schemas.openxmlformats.org/officeDocument/2006/relationships/tags" Target="../tags/tag5509.xml"/><Relationship Id="rId13" Type="http://schemas.openxmlformats.org/officeDocument/2006/relationships/tags" Target="../tags/tag5514.xml"/><Relationship Id="rId18" Type="http://schemas.openxmlformats.org/officeDocument/2006/relationships/slideMaster" Target="../slideMasters/slideMaster40.xml"/><Relationship Id="rId3" Type="http://schemas.openxmlformats.org/officeDocument/2006/relationships/tags" Target="../tags/tag5504.xml"/><Relationship Id="rId7" Type="http://schemas.openxmlformats.org/officeDocument/2006/relationships/tags" Target="../tags/tag5508.xml"/><Relationship Id="rId12" Type="http://schemas.openxmlformats.org/officeDocument/2006/relationships/tags" Target="../tags/tag5513.xml"/><Relationship Id="rId17" Type="http://schemas.openxmlformats.org/officeDocument/2006/relationships/tags" Target="../tags/tag5518.xml"/><Relationship Id="rId2" Type="http://schemas.openxmlformats.org/officeDocument/2006/relationships/tags" Target="../tags/tag5503.xml"/><Relationship Id="rId16" Type="http://schemas.openxmlformats.org/officeDocument/2006/relationships/tags" Target="../tags/tag5517.xml"/><Relationship Id="rId20" Type="http://schemas.openxmlformats.org/officeDocument/2006/relationships/image" Target="../media/image7.svg"/><Relationship Id="rId1" Type="http://schemas.openxmlformats.org/officeDocument/2006/relationships/tags" Target="../tags/tag5502.xml"/><Relationship Id="rId6" Type="http://schemas.openxmlformats.org/officeDocument/2006/relationships/tags" Target="../tags/tag5507.xml"/><Relationship Id="rId11" Type="http://schemas.openxmlformats.org/officeDocument/2006/relationships/tags" Target="../tags/tag5512.xml"/><Relationship Id="rId5" Type="http://schemas.openxmlformats.org/officeDocument/2006/relationships/tags" Target="../tags/tag5506.xml"/><Relationship Id="rId15" Type="http://schemas.openxmlformats.org/officeDocument/2006/relationships/tags" Target="../tags/tag5516.xml"/><Relationship Id="rId10" Type="http://schemas.openxmlformats.org/officeDocument/2006/relationships/tags" Target="../tags/tag5511.xml"/><Relationship Id="rId19" Type="http://schemas.openxmlformats.org/officeDocument/2006/relationships/image" Target="../media/image7.png"/><Relationship Id="rId4" Type="http://schemas.openxmlformats.org/officeDocument/2006/relationships/tags" Target="../tags/tag5505.xml"/><Relationship Id="rId9" Type="http://schemas.openxmlformats.org/officeDocument/2006/relationships/tags" Target="../tags/tag5510.xml"/><Relationship Id="rId14" Type="http://schemas.openxmlformats.org/officeDocument/2006/relationships/tags" Target="../tags/tag5515.xml"/></Relationships>
</file>

<file path=ppt/slideLayouts/_rels/slideLayout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0.xml"/></Relationships>
</file>

<file path=ppt/slideLayouts/_rels/slideLayout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40.xml"/><Relationship Id="rId1" Type="http://schemas.openxmlformats.org/officeDocument/2006/relationships/tags" Target="../tags/tag5519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0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0.xml"/></Relationships>
</file>

<file path=ppt/slideLayouts/_rels/slideLayout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0.xml"/><Relationship Id="rId1" Type="http://schemas.openxmlformats.org/officeDocument/2006/relationships/tags" Target="../tags/tag5520.xml"/></Relationships>
</file>

<file path=ppt/slideLayouts/_rels/slideLayout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0.xml"/><Relationship Id="rId1" Type="http://schemas.openxmlformats.org/officeDocument/2006/relationships/tags" Target="../tags/tag552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41.xml"/><Relationship Id="rId1" Type="http://schemas.openxmlformats.org/officeDocument/2006/relationships/tags" Target="../tags/tag5523.xml"/></Relationships>
</file>

<file path=ppt/slideLayouts/_rels/slideLayout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41.xml"/><Relationship Id="rId1" Type="http://schemas.openxmlformats.org/officeDocument/2006/relationships/tags" Target="../tags/tag5524.xml"/></Relationships>
</file>

<file path=ppt/slideLayouts/_rels/slideLayout725.xml.rels><?xml version="1.0" encoding="UTF-8" standalone="yes"?>
<Relationships xmlns="http://schemas.openxmlformats.org/package/2006/relationships"><Relationship Id="rId8" Type="http://schemas.openxmlformats.org/officeDocument/2006/relationships/tags" Target="../tags/tag5532.xml"/><Relationship Id="rId13" Type="http://schemas.openxmlformats.org/officeDocument/2006/relationships/tags" Target="../tags/tag5537.xml"/><Relationship Id="rId18" Type="http://schemas.openxmlformats.org/officeDocument/2006/relationships/tags" Target="../tags/tag5542.xml"/><Relationship Id="rId3" Type="http://schemas.openxmlformats.org/officeDocument/2006/relationships/tags" Target="../tags/tag5527.xml"/><Relationship Id="rId21" Type="http://schemas.openxmlformats.org/officeDocument/2006/relationships/tags" Target="../tags/tag5545.xml"/><Relationship Id="rId7" Type="http://schemas.openxmlformats.org/officeDocument/2006/relationships/tags" Target="../tags/tag5531.xml"/><Relationship Id="rId12" Type="http://schemas.openxmlformats.org/officeDocument/2006/relationships/tags" Target="../tags/tag5536.xml"/><Relationship Id="rId17" Type="http://schemas.openxmlformats.org/officeDocument/2006/relationships/tags" Target="../tags/tag5541.xml"/><Relationship Id="rId25" Type="http://schemas.openxmlformats.org/officeDocument/2006/relationships/image" Target="../media/image6.png"/><Relationship Id="rId2" Type="http://schemas.openxmlformats.org/officeDocument/2006/relationships/tags" Target="../tags/tag5526.xml"/><Relationship Id="rId16" Type="http://schemas.openxmlformats.org/officeDocument/2006/relationships/tags" Target="../tags/tag5540.xml"/><Relationship Id="rId20" Type="http://schemas.openxmlformats.org/officeDocument/2006/relationships/tags" Target="../tags/tag5544.xml"/><Relationship Id="rId1" Type="http://schemas.openxmlformats.org/officeDocument/2006/relationships/tags" Target="../tags/tag5525.xml"/><Relationship Id="rId6" Type="http://schemas.openxmlformats.org/officeDocument/2006/relationships/tags" Target="../tags/tag5530.xml"/><Relationship Id="rId11" Type="http://schemas.openxmlformats.org/officeDocument/2006/relationships/tags" Target="../tags/tag5535.xml"/><Relationship Id="rId24" Type="http://schemas.openxmlformats.org/officeDocument/2006/relationships/image" Target="../media/image5.png"/><Relationship Id="rId5" Type="http://schemas.openxmlformats.org/officeDocument/2006/relationships/tags" Target="../tags/tag5529.xml"/><Relationship Id="rId15" Type="http://schemas.openxmlformats.org/officeDocument/2006/relationships/tags" Target="../tags/tag5539.xml"/><Relationship Id="rId23" Type="http://schemas.openxmlformats.org/officeDocument/2006/relationships/image" Target="../media/image4.png"/><Relationship Id="rId10" Type="http://schemas.openxmlformats.org/officeDocument/2006/relationships/tags" Target="../tags/tag5534.xml"/><Relationship Id="rId19" Type="http://schemas.openxmlformats.org/officeDocument/2006/relationships/tags" Target="../tags/tag5543.xml"/><Relationship Id="rId4" Type="http://schemas.openxmlformats.org/officeDocument/2006/relationships/tags" Target="../tags/tag5528.xml"/><Relationship Id="rId9" Type="http://schemas.openxmlformats.org/officeDocument/2006/relationships/tags" Target="../tags/tag5533.xml"/><Relationship Id="rId14" Type="http://schemas.openxmlformats.org/officeDocument/2006/relationships/tags" Target="../tags/tag5538.xml"/><Relationship Id="rId22" Type="http://schemas.openxmlformats.org/officeDocument/2006/relationships/slideMaster" Target="../slideMasters/slideMaster41.xml"/></Relationships>
</file>

<file path=ppt/slideLayouts/_rels/slideLayout726.xml.rels><?xml version="1.0" encoding="UTF-8" standalone="yes"?>
<Relationships xmlns="http://schemas.openxmlformats.org/package/2006/relationships"><Relationship Id="rId8" Type="http://schemas.openxmlformats.org/officeDocument/2006/relationships/tags" Target="../tags/tag5553.xml"/><Relationship Id="rId13" Type="http://schemas.openxmlformats.org/officeDocument/2006/relationships/tags" Target="../tags/tag5558.xml"/><Relationship Id="rId18" Type="http://schemas.openxmlformats.org/officeDocument/2006/relationships/slideMaster" Target="../slideMasters/slideMaster41.xml"/><Relationship Id="rId3" Type="http://schemas.openxmlformats.org/officeDocument/2006/relationships/tags" Target="../tags/tag5548.xml"/><Relationship Id="rId7" Type="http://schemas.openxmlformats.org/officeDocument/2006/relationships/tags" Target="../tags/tag5552.xml"/><Relationship Id="rId12" Type="http://schemas.openxmlformats.org/officeDocument/2006/relationships/tags" Target="../tags/tag5557.xml"/><Relationship Id="rId17" Type="http://schemas.openxmlformats.org/officeDocument/2006/relationships/tags" Target="../tags/tag5562.xml"/><Relationship Id="rId2" Type="http://schemas.openxmlformats.org/officeDocument/2006/relationships/tags" Target="../tags/tag5547.xml"/><Relationship Id="rId16" Type="http://schemas.openxmlformats.org/officeDocument/2006/relationships/tags" Target="../tags/tag5561.xml"/><Relationship Id="rId20" Type="http://schemas.openxmlformats.org/officeDocument/2006/relationships/image" Target="../media/image7.svg"/><Relationship Id="rId1" Type="http://schemas.openxmlformats.org/officeDocument/2006/relationships/tags" Target="../tags/tag5546.xml"/><Relationship Id="rId6" Type="http://schemas.openxmlformats.org/officeDocument/2006/relationships/tags" Target="../tags/tag5551.xml"/><Relationship Id="rId11" Type="http://schemas.openxmlformats.org/officeDocument/2006/relationships/tags" Target="../tags/tag5556.xml"/><Relationship Id="rId5" Type="http://schemas.openxmlformats.org/officeDocument/2006/relationships/tags" Target="../tags/tag5550.xml"/><Relationship Id="rId15" Type="http://schemas.openxmlformats.org/officeDocument/2006/relationships/tags" Target="../tags/tag5560.xml"/><Relationship Id="rId10" Type="http://schemas.openxmlformats.org/officeDocument/2006/relationships/tags" Target="../tags/tag5555.xml"/><Relationship Id="rId19" Type="http://schemas.openxmlformats.org/officeDocument/2006/relationships/image" Target="../media/image7.png"/><Relationship Id="rId4" Type="http://schemas.openxmlformats.org/officeDocument/2006/relationships/tags" Target="../tags/tag5549.xml"/><Relationship Id="rId9" Type="http://schemas.openxmlformats.org/officeDocument/2006/relationships/tags" Target="../tags/tag5554.xml"/><Relationship Id="rId14" Type="http://schemas.openxmlformats.org/officeDocument/2006/relationships/tags" Target="../tags/tag5559.xml"/></Relationships>
</file>

<file path=ppt/slideLayouts/_rels/slideLayout727.xml.rels><?xml version="1.0" encoding="UTF-8" standalone="yes"?>
<Relationships xmlns="http://schemas.openxmlformats.org/package/2006/relationships"><Relationship Id="rId8" Type="http://schemas.openxmlformats.org/officeDocument/2006/relationships/tags" Target="../tags/tag5570.xml"/><Relationship Id="rId13" Type="http://schemas.openxmlformats.org/officeDocument/2006/relationships/tags" Target="../tags/tag5575.xml"/><Relationship Id="rId18" Type="http://schemas.openxmlformats.org/officeDocument/2006/relationships/tags" Target="../tags/tag5580.xml"/><Relationship Id="rId3" Type="http://schemas.openxmlformats.org/officeDocument/2006/relationships/tags" Target="../tags/tag5565.xml"/><Relationship Id="rId7" Type="http://schemas.openxmlformats.org/officeDocument/2006/relationships/tags" Target="../tags/tag5569.xml"/><Relationship Id="rId12" Type="http://schemas.openxmlformats.org/officeDocument/2006/relationships/tags" Target="../tags/tag5574.xml"/><Relationship Id="rId17" Type="http://schemas.openxmlformats.org/officeDocument/2006/relationships/tags" Target="../tags/tag5579.xml"/><Relationship Id="rId2" Type="http://schemas.openxmlformats.org/officeDocument/2006/relationships/tags" Target="../tags/tag5564.xml"/><Relationship Id="rId16" Type="http://schemas.openxmlformats.org/officeDocument/2006/relationships/tags" Target="../tags/tag5578.xml"/><Relationship Id="rId20" Type="http://schemas.openxmlformats.org/officeDocument/2006/relationships/image" Target="../media/image8.png"/><Relationship Id="rId1" Type="http://schemas.openxmlformats.org/officeDocument/2006/relationships/tags" Target="../tags/tag5563.xml"/><Relationship Id="rId6" Type="http://schemas.openxmlformats.org/officeDocument/2006/relationships/tags" Target="../tags/tag5568.xml"/><Relationship Id="rId11" Type="http://schemas.openxmlformats.org/officeDocument/2006/relationships/tags" Target="../tags/tag5573.xml"/><Relationship Id="rId5" Type="http://schemas.openxmlformats.org/officeDocument/2006/relationships/tags" Target="../tags/tag5567.xml"/><Relationship Id="rId15" Type="http://schemas.openxmlformats.org/officeDocument/2006/relationships/tags" Target="../tags/tag5577.xml"/><Relationship Id="rId10" Type="http://schemas.openxmlformats.org/officeDocument/2006/relationships/tags" Target="../tags/tag5572.xml"/><Relationship Id="rId19" Type="http://schemas.openxmlformats.org/officeDocument/2006/relationships/slideMaster" Target="../slideMasters/slideMaster41.xml"/><Relationship Id="rId4" Type="http://schemas.openxmlformats.org/officeDocument/2006/relationships/tags" Target="../tags/tag5566.xml"/><Relationship Id="rId9" Type="http://schemas.openxmlformats.org/officeDocument/2006/relationships/tags" Target="../tags/tag5571.xml"/><Relationship Id="rId14" Type="http://schemas.openxmlformats.org/officeDocument/2006/relationships/tags" Target="../tags/tag5576.xml"/></Relationships>
</file>

<file path=ppt/slideLayouts/_rels/slideLayout728.xml.rels><?xml version="1.0" encoding="UTF-8" standalone="yes"?>
<Relationships xmlns="http://schemas.openxmlformats.org/package/2006/relationships"><Relationship Id="rId8" Type="http://schemas.openxmlformats.org/officeDocument/2006/relationships/tags" Target="../tags/tag5588.xml"/><Relationship Id="rId13" Type="http://schemas.openxmlformats.org/officeDocument/2006/relationships/tags" Target="../tags/tag5593.xml"/><Relationship Id="rId18" Type="http://schemas.openxmlformats.org/officeDocument/2006/relationships/slideMaster" Target="../slideMasters/slideMaster41.xml"/><Relationship Id="rId3" Type="http://schemas.openxmlformats.org/officeDocument/2006/relationships/tags" Target="../tags/tag5583.xml"/><Relationship Id="rId7" Type="http://schemas.openxmlformats.org/officeDocument/2006/relationships/tags" Target="../tags/tag5587.xml"/><Relationship Id="rId12" Type="http://schemas.openxmlformats.org/officeDocument/2006/relationships/tags" Target="../tags/tag5592.xml"/><Relationship Id="rId17" Type="http://schemas.openxmlformats.org/officeDocument/2006/relationships/tags" Target="../tags/tag5597.xml"/><Relationship Id="rId2" Type="http://schemas.openxmlformats.org/officeDocument/2006/relationships/tags" Target="../tags/tag5582.xml"/><Relationship Id="rId16" Type="http://schemas.openxmlformats.org/officeDocument/2006/relationships/tags" Target="../tags/tag5596.xml"/><Relationship Id="rId20" Type="http://schemas.openxmlformats.org/officeDocument/2006/relationships/image" Target="../media/image7.svg"/><Relationship Id="rId1" Type="http://schemas.openxmlformats.org/officeDocument/2006/relationships/tags" Target="../tags/tag5581.xml"/><Relationship Id="rId6" Type="http://schemas.openxmlformats.org/officeDocument/2006/relationships/tags" Target="../tags/tag5586.xml"/><Relationship Id="rId11" Type="http://schemas.openxmlformats.org/officeDocument/2006/relationships/tags" Target="../tags/tag5591.xml"/><Relationship Id="rId5" Type="http://schemas.openxmlformats.org/officeDocument/2006/relationships/tags" Target="../tags/tag5585.xml"/><Relationship Id="rId15" Type="http://schemas.openxmlformats.org/officeDocument/2006/relationships/tags" Target="../tags/tag5595.xml"/><Relationship Id="rId10" Type="http://schemas.openxmlformats.org/officeDocument/2006/relationships/tags" Target="../tags/tag5590.xml"/><Relationship Id="rId19" Type="http://schemas.openxmlformats.org/officeDocument/2006/relationships/image" Target="../media/image7.png"/><Relationship Id="rId4" Type="http://schemas.openxmlformats.org/officeDocument/2006/relationships/tags" Target="../tags/tag5584.xml"/><Relationship Id="rId9" Type="http://schemas.openxmlformats.org/officeDocument/2006/relationships/tags" Target="../tags/tag5589.xml"/><Relationship Id="rId14" Type="http://schemas.openxmlformats.org/officeDocument/2006/relationships/tags" Target="../tags/tag5594.xml"/></Relationships>
</file>

<file path=ppt/slideLayouts/_rels/slideLayout729.xml.rels><?xml version="1.0" encoding="UTF-8" standalone="yes"?>
<Relationships xmlns="http://schemas.openxmlformats.org/package/2006/relationships"><Relationship Id="rId8" Type="http://schemas.openxmlformats.org/officeDocument/2006/relationships/tags" Target="../tags/tag5605.xml"/><Relationship Id="rId13" Type="http://schemas.openxmlformats.org/officeDocument/2006/relationships/tags" Target="../tags/tag5610.xml"/><Relationship Id="rId18" Type="http://schemas.openxmlformats.org/officeDocument/2006/relationships/tags" Target="../tags/tag5615.xml"/><Relationship Id="rId3" Type="http://schemas.openxmlformats.org/officeDocument/2006/relationships/tags" Target="../tags/tag5600.xml"/><Relationship Id="rId21" Type="http://schemas.openxmlformats.org/officeDocument/2006/relationships/tags" Target="../tags/tag5618.xml"/><Relationship Id="rId7" Type="http://schemas.openxmlformats.org/officeDocument/2006/relationships/tags" Target="../tags/tag5604.xml"/><Relationship Id="rId12" Type="http://schemas.openxmlformats.org/officeDocument/2006/relationships/tags" Target="../tags/tag5609.xml"/><Relationship Id="rId17" Type="http://schemas.openxmlformats.org/officeDocument/2006/relationships/tags" Target="../tags/tag5614.xml"/><Relationship Id="rId2" Type="http://schemas.openxmlformats.org/officeDocument/2006/relationships/tags" Target="../tags/tag5599.xml"/><Relationship Id="rId16" Type="http://schemas.openxmlformats.org/officeDocument/2006/relationships/tags" Target="../tags/tag5613.xml"/><Relationship Id="rId20" Type="http://schemas.openxmlformats.org/officeDocument/2006/relationships/tags" Target="../tags/tag5617.xml"/><Relationship Id="rId1" Type="http://schemas.openxmlformats.org/officeDocument/2006/relationships/tags" Target="../tags/tag5598.xml"/><Relationship Id="rId6" Type="http://schemas.openxmlformats.org/officeDocument/2006/relationships/tags" Target="../tags/tag5603.xml"/><Relationship Id="rId11" Type="http://schemas.openxmlformats.org/officeDocument/2006/relationships/tags" Target="../tags/tag5608.xml"/><Relationship Id="rId24" Type="http://schemas.openxmlformats.org/officeDocument/2006/relationships/image" Target="../media/image7.svg"/><Relationship Id="rId5" Type="http://schemas.openxmlformats.org/officeDocument/2006/relationships/tags" Target="../tags/tag5602.xml"/><Relationship Id="rId15" Type="http://schemas.openxmlformats.org/officeDocument/2006/relationships/tags" Target="../tags/tag5612.xml"/><Relationship Id="rId23" Type="http://schemas.openxmlformats.org/officeDocument/2006/relationships/image" Target="../media/image7.png"/><Relationship Id="rId10" Type="http://schemas.openxmlformats.org/officeDocument/2006/relationships/tags" Target="../tags/tag5607.xml"/><Relationship Id="rId19" Type="http://schemas.openxmlformats.org/officeDocument/2006/relationships/tags" Target="../tags/tag5616.xml"/><Relationship Id="rId4" Type="http://schemas.openxmlformats.org/officeDocument/2006/relationships/tags" Target="../tags/tag5601.xml"/><Relationship Id="rId9" Type="http://schemas.openxmlformats.org/officeDocument/2006/relationships/tags" Target="../tags/tag5606.xml"/><Relationship Id="rId14" Type="http://schemas.openxmlformats.org/officeDocument/2006/relationships/tags" Target="../tags/tag5611.xml"/><Relationship Id="rId22" Type="http://schemas.openxmlformats.org/officeDocument/2006/relationships/slideMaster" Target="../slideMasters/slideMaster4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0.xml.rels><?xml version="1.0" encoding="UTF-8" standalone="yes"?>
<Relationships xmlns="http://schemas.openxmlformats.org/package/2006/relationships"><Relationship Id="rId8" Type="http://schemas.openxmlformats.org/officeDocument/2006/relationships/tags" Target="../tags/tag5626.xml"/><Relationship Id="rId13" Type="http://schemas.openxmlformats.org/officeDocument/2006/relationships/tags" Target="../tags/tag5631.xml"/><Relationship Id="rId18" Type="http://schemas.openxmlformats.org/officeDocument/2006/relationships/tags" Target="../tags/tag5636.xml"/><Relationship Id="rId3" Type="http://schemas.openxmlformats.org/officeDocument/2006/relationships/tags" Target="../tags/tag5621.xml"/><Relationship Id="rId21" Type="http://schemas.openxmlformats.org/officeDocument/2006/relationships/tags" Target="../tags/tag5639.xml"/><Relationship Id="rId7" Type="http://schemas.openxmlformats.org/officeDocument/2006/relationships/tags" Target="../tags/tag5625.xml"/><Relationship Id="rId12" Type="http://schemas.openxmlformats.org/officeDocument/2006/relationships/tags" Target="../tags/tag5630.xml"/><Relationship Id="rId17" Type="http://schemas.openxmlformats.org/officeDocument/2006/relationships/tags" Target="../tags/tag5635.xml"/><Relationship Id="rId2" Type="http://schemas.openxmlformats.org/officeDocument/2006/relationships/tags" Target="../tags/tag5620.xml"/><Relationship Id="rId16" Type="http://schemas.openxmlformats.org/officeDocument/2006/relationships/tags" Target="../tags/tag5634.xml"/><Relationship Id="rId20" Type="http://schemas.openxmlformats.org/officeDocument/2006/relationships/tags" Target="../tags/tag5638.xml"/><Relationship Id="rId1" Type="http://schemas.openxmlformats.org/officeDocument/2006/relationships/tags" Target="../tags/tag5619.xml"/><Relationship Id="rId6" Type="http://schemas.openxmlformats.org/officeDocument/2006/relationships/tags" Target="../tags/tag5624.xml"/><Relationship Id="rId11" Type="http://schemas.openxmlformats.org/officeDocument/2006/relationships/tags" Target="../tags/tag5629.xml"/><Relationship Id="rId24" Type="http://schemas.openxmlformats.org/officeDocument/2006/relationships/image" Target="../media/image7.svg"/><Relationship Id="rId5" Type="http://schemas.openxmlformats.org/officeDocument/2006/relationships/tags" Target="../tags/tag5623.xml"/><Relationship Id="rId15" Type="http://schemas.openxmlformats.org/officeDocument/2006/relationships/tags" Target="../tags/tag5633.xml"/><Relationship Id="rId23" Type="http://schemas.openxmlformats.org/officeDocument/2006/relationships/image" Target="../media/image7.png"/><Relationship Id="rId10" Type="http://schemas.openxmlformats.org/officeDocument/2006/relationships/tags" Target="../tags/tag5628.xml"/><Relationship Id="rId19" Type="http://schemas.openxmlformats.org/officeDocument/2006/relationships/tags" Target="../tags/tag5637.xml"/><Relationship Id="rId4" Type="http://schemas.openxmlformats.org/officeDocument/2006/relationships/tags" Target="../tags/tag5622.xml"/><Relationship Id="rId9" Type="http://schemas.openxmlformats.org/officeDocument/2006/relationships/tags" Target="../tags/tag5627.xml"/><Relationship Id="rId14" Type="http://schemas.openxmlformats.org/officeDocument/2006/relationships/tags" Target="../tags/tag5632.xml"/><Relationship Id="rId22" Type="http://schemas.openxmlformats.org/officeDocument/2006/relationships/slideMaster" Target="../slideMasters/slideMaster41.xml"/></Relationships>
</file>

<file path=ppt/slideLayouts/_rels/slideLayout731.xml.rels><?xml version="1.0" encoding="UTF-8" standalone="yes"?>
<Relationships xmlns="http://schemas.openxmlformats.org/package/2006/relationships"><Relationship Id="rId8" Type="http://schemas.openxmlformats.org/officeDocument/2006/relationships/tags" Target="../tags/tag5647.xml"/><Relationship Id="rId13" Type="http://schemas.openxmlformats.org/officeDocument/2006/relationships/tags" Target="../tags/tag5652.xml"/><Relationship Id="rId18" Type="http://schemas.openxmlformats.org/officeDocument/2006/relationships/slideMaster" Target="../slideMasters/slideMaster41.xml"/><Relationship Id="rId3" Type="http://schemas.openxmlformats.org/officeDocument/2006/relationships/tags" Target="../tags/tag5642.xml"/><Relationship Id="rId7" Type="http://schemas.openxmlformats.org/officeDocument/2006/relationships/tags" Target="../tags/tag5646.xml"/><Relationship Id="rId12" Type="http://schemas.openxmlformats.org/officeDocument/2006/relationships/tags" Target="../tags/tag5651.xml"/><Relationship Id="rId17" Type="http://schemas.openxmlformats.org/officeDocument/2006/relationships/tags" Target="../tags/tag5656.xml"/><Relationship Id="rId2" Type="http://schemas.openxmlformats.org/officeDocument/2006/relationships/tags" Target="../tags/tag5641.xml"/><Relationship Id="rId16" Type="http://schemas.openxmlformats.org/officeDocument/2006/relationships/tags" Target="../tags/tag5655.xml"/><Relationship Id="rId20" Type="http://schemas.openxmlformats.org/officeDocument/2006/relationships/image" Target="../media/image7.svg"/><Relationship Id="rId1" Type="http://schemas.openxmlformats.org/officeDocument/2006/relationships/tags" Target="../tags/tag5640.xml"/><Relationship Id="rId6" Type="http://schemas.openxmlformats.org/officeDocument/2006/relationships/tags" Target="../tags/tag5645.xml"/><Relationship Id="rId11" Type="http://schemas.openxmlformats.org/officeDocument/2006/relationships/tags" Target="../tags/tag5650.xml"/><Relationship Id="rId5" Type="http://schemas.openxmlformats.org/officeDocument/2006/relationships/tags" Target="../tags/tag5644.xml"/><Relationship Id="rId15" Type="http://schemas.openxmlformats.org/officeDocument/2006/relationships/tags" Target="../tags/tag5654.xml"/><Relationship Id="rId10" Type="http://schemas.openxmlformats.org/officeDocument/2006/relationships/tags" Target="../tags/tag5649.xml"/><Relationship Id="rId19" Type="http://schemas.openxmlformats.org/officeDocument/2006/relationships/image" Target="../media/image7.png"/><Relationship Id="rId4" Type="http://schemas.openxmlformats.org/officeDocument/2006/relationships/tags" Target="../tags/tag5643.xml"/><Relationship Id="rId9" Type="http://schemas.openxmlformats.org/officeDocument/2006/relationships/tags" Target="../tags/tag5648.xml"/><Relationship Id="rId14" Type="http://schemas.openxmlformats.org/officeDocument/2006/relationships/tags" Target="../tags/tag5653.xml"/></Relationships>
</file>

<file path=ppt/slideLayouts/_rels/slideLayout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1.xml"/></Relationships>
</file>

<file path=ppt/slideLayouts/_rels/slideLayout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41.xml"/><Relationship Id="rId1" Type="http://schemas.openxmlformats.org/officeDocument/2006/relationships/tags" Target="../tags/tag5657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1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1.xml"/></Relationships>
</file>

<file path=ppt/slideLayouts/_rels/slideLayout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1.xml"/><Relationship Id="rId1" Type="http://schemas.openxmlformats.org/officeDocument/2006/relationships/tags" Target="../tags/tag5658.xml"/></Relationships>
</file>

<file path=ppt/slideLayouts/_rels/slideLayout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1.xml"/><Relationship Id="rId1" Type="http://schemas.openxmlformats.org/officeDocument/2006/relationships/tags" Target="../tags/tag5659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42.xml"/><Relationship Id="rId1" Type="http://schemas.openxmlformats.org/officeDocument/2006/relationships/tags" Target="../tags/tag5661.xml"/></Relationships>
</file>

<file path=ppt/slideLayouts/_rels/slideLayout7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42.xml"/><Relationship Id="rId1" Type="http://schemas.openxmlformats.org/officeDocument/2006/relationships/tags" Target="../tags/tag5662.xml"/></Relationships>
</file>

<file path=ppt/slideLayouts/_rels/slideLayout743.xml.rels><?xml version="1.0" encoding="UTF-8" standalone="yes"?>
<Relationships xmlns="http://schemas.openxmlformats.org/package/2006/relationships"><Relationship Id="rId8" Type="http://schemas.openxmlformats.org/officeDocument/2006/relationships/tags" Target="../tags/tag5670.xml"/><Relationship Id="rId13" Type="http://schemas.openxmlformats.org/officeDocument/2006/relationships/tags" Target="../tags/tag5675.xml"/><Relationship Id="rId18" Type="http://schemas.openxmlformats.org/officeDocument/2006/relationships/tags" Target="../tags/tag5680.xml"/><Relationship Id="rId3" Type="http://schemas.openxmlformats.org/officeDocument/2006/relationships/tags" Target="../tags/tag5665.xml"/><Relationship Id="rId21" Type="http://schemas.openxmlformats.org/officeDocument/2006/relationships/tags" Target="../tags/tag5683.xml"/><Relationship Id="rId7" Type="http://schemas.openxmlformats.org/officeDocument/2006/relationships/tags" Target="../tags/tag5669.xml"/><Relationship Id="rId12" Type="http://schemas.openxmlformats.org/officeDocument/2006/relationships/tags" Target="../tags/tag5674.xml"/><Relationship Id="rId17" Type="http://schemas.openxmlformats.org/officeDocument/2006/relationships/tags" Target="../tags/tag5679.xml"/><Relationship Id="rId25" Type="http://schemas.openxmlformats.org/officeDocument/2006/relationships/image" Target="../media/image6.png"/><Relationship Id="rId2" Type="http://schemas.openxmlformats.org/officeDocument/2006/relationships/tags" Target="../tags/tag5664.xml"/><Relationship Id="rId16" Type="http://schemas.openxmlformats.org/officeDocument/2006/relationships/tags" Target="../tags/tag5678.xml"/><Relationship Id="rId20" Type="http://schemas.openxmlformats.org/officeDocument/2006/relationships/tags" Target="../tags/tag5682.xml"/><Relationship Id="rId1" Type="http://schemas.openxmlformats.org/officeDocument/2006/relationships/tags" Target="../tags/tag5663.xml"/><Relationship Id="rId6" Type="http://schemas.openxmlformats.org/officeDocument/2006/relationships/tags" Target="../tags/tag5668.xml"/><Relationship Id="rId11" Type="http://schemas.openxmlformats.org/officeDocument/2006/relationships/tags" Target="../tags/tag5673.xml"/><Relationship Id="rId24" Type="http://schemas.openxmlformats.org/officeDocument/2006/relationships/image" Target="../media/image5.png"/><Relationship Id="rId5" Type="http://schemas.openxmlformats.org/officeDocument/2006/relationships/tags" Target="../tags/tag5667.xml"/><Relationship Id="rId15" Type="http://schemas.openxmlformats.org/officeDocument/2006/relationships/tags" Target="../tags/tag5677.xml"/><Relationship Id="rId23" Type="http://schemas.openxmlformats.org/officeDocument/2006/relationships/image" Target="../media/image4.png"/><Relationship Id="rId10" Type="http://schemas.openxmlformats.org/officeDocument/2006/relationships/tags" Target="../tags/tag5672.xml"/><Relationship Id="rId19" Type="http://schemas.openxmlformats.org/officeDocument/2006/relationships/tags" Target="../tags/tag5681.xml"/><Relationship Id="rId4" Type="http://schemas.openxmlformats.org/officeDocument/2006/relationships/tags" Target="../tags/tag5666.xml"/><Relationship Id="rId9" Type="http://schemas.openxmlformats.org/officeDocument/2006/relationships/tags" Target="../tags/tag5671.xml"/><Relationship Id="rId14" Type="http://schemas.openxmlformats.org/officeDocument/2006/relationships/tags" Target="../tags/tag5676.xml"/><Relationship Id="rId22" Type="http://schemas.openxmlformats.org/officeDocument/2006/relationships/slideMaster" Target="../slideMasters/slideMaster42.xml"/></Relationships>
</file>

<file path=ppt/slideLayouts/_rels/slideLayout744.xml.rels><?xml version="1.0" encoding="UTF-8" standalone="yes"?>
<Relationships xmlns="http://schemas.openxmlformats.org/package/2006/relationships"><Relationship Id="rId8" Type="http://schemas.openxmlformats.org/officeDocument/2006/relationships/tags" Target="../tags/tag5691.xml"/><Relationship Id="rId13" Type="http://schemas.openxmlformats.org/officeDocument/2006/relationships/tags" Target="../tags/tag5696.xml"/><Relationship Id="rId18" Type="http://schemas.openxmlformats.org/officeDocument/2006/relationships/slideMaster" Target="../slideMasters/slideMaster42.xml"/><Relationship Id="rId3" Type="http://schemas.openxmlformats.org/officeDocument/2006/relationships/tags" Target="../tags/tag5686.xml"/><Relationship Id="rId7" Type="http://schemas.openxmlformats.org/officeDocument/2006/relationships/tags" Target="../tags/tag5690.xml"/><Relationship Id="rId12" Type="http://schemas.openxmlformats.org/officeDocument/2006/relationships/tags" Target="../tags/tag5695.xml"/><Relationship Id="rId17" Type="http://schemas.openxmlformats.org/officeDocument/2006/relationships/tags" Target="../tags/tag5700.xml"/><Relationship Id="rId2" Type="http://schemas.openxmlformats.org/officeDocument/2006/relationships/tags" Target="../tags/tag5685.xml"/><Relationship Id="rId16" Type="http://schemas.openxmlformats.org/officeDocument/2006/relationships/tags" Target="../tags/tag5699.xml"/><Relationship Id="rId20" Type="http://schemas.openxmlformats.org/officeDocument/2006/relationships/image" Target="../media/image7.svg"/><Relationship Id="rId1" Type="http://schemas.openxmlformats.org/officeDocument/2006/relationships/tags" Target="../tags/tag5684.xml"/><Relationship Id="rId6" Type="http://schemas.openxmlformats.org/officeDocument/2006/relationships/tags" Target="../tags/tag5689.xml"/><Relationship Id="rId11" Type="http://schemas.openxmlformats.org/officeDocument/2006/relationships/tags" Target="../tags/tag5694.xml"/><Relationship Id="rId5" Type="http://schemas.openxmlformats.org/officeDocument/2006/relationships/tags" Target="../tags/tag5688.xml"/><Relationship Id="rId15" Type="http://schemas.openxmlformats.org/officeDocument/2006/relationships/tags" Target="../tags/tag5698.xml"/><Relationship Id="rId10" Type="http://schemas.openxmlformats.org/officeDocument/2006/relationships/tags" Target="../tags/tag5693.xml"/><Relationship Id="rId19" Type="http://schemas.openxmlformats.org/officeDocument/2006/relationships/image" Target="../media/image7.png"/><Relationship Id="rId4" Type="http://schemas.openxmlformats.org/officeDocument/2006/relationships/tags" Target="../tags/tag5687.xml"/><Relationship Id="rId9" Type="http://schemas.openxmlformats.org/officeDocument/2006/relationships/tags" Target="../tags/tag5692.xml"/><Relationship Id="rId14" Type="http://schemas.openxmlformats.org/officeDocument/2006/relationships/tags" Target="../tags/tag5697.xml"/></Relationships>
</file>

<file path=ppt/slideLayouts/_rels/slideLayout745.xml.rels><?xml version="1.0" encoding="UTF-8" standalone="yes"?>
<Relationships xmlns="http://schemas.openxmlformats.org/package/2006/relationships"><Relationship Id="rId8" Type="http://schemas.openxmlformats.org/officeDocument/2006/relationships/tags" Target="../tags/tag5708.xml"/><Relationship Id="rId13" Type="http://schemas.openxmlformats.org/officeDocument/2006/relationships/tags" Target="../tags/tag5713.xml"/><Relationship Id="rId18" Type="http://schemas.openxmlformats.org/officeDocument/2006/relationships/tags" Target="../tags/tag5718.xml"/><Relationship Id="rId3" Type="http://schemas.openxmlformats.org/officeDocument/2006/relationships/tags" Target="../tags/tag5703.xml"/><Relationship Id="rId7" Type="http://schemas.openxmlformats.org/officeDocument/2006/relationships/tags" Target="../tags/tag5707.xml"/><Relationship Id="rId12" Type="http://schemas.openxmlformats.org/officeDocument/2006/relationships/tags" Target="../tags/tag5712.xml"/><Relationship Id="rId17" Type="http://schemas.openxmlformats.org/officeDocument/2006/relationships/tags" Target="../tags/tag5717.xml"/><Relationship Id="rId2" Type="http://schemas.openxmlformats.org/officeDocument/2006/relationships/tags" Target="../tags/tag5702.xml"/><Relationship Id="rId16" Type="http://schemas.openxmlformats.org/officeDocument/2006/relationships/tags" Target="../tags/tag5716.xml"/><Relationship Id="rId20" Type="http://schemas.openxmlformats.org/officeDocument/2006/relationships/image" Target="../media/image8.png"/><Relationship Id="rId1" Type="http://schemas.openxmlformats.org/officeDocument/2006/relationships/tags" Target="../tags/tag5701.xml"/><Relationship Id="rId6" Type="http://schemas.openxmlformats.org/officeDocument/2006/relationships/tags" Target="../tags/tag5706.xml"/><Relationship Id="rId11" Type="http://schemas.openxmlformats.org/officeDocument/2006/relationships/tags" Target="../tags/tag5711.xml"/><Relationship Id="rId5" Type="http://schemas.openxmlformats.org/officeDocument/2006/relationships/tags" Target="../tags/tag5705.xml"/><Relationship Id="rId15" Type="http://schemas.openxmlformats.org/officeDocument/2006/relationships/tags" Target="../tags/tag5715.xml"/><Relationship Id="rId10" Type="http://schemas.openxmlformats.org/officeDocument/2006/relationships/tags" Target="../tags/tag5710.xml"/><Relationship Id="rId19" Type="http://schemas.openxmlformats.org/officeDocument/2006/relationships/slideMaster" Target="../slideMasters/slideMaster42.xml"/><Relationship Id="rId4" Type="http://schemas.openxmlformats.org/officeDocument/2006/relationships/tags" Target="../tags/tag5704.xml"/><Relationship Id="rId9" Type="http://schemas.openxmlformats.org/officeDocument/2006/relationships/tags" Target="../tags/tag5709.xml"/><Relationship Id="rId14" Type="http://schemas.openxmlformats.org/officeDocument/2006/relationships/tags" Target="../tags/tag5714.xml"/></Relationships>
</file>

<file path=ppt/slideLayouts/_rels/slideLayout746.xml.rels><?xml version="1.0" encoding="UTF-8" standalone="yes"?>
<Relationships xmlns="http://schemas.openxmlformats.org/package/2006/relationships"><Relationship Id="rId8" Type="http://schemas.openxmlformats.org/officeDocument/2006/relationships/tags" Target="../tags/tag5726.xml"/><Relationship Id="rId13" Type="http://schemas.openxmlformats.org/officeDocument/2006/relationships/tags" Target="../tags/tag5731.xml"/><Relationship Id="rId18" Type="http://schemas.openxmlformats.org/officeDocument/2006/relationships/slideMaster" Target="../slideMasters/slideMaster42.xml"/><Relationship Id="rId3" Type="http://schemas.openxmlformats.org/officeDocument/2006/relationships/tags" Target="../tags/tag5721.xml"/><Relationship Id="rId7" Type="http://schemas.openxmlformats.org/officeDocument/2006/relationships/tags" Target="../tags/tag5725.xml"/><Relationship Id="rId12" Type="http://schemas.openxmlformats.org/officeDocument/2006/relationships/tags" Target="../tags/tag5730.xml"/><Relationship Id="rId17" Type="http://schemas.openxmlformats.org/officeDocument/2006/relationships/tags" Target="../tags/tag5735.xml"/><Relationship Id="rId2" Type="http://schemas.openxmlformats.org/officeDocument/2006/relationships/tags" Target="../tags/tag5720.xml"/><Relationship Id="rId16" Type="http://schemas.openxmlformats.org/officeDocument/2006/relationships/tags" Target="../tags/tag5734.xml"/><Relationship Id="rId20" Type="http://schemas.openxmlformats.org/officeDocument/2006/relationships/image" Target="../media/image7.svg"/><Relationship Id="rId1" Type="http://schemas.openxmlformats.org/officeDocument/2006/relationships/tags" Target="../tags/tag5719.xml"/><Relationship Id="rId6" Type="http://schemas.openxmlformats.org/officeDocument/2006/relationships/tags" Target="../tags/tag5724.xml"/><Relationship Id="rId11" Type="http://schemas.openxmlformats.org/officeDocument/2006/relationships/tags" Target="../tags/tag5729.xml"/><Relationship Id="rId5" Type="http://schemas.openxmlformats.org/officeDocument/2006/relationships/tags" Target="../tags/tag5723.xml"/><Relationship Id="rId15" Type="http://schemas.openxmlformats.org/officeDocument/2006/relationships/tags" Target="../tags/tag5733.xml"/><Relationship Id="rId10" Type="http://schemas.openxmlformats.org/officeDocument/2006/relationships/tags" Target="../tags/tag5728.xml"/><Relationship Id="rId19" Type="http://schemas.openxmlformats.org/officeDocument/2006/relationships/image" Target="../media/image7.png"/><Relationship Id="rId4" Type="http://schemas.openxmlformats.org/officeDocument/2006/relationships/tags" Target="../tags/tag5722.xml"/><Relationship Id="rId9" Type="http://schemas.openxmlformats.org/officeDocument/2006/relationships/tags" Target="../tags/tag5727.xml"/><Relationship Id="rId14" Type="http://schemas.openxmlformats.org/officeDocument/2006/relationships/tags" Target="../tags/tag5732.xml"/></Relationships>
</file>

<file path=ppt/slideLayouts/_rels/slideLayout747.xml.rels><?xml version="1.0" encoding="UTF-8" standalone="yes"?>
<Relationships xmlns="http://schemas.openxmlformats.org/package/2006/relationships"><Relationship Id="rId8" Type="http://schemas.openxmlformats.org/officeDocument/2006/relationships/tags" Target="../tags/tag5743.xml"/><Relationship Id="rId13" Type="http://schemas.openxmlformats.org/officeDocument/2006/relationships/tags" Target="../tags/tag5748.xml"/><Relationship Id="rId18" Type="http://schemas.openxmlformats.org/officeDocument/2006/relationships/tags" Target="../tags/tag5753.xml"/><Relationship Id="rId3" Type="http://schemas.openxmlformats.org/officeDocument/2006/relationships/tags" Target="../tags/tag5738.xml"/><Relationship Id="rId21" Type="http://schemas.openxmlformats.org/officeDocument/2006/relationships/tags" Target="../tags/tag5756.xml"/><Relationship Id="rId7" Type="http://schemas.openxmlformats.org/officeDocument/2006/relationships/tags" Target="../tags/tag5742.xml"/><Relationship Id="rId12" Type="http://schemas.openxmlformats.org/officeDocument/2006/relationships/tags" Target="../tags/tag5747.xml"/><Relationship Id="rId17" Type="http://schemas.openxmlformats.org/officeDocument/2006/relationships/tags" Target="../tags/tag5752.xml"/><Relationship Id="rId2" Type="http://schemas.openxmlformats.org/officeDocument/2006/relationships/tags" Target="../tags/tag5737.xml"/><Relationship Id="rId16" Type="http://schemas.openxmlformats.org/officeDocument/2006/relationships/tags" Target="../tags/tag5751.xml"/><Relationship Id="rId20" Type="http://schemas.openxmlformats.org/officeDocument/2006/relationships/tags" Target="../tags/tag5755.xml"/><Relationship Id="rId1" Type="http://schemas.openxmlformats.org/officeDocument/2006/relationships/tags" Target="../tags/tag5736.xml"/><Relationship Id="rId6" Type="http://schemas.openxmlformats.org/officeDocument/2006/relationships/tags" Target="../tags/tag5741.xml"/><Relationship Id="rId11" Type="http://schemas.openxmlformats.org/officeDocument/2006/relationships/tags" Target="../tags/tag5746.xml"/><Relationship Id="rId24" Type="http://schemas.openxmlformats.org/officeDocument/2006/relationships/image" Target="../media/image7.svg"/><Relationship Id="rId5" Type="http://schemas.openxmlformats.org/officeDocument/2006/relationships/tags" Target="../tags/tag5740.xml"/><Relationship Id="rId15" Type="http://schemas.openxmlformats.org/officeDocument/2006/relationships/tags" Target="../tags/tag5750.xml"/><Relationship Id="rId23" Type="http://schemas.openxmlformats.org/officeDocument/2006/relationships/image" Target="../media/image7.png"/><Relationship Id="rId10" Type="http://schemas.openxmlformats.org/officeDocument/2006/relationships/tags" Target="../tags/tag5745.xml"/><Relationship Id="rId19" Type="http://schemas.openxmlformats.org/officeDocument/2006/relationships/tags" Target="../tags/tag5754.xml"/><Relationship Id="rId4" Type="http://schemas.openxmlformats.org/officeDocument/2006/relationships/tags" Target="../tags/tag5739.xml"/><Relationship Id="rId9" Type="http://schemas.openxmlformats.org/officeDocument/2006/relationships/tags" Target="../tags/tag5744.xml"/><Relationship Id="rId14" Type="http://schemas.openxmlformats.org/officeDocument/2006/relationships/tags" Target="../tags/tag5749.xml"/><Relationship Id="rId22" Type="http://schemas.openxmlformats.org/officeDocument/2006/relationships/slideMaster" Target="../slideMasters/slideMaster42.xml"/></Relationships>
</file>

<file path=ppt/slideLayouts/_rels/slideLayout748.xml.rels><?xml version="1.0" encoding="UTF-8" standalone="yes"?>
<Relationships xmlns="http://schemas.openxmlformats.org/package/2006/relationships"><Relationship Id="rId8" Type="http://schemas.openxmlformats.org/officeDocument/2006/relationships/tags" Target="../tags/tag5764.xml"/><Relationship Id="rId13" Type="http://schemas.openxmlformats.org/officeDocument/2006/relationships/tags" Target="../tags/tag5769.xml"/><Relationship Id="rId18" Type="http://schemas.openxmlformats.org/officeDocument/2006/relationships/tags" Target="../tags/tag5774.xml"/><Relationship Id="rId3" Type="http://schemas.openxmlformats.org/officeDocument/2006/relationships/tags" Target="../tags/tag5759.xml"/><Relationship Id="rId21" Type="http://schemas.openxmlformats.org/officeDocument/2006/relationships/tags" Target="../tags/tag5777.xml"/><Relationship Id="rId7" Type="http://schemas.openxmlformats.org/officeDocument/2006/relationships/tags" Target="../tags/tag5763.xml"/><Relationship Id="rId12" Type="http://schemas.openxmlformats.org/officeDocument/2006/relationships/tags" Target="../tags/tag5768.xml"/><Relationship Id="rId17" Type="http://schemas.openxmlformats.org/officeDocument/2006/relationships/tags" Target="../tags/tag5773.xml"/><Relationship Id="rId2" Type="http://schemas.openxmlformats.org/officeDocument/2006/relationships/tags" Target="../tags/tag5758.xml"/><Relationship Id="rId16" Type="http://schemas.openxmlformats.org/officeDocument/2006/relationships/tags" Target="../tags/tag5772.xml"/><Relationship Id="rId20" Type="http://schemas.openxmlformats.org/officeDocument/2006/relationships/tags" Target="../tags/tag5776.xml"/><Relationship Id="rId1" Type="http://schemas.openxmlformats.org/officeDocument/2006/relationships/tags" Target="../tags/tag5757.xml"/><Relationship Id="rId6" Type="http://schemas.openxmlformats.org/officeDocument/2006/relationships/tags" Target="../tags/tag5762.xml"/><Relationship Id="rId11" Type="http://schemas.openxmlformats.org/officeDocument/2006/relationships/tags" Target="../tags/tag5767.xml"/><Relationship Id="rId24" Type="http://schemas.openxmlformats.org/officeDocument/2006/relationships/image" Target="../media/image7.svg"/><Relationship Id="rId5" Type="http://schemas.openxmlformats.org/officeDocument/2006/relationships/tags" Target="../tags/tag5761.xml"/><Relationship Id="rId15" Type="http://schemas.openxmlformats.org/officeDocument/2006/relationships/tags" Target="../tags/tag5771.xml"/><Relationship Id="rId23" Type="http://schemas.openxmlformats.org/officeDocument/2006/relationships/image" Target="../media/image7.png"/><Relationship Id="rId10" Type="http://schemas.openxmlformats.org/officeDocument/2006/relationships/tags" Target="../tags/tag5766.xml"/><Relationship Id="rId19" Type="http://schemas.openxmlformats.org/officeDocument/2006/relationships/tags" Target="../tags/tag5775.xml"/><Relationship Id="rId4" Type="http://schemas.openxmlformats.org/officeDocument/2006/relationships/tags" Target="../tags/tag5760.xml"/><Relationship Id="rId9" Type="http://schemas.openxmlformats.org/officeDocument/2006/relationships/tags" Target="../tags/tag5765.xml"/><Relationship Id="rId14" Type="http://schemas.openxmlformats.org/officeDocument/2006/relationships/tags" Target="../tags/tag5770.xml"/><Relationship Id="rId22" Type="http://schemas.openxmlformats.org/officeDocument/2006/relationships/slideMaster" Target="../slideMasters/slideMaster42.xml"/></Relationships>
</file>

<file path=ppt/slideLayouts/_rels/slideLayout749.xml.rels><?xml version="1.0" encoding="UTF-8" standalone="yes"?>
<Relationships xmlns="http://schemas.openxmlformats.org/package/2006/relationships"><Relationship Id="rId8" Type="http://schemas.openxmlformats.org/officeDocument/2006/relationships/tags" Target="../tags/tag5785.xml"/><Relationship Id="rId13" Type="http://schemas.openxmlformats.org/officeDocument/2006/relationships/tags" Target="../tags/tag5790.xml"/><Relationship Id="rId18" Type="http://schemas.openxmlformats.org/officeDocument/2006/relationships/slideMaster" Target="../slideMasters/slideMaster42.xml"/><Relationship Id="rId3" Type="http://schemas.openxmlformats.org/officeDocument/2006/relationships/tags" Target="../tags/tag5780.xml"/><Relationship Id="rId7" Type="http://schemas.openxmlformats.org/officeDocument/2006/relationships/tags" Target="../tags/tag5784.xml"/><Relationship Id="rId12" Type="http://schemas.openxmlformats.org/officeDocument/2006/relationships/tags" Target="../tags/tag5789.xml"/><Relationship Id="rId17" Type="http://schemas.openxmlformats.org/officeDocument/2006/relationships/tags" Target="../tags/tag5794.xml"/><Relationship Id="rId2" Type="http://schemas.openxmlformats.org/officeDocument/2006/relationships/tags" Target="../tags/tag5779.xml"/><Relationship Id="rId16" Type="http://schemas.openxmlformats.org/officeDocument/2006/relationships/tags" Target="../tags/tag5793.xml"/><Relationship Id="rId20" Type="http://schemas.openxmlformats.org/officeDocument/2006/relationships/image" Target="../media/image7.svg"/><Relationship Id="rId1" Type="http://schemas.openxmlformats.org/officeDocument/2006/relationships/tags" Target="../tags/tag5778.xml"/><Relationship Id="rId6" Type="http://schemas.openxmlformats.org/officeDocument/2006/relationships/tags" Target="../tags/tag5783.xml"/><Relationship Id="rId11" Type="http://schemas.openxmlformats.org/officeDocument/2006/relationships/tags" Target="../tags/tag5788.xml"/><Relationship Id="rId5" Type="http://schemas.openxmlformats.org/officeDocument/2006/relationships/tags" Target="../tags/tag5782.xml"/><Relationship Id="rId15" Type="http://schemas.openxmlformats.org/officeDocument/2006/relationships/tags" Target="../tags/tag5792.xml"/><Relationship Id="rId10" Type="http://schemas.openxmlformats.org/officeDocument/2006/relationships/tags" Target="../tags/tag5787.xml"/><Relationship Id="rId19" Type="http://schemas.openxmlformats.org/officeDocument/2006/relationships/image" Target="../media/image7.png"/><Relationship Id="rId4" Type="http://schemas.openxmlformats.org/officeDocument/2006/relationships/tags" Target="../tags/tag5781.xml"/><Relationship Id="rId9" Type="http://schemas.openxmlformats.org/officeDocument/2006/relationships/tags" Target="../tags/tag5786.xml"/><Relationship Id="rId14" Type="http://schemas.openxmlformats.org/officeDocument/2006/relationships/tags" Target="../tags/tag5791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555.xml"/></Relationships>
</file>

<file path=ppt/slideLayouts/_rels/slideLayout7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2.xml"/></Relationships>
</file>

<file path=ppt/slideLayouts/_rels/slideLayout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42.xml"/><Relationship Id="rId1" Type="http://schemas.openxmlformats.org/officeDocument/2006/relationships/tags" Target="../tags/tag5795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2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2.xml"/></Relationships>
</file>

<file path=ppt/slideLayouts/_rels/slideLayout7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2.xml"/><Relationship Id="rId1" Type="http://schemas.openxmlformats.org/officeDocument/2006/relationships/tags" Target="../tags/tag5796.xml"/></Relationships>
</file>

<file path=ppt/slideLayouts/_rels/slideLayout7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2.xml"/><Relationship Id="rId1" Type="http://schemas.openxmlformats.org/officeDocument/2006/relationships/tags" Target="../tags/tag5797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43.xml"/><Relationship Id="rId1" Type="http://schemas.openxmlformats.org/officeDocument/2006/relationships/tags" Target="../tags/tag5799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556.xml"/></Relationships>
</file>

<file path=ppt/slideLayouts/_rels/slideLayout7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43.xml"/><Relationship Id="rId1" Type="http://schemas.openxmlformats.org/officeDocument/2006/relationships/tags" Target="../tags/tag5800.xml"/></Relationships>
</file>

<file path=ppt/slideLayouts/_rels/slideLayout761.xml.rels><?xml version="1.0" encoding="UTF-8" standalone="yes"?>
<Relationships xmlns="http://schemas.openxmlformats.org/package/2006/relationships"><Relationship Id="rId8" Type="http://schemas.openxmlformats.org/officeDocument/2006/relationships/tags" Target="../tags/tag5808.xml"/><Relationship Id="rId13" Type="http://schemas.openxmlformats.org/officeDocument/2006/relationships/tags" Target="../tags/tag5813.xml"/><Relationship Id="rId18" Type="http://schemas.openxmlformats.org/officeDocument/2006/relationships/tags" Target="../tags/tag5818.xml"/><Relationship Id="rId3" Type="http://schemas.openxmlformats.org/officeDocument/2006/relationships/tags" Target="../tags/tag5803.xml"/><Relationship Id="rId21" Type="http://schemas.openxmlformats.org/officeDocument/2006/relationships/tags" Target="../tags/tag5821.xml"/><Relationship Id="rId7" Type="http://schemas.openxmlformats.org/officeDocument/2006/relationships/tags" Target="../tags/tag5807.xml"/><Relationship Id="rId12" Type="http://schemas.openxmlformats.org/officeDocument/2006/relationships/tags" Target="../tags/tag5812.xml"/><Relationship Id="rId17" Type="http://schemas.openxmlformats.org/officeDocument/2006/relationships/tags" Target="../tags/tag5817.xml"/><Relationship Id="rId25" Type="http://schemas.openxmlformats.org/officeDocument/2006/relationships/image" Target="../media/image6.png"/><Relationship Id="rId2" Type="http://schemas.openxmlformats.org/officeDocument/2006/relationships/tags" Target="../tags/tag5802.xml"/><Relationship Id="rId16" Type="http://schemas.openxmlformats.org/officeDocument/2006/relationships/tags" Target="../tags/tag5816.xml"/><Relationship Id="rId20" Type="http://schemas.openxmlformats.org/officeDocument/2006/relationships/tags" Target="../tags/tag5820.xml"/><Relationship Id="rId1" Type="http://schemas.openxmlformats.org/officeDocument/2006/relationships/tags" Target="../tags/tag5801.xml"/><Relationship Id="rId6" Type="http://schemas.openxmlformats.org/officeDocument/2006/relationships/tags" Target="../tags/tag5806.xml"/><Relationship Id="rId11" Type="http://schemas.openxmlformats.org/officeDocument/2006/relationships/tags" Target="../tags/tag5811.xml"/><Relationship Id="rId24" Type="http://schemas.openxmlformats.org/officeDocument/2006/relationships/image" Target="../media/image5.png"/><Relationship Id="rId5" Type="http://schemas.openxmlformats.org/officeDocument/2006/relationships/tags" Target="../tags/tag5805.xml"/><Relationship Id="rId15" Type="http://schemas.openxmlformats.org/officeDocument/2006/relationships/tags" Target="../tags/tag5815.xml"/><Relationship Id="rId23" Type="http://schemas.openxmlformats.org/officeDocument/2006/relationships/image" Target="../media/image4.png"/><Relationship Id="rId10" Type="http://schemas.openxmlformats.org/officeDocument/2006/relationships/tags" Target="../tags/tag5810.xml"/><Relationship Id="rId19" Type="http://schemas.openxmlformats.org/officeDocument/2006/relationships/tags" Target="../tags/tag5819.xml"/><Relationship Id="rId4" Type="http://schemas.openxmlformats.org/officeDocument/2006/relationships/tags" Target="../tags/tag5804.xml"/><Relationship Id="rId9" Type="http://schemas.openxmlformats.org/officeDocument/2006/relationships/tags" Target="../tags/tag5809.xml"/><Relationship Id="rId14" Type="http://schemas.openxmlformats.org/officeDocument/2006/relationships/tags" Target="../tags/tag5814.xml"/><Relationship Id="rId22" Type="http://schemas.openxmlformats.org/officeDocument/2006/relationships/slideMaster" Target="../slideMasters/slideMaster43.xml"/></Relationships>
</file>

<file path=ppt/slideLayouts/_rels/slideLayout762.xml.rels><?xml version="1.0" encoding="UTF-8" standalone="yes"?>
<Relationships xmlns="http://schemas.openxmlformats.org/package/2006/relationships"><Relationship Id="rId8" Type="http://schemas.openxmlformats.org/officeDocument/2006/relationships/tags" Target="../tags/tag5829.xml"/><Relationship Id="rId13" Type="http://schemas.openxmlformats.org/officeDocument/2006/relationships/tags" Target="../tags/tag5834.xml"/><Relationship Id="rId18" Type="http://schemas.openxmlformats.org/officeDocument/2006/relationships/slideMaster" Target="../slideMasters/slideMaster43.xml"/><Relationship Id="rId3" Type="http://schemas.openxmlformats.org/officeDocument/2006/relationships/tags" Target="../tags/tag5824.xml"/><Relationship Id="rId7" Type="http://schemas.openxmlformats.org/officeDocument/2006/relationships/tags" Target="../tags/tag5828.xml"/><Relationship Id="rId12" Type="http://schemas.openxmlformats.org/officeDocument/2006/relationships/tags" Target="../tags/tag5833.xml"/><Relationship Id="rId17" Type="http://schemas.openxmlformats.org/officeDocument/2006/relationships/tags" Target="../tags/tag5838.xml"/><Relationship Id="rId2" Type="http://schemas.openxmlformats.org/officeDocument/2006/relationships/tags" Target="../tags/tag5823.xml"/><Relationship Id="rId16" Type="http://schemas.openxmlformats.org/officeDocument/2006/relationships/tags" Target="../tags/tag5837.xml"/><Relationship Id="rId20" Type="http://schemas.openxmlformats.org/officeDocument/2006/relationships/image" Target="../media/image7.svg"/><Relationship Id="rId1" Type="http://schemas.openxmlformats.org/officeDocument/2006/relationships/tags" Target="../tags/tag5822.xml"/><Relationship Id="rId6" Type="http://schemas.openxmlformats.org/officeDocument/2006/relationships/tags" Target="../tags/tag5827.xml"/><Relationship Id="rId11" Type="http://schemas.openxmlformats.org/officeDocument/2006/relationships/tags" Target="../tags/tag5832.xml"/><Relationship Id="rId5" Type="http://schemas.openxmlformats.org/officeDocument/2006/relationships/tags" Target="../tags/tag5826.xml"/><Relationship Id="rId15" Type="http://schemas.openxmlformats.org/officeDocument/2006/relationships/tags" Target="../tags/tag5836.xml"/><Relationship Id="rId10" Type="http://schemas.openxmlformats.org/officeDocument/2006/relationships/tags" Target="../tags/tag5831.xml"/><Relationship Id="rId19" Type="http://schemas.openxmlformats.org/officeDocument/2006/relationships/image" Target="../media/image7.png"/><Relationship Id="rId4" Type="http://schemas.openxmlformats.org/officeDocument/2006/relationships/tags" Target="../tags/tag5825.xml"/><Relationship Id="rId9" Type="http://schemas.openxmlformats.org/officeDocument/2006/relationships/tags" Target="../tags/tag5830.xml"/><Relationship Id="rId14" Type="http://schemas.openxmlformats.org/officeDocument/2006/relationships/tags" Target="../tags/tag5835.xml"/></Relationships>
</file>

<file path=ppt/slideLayouts/_rels/slideLayout763.xml.rels><?xml version="1.0" encoding="UTF-8" standalone="yes"?>
<Relationships xmlns="http://schemas.openxmlformats.org/package/2006/relationships"><Relationship Id="rId8" Type="http://schemas.openxmlformats.org/officeDocument/2006/relationships/tags" Target="../tags/tag5846.xml"/><Relationship Id="rId13" Type="http://schemas.openxmlformats.org/officeDocument/2006/relationships/tags" Target="../tags/tag5851.xml"/><Relationship Id="rId18" Type="http://schemas.openxmlformats.org/officeDocument/2006/relationships/tags" Target="../tags/tag5856.xml"/><Relationship Id="rId3" Type="http://schemas.openxmlformats.org/officeDocument/2006/relationships/tags" Target="../tags/tag5841.xml"/><Relationship Id="rId7" Type="http://schemas.openxmlformats.org/officeDocument/2006/relationships/tags" Target="../tags/tag5845.xml"/><Relationship Id="rId12" Type="http://schemas.openxmlformats.org/officeDocument/2006/relationships/tags" Target="../tags/tag5850.xml"/><Relationship Id="rId17" Type="http://schemas.openxmlformats.org/officeDocument/2006/relationships/tags" Target="../tags/tag5855.xml"/><Relationship Id="rId2" Type="http://schemas.openxmlformats.org/officeDocument/2006/relationships/tags" Target="../tags/tag5840.xml"/><Relationship Id="rId16" Type="http://schemas.openxmlformats.org/officeDocument/2006/relationships/tags" Target="../tags/tag5854.xml"/><Relationship Id="rId20" Type="http://schemas.openxmlformats.org/officeDocument/2006/relationships/image" Target="../media/image8.png"/><Relationship Id="rId1" Type="http://schemas.openxmlformats.org/officeDocument/2006/relationships/tags" Target="../tags/tag5839.xml"/><Relationship Id="rId6" Type="http://schemas.openxmlformats.org/officeDocument/2006/relationships/tags" Target="../tags/tag5844.xml"/><Relationship Id="rId11" Type="http://schemas.openxmlformats.org/officeDocument/2006/relationships/tags" Target="../tags/tag5849.xml"/><Relationship Id="rId5" Type="http://schemas.openxmlformats.org/officeDocument/2006/relationships/tags" Target="../tags/tag5843.xml"/><Relationship Id="rId15" Type="http://schemas.openxmlformats.org/officeDocument/2006/relationships/tags" Target="../tags/tag5853.xml"/><Relationship Id="rId10" Type="http://schemas.openxmlformats.org/officeDocument/2006/relationships/tags" Target="../tags/tag5848.xml"/><Relationship Id="rId19" Type="http://schemas.openxmlformats.org/officeDocument/2006/relationships/slideMaster" Target="../slideMasters/slideMaster43.xml"/><Relationship Id="rId4" Type="http://schemas.openxmlformats.org/officeDocument/2006/relationships/tags" Target="../tags/tag5842.xml"/><Relationship Id="rId9" Type="http://schemas.openxmlformats.org/officeDocument/2006/relationships/tags" Target="../tags/tag5847.xml"/><Relationship Id="rId14" Type="http://schemas.openxmlformats.org/officeDocument/2006/relationships/tags" Target="../tags/tag5852.xml"/></Relationships>
</file>

<file path=ppt/slideLayouts/_rels/slideLayout764.xml.rels><?xml version="1.0" encoding="UTF-8" standalone="yes"?>
<Relationships xmlns="http://schemas.openxmlformats.org/package/2006/relationships"><Relationship Id="rId8" Type="http://schemas.openxmlformats.org/officeDocument/2006/relationships/tags" Target="../tags/tag5864.xml"/><Relationship Id="rId13" Type="http://schemas.openxmlformats.org/officeDocument/2006/relationships/tags" Target="../tags/tag5869.xml"/><Relationship Id="rId18" Type="http://schemas.openxmlformats.org/officeDocument/2006/relationships/slideMaster" Target="../slideMasters/slideMaster43.xml"/><Relationship Id="rId3" Type="http://schemas.openxmlformats.org/officeDocument/2006/relationships/tags" Target="../tags/tag5859.xml"/><Relationship Id="rId7" Type="http://schemas.openxmlformats.org/officeDocument/2006/relationships/tags" Target="../tags/tag5863.xml"/><Relationship Id="rId12" Type="http://schemas.openxmlformats.org/officeDocument/2006/relationships/tags" Target="../tags/tag5868.xml"/><Relationship Id="rId17" Type="http://schemas.openxmlformats.org/officeDocument/2006/relationships/tags" Target="../tags/tag5873.xml"/><Relationship Id="rId2" Type="http://schemas.openxmlformats.org/officeDocument/2006/relationships/tags" Target="../tags/tag5858.xml"/><Relationship Id="rId16" Type="http://schemas.openxmlformats.org/officeDocument/2006/relationships/tags" Target="../tags/tag5872.xml"/><Relationship Id="rId20" Type="http://schemas.openxmlformats.org/officeDocument/2006/relationships/image" Target="../media/image7.svg"/><Relationship Id="rId1" Type="http://schemas.openxmlformats.org/officeDocument/2006/relationships/tags" Target="../tags/tag5857.xml"/><Relationship Id="rId6" Type="http://schemas.openxmlformats.org/officeDocument/2006/relationships/tags" Target="../tags/tag5862.xml"/><Relationship Id="rId11" Type="http://schemas.openxmlformats.org/officeDocument/2006/relationships/tags" Target="../tags/tag5867.xml"/><Relationship Id="rId5" Type="http://schemas.openxmlformats.org/officeDocument/2006/relationships/tags" Target="../tags/tag5861.xml"/><Relationship Id="rId15" Type="http://schemas.openxmlformats.org/officeDocument/2006/relationships/tags" Target="../tags/tag5871.xml"/><Relationship Id="rId10" Type="http://schemas.openxmlformats.org/officeDocument/2006/relationships/tags" Target="../tags/tag5866.xml"/><Relationship Id="rId19" Type="http://schemas.openxmlformats.org/officeDocument/2006/relationships/image" Target="../media/image7.png"/><Relationship Id="rId4" Type="http://schemas.openxmlformats.org/officeDocument/2006/relationships/tags" Target="../tags/tag5860.xml"/><Relationship Id="rId9" Type="http://schemas.openxmlformats.org/officeDocument/2006/relationships/tags" Target="../tags/tag5865.xml"/><Relationship Id="rId14" Type="http://schemas.openxmlformats.org/officeDocument/2006/relationships/tags" Target="../tags/tag5870.xml"/></Relationships>
</file>

<file path=ppt/slideLayouts/_rels/slideLayout765.xml.rels><?xml version="1.0" encoding="UTF-8" standalone="yes"?>
<Relationships xmlns="http://schemas.openxmlformats.org/package/2006/relationships"><Relationship Id="rId8" Type="http://schemas.openxmlformats.org/officeDocument/2006/relationships/tags" Target="../tags/tag5881.xml"/><Relationship Id="rId13" Type="http://schemas.openxmlformats.org/officeDocument/2006/relationships/tags" Target="../tags/tag5886.xml"/><Relationship Id="rId18" Type="http://schemas.openxmlformats.org/officeDocument/2006/relationships/tags" Target="../tags/tag5891.xml"/><Relationship Id="rId3" Type="http://schemas.openxmlformats.org/officeDocument/2006/relationships/tags" Target="../tags/tag5876.xml"/><Relationship Id="rId21" Type="http://schemas.openxmlformats.org/officeDocument/2006/relationships/tags" Target="../tags/tag5894.xml"/><Relationship Id="rId7" Type="http://schemas.openxmlformats.org/officeDocument/2006/relationships/tags" Target="../tags/tag5880.xml"/><Relationship Id="rId12" Type="http://schemas.openxmlformats.org/officeDocument/2006/relationships/tags" Target="../tags/tag5885.xml"/><Relationship Id="rId17" Type="http://schemas.openxmlformats.org/officeDocument/2006/relationships/tags" Target="../tags/tag5890.xml"/><Relationship Id="rId2" Type="http://schemas.openxmlformats.org/officeDocument/2006/relationships/tags" Target="../tags/tag5875.xml"/><Relationship Id="rId16" Type="http://schemas.openxmlformats.org/officeDocument/2006/relationships/tags" Target="../tags/tag5889.xml"/><Relationship Id="rId20" Type="http://schemas.openxmlformats.org/officeDocument/2006/relationships/tags" Target="../tags/tag5893.xml"/><Relationship Id="rId1" Type="http://schemas.openxmlformats.org/officeDocument/2006/relationships/tags" Target="../tags/tag5874.xml"/><Relationship Id="rId6" Type="http://schemas.openxmlformats.org/officeDocument/2006/relationships/tags" Target="../tags/tag5879.xml"/><Relationship Id="rId11" Type="http://schemas.openxmlformats.org/officeDocument/2006/relationships/tags" Target="../tags/tag5884.xml"/><Relationship Id="rId24" Type="http://schemas.openxmlformats.org/officeDocument/2006/relationships/image" Target="../media/image7.svg"/><Relationship Id="rId5" Type="http://schemas.openxmlformats.org/officeDocument/2006/relationships/tags" Target="../tags/tag5878.xml"/><Relationship Id="rId15" Type="http://schemas.openxmlformats.org/officeDocument/2006/relationships/tags" Target="../tags/tag5888.xml"/><Relationship Id="rId23" Type="http://schemas.openxmlformats.org/officeDocument/2006/relationships/image" Target="../media/image7.png"/><Relationship Id="rId10" Type="http://schemas.openxmlformats.org/officeDocument/2006/relationships/tags" Target="../tags/tag5883.xml"/><Relationship Id="rId19" Type="http://schemas.openxmlformats.org/officeDocument/2006/relationships/tags" Target="../tags/tag5892.xml"/><Relationship Id="rId4" Type="http://schemas.openxmlformats.org/officeDocument/2006/relationships/tags" Target="../tags/tag5877.xml"/><Relationship Id="rId9" Type="http://schemas.openxmlformats.org/officeDocument/2006/relationships/tags" Target="../tags/tag5882.xml"/><Relationship Id="rId14" Type="http://schemas.openxmlformats.org/officeDocument/2006/relationships/tags" Target="../tags/tag5887.xml"/><Relationship Id="rId22" Type="http://schemas.openxmlformats.org/officeDocument/2006/relationships/slideMaster" Target="../slideMasters/slideMaster43.xml"/></Relationships>
</file>

<file path=ppt/slideLayouts/_rels/slideLayout766.xml.rels><?xml version="1.0" encoding="UTF-8" standalone="yes"?>
<Relationships xmlns="http://schemas.openxmlformats.org/package/2006/relationships"><Relationship Id="rId8" Type="http://schemas.openxmlformats.org/officeDocument/2006/relationships/tags" Target="../tags/tag5902.xml"/><Relationship Id="rId13" Type="http://schemas.openxmlformats.org/officeDocument/2006/relationships/tags" Target="../tags/tag5907.xml"/><Relationship Id="rId18" Type="http://schemas.openxmlformats.org/officeDocument/2006/relationships/tags" Target="../tags/tag5912.xml"/><Relationship Id="rId3" Type="http://schemas.openxmlformats.org/officeDocument/2006/relationships/tags" Target="../tags/tag5897.xml"/><Relationship Id="rId21" Type="http://schemas.openxmlformats.org/officeDocument/2006/relationships/tags" Target="../tags/tag5915.xml"/><Relationship Id="rId7" Type="http://schemas.openxmlformats.org/officeDocument/2006/relationships/tags" Target="../tags/tag5901.xml"/><Relationship Id="rId12" Type="http://schemas.openxmlformats.org/officeDocument/2006/relationships/tags" Target="../tags/tag5906.xml"/><Relationship Id="rId17" Type="http://schemas.openxmlformats.org/officeDocument/2006/relationships/tags" Target="../tags/tag5911.xml"/><Relationship Id="rId2" Type="http://schemas.openxmlformats.org/officeDocument/2006/relationships/tags" Target="../tags/tag5896.xml"/><Relationship Id="rId16" Type="http://schemas.openxmlformats.org/officeDocument/2006/relationships/tags" Target="../tags/tag5910.xml"/><Relationship Id="rId20" Type="http://schemas.openxmlformats.org/officeDocument/2006/relationships/tags" Target="../tags/tag5914.xml"/><Relationship Id="rId1" Type="http://schemas.openxmlformats.org/officeDocument/2006/relationships/tags" Target="../tags/tag5895.xml"/><Relationship Id="rId6" Type="http://schemas.openxmlformats.org/officeDocument/2006/relationships/tags" Target="../tags/tag5900.xml"/><Relationship Id="rId11" Type="http://schemas.openxmlformats.org/officeDocument/2006/relationships/tags" Target="../tags/tag5905.xml"/><Relationship Id="rId24" Type="http://schemas.openxmlformats.org/officeDocument/2006/relationships/image" Target="../media/image7.svg"/><Relationship Id="rId5" Type="http://schemas.openxmlformats.org/officeDocument/2006/relationships/tags" Target="../tags/tag5899.xml"/><Relationship Id="rId15" Type="http://schemas.openxmlformats.org/officeDocument/2006/relationships/tags" Target="../tags/tag5909.xml"/><Relationship Id="rId23" Type="http://schemas.openxmlformats.org/officeDocument/2006/relationships/image" Target="../media/image7.png"/><Relationship Id="rId10" Type="http://schemas.openxmlformats.org/officeDocument/2006/relationships/tags" Target="../tags/tag5904.xml"/><Relationship Id="rId19" Type="http://schemas.openxmlformats.org/officeDocument/2006/relationships/tags" Target="../tags/tag5913.xml"/><Relationship Id="rId4" Type="http://schemas.openxmlformats.org/officeDocument/2006/relationships/tags" Target="../tags/tag5898.xml"/><Relationship Id="rId9" Type="http://schemas.openxmlformats.org/officeDocument/2006/relationships/tags" Target="../tags/tag5903.xml"/><Relationship Id="rId14" Type="http://schemas.openxmlformats.org/officeDocument/2006/relationships/tags" Target="../tags/tag5908.xml"/><Relationship Id="rId22" Type="http://schemas.openxmlformats.org/officeDocument/2006/relationships/slideMaster" Target="../slideMasters/slideMaster43.xml"/></Relationships>
</file>

<file path=ppt/slideLayouts/_rels/slideLayout767.xml.rels><?xml version="1.0" encoding="UTF-8" standalone="yes"?>
<Relationships xmlns="http://schemas.openxmlformats.org/package/2006/relationships"><Relationship Id="rId8" Type="http://schemas.openxmlformats.org/officeDocument/2006/relationships/tags" Target="../tags/tag5923.xml"/><Relationship Id="rId13" Type="http://schemas.openxmlformats.org/officeDocument/2006/relationships/tags" Target="../tags/tag5928.xml"/><Relationship Id="rId18" Type="http://schemas.openxmlformats.org/officeDocument/2006/relationships/slideMaster" Target="../slideMasters/slideMaster43.xml"/><Relationship Id="rId3" Type="http://schemas.openxmlformats.org/officeDocument/2006/relationships/tags" Target="../tags/tag5918.xml"/><Relationship Id="rId7" Type="http://schemas.openxmlformats.org/officeDocument/2006/relationships/tags" Target="../tags/tag5922.xml"/><Relationship Id="rId12" Type="http://schemas.openxmlformats.org/officeDocument/2006/relationships/tags" Target="../tags/tag5927.xml"/><Relationship Id="rId17" Type="http://schemas.openxmlformats.org/officeDocument/2006/relationships/tags" Target="../tags/tag5932.xml"/><Relationship Id="rId2" Type="http://schemas.openxmlformats.org/officeDocument/2006/relationships/tags" Target="../tags/tag5917.xml"/><Relationship Id="rId16" Type="http://schemas.openxmlformats.org/officeDocument/2006/relationships/tags" Target="../tags/tag5931.xml"/><Relationship Id="rId20" Type="http://schemas.openxmlformats.org/officeDocument/2006/relationships/image" Target="../media/image7.svg"/><Relationship Id="rId1" Type="http://schemas.openxmlformats.org/officeDocument/2006/relationships/tags" Target="../tags/tag5916.xml"/><Relationship Id="rId6" Type="http://schemas.openxmlformats.org/officeDocument/2006/relationships/tags" Target="../tags/tag5921.xml"/><Relationship Id="rId11" Type="http://schemas.openxmlformats.org/officeDocument/2006/relationships/tags" Target="../tags/tag5926.xml"/><Relationship Id="rId5" Type="http://schemas.openxmlformats.org/officeDocument/2006/relationships/tags" Target="../tags/tag5920.xml"/><Relationship Id="rId15" Type="http://schemas.openxmlformats.org/officeDocument/2006/relationships/tags" Target="../tags/tag5930.xml"/><Relationship Id="rId10" Type="http://schemas.openxmlformats.org/officeDocument/2006/relationships/tags" Target="../tags/tag5925.xml"/><Relationship Id="rId19" Type="http://schemas.openxmlformats.org/officeDocument/2006/relationships/image" Target="../media/image7.png"/><Relationship Id="rId4" Type="http://schemas.openxmlformats.org/officeDocument/2006/relationships/tags" Target="../tags/tag5919.xml"/><Relationship Id="rId9" Type="http://schemas.openxmlformats.org/officeDocument/2006/relationships/tags" Target="../tags/tag5924.xml"/><Relationship Id="rId14" Type="http://schemas.openxmlformats.org/officeDocument/2006/relationships/tags" Target="../tags/tag5929.xml"/></Relationships>
</file>

<file path=ppt/slideLayouts/_rels/slideLayout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3.xml"/></Relationships>
</file>

<file path=ppt/slideLayouts/_rels/slideLayout7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43.xml"/><Relationship Id="rId1" Type="http://schemas.openxmlformats.org/officeDocument/2006/relationships/tags" Target="../tags/tag5933.xml"/></Relationships>
</file>

<file path=ppt/slideLayouts/_rels/slideLayout77.xml.rels><?xml version="1.0" encoding="UTF-8" standalone="yes"?>
<Relationships xmlns="http://schemas.openxmlformats.org/package/2006/relationships"><Relationship Id="rId8" Type="http://schemas.openxmlformats.org/officeDocument/2006/relationships/tags" Target="../tags/tag564.xml"/><Relationship Id="rId13" Type="http://schemas.openxmlformats.org/officeDocument/2006/relationships/tags" Target="../tags/tag569.xml"/><Relationship Id="rId18" Type="http://schemas.openxmlformats.org/officeDocument/2006/relationships/tags" Target="../tags/tag574.xml"/><Relationship Id="rId3" Type="http://schemas.openxmlformats.org/officeDocument/2006/relationships/tags" Target="../tags/tag559.xml"/><Relationship Id="rId21" Type="http://schemas.openxmlformats.org/officeDocument/2006/relationships/tags" Target="../tags/tag577.xml"/><Relationship Id="rId7" Type="http://schemas.openxmlformats.org/officeDocument/2006/relationships/tags" Target="../tags/tag563.xml"/><Relationship Id="rId12" Type="http://schemas.openxmlformats.org/officeDocument/2006/relationships/tags" Target="../tags/tag568.xml"/><Relationship Id="rId17" Type="http://schemas.openxmlformats.org/officeDocument/2006/relationships/tags" Target="../tags/tag573.xml"/><Relationship Id="rId25" Type="http://schemas.openxmlformats.org/officeDocument/2006/relationships/image" Target="../media/image6.png"/><Relationship Id="rId2" Type="http://schemas.openxmlformats.org/officeDocument/2006/relationships/tags" Target="../tags/tag558.xml"/><Relationship Id="rId16" Type="http://schemas.openxmlformats.org/officeDocument/2006/relationships/tags" Target="../tags/tag572.xml"/><Relationship Id="rId20" Type="http://schemas.openxmlformats.org/officeDocument/2006/relationships/tags" Target="../tags/tag576.xml"/><Relationship Id="rId1" Type="http://schemas.openxmlformats.org/officeDocument/2006/relationships/tags" Target="../tags/tag557.xml"/><Relationship Id="rId6" Type="http://schemas.openxmlformats.org/officeDocument/2006/relationships/tags" Target="../tags/tag562.xml"/><Relationship Id="rId11" Type="http://schemas.openxmlformats.org/officeDocument/2006/relationships/tags" Target="../tags/tag567.xml"/><Relationship Id="rId24" Type="http://schemas.openxmlformats.org/officeDocument/2006/relationships/image" Target="../media/image5.png"/><Relationship Id="rId5" Type="http://schemas.openxmlformats.org/officeDocument/2006/relationships/tags" Target="../tags/tag561.xml"/><Relationship Id="rId15" Type="http://schemas.openxmlformats.org/officeDocument/2006/relationships/tags" Target="../tags/tag571.xml"/><Relationship Id="rId23" Type="http://schemas.openxmlformats.org/officeDocument/2006/relationships/image" Target="../media/image4.png"/><Relationship Id="rId10" Type="http://schemas.openxmlformats.org/officeDocument/2006/relationships/tags" Target="../tags/tag566.xml"/><Relationship Id="rId19" Type="http://schemas.openxmlformats.org/officeDocument/2006/relationships/tags" Target="../tags/tag575.xml"/><Relationship Id="rId4" Type="http://schemas.openxmlformats.org/officeDocument/2006/relationships/tags" Target="../tags/tag560.xml"/><Relationship Id="rId9" Type="http://schemas.openxmlformats.org/officeDocument/2006/relationships/tags" Target="../tags/tag565.xml"/><Relationship Id="rId14" Type="http://schemas.openxmlformats.org/officeDocument/2006/relationships/tags" Target="../tags/tag570.xml"/><Relationship Id="rId22" Type="http://schemas.openxmlformats.org/officeDocument/2006/relationships/slideMaster" Target="../slideMasters/slideMaster5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3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3.xml"/></Relationships>
</file>

<file path=ppt/slideLayouts/_rels/slideLayout7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3.xml"/><Relationship Id="rId1" Type="http://schemas.openxmlformats.org/officeDocument/2006/relationships/tags" Target="../tags/tag5934.xml"/></Relationships>
</file>

<file path=ppt/slideLayouts/_rels/slideLayout7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3.xml"/><Relationship Id="rId1" Type="http://schemas.openxmlformats.org/officeDocument/2006/relationships/tags" Target="../tags/tag5935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44.xml"/><Relationship Id="rId1" Type="http://schemas.openxmlformats.org/officeDocument/2006/relationships/tags" Target="../tags/tag5937.xml"/></Relationships>
</file>

<file path=ppt/slideLayouts/_rels/slideLayout7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44.xml"/><Relationship Id="rId1" Type="http://schemas.openxmlformats.org/officeDocument/2006/relationships/tags" Target="../tags/tag5938.xml"/></Relationships>
</file>

<file path=ppt/slideLayouts/_rels/slideLayout779.xml.rels><?xml version="1.0" encoding="UTF-8" standalone="yes"?>
<Relationships xmlns="http://schemas.openxmlformats.org/package/2006/relationships"><Relationship Id="rId8" Type="http://schemas.openxmlformats.org/officeDocument/2006/relationships/tags" Target="../tags/tag5946.xml"/><Relationship Id="rId13" Type="http://schemas.openxmlformats.org/officeDocument/2006/relationships/tags" Target="../tags/tag5951.xml"/><Relationship Id="rId18" Type="http://schemas.openxmlformats.org/officeDocument/2006/relationships/tags" Target="../tags/tag5956.xml"/><Relationship Id="rId3" Type="http://schemas.openxmlformats.org/officeDocument/2006/relationships/tags" Target="../tags/tag5941.xml"/><Relationship Id="rId21" Type="http://schemas.openxmlformats.org/officeDocument/2006/relationships/tags" Target="../tags/tag5959.xml"/><Relationship Id="rId7" Type="http://schemas.openxmlformats.org/officeDocument/2006/relationships/tags" Target="../tags/tag5945.xml"/><Relationship Id="rId12" Type="http://schemas.openxmlformats.org/officeDocument/2006/relationships/tags" Target="../tags/tag5950.xml"/><Relationship Id="rId17" Type="http://schemas.openxmlformats.org/officeDocument/2006/relationships/tags" Target="../tags/tag5955.xml"/><Relationship Id="rId25" Type="http://schemas.openxmlformats.org/officeDocument/2006/relationships/image" Target="../media/image6.png"/><Relationship Id="rId2" Type="http://schemas.openxmlformats.org/officeDocument/2006/relationships/tags" Target="../tags/tag5940.xml"/><Relationship Id="rId16" Type="http://schemas.openxmlformats.org/officeDocument/2006/relationships/tags" Target="../tags/tag5954.xml"/><Relationship Id="rId20" Type="http://schemas.openxmlformats.org/officeDocument/2006/relationships/tags" Target="../tags/tag5958.xml"/><Relationship Id="rId1" Type="http://schemas.openxmlformats.org/officeDocument/2006/relationships/tags" Target="../tags/tag5939.xml"/><Relationship Id="rId6" Type="http://schemas.openxmlformats.org/officeDocument/2006/relationships/tags" Target="../tags/tag5944.xml"/><Relationship Id="rId11" Type="http://schemas.openxmlformats.org/officeDocument/2006/relationships/tags" Target="../tags/tag5949.xml"/><Relationship Id="rId24" Type="http://schemas.openxmlformats.org/officeDocument/2006/relationships/image" Target="../media/image5.png"/><Relationship Id="rId5" Type="http://schemas.openxmlformats.org/officeDocument/2006/relationships/tags" Target="../tags/tag5943.xml"/><Relationship Id="rId15" Type="http://schemas.openxmlformats.org/officeDocument/2006/relationships/tags" Target="../tags/tag5953.xml"/><Relationship Id="rId23" Type="http://schemas.openxmlformats.org/officeDocument/2006/relationships/image" Target="../media/image4.png"/><Relationship Id="rId10" Type="http://schemas.openxmlformats.org/officeDocument/2006/relationships/tags" Target="../tags/tag5948.xml"/><Relationship Id="rId19" Type="http://schemas.openxmlformats.org/officeDocument/2006/relationships/tags" Target="../tags/tag5957.xml"/><Relationship Id="rId4" Type="http://schemas.openxmlformats.org/officeDocument/2006/relationships/tags" Target="../tags/tag5942.xml"/><Relationship Id="rId9" Type="http://schemas.openxmlformats.org/officeDocument/2006/relationships/tags" Target="../tags/tag5947.xml"/><Relationship Id="rId14" Type="http://schemas.openxmlformats.org/officeDocument/2006/relationships/tags" Target="../tags/tag5952.xml"/><Relationship Id="rId22" Type="http://schemas.openxmlformats.org/officeDocument/2006/relationships/slideMaster" Target="../slideMasters/slideMaster44.xml"/></Relationships>
</file>

<file path=ppt/slideLayouts/_rels/slideLayout78.xml.rels><?xml version="1.0" encoding="UTF-8" standalone="yes"?>
<Relationships xmlns="http://schemas.openxmlformats.org/package/2006/relationships"><Relationship Id="rId8" Type="http://schemas.openxmlformats.org/officeDocument/2006/relationships/tags" Target="../tags/tag585.xml"/><Relationship Id="rId13" Type="http://schemas.openxmlformats.org/officeDocument/2006/relationships/tags" Target="../tags/tag590.xml"/><Relationship Id="rId18" Type="http://schemas.openxmlformats.org/officeDocument/2006/relationships/slideMaster" Target="../slideMasters/slideMaster5.xml"/><Relationship Id="rId3" Type="http://schemas.openxmlformats.org/officeDocument/2006/relationships/tags" Target="../tags/tag580.xml"/><Relationship Id="rId7" Type="http://schemas.openxmlformats.org/officeDocument/2006/relationships/tags" Target="../tags/tag584.xml"/><Relationship Id="rId12" Type="http://schemas.openxmlformats.org/officeDocument/2006/relationships/tags" Target="../tags/tag589.xml"/><Relationship Id="rId17" Type="http://schemas.openxmlformats.org/officeDocument/2006/relationships/tags" Target="../tags/tag594.xml"/><Relationship Id="rId2" Type="http://schemas.openxmlformats.org/officeDocument/2006/relationships/tags" Target="../tags/tag579.xml"/><Relationship Id="rId16" Type="http://schemas.openxmlformats.org/officeDocument/2006/relationships/tags" Target="../tags/tag593.xml"/><Relationship Id="rId20" Type="http://schemas.openxmlformats.org/officeDocument/2006/relationships/image" Target="../media/image7.svg"/><Relationship Id="rId1" Type="http://schemas.openxmlformats.org/officeDocument/2006/relationships/tags" Target="../tags/tag578.xml"/><Relationship Id="rId6" Type="http://schemas.openxmlformats.org/officeDocument/2006/relationships/tags" Target="../tags/tag583.xml"/><Relationship Id="rId11" Type="http://schemas.openxmlformats.org/officeDocument/2006/relationships/tags" Target="../tags/tag588.xml"/><Relationship Id="rId5" Type="http://schemas.openxmlformats.org/officeDocument/2006/relationships/tags" Target="../tags/tag582.xml"/><Relationship Id="rId15" Type="http://schemas.openxmlformats.org/officeDocument/2006/relationships/tags" Target="../tags/tag592.xml"/><Relationship Id="rId10" Type="http://schemas.openxmlformats.org/officeDocument/2006/relationships/tags" Target="../tags/tag587.xml"/><Relationship Id="rId19" Type="http://schemas.openxmlformats.org/officeDocument/2006/relationships/image" Target="../media/image7.png"/><Relationship Id="rId4" Type="http://schemas.openxmlformats.org/officeDocument/2006/relationships/tags" Target="../tags/tag581.xml"/><Relationship Id="rId9" Type="http://schemas.openxmlformats.org/officeDocument/2006/relationships/tags" Target="../tags/tag586.xml"/><Relationship Id="rId14" Type="http://schemas.openxmlformats.org/officeDocument/2006/relationships/tags" Target="../tags/tag591.xml"/></Relationships>
</file>

<file path=ppt/slideLayouts/_rels/slideLayout780.xml.rels><?xml version="1.0" encoding="UTF-8" standalone="yes"?>
<Relationships xmlns="http://schemas.openxmlformats.org/package/2006/relationships"><Relationship Id="rId8" Type="http://schemas.openxmlformats.org/officeDocument/2006/relationships/tags" Target="../tags/tag5967.xml"/><Relationship Id="rId13" Type="http://schemas.openxmlformats.org/officeDocument/2006/relationships/tags" Target="../tags/tag5972.xml"/><Relationship Id="rId18" Type="http://schemas.openxmlformats.org/officeDocument/2006/relationships/slideMaster" Target="../slideMasters/slideMaster44.xml"/><Relationship Id="rId3" Type="http://schemas.openxmlformats.org/officeDocument/2006/relationships/tags" Target="../tags/tag5962.xml"/><Relationship Id="rId7" Type="http://schemas.openxmlformats.org/officeDocument/2006/relationships/tags" Target="../tags/tag5966.xml"/><Relationship Id="rId12" Type="http://schemas.openxmlformats.org/officeDocument/2006/relationships/tags" Target="../tags/tag5971.xml"/><Relationship Id="rId17" Type="http://schemas.openxmlformats.org/officeDocument/2006/relationships/tags" Target="../tags/tag5976.xml"/><Relationship Id="rId2" Type="http://schemas.openxmlformats.org/officeDocument/2006/relationships/tags" Target="../tags/tag5961.xml"/><Relationship Id="rId16" Type="http://schemas.openxmlformats.org/officeDocument/2006/relationships/tags" Target="../tags/tag5975.xml"/><Relationship Id="rId20" Type="http://schemas.openxmlformats.org/officeDocument/2006/relationships/image" Target="../media/image7.svg"/><Relationship Id="rId1" Type="http://schemas.openxmlformats.org/officeDocument/2006/relationships/tags" Target="../tags/tag5960.xml"/><Relationship Id="rId6" Type="http://schemas.openxmlformats.org/officeDocument/2006/relationships/tags" Target="../tags/tag5965.xml"/><Relationship Id="rId11" Type="http://schemas.openxmlformats.org/officeDocument/2006/relationships/tags" Target="../tags/tag5970.xml"/><Relationship Id="rId5" Type="http://schemas.openxmlformats.org/officeDocument/2006/relationships/tags" Target="../tags/tag5964.xml"/><Relationship Id="rId15" Type="http://schemas.openxmlformats.org/officeDocument/2006/relationships/tags" Target="../tags/tag5974.xml"/><Relationship Id="rId10" Type="http://schemas.openxmlformats.org/officeDocument/2006/relationships/tags" Target="../tags/tag5969.xml"/><Relationship Id="rId19" Type="http://schemas.openxmlformats.org/officeDocument/2006/relationships/image" Target="../media/image7.png"/><Relationship Id="rId4" Type="http://schemas.openxmlformats.org/officeDocument/2006/relationships/tags" Target="../tags/tag5963.xml"/><Relationship Id="rId9" Type="http://schemas.openxmlformats.org/officeDocument/2006/relationships/tags" Target="../tags/tag5968.xml"/><Relationship Id="rId14" Type="http://schemas.openxmlformats.org/officeDocument/2006/relationships/tags" Target="../tags/tag5973.xml"/></Relationships>
</file>

<file path=ppt/slideLayouts/_rels/slideLayout781.xml.rels><?xml version="1.0" encoding="UTF-8" standalone="yes"?>
<Relationships xmlns="http://schemas.openxmlformats.org/package/2006/relationships"><Relationship Id="rId8" Type="http://schemas.openxmlformats.org/officeDocument/2006/relationships/tags" Target="../tags/tag5984.xml"/><Relationship Id="rId13" Type="http://schemas.openxmlformats.org/officeDocument/2006/relationships/tags" Target="../tags/tag5989.xml"/><Relationship Id="rId18" Type="http://schemas.openxmlformats.org/officeDocument/2006/relationships/tags" Target="../tags/tag5994.xml"/><Relationship Id="rId3" Type="http://schemas.openxmlformats.org/officeDocument/2006/relationships/tags" Target="../tags/tag5979.xml"/><Relationship Id="rId7" Type="http://schemas.openxmlformats.org/officeDocument/2006/relationships/tags" Target="../tags/tag5983.xml"/><Relationship Id="rId12" Type="http://schemas.openxmlformats.org/officeDocument/2006/relationships/tags" Target="../tags/tag5988.xml"/><Relationship Id="rId17" Type="http://schemas.openxmlformats.org/officeDocument/2006/relationships/tags" Target="../tags/tag5993.xml"/><Relationship Id="rId2" Type="http://schemas.openxmlformats.org/officeDocument/2006/relationships/tags" Target="../tags/tag5978.xml"/><Relationship Id="rId16" Type="http://schemas.openxmlformats.org/officeDocument/2006/relationships/tags" Target="../tags/tag5992.xml"/><Relationship Id="rId20" Type="http://schemas.openxmlformats.org/officeDocument/2006/relationships/image" Target="../media/image8.png"/><Relationship Id="rId1" Type="http://schemas.openxmlformats.org/officeDocument/2006/relationships/tags" Target="../tags/tag5977.xml"/><Relationship Id="rId6" Type="http://schemas.openxmlformats.org/officeDocument/2006/relationships/tags" Target="../tags/tag5982.xml"/><Relationship Id="rId11" Type="http://schemas.openxmlformats.org/officeDocument/2006/relationships/tags" Target="../tags/tag5987.xml"/><Relationship Id="rId5" Type="http://schemas.openxmlformats.org/officeDocument/2006/relationships/tags" Target="../tags/tag5981.xml"/><Relationship Id="rId15" Type="http://schemas.openxmlformats.org/officeDocument/2006/relationships/tags" Target="../tags/tag5991.xml"/><Relationship Id="rId10" Type="http://schemas.openxmlformats.org/officeDocument/2006/relationships/tags" Target="../tags/tag5986.xml"/><Relationship Id="rId19" Type="http://schemas.openxmlformats.org/officeDocument/2006/relationships/slideMaster" Target="../slideMasters/slideMaster44.xml"/><Relationship Id="rId4" Type="http://schemas.openxmlformats.org/officeDocument/2006/relationships/tags" Target="../tags/tag5980.xml"/><Relationship Id="rId9" Type="http://schemas.openxmlformats.org/officeDocument/2006/relationships/tags" Target="../tags/tag5985.xml"/><Relationship Id="rId14" Type="http://schemas.openxmlformats.org/officeDocument/2006/relationships/tags" Target="../tags/tag5990.xml"/></Relationships>
</file>

<file path=ppt/slideLayouts/_rels/slideLayout782.xml.rels><?xml version="1.0" encoding="UTF-8" standalone="yes"?>
<Relationships xmlns="http://schemas.openxmlformats.org/package/2006/relationships"><Relationship Id="rId8" Type="http://schemas.openxmlformats.org/officeDocument/2006/relationships/tags" Target="../tags/tag6002.xml"/><Relationship Id="rId13" Type="http://schemas.openxmlformats.org/officeDocument/2006/relationships/tags" Target="../tags/tag6007.xml"/><Relationship Id="rId18" Type="http://schemas.openxmlformats.org/officeDocument/2006/relationships/slideMaster" Target="../slideMasters/slideMaster44.xml"/><Relationship Id="rId3" Type="http://schemas.openxmlformats.org/officeDocument/2006/relationships/tags" Target="../tags/tag5997.xml"/><Relationship Id="rId7" Type="http://schemas.openxmlformats.org/officeDocument/2006/relationships/tags" Target="../tags/tag6001.xml"/><Relationship Id="rId12" Type="http://schemas.openxmlformats.org/officeDocument/2006/relationships/tags" Target="../tags/tag6006.xml"/><Relationship Id="rId17" Type="http://schemas.openxmlformats.org/officeDocument/2006/relationships/tags" Target="../tags/tag6011.xml"/><Relationship Id="rId2" Type="http://schemas.openxmlformats.org/officeDocument/2006/relationships/tags" Target="../tags/tag5996.xml"/><Relationship Id="rId16" Type="http://schemas.openxmlformats.org/officeDocument/2006/relationships/tags" Target="../tags/tag6010.xml"/><Relationship Id="rId20" Type="http://schemas.openxmlformats.org/officeDocument/2006/relationships/image" Target="../media/image7.svg"/><Relationship Id="rId1" Type="http://schemas.openxmlformats.org/officeDocument/2006/relationships/tags" Target="../tags/tag5995.xml"/><Relationship Id="rId6" Type="http://schemas.openxmlformats.org/officeDocument/2006/relationships/tags" Target="../tags/tag6000.xml"/><Relationship Id="rId11" Type="http://schemas.openxmlformats.org/officeDocument/2006/relationships/tags" Target="../tags/tag6005.xml"/><Relationship Id="rId5" Type="http://schemas.openxmlformats.org/officeDocument/2006/relationships/tags" Target="../tags/tag5999.xml"/><Relationship Id="rId15" Type="http://schemas.openxmlformats.org/officeDocument/2006/relationships/tags" Target="../tags/tag6009.xml"/><Relationship Id="rId10" Type="http://schemas.openxmlformats.org/officeDocument/2006/relationships/tags" Target="../tags/tag6004.xml"/><Relationship Id="rId19" Type="http://schemas.openxmlformats.org/officeDocument/2006/relationships/image" Target="../media/image7.png"/><Relationship Id="rId4" Type="http://schemas.openxmlformats.org/officeDocument/2006/relationships/tags" Target="../tags/tag5998.xml"/><Relationship Id="rId9" Type="http://schemas.openxmlformats.org/officeDocument/2006/relationships/tags" Target="../tags/tag6003.xml"/><Relationship Id="rId14" Type="http://schemas.openxmlformats.org/officeDocument/2006/relationships/tags" Target="../tags/tag6008.xml"/></Relationships>
</file>

<file path=ppt/slideLayouts/_rels/slideLayout783.xml.rels><?xml version="1.0" encoding="UTF-8" standalone="yes"?>
<Relationships xmlns="http://schemas.openxmlformats.org/package/2006/relationships"><Relationship Id="rId8" Type="http://schemas.openxmlformats.org/officeDocument/2006/relationships/tags" Target="../tags/tag6019.xml"/><Relationship Id="rId13" Type="http://schemas.openxmlformats.org/officeDocument/2006/relationships/tags" Target="../tags/tag6024.xml"/><Relationship Id="rId18" Type="http://schemas.openxmlformats.org/officeDocument/2006/relationships/tags" Target="../tags/tag6029.xml"/><Relationship Id="rId3" Type="http://schemas.openxmlformats.org/officeDocument/2006/relationships/tags" Target="../tags/tag6014.xml"/><Relationship Id="rId21" Type="http://schemas.openxmlformats.org/officeDocument/2006/relationships/tags" Target="../tags/tag6032.xml"/><Relationship Id="rId7" Type="http://schemas.openxmlformats.org/officeDocument/2006/relationships/tags" Target="../tags/tag6018.xml"/><Relationship Id="rId12" Type="http://schemas.openxmlformats.org/officeDocument/2006/relationships/tags" Target="../tags/tag6023.xml"/><Relationship Id="rId17" Type="http://schemas.openxmlformats.org/officeDocument/2006/relationships/tags" Target="../tags/tag6028.xml"/><Relationship Id="rId2" Type="http://schemas.openxmlformats.org/officeDocument/2006/relationships/tags" Target="../tags/tag6013.xml"/><Relationship Id="rId16" Type="http://schemas.openxmlformats.org/officeDocument/2006/relationships/tags" Target="../tags/tag6027.xml"/><Relationship Id="rId20" Type="http://schemas.openxmlformats.org/officeDocument/2006/relationships/tags" Target="../tags/tag6031.xml"/><Relationship Id="rId1" Type="http://schemas.openxmlformats.org/officeDocument/2006/relationships/tags" Target="../tags/tag6012.xml"/><Relationship Id="rId6" Type="http://schemas.openxmlformats.org/officeDocument/2006/relationships/tags" Target="../tags/tag6017.xml"/><Relationship Id="rId11" Type="http://schemas.openxmlformats.org/officeDocument/2006/relationships/tags" Target="../tags/tag6022.xml"/><Relationship Id="rId24" Type="http://schemas.openxmlformats.org/officeDocument/2006/relationships/image" Target="../media/image7.svg"/><Relationship Id="rId5" Type="http://schemas.openxmlformats.org/officeDocument/2006/relationships/tags" Target="../tags/tag6016.xml"/><Relationship Id="rId15" Type="http://schemas.openxmlformats.org/officeDocument/2006/relationships/tags" Target="../tags/tag6026.xml"/><Relationship Id="rId23" Type="http://schemas.openxmlformats.org/officeDocument/2006/relationships/image" Target="../media/image7.png"/><Relationship Id="rId10" Type="http://schemas.openxmlformats.org/officeDocument/2006/relationships/tags" Target="../tags/tag6021.xml"/><Relationship Id="rId19" Type="http://schemas.openxmlformats.org/officeDocument/2006/relationships/tags" Target="../tags/tag6030.xml"/><Relationship Id="rId4" Type="http://schemas.openxmlformats.org/officeDocument/2006/relationships/tags" Target="../tags/tag6015.xml"/><Relationship Id="rId9" Type="http://schemas.openxmlformats.org/officeDocument/2006/relationships/tags" Target="../tags/tag6020.xml"/><Relationship Id="rId14" Type="http://schemas.openxmlformats.org/officeDocument/2006/relationships/tags" Target="../tags/tag6025.xml"/><Relationship Id="rId22" Type="http://schemas.openxmlformats.org/officeDocument/2006/relationships/slideMaster" Target="../slideMasters/slideMaster44.xml"/></Relationships>
</file>

<file path=ppt/slideLayouts/_rels/slideLayout784.xml.rels><?xml version="1.0" encoding="UTF-8" standalone="yes"?>
<Relationships xmlns="http://schemas.openxmlformats.org/package/2006/relationships"><Relationship Id="rId8" Type="http://schemas.openxmlformats.org/officeDocument/2006/relationships/tags" Target="../tags/tag6040.xml"/><Relationship Id="rId13" Type="http://schemas.openxmlformats.org/officeDocument/2006/relationships/tags" Target="../tags/tag6045.xml"/><Relationship Id="rId18" Type="http://schemas.openxmlformats.org/officeDocument/2006/relationships/tags" Target="../tags/tag6050.xml"/><Relationship Id="rId3" Type="http://schemas.openxmlformats.org/officeDocument/2006/relationships/tags" Target="../tags/tag6035.xml"/><Relationship Id="rId21" Type="http://schemas.openxmlformats.org/officeDocument/2006/relationships/tags" Target="../tags/tag6053.xml"/><Relationship Id="rId7" Type="http://schemas.openxmlformats.org/officeDocument/2006/relationships/tags" Target="../tags/tag6039.xml"/><Relationship Id="rId12" Type="http://schemas.openxmlformats.org/officeDocument/2006/relationships/tags" Target="../tags/tag6044.xml"/><Relationship Id="rId17" Type="http://schemas.openxmlformats.org/officeDocument/2006/relationships/tags" Target="../tags/tag6049.xml"/><Relationship Id="rId2" Type="http://schemas.openxmlformats.org/officeDocument/2006/relationships/tags" Target="../tags/tag6034.xml"/><Relationship Id="rId16" Type="http://schemas.openxmlformats.org/officeDocument/2006/relationships/tags" Target="../tags/tag6048.xml"/><Relationship Id="rId20" Type="http://schemas.openxmlformats.org/officeDocument/2006/relationships/tags" Target="../tags/tag6052.xml"/><Relationship Id="rId1" Type="http://schemas.openxmlformats.org/officeDocument/2006/relationships/tags" Target="../tags/tag6033.xml"/><Relationship Id="rId6" Type="http://schemas.openxmlformats.org/officeDocument/2006/relationships/tags" Target="../tags/tag6038.xml"/><Relationship Id="rId11" Type="http://schemas.openxmlformats.org/officeDocument/2006/relationships/tags" Target="../tags/tag6043.xml"/><Relationship Id="rId24" Type="http://schemas.openxmlformats.org/officeDocument/2006/relationships/image" Target="../media/image7.svg"/><Relationship Id="rId5" Type="http://schemas.openxmlformats.org/officeDocument/2006/relationships/tags" Target="../tags/tag6037.xml"/><Relationship Id="rId15" Type="http://schemas.openxmlformats.org/officeDocument/2006/relationships/tags" Target="../tags/tag6047.xml"/><Relationship Id="rId23" Type="http://schemas.openxmlformats.org/officeDocument/2006/relationships/image" Target="../media/image7.png"/><Relationship Id="rId10" Type="http://schemas.openxmlformats.org/officeDocument/2006/relationships/tags" Target="../tags/tag6042.xml"/><Relationship Id="rId19" Type="http://schemas.openxmlformats.org/officeDocument/2006/relationships/tags" Target="../tags/tag6051.xml"/><Relationship Id="rId4" Type="http://schemas.openxmlformats.org/officeDocument/2006/relationships/tags" Target="../tags/tag6036.xml"/><Relationship Id="rId9" Type="http://schemas.openxmlformats.org/officeDocument/2006/relationships/tags" Target="../tags/tag6041.xml"/><Relationship Id="rId14" Type="http://schemas.openxmlformats.org/officeDocument/2006/relationships/tags" Target="../tags/tag6046.xml"/><Relationship Id="rId22" Type="http://schemas.openxmlformats.org/officeDocument/2006/relationships/slideMaster" Target="../slideMasters/slideMaster44.xml"/></Relationships>
</file>

<file path=ppt/slideLayouts/_rels/slideLayout785.xml.rels><?xml version="1.0" encoding="UTF-8" standalone="yes"?>
<Relationships xmlns="http://schemas.openxmlformats.org/package/2006/relationships"><Relationship Id="rId8" Type="http://schemas.openxmlformats.org/officeDocument/2006/relationships/tags" Target="../tags/tag6061.xml"/><Relationship Id="rId13" Type="http://schemas.openxmlformats.org/officeDocument/2006/relationships/tags" Target="../tags/tag6066.xml"/><Relationship Id="rId18" Type="http://schemas.openxmlformats.org/officeDocument/2006/relationships/slideMaster" Target="../slideMasters/slideMaster44.xml"/><Relationship Id="rId3" Type="http://schemas.openxmlformats.org/officeDocument/2006/relationships/tags" Target="../tags/tag6056.xml"/><Relationship Id="rId7" Type="http://schemas.openxmlformats.org/officeDocument/2006/relationships/tags" Target="../tags/tag6060.xml"/><Relationship Id="rId12" Type="http://schemas.openxmlformats.org/officeDocument/2006/relationships/tags" Target="../tags/tag6065.xml"/><Relationship Id="rId17" Type="http://schemas.openxmlformats.org/officeDocument/2006/relationships/tags" Target="../tags/tag6070.xml"/><Relationship Id="rId2" Type="http://schemas.openxmlformats.org/officeDocument/2006/relationships/tags" Target="../tags/tag6055.xml"/><Relationship Id="rId16" Type="http://schemas.openxmlformats.org/officeDocument/2006/relationships/tags" Target="../tags/tag6069.xml"/><Relationship Id="rId20" Type="http://schemas.openxmlformats.org/officeDocument/2006/relationships/image" Target="../media/image7.svg"/><Relationship Id="rId1" Type="http://schemas.openxmlformats.org/officeDocument/2006/relationships/tags" Target="../tags/tag6054.xml"/><Relationship Id="rId6" Type="http://schemas.openxmlformats.org/officeDocument/2006/relationships/tags" Target="../tags/tag6059.xml"/><Relationship Id="rId11" Type="http://schemas.openxmlformats.org/officeDocument/2006/relationships/tags" Target="../tags/tag6064.xml"/><Relationship Id="rId5" Type="http://schemas.openxmlformats.org/officeDocument/2006/relationships/tags" Target="../tags/tag6058.xml"/><Relationship Id="rId15" Type="http://schemas.openxmlformats.org/officeDocument/2006/relationships/tags" Target="../tags/tag6068.xml"/><Relationship Id="rId10" Type="http://schemas.openxmlformats.org/officeDocument/2006/relationships/tags" Target="../tags/tag6063.xml"/><Relationship Id="rId19" Type="http://schemas.openxmlformats.org/officeDocument/2006/relationships/image" Target="../media/image7.png"/><Relationship Id="rId4" Type="http://schemas.openxmlformats.org/officeDocument/2006/relationships/tags" Target="../tags/tag6057.xml"/><Relationship Id="rId9" Type="http://schemas.openxmlformats.org/officeDocument/2006/relationships/tags" Target="../tags/tag6062.xml"/><Relationship Id="rId14" Type="http://schemas.openxmlformats.org/officeDocument/2006/relationships/tags" Target="../tags/tag6067.xml"/></Relationships>
</file>

<file path=ppt/slideLayouts/_rels/slideLayout7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4.xml"/></Relationships>
</file>

<file path=ppt/slideLayouts/_rels/slideLayout7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44.xml"/><Relationship Id="rId1" Type="http://schemas.openxmlformats.org/officeDocument/2006/relationships/tags" Target="../tags/tag6071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4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4.xml"/></Relationships>
</file>

<file path=ppt/slideLayouts/_rels/slideLayout79.xml.rels><?xml version="1.0" encoding="UTF-8" standalone="yes"?>
<Relationships xmlns="http://schemas.openxmlformats.org/package/2006/relationships"><Relationship Id="rId8" Type="http://schemas.openxmlformats.org/officeDocument/2006/relationships/tags" Target="../tags/tag602.xml"/><Relationship Id="rId13" Type="http://schemas.openxmlformats.org/officeDocument/2006/relationships/tags" Target="../tags/tag607.xml"/><Relationship Id="rId18" Type="http://schemas.openxmlformats.org/officeDocument/2006/relationships/tags" Target="../tags/tag612.xml"/><Relationship Id="rId3" Type="http://schemas.openxmlformats.org/officeDocument/2006/relationships/tags" Target="../tags/tag597.xml"/><Relationship Id="rId7" Type="http://schemas.openxmlformats.org/officeDocument/2006/relationships/tags" Target="../tags/tag601.xml"/><Relationship Id="rId12" Type="http://schemas.openxmlformats.org/officeDocument/2006/relationships/tags" Target="../tags/tag606.xml"/><Relationship Id="rId17" Type="http://schemas.openxmlformats.org/officeDocument/2006/relationships/tags" Target="../tags/tag611.xml"/><Relationship Id="rId2" Type="http://schemas.openxmlformats.org/officeDocument/2006/relationships/tags" Target="../tags/tag596.xml"/><Relationship Id="rId16" Type="http://schemas.openxmlformats.org/officeDocument/2006/relationships/tags" Target="../tags/tag610.xml"/><Relationship Id="rId20" Type="http://schemas.openxmlformats.org/officeDocument/2006/relationships/image" Target="../media/image8.png"/><Relationship Id="rId1" Type="http://schemas.openxmlformats.org/officeDocument/2006/relationships/tags" Target="../tags/tag595.xml"/><Relationship Id="rId6" Type="http://schemas.openxmlformats.org/officeDocument/2006/relationships/tags" Target="../tags/tag600.xml"/><Relationship Id="rId11" Type="http://schemas.openxmlformats.org/officeDocument/2006/relationships/tags" Target="../tags/tag605.xml"/><Relationship Id="rId5" Type="http://schemas.openxmlformats.org/officeDocument/2006/relationships/tags" Target="../tags/tag599.xml"/><Relationship Id="rId15" Type="http://schemas.openxmlformats.org/officeDocument/2006/relationships/tags" Target="../tags/tag609.xml"/><Relationship Id="rId10" Type="http://schemas.openxmlformats.org/officeDocument/2006/relationships/tags" Target="../tags/tag604.xml"/><Relationship Id="rId19" Type="http://schemas.openxmlformats.org/officeDocument/2006/relationships/slideMaster" Target="../slideMasters/slideMaster5.xml"/><Relationship Id="rId4" Type="http://schemas.openxmlformats.org/officeDocument/2006/relationships/tags" Target="../tags/tag598.xml"/><Relationship Id="rId9" Type="http://schemas.openxmlformats.org/officeDocument/2006/relationships/tags" Target="../tags/tag603.xml"/><Relationship Id="rId14" Type="http://schemas.openxmlformats.org/officeDocument/2006/relationships/tags" Target="../tags/tag608.xml"/></Relationships>
</file>

<file path=ppt/slideLayouts/_rels/slideLayout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4.xml"/><Relationship Id="rId1" Type="http://schemas.openxmlformats.org/officeDocument/2006/relationships/tags" Target="../tags/tag6072.xml"/></Relationships>
</file>

<file path=ppt/slideLayouts/_rels/slideLayout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4.xml"/><Relationship Id="rId1" Type="http://schemas.openxmlformats.org/officeDocument/2006/relationships/tags" Target="../tags/tag6073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7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45.xml"/><Relationship Id="rId1" Type="http://schemas.openxmlformats.org/officeDocument/2006/relationships/tags" Target="../tags/tag6075.xml"/></Relationships>
</file>

<file path=ppt/slideLayouts/_rels/slideLayout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45.xml"/><Relationship Id="rId1" Type="http://schemas.openxmlformats.org/officeDocument/2006/relationships/tags" Target="../tags/tag6076.xml"/></Relationships>
</file>

<file path=ppt/slideLayouts/_rels/slideLayout797.xml.rels><?xml version="1.0" encoding="UTF-8" standalone="yes"?>
<Relationships xmlns="http://schemas.openxmlformats.org/package/2006/relationships"><Relationship Id="rId8" Type="http://schemas.openxmlformats.org/officeDocument/2006/relationships/tags" Target="../tags/tag6084.xml"/><Relationship Id="rId13" Type="http://schemas.openxmlformats.org/officeDocument/2006/relationships/tags" Target="../tags/tag6089.xml"/><Relationship Id="rId18" Type="http://schemas.openxmlformats.org/officeDocument/2006/relationships/tags" Target="../tags/tag6094.xml"/><Relationship Id="rId3" Type="http://schemas.openxmlformats.org/officeDocument/2006/relationships/tags" Target="../tags/tag6079.xml"/><Relationship Id="rId21" Type="http://schemas.openxmlformats.org/officeDocument/2006/relationships/tags" Target="../tags/tag6097.xml"/><Relationship Id="rId7" Type="http://schemas.openxmlformats.org/officeDocument/2006/relationships/tags" Target="../tags/tag6083.xml"/><Relationship Id="rId12" Type="http://schemas.openxmlformats.org/officeDocument/2006/relationships/tags" Target="../tags/tag6088.xml"/><Relationship Id="rId17" Type="http://schemas.openxmlformats.org/officeDocument/2006/relationships/tags" Target="../tags/tag6093.xml"/><Relationship Id="rId25" Type="http://schemas.openxmlformats.org/officeDocument/2006/relationships/image" Target="../media/image6.png"/><Relationship Id="rId2" Type="http://schemas.openxmlformats.org/officeDocument/2006/relationships/tags" Target="../tags/tag6078.xml"/><Relationship Id="rId16" Type="http://schemas.openxmlformats.org/officeDocument/2006/relationships/tags" Target="../tags/tag6092.xml"/><Relationship Id="rId20" Type="http://schemas.openxmlformats.org/officeDocument/2006/relationships/tags" Target="../tags/tag6096.xml"/><Relationship Id="rId1" Type="http://schemas.openxmlformats.org/officeDocument/2006/relationships/tags" Target="../tags/tag6077.xml"/><Relationship Id="rId6" Type="http://schemas.openxmlformats.org/officeDocument/2006/relationships/tags" Target="../tags/tag6082.xml"/><Relationship Id="rId11" Type="http://schemas.openxmlformats.org/officeDocument/2006/relationships/tags" Target="../tags/tag6087.xml"/><Relationship Id="rId24" Type="http://schemas.openxmlformats.org/officeDocument/2006/relationships/image" Target="../media/image5.png"/><Relationship Id="rId5" Type="http://schemas.openxmlformats.org/officeDocument/2006/relationships/tags" Target="../tags/tag6081.xml"/><Relationship Id="rId15" Type="http://schemas.openxmlformats.org/officeDocument/2006/relationships/tags" Target="../tags/tag6091.xml"/><Relationship Id="rId23" Type="http://schemas.openxmlformats.org/officeDocument/2006/relationships/image" Target="../media/image4.png"/><Relationship Id="rId10" Type="http://schemas.openxmlformats.org/officeDocument/2006/relationships/tags" Target="../tags/tag6086.xml"/><Relationship Id="rId19" Type="http://schemas.openxmlformats.org/officeDocument/2006/relationships/tags" Target="../tags/tag6095.xml"/><Relationship Id="rId4" Type="http://schemas.openxmlformats.org/officeDocument/2006/relationships/tags" Target="../tags/tag6080.xml"/><Relationship Id="rId9" Type="http://schemas.openxmlformats.org/officeDocument/2006/relationships/tags" Target="../tags/tag6085.xml"/><Relationship Id="rId14" Type="http://schemas.openxmlformats.org/officeDocument/2006/relationships/tags" Target="../tags/tag6090.xml"/><Relationship Id="rId22" Type="http://schemas.openxmlformats.org/officeDocument/2006/relationships/slideMaster" Target="../slideMasters/slideMaster45.xml"/></Relationships>
</file>

<file path=ppt/slideLayouts/_rels/slideLayout798.xml.rels><?xml version="1.0" encoding="UTF-8" standalone="yes"?>
<Relationships xmlns="http://schemas.openxmlformats.org/package/2006/relationships"><Relationship Id="rId8" Type="http://schemas.openxmlformats.org/officeDocument/2006/relationships/tags" Target="../tags/tag6105.xml"/><Relationship Id="rId13" Type="http://schemas.openxmlformats.org/officeDocument/2006/relationships/tags" Target="../tags/tag6110.xml"/><Relationship Id="rId18" Type="http://schemas.openxmlformats.org/officeDocument/2006/relationships/slideMaster" Target="../slideMasters/slideMaster45.xml"/><Relationship Id="rId3" Type="http://schemas.openxmlformats.org/officeDocument/2006/relationships/tags" Target="../tags/tag6100.xml"/><Relationship Id="rId7" Type="http://schemas.openxmlformats.org/officeDocument/2006/relationships/tags" Target="../tags/tag6104.xml"/><Relationship Id="rId12" Type="http://schemas.openxmlformats.org/officeDocument/2006/relationships/tags" Target="../tags/tag6109.xml"/><Relationship Id="rId17" Type="http://schemas.openxmlformats.org/officeDocument/2006/relationships/tags" Target="../tags/tag6114.xml"/><Relationship Id="rId2" Type="http://schemas.openxmlformats.org/officeDocument/2006/relationships/tags" Target="../tags/tag6099.xml"/><Relationship Id="rId16" Type="http://schemas.openxmlformats.org/officeDocument/2006/relationships/tags" Target="../tags/tag6113.xml"/><Relationship Id="rId20" Type="http://schemas.openxmlformats.org/officeDocument/2006/relationships/image" Target="../media/image7.svg"/><Relationship Id="rId1" Type="http://schemas.openxmlformats.org/officeDocument/2006/relationships/tags" Target="../tags/tag6098.xml"/><Relationship Id="rId6" Type="http://schemas.openxmlformats.org/officeDocument/2006/relationships/tags" Target="../tags/tag6103.xml"/><Relationship Id="rId11" Type="http://schemas.openxmlformats.org/officeDocument/2006/relationships/tags" Target="../tags/tag6108.xml"/><Relationship Id="rId5" Type="http://schemas.openxmlformats.org/officeDocument/2006/relationships/tags" Target="../tags/tag6102.xml"/><Relationship Id="rId15" Type="http://schemas.openxmlformats.org/officeDocument/2006/relationships/tags" Target="../tags/tag6112.xml"/><Relationship Id="rId10" Type="http://schemas.openxmlformats.org/officeDocument/2006/relationships/tags" Target="../tags/tag6107.xml"/><Relationship Id="rId19" Type="http://schemas.openxmlformats.org/officeDocument/2006/relationships/image" Target="../media/image7.png"/><Relationship Id="rId4" Type="http://schemas.openxmlformats.org/officeDocument/2006/relationships/tags" Target="../tags/tag6101.xml"/><Relationship Id="rId9" Type="http://schemas.openxmlformats.org/officeDocument/2006/relationships/tags" Target="../tags/tag6106.xml"/><Relationship Id="rId14" Type="http://schemas.openxmlformats.org/officeDocument/2006/relationships/tags" Target="../tags/tag6111.xml"/></Relationships>
</file>

<file path=ppt/slideLayouts/_rels/slideLayout799.xml.rels><?xml version="1.0" encoding="UTF-8" standalone="yes"?>
<Relationships xmlns="http://schemas.openxmlformats.org/package/2006/relationships"><Relationship Id="rId8" Type="http://schemas.openxmlformats.org/officeDocument/2006/relationships/tags" Target="../tags/tag6122.xml"/><Relationship Id="rId13" Type="http://schemas.openxmlformats.org/officeDocument/2006/relationships/tags" Target="../tags/tag6127.xml"/><Relationship Id="rId18" Type="http://schemas.openxmlformats.org/officeDocument/2006/relationships/tags" Target="../tags/tag6132.xml"/><Relationship Id="rId3" Type="http://schemas.openxmlformats.org/officeDocument/2006/relationships/tags" Target="../tags/tag6117.xml"/><Relationship Id="rId7" Type="http://schemas.openxmlformats.org/officeDocument/2006/relationships/tags" Target="../tags/tag6121.xml"/><Relationship Id="rId12" Type="http://schemas.openxmlformats.org/officeDocument/2006/relationships/tags" Target="../tags/tag6126.xml"/><Relationship Id="rId17" Type="http://schemas.openxmlformats.org/officeDocument/2006/relationships/tags" Target="../tags/tag6131.xml"/><Relationship Id="rId2" Type="http://schemas.openxmlformats.org/officeDocument/2006/relationships/tags" Target="../tags/tag6116.xml"/><Relationship Id="rId16" Type="http://schemas.openxmlformats.org/officeDocument/2006/relationships/tags" Target="../tags/tag6130.xml"/><Relationship Id="rId20" Type="http://schemas.openxmlformats.org/officeDocument/2006/relationships/image" Target="../media/image8.png"/><Relationship Id="rId1" Type="http://schemas.openxmlformats.org/officeDocument/2006/relationships/tags" Target="../tags/tag6115.xml"/><Relationship Id="rId6" Type="http://schemas.openxmlformats.org/officeDocument/2006/relationships/tags" Target="../tags/tag6120.xml"/><Relationship Id="rId11" Type="http://schemas.openxmlformats.org/officeDocument/2006/relationships/tags" Target="../tags/tag6125.xml"/><Relationship Id="rId5" Type="http://schemas.openxmlformats.org/officeDocument/2006/relationships/tags" Target="../tags/tag6119.xml"/><Relationship Id="rId15" Type="http://schemas.openxmlformats.org/officeDocument/2006/relationships/tags" Target="../tags/tag6129.xml"/><Relationship Id="rId10" Type="http://schemas.openxmlformats.org/officeDocument/2006/relationships/tags" Target="../tags/tag6124.xml"/><Relationship Id="rId19" Type="http://schemas.openxmlformats.org/officeDocument/2006/relationships/slideMaster" Target="../slideMasters/slideMaster45.xml"/><Relationship Id="rId4" Type="http://schemas.openxmlformats.org/officeDocument/2006/relationships/tags" Target="../tags/tag6118.xml"/><Relationship Id="rId9" Type="http://schemas.openxmlformats.org/officeDocument/2006/relationships/tags" Target="../tags/tag6123.xml"/><Relationship Id="rId14" Type="http://schemas.openxmlformats.org/officeDocument/2006/relationships/tags" Target="../tags/tag6128.xml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tags" Target="../tags/tag68.xml"/><Relationship Id="rId13" Type="http://schemas.openxmlformats.org/officeDocument/2006/relationships/tags" Target="../tags/tag73.xml"/><Relationship Id="rId18" Type="http://schemas.openxmlformats.org/officeDocument/2006/relationships/slideMaster" Target="../slideMasters/slideMaster1.xml"/><Relationship Id="rId3" Type="http://schemas.openxmlformats.org/officeDocument/2006/relationships/tags" Target="../tags/tag63.xml"/><Relationship Id="rId7" Type="http://schemas.openxmlformats.org/officeDocument/2006/relationships/tags" Target="../tags/tag67.xml"/><Relationship Id="rId12" Type="http://schemas.openxmlformats.org/officeDocument/2006/relationships/tags" Target="../tags/tag72.xml"/><Relationship Id="rId17" Type="http://schemas.openxmlformats.org/officeDocument/2006/relationships/tags" Target="../tags/tag77.xml"/><Relationship Id="rId2" Type="http://schemas.openxmlformats.org/officeDocument/2006/relationships/tags" Target="../tags/tag62.xml"/><Relationship Id="rId16" Type="http://schemas.openxmlformats.org/officeDocument/2006/relationships/tags" Target="../tags/tag76.xml"/><Relationship Id="rId20" Type="http://schemas.openxmlformats.org/officeDocument/2006/relationships/image" Target="../media/image7.svg"/><Relationship Id="rId1" Type="http://schemas.openxmlformats.org/officeDocument/2006/relationships/tags" Target="../tags/tag61.xml"/><Relationship Id="rId6" Type="http://schemas.openxmlformats.org/officeDocument/2006/relationships/tags" Target="../tags/tag66.xml"/><Relationship Id="rId11" Type="http://schemas.openxmlformats.org/officeDocument/2006/relationships/tags" Target="../tags/tag71.xml"/><Relationship Id="rId5" Type="http://schemas.openxmlformats.org/officeDocument/2006/relationships/tags" Target="../tags/tag65.xml"/><Relationship Id="rId15" Type="http://schemas.openxmlformats.org/officeDocument/2006/relationships/tags" Target="../tags/tag75.xml"/><Relationship Id="rId10" Type="http://schemas.openxmlformats.org/officeDocument/2006/relationships/tags" Target="../tags/tag70.xml"/><Relationship Id="rId19" Type="http://schemas.openxmlformats.org/officeDocument/2006/relationships/image" Target="../media/image7.png"/><Relationship Id="rId4" Type="http://schemas.openxmlformats.org/officeDocument/2006/relationships/tags" Target="../tags/tag64.xml"/><Relationship Id="rId9" Type="http://schemas.openxmlformats.org/officeDocument/2006/relationships/tags" Target="../tags/tag69.xml"/><Relationship Id="rId14" Type="http://schemas.openxmlformats.org/officeDocument/2006/relationships/tags" Target="../tags/tag74.xml"/></Relationships>
</file>

<file path=ppt/slideLayouts/_rels/slideLayout80.xml.rels><?xml version="1.0" encoding="UTF-8" standalone="yes"?>
<Relationships xmlns="http://schemas.openxmlformats.org/package/2006/relationships"><Relationship Id="rId8" Type="http://schemas.openxmlformats.org/officeDocument/2006/relationships/tags" Target="../tags/tag620.xml"/><Relationship Id="rId13" Type="http://schemas.openxmlformats.org/officeDocument/2006/relationships/tags" Target="../tags/tag625.xml"/><Relationship Id="rId18" Type="http://schemas.openxmlformats.org/officeDocument/2006/relationships/slideMaster" Target="../slideMasters/slideMaster5.xml"/><Relationship Id="rId3" Type="http://schemas.openxmlformats.org/officeDocument/2006/relationships/tags" Target="../tags/tag615.xml"/><Relationship Id="rId7" Type="http://schemas.openxmlformats.org/officeDocument/2006/relationships/tags" Target="../tags/tag619.xml"/><Relationship Id="rId12" Type="http://schemas.openxmlformats.org/officeDocument/2006/relationships/tags" Target="../tags/tag624.xml"/><Relationship Id="rId17" Type="http://schemas.openxmlformats.org/officeDocument/2006/relationships/tags" Target="../tags/tag629.xml"/><Relationship Id="rId2" Type="http://schemas.openxmlformats.org/officeDocument/2006/relationships/tags" Target="../tags/tag614.xml"/><Relationship Id="rId16" Type="http://schemas.openxmlformats.org/officeDocument/2006/relationships/tags" Target="../tags/tag628.xml"/><Relationship Id="rId20" Type="http://schemas.openxmlformats.org/officeDocument/2006/relationships/image" Target="../media/image7.svg"/><Relationship Id="rId1" Type="http://schemas.openxmlformats.org/officeDocument/2006/relationships/tags" Target="../tags/tag613.xml"/><Relationship Id="rId6" Type="http://schemas.openxmlformats.org/officeDocument/2006/relationships/tags" Target="../tags/tag618.xml"/><Relationship Id="rId11" Type="http://schemas.openxmlformats.org/officeDocument/2006/relationships/tags" Target="../tags/tag623.xml"/><Relationship Id="rId5" Type="http://schemas.openxmlformats.org/officeDocument/2006/relationships/tags" Target="../tags/tag617.xml"/><Relationship Id="rId15" Type="http://schemas.openxmlformats.org/officeDocument/2006/relationships/tags" Target="../tags/tag627.xml"/><Relationship Id="rId10" Type="http://schemas.openxmlformats.org/officeDocument/2006/relationships/tags" Target="../tags/tag622.xml"/><Relationship Id="rId19" Type="http://schemas.openxmlformats.org/officeDocument/2006/relationships/image" Target="../media/image7.png"/><Relationship Id="rId4" Type="http://schemas.openxmlformats.org/officeDocument/2006/relationships/tags" Target="../tags/tag616.xml"/><Relationship Id="rId9" Type="http://schemas.openxmlformats.org/officeDocument/2006/relationships/tags" Target="../tags/tag621.xml"/><Relationship Id="rId14" Type="http://schemas.openxmlformats.org/officeDocument/2006/relationships/tags" Target="../tags/tag626.xml"/></Relationships>
</file>

<file path=ppt/slideLayouts/_rels/slideLayout800.xml.rels><?xml version="1.0" encoding="UTF-8" standalone="yes"?>
<Relationships xmlns="http://schemas.openxmlformats.org/package/2006/relationships"><Relationship Id="rId8" Type="http://schemas.openxmlformats.org/officeDocument/2006/relationships/tags" Target="../tags/tag6140.xml"/><Relationship Id="rId13" Type="http://schemas.openxmlformats.org/officeDocument/2006/relationships/tags" Target="../tags/tag6145.xml"/><Relationship Id="rId18" Type="http://schemas.openxmlformats.org/officeDocument/2006/relationships/slideMaster" Target="../slideMasters/slideMaster45.xml"/><Relationship Id="rId3" Type="http://schemas.openxmlformats.org/officeDocument/2006/relationships/tags" Target="../tags/tag6135.xml"/><Relationship Id="rId7" Type="http://schemas.openxmlformats.org/officeDocument/2006/relationships/tags" Target="../tags/tag6139.xml"/><Relationship Id="rId12" Type="http://schemas.openxmlformats.org/officeDocument/2006/relationships/tags" Target="../tags/tag6144.xml"/><Relationship Id="rId17" Type="http://schemas.openxmlformats.org/officeDocument/2006/relationships/tags" Target="../tags/tag6149.xml"/><Relationship Id="rId2" Type="http://schemas.openxmlformats.org/officeDocument/2006/relationships/tags" Target="../tags/tag6134.xml"/><Relationship Id="rId16" Type="http://schemas.openxmlformats.org/officeDocument/2006/relationships/tags" Target="../tags/tag6148.xml"/><Relationship Id="rId20" Type="http://schemas.openxmlformats.org/officeDocument/2006/relationships/image" Target="../media/image7.svg"/><Relationship Id="rId1" Type="http://schemas.openxmlformats.org/officeDocument/2006/relationships/tags" Target="../tags/tag6133.xml"/><Relationship Id="rId6" Type="http://schemas.openxmlformats.org/officeDocument/2006/relationships/tags" Target="../tags/tag6138.xml"/><Relationship Id="rId11" Type="http://schemas.openxmlformats.org/officeDocument/2006/relationships/tags" Target="../tags/tag6143.xml"/><Relationship Id="rId5" Type="http://schemas.openxmlformats.org/officeDocument/2006/relationships/tags" Target="../tags/tag6137.xml"/><Relationship Id="rId15" Type="http://schemas.openxmlformats.org/officeDocument/2006/relationships/tags" Target="../tags/tag6147.xml"/><Relationship Id="rId10" Type="http://schemas.openxmlformats.org/officeDocument/2006/relationships/tags" Target="../tags/tag6142.xml"/><Relationship Id="rId19" Type="http://schemas.openxmlformats.org/officeDocument/2006/relationships/image" Target="../media/image7.png"/><Relationship Id="rId4" Type="http://schemas.openxmlformats.org/officeDocument/2006/relationships/tags" Target="../tags/tag6136.xml"/><Relationship Id="rId9" Type="http://schemas.openxmlformats.org/officeDocument/2006/relationships/tags" Target="../tags/tag6141.xml"/><Relationship Id="rId14" Type="http://schemas.openxmlformats.org/officeDocument/2006/relationships/tags" Target="../tags/tag6146.xml"/></Relationships>
</file>

<file path=ppt/slideLayouts/_rels/slideLayout801.xml.rels><?xml version="1.0" encoding="UTF-8" standalone="yes"?>
<Relationships xmlns="http://schemas.openxmlformats.org/package/2006/relationships"><Relationship Id="rId8" Type="http://schemas.openxmlformats.org/officeDocument/2006/relationships/tags" Target="../tags/tag6157.xml"/><Relationship Id="rId13" Type="http://schemas.openxmlformats.org/officeDocument/2006/relationships/tags" Target="../tags/tag6162.xml"/><Relationship Id="rId18" Type="http://schemas.openxmlformats.org/officeDocument/2006/relationships/tags" Target="../tags/tag6167.xml"/><Relationship Id="rId3" Type="http://schemas.openxmlformats.org/officeDocument/2006/relationships/tags" Target="../tags/tag6152.xml"/><Relationship Id="rId21" Type="http://schemas.openxmlformats.org/officeDocument/2006/relationships/tags" Target="../tags/tag6170.xml"/><Relationship Id="rId7" Type="http://schemas.openxmlformats.org/officeDocument/2006/relationships/tags" Target="../tags/tag6156.xml"/><Relationship Id="rId12" Type="http://schemas.openxmlformats.org/officeDocument/2006/relationships/tags" Target="../tags/tag6161.xml"/><Relationship Id="rId17" Type="http://schemas.openxmlformats.org/officeDocument/2006/relationships/tags" Target="../tags/tag6166.xml"/><Relationship Id="rId2" Type="http://schemas.openxmlformats.org/officeDocument/2006/relationships/tags" Target="../tags/tag6151.xml"/><Relationship Id="rId16" Type="http://schemas.openxmlformats.org/officeDocument/2006/relationships/tags" Target="../tags/tag6165.xml"/><Relationship Id="rId20" Type="http://schemas.openxmlformats.org/officeDocument/2006/relationships/tags" Target="../tags/tag6169.xml"/><Relationship Id="rId1" Type="http://schemas.openxmlformats.org/officeDocument/2006/relationships/tags" Target="../tags/tag6150.xml"/><Relationship Id="rId6" Type="http://schemas.openxmlformats.org/officeDocument/2006/relationships/tags" Target="../tags/tag6155.xml"/><Relationship Id="rId11" Type="http://schemas.openxmlformats.org/officeDocument/2006/relationships/tags" Target="../tags/tag6160.xml"/><Relationship Id="rId24" Type="http://schemas.openxmlformats.org/officeDocument/2006/relationships/image" Target="../media/image7.svg"/><Relationship Id="rId5" Type="http://schemas.openxmlformats.org/officeDocument/2006/relationships/tags" Target="../tags/tag6154.xml"/><Relationship Id="rId15" Type="http://schemas.openxmlformats.org/officeDocument/2006/relationships/tags" Target="../tags/tag6164.xml"/><Relationship Id="rId23" Type="http://schemas.openxmlformats.org/officeDocument/2006/relationships/image" Target="../media/image7.png"/><Relationship Id="rId10" Type="http://schemas.openxmlformats.org/officeDocument/2006/relationships/tags" Target="../tags/tag6159.xml"/><Relationship Id="rId19" Type="http://schemas.openxmlformats.org/officeDocument/2006/relationships/tags" Target="../tags/tag6168.xml"/><Relationship Id="rId4" Type="http://schemas.openxmlformats.org/officeDocument/2006/relationships/tags" Target="../tags/tag6153.xml"/><Relationship Id="rId9" Type="http://schemas.openxmlformats.org/officeDocument/2006/relationships/tags" Target="../tags/tag6158.xml"/><Relationship Id="rId14" Type="http://schemas.openxmlformats.org/officeDocument/2006/relationships/tags" Target="../tags/tag6163.xml"/><Relationship Id="rId22" Type="http://schemas.openxmlformats.org/officeDocument/2006/relationships/slideMaster" Target="../slideMasters/slideMaster45.xml"/></Relationships>
</file>

<file path=ppt/slideLayouts/_rels/slideLayout802.xml.rels><?xml version="1.0" encoding="UTF-8" standalone="yes"?>
<Relationships xmlns="http://schemas.openxmlformats.org/package/2006/relationships"><Relationship Id="rId8" Type="http://schemas.openxmlformats.org/officeDocument/2006/relationships/tags" Target="../tags/tag6178.xml"/><Relationship Id="rId13" Type="http://schemas.openxmlformats.org/officeDocument/2006/relationships/tags" Target="../tags/tag6183.xml"/><Relationship Id="rId18" Type="http://schemas.openxmlformats.org/officeDocument/2006/relationships/tags" Target="../tags/tag6188.xml"/><Relationship Id="rId3" Type="http://schemas.openxmlformats.org/officeDocument/2006/relationships/tags" Target="../tags/tag6173.xml"/><Relationship Id="rId21" Type="http://schemas.openxmlformats.org/officeDocument/2006/relationships/tags" Target="../tags/tag6191.xml"/><Relationship Id="rId7" Type="http://schemas.openxmlformats.org/officeDocument/2006/relationships/tags" Target="../tags/tag6177.xml"/><Relationship Id="rId12" Type="http://schemas.openxmlformats.org/officeDocument/2006/relationships/tags" Target="../tags/tag6182.xml"/><Relationship Id="rId17" Type="http://schemas.openxmlformats.org/officeDocument/2006/relationships/tags" Target="../tags/tag6187.xml"/><Relationship Id="rId2" Type="http://schemas.openxmlformats.org/officeDocument/2006/relationships/tags" Target="../tags/tag6172.xml"/><Relationship Id="rId16" Type="http://schemas.openxmlformats.org/officeDocument/2006/relationships/tags" Target="../tags/tag6186.xml"/><Relationship Id="rId20" Type="http://schemas.openxmlformats.org/officeDocument/2006/relationships/tags" Target="../tags/tag6190.xml"/><Relationship Id="rId1" Type="http://schemas.openxmlformats.org/officeDocument/2006/relationships/tags" Target="../tags/tag6171.xml"/><Relationship Id="rId6" Type="http://schemas.openxmlformats.org/officeDocument/2006/relationships/tags" Target="../tags/tag6176.xml"/><Relationship Id="rId11" Type="http://schemas.openxmlformats.org/officeDocument/2006/relationships/tags" Target="../tags/tag6181.xml"/><Relationship Id="rId24" Type="http://schemas.openxmlformats.org/officeDocument/2006/relationships/image" Target="../media/image7.svg"/><Relationship Id="rId5" Type="http://schemas.openxmlformats.org/officeDocument/2006/relationships/tags" Target="../tags/tag6175.xml"/><Relationship Id="rId15" Type="http://schemas.openxmlformats.org/officeDocument/2006/relationships/tags" Target="../tags/tag6185.xml"/><Relationship Id="rId23" Type="http://schemas.openxmlformats.org/officeDocument/2006/relationships/image" Target="../media/image7.png"/><Relationship Id="rId10" Type="http://schemas.openxmlformats.org/officeDocument/2006/relationships/tags" Target="../tags/tag6180.xml"/><Relationship Id="rId19" Type="http://schemas.openxmlformats.org/officeDocument/2006/relationships/tags" Target="../tags/tag6189.xml"/><Relationship Id="rId4" Type="http://schemas.openxmlformats.org/officeDocument/2006/relationships/tags" Target="../tags/tag6174.xml"/><Relationship Id="rId9" Type="http://schemas.openxmlformats.org/officeDocument/2006/relationships/tags" Target="../tags/tag6179.xml"/><Relationship Id="rId14" Type="http://schemas.openxmlformats.org/officeDocument/2006/relationships/tags" Target="../tags/tag6184.xml"/><Relationship Id="rId22" Type="http://schemas.openxmlformats.org/officeDocument/2006/relationships/slideMaster" Target="../slideMasters/slideMaster45.xml"/></Relationships>
</file>

<file path=ppt/slideLayouts/_rels/slideLayout803.xml.rels><?xml version="1.0" encoding="UTF-8" standalone="yes"?>
<Relationships xmlns="http://schemas.openxmlformats.org/package/2006/relationships"><Relationship Id="rId8" Type="http://schemas.openxmlformats.org/officeDocument/2006/relationships/tags" Target="../tags/tag6199.xml"/><Relationship Id="rId13" Type="http://schemas.openxmlformats.org/officeDocument/2006/relationships/tags" Target="../tags/tag6204.xml"/><Relationship Id="rId18" Type="http://schemas.openxmlformats.org/officeDocument/2006/relationships/slideMaster" Target="../slideMasters/slideMaster45.xml"/><Relationship Id="rId3" Type="http://schemas.openxmlformats.org/officeDocument/2006/relationships/tags" Target="../tags/tag6194.xml"/><Relationship Id="rId7" Type="http://schemas.openxmlformats.org/officeDocument/2006/relationships/tags" Target="../tags/tag6198.xml"/><Relationship Id="rId12" Type="http://schemas.openxmlformats.org/officeDocument/2006/relationships/tags" Target="../tags/tag6203.xml"/><Relationship Id="rId17" Type="http://schemas.openxmlformats.org/officeDocument/2006/relationships/tags" Target="../tags/tag6208.xml"/><Relationship Id="rId2" Type="http://schemas.openxmlformats.org/officeDocument/2006/relationships/tags" Target="../tags/tag6193.xml"/><Relationship Id="rId16" Type="http://schemas.openxmlformats.org/officeDocument/2006/relationships/tags" Target="../tags/tag6207.xml"/><Relationship Id="rId20" Type="http://schemas.openxmlformats.org/officeDocument/2006/relationships/image" Target="../media/image7.svg"/><Relationship Id="rId1" Type="http://schemas.openxmlformats.org/officeDocument/2006/relationships/tags" Target="../tags/tag6192.xml"/><Relationship Id="rId6" Type="http://schemas.openxmlformats.org/officeDocument/2006/relationships/tags" Target="../tags/tag6197.xml"/><Relationship Id="rId11" Type="http://schemas.openxmlformats.org/officeDocument/2006/relationships/tags" Target="../tags/tag6202.xml"/><Relationship Id="rId5" Type="http://schemas.openxmlformats.org/officeDocument/2006/relationships/tags" Target="../tags/tag6196.xml"/><Relationship Id="rId15" Type="http://schemas.openxmlformats.org/officeDocument/2006/relationships/tags" Target="../tags/tag6206.xml"/><Relationship Id="rId10" Type="http://schemas.openxmlformats.org/officeDocument/2006/relationships/tags" Target="../tags/tag6201.xml"/><Relationship Id="rId19" Type="http://schemas.openxmlformats.org/officeDocument/2006/relationships/image" Target="../media/image7.png"/><Relationship Id="rId4" Type="http://schemas.openxmlformats.org/officeDocument/2006/relationships/tags" Target="../tags/tag6195.xml"/><Relationship Id="rId9" Type="http://schemas.openxmlformats.org/officeDocument/2006/relationships/tags" Target="../tags/tag6200.xml"/><Relationship Id="rId14" Type="http://schemas.openxmlformats.org/officeDocument/2006/relationships/tags" Target="../tags/tag6205.xml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5.xml"/></Relationships>
</file>

<file path=ppt/slideLayouts/_rels/slideLayout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45.xml"/><Relationship Id="rId1" Type="http://schemas.openxmlformats.org/officeDocument/2006/relationships/tags" Target="../tags/tag6209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5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5.xml"/></Relationships>
</file>

<file path=ppt/slideLayouts/_rels/slideLayout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5.xml"/><Relationship Id="rId1" Type="http://schemas.openxmlformats.org/officeDocument/2006/relationships/tags" Target="../tags/tag6210.xml"/></Relationships>
</file>

<file path=ppt/slideLayouts/_rels/slideLayout8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5.xml"/><Relationship Id="rId1" Type="http://schemas.openxmlformats.org/officeDocument/2006/relationships/tags" Target="../tags/tag6211.xml"/></Relationships>
</file>

<file path=ppt/slideLayouts/_rels/slideLayout81.xml.rels><?xml version="1.0" encoding="UTF-8" standalone="yes"?>
<Relationships xmlns="http://schemas.openxmlformats.org/package/2006/relationships"><Relationship Id="rId8" Type="http://schemas.openxmlformats.org/officeDocument/2006/relationships/tags" Target="../tags/tag637.xml"/><Relationship Id="rId13" Type="http://schemas.openxmlformats.org/officeDocument/2006/relationships/tags" Target="../tags/tag642.xml"/><Relationship Id="rId18" Type="http://schemas.openxmlformats.org/officeDocument/2006/relationships/tags" Target="../tags/tag647.xml"/><Relationship Id="rId3" Type="http://schemas.openxmlformats.org/officeDocument/2006/relationships/tags" Target="../tags/tag632.xml"/><Relationship Id="rId21" Type="http://schemas.openxmlformats.org/officeDocument/2006/relationships/tags" Target="../tags/tag650.xml"/><Relationship Id="rId7" Type="http://schemas.openxmlformats.org/officeDocument/2006/relationships/tags" Target="../tags/tag636.xml"/><Relationship Id="rId12" Type="http://schemas.openxmlformats.org/officeDocument/2006/relationships/tags" Target="../tags/tag641.xml"/><Relationship Id="rId17" Type="http://schemas.openxmlformats.org/officeDocument/2006/relationships/tags" Target="../tags/tag646.xml"/><Relationship Id="rId2" Type="http://schemas.openxmlformats.org/officeDocument/2006/relationships/tags" Target="../tags/tag631.xml"/><Relationship Id="rId16" Type="http://schemas.openxmlformats.org/officeDocument/2006/relationships/tags" Target="../tags/tag645.xml"/><Relationship Id="rId20" Type="http://schemas.openxmlformats.org/officeDocument/2006/relationships/tags" Target="../tags/tag649.xml"/><Relationship Id="rId1" Type="http://schemas.openxmlformats.org/officeDocument/2006/relationships/tags" Target="../tags/tag630.xml"/><Relationship Id="rId6" Type="http://schemas.openxmlformats.org/officeDocument/2006/relationships/tags" Target="../tags/tag635.xml"/><Relationship Id="rId11" Type="http://schemas.openxmlformats.org/officeDocument/2006/relationships/tags" Target="../tags/tag640.xml"/><Relationship Id="rId24" Type="http://schemas.openxmlformats.org/officeDocument/2006/relationships/image" Target="../media/image7.svg"/><Relationship Id="rId5" Type="http://schemas.openxmlformats.org/officeDocument/2006/relationships/tags" Target="../tags/tag634.xml"/><Relationship Id="rId15" Type="http://schemas.openxmlformats.org/officeDocument/2006/relationships/tags" Target="../tags/tag644.xml"/><Relationship Id="rId23" Type="http://schemas.openxmlformats.org/officeDocument/2006/relationships/image" Target="../media/image7.png"/><Relationship Id="rId10" Type="http://schemas.openxmlformats.org/officeDocument/2006/relationships/tags" Target="../tags/tag639.xml"/><Relationship Id="rId19" Type="http://schemas.openxmlformats.org/officeDocument/2006/relationships/tags" Target="../tags/tag648.xml"/><Relationship Id="rId4" Type="http://schemas.openxmlformats.org/officeDocument/2006/relationships/tags" Target="../tags/tag633.xml"/><Relationship Id="rId9" Type="http://schemas.openxmlformats.org/officeDocument/2006/relationships/tags" Target="../tags/tag638.xml"/><Relationship Id="rId14" Type="http://schemas.openxmlformats.org/officeDocument/2006/relationships/tags" Target="../tags/tag643.xml"/><Relationship Id="rId22" Type="http://schemas.openxmlformats.org/officeDocument/2006/relationships/slideMaster" Target="../slideMasters/slideMaster5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8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46.xml"/><Relationship Id="rId1" Type="http://schemas.openxmlformats.org/officeDocument/2006/relationships/tags" Target="../tags/tag6213.xml"/></Relationships>
</file>

<file path=ppt/slideLayouts/_rels/slideLayout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46.xml"/><Relationship Id="rId1" Type="http://schemas.openxmlformats.org/officeDocument/2006/relationships/tags" Target="../tags/tag6214.xml"/></Relationships>
</file>

<file path=ppt/slideLayouts/_rels/slideLayout815.xml.rels><?xml version="1.0" encoding="UTF-8" standalone="yes"?>
<Relationships xmlns="http://schemas.openxmlformats.org/package/2006/relationships"><Relationship Id="rId8" Type="http://schemas.openxmlformats.org/officeDocument/2006/relationships/tags" Target="../tags/tag6222.xml"/><Relationship Id="rId13" Type="http://schemas.openxmlformats.org/officeDocument/2006/relationships/tags" Target="../tags/tag6227.xml"/><Relationship Id="rId18" Type="http://schemas.openxmlformats.org/officeDocument/2006/relationships/tags" Target="../tags/tag6232.xml"/><Relationship Id="rId3" Type="http://schemas.openxmlformats.org/officeDocument/2006/relationships/tags" Target="../tags/tag6217.xml"/><Relationship Id="rId21" Type="http://schemas.openxmlformats.org/officeDocument/2006/relationships/tags" Target="../tags/tag6235.xml"/><Relationship Id="rId7" Type="http://schemas.openxmlformats.org/officeDocument/2006/relationships/tags" Target="../tags/tag6221.xml"/><Relationship Id="rId12" Type="http://schemas.openxmlformats.org/officeDocument/2006/relationships/tags" Target="../tags/tag6226.xml"/><Relationship Id="rId17" Type="http://schemas.openxmlformats.org/officeDocument/2006/relationships/tags" Target="../tags/tag6231.xml"/><Relationship Id="rId25" Type="http://schemas.openxmlformats.org/officeDocument/2006/relationships/image" Target="../media/image6.png"/><Relationship Id="rId2" Type="http://schemas.openxmlformats.org/officeDocument/2006/relationships/tags" Target="../tags/tag6216.xml"/><Relationship Id="rId16" Type="http://schemas.openxmlformats.org/officeDocument/2006/relationships/tags" Target="../tags/tag6230.xml"/><Relationship Id="rId20" Type="http://schemas.openxmlformats.org/officeDocument/2006/relationships/tags" Target="../tags/tag6234.xml"/><Relationship Id="rId1" Type="http://schemas.openxmlformats.org/officeDocument/2006/relationships/tags" Target="../tags/tag6215.xml"/><Relationship Id="rId6" Type="http://schemas.openxmlformats.org/officeDocument/2006/relationships/tags" Target="../tags/tag6220.xml"/><Relationship Id="rId11" Type="http://schemas.openxmlformats.org/officeDocument/2006/relationships/tags" Target="../tags/tag6225.xml"/><Relationship Id="rId24" Type="http://schemas.openxmlformats.org/officeDocument/2006/relationships/image" Target="../media/image5.png"/><Relationship Id="rId5" Type="http://schemas.openxmlformats.org/officeDocument/2006/relationships/tags" Target="../tags/tag6219.xml"/><Relationship Id="rId15" Type="http://schemas.openxmlformats.org/officeDocument/2006/relationships/tags" Target="../tags/tag6229.xml"/><Relationship Id="rId23" Type="http://schemas.openxmlformats.org/officeDocument/2006/relationships/image" Target="../media/image4.png"/><Relationship Id="rId10" Type="http://schemas.openxmlformats.org/officeDocument/2006/relationships/tags" Target="../tags/tag6224.xml"/><Relationship Id="rId19" Type="http://schemas.openxmlformats.org/officeDocument/2006/relationships/tags" Target="../tags/tag6233.xml"/><Relationship Id="rId4" Type="http://schemas.openxmlformats.org/officeDocument/2006/relationships/tags" Target="../tags/tag6218.xml"/><Relationship Id="rId9" Type="http://schemas.openxmlformats.org/officeDocument/2006/relationships/tags" Target="../tags/tag6223.xml"/><Relationship Id="rId14" Type="http://schemas.openxmlformats.org/officeDocument/2006/relationships/tags" Target="../tags/tag6228.xml"/><Relationship Id="rId22" Type="http://schemas.openxmlformats.org/officeDocument/2006/relationships/slideMaster" Target="../slideMasters/slideMaster46.xml"/></Relationships>
</file>

<file path=ppt/slideLayouts/_rels/slideLayout816.xml.rels><?xml version="1.0" encoding="UTF-8" standalone="yes"?>
<Relationships xmlns="http://schemas.openxmlformats.org/package/2006/relationships"><Relationship Id="rId8" Type="http://schemas.openxmlformats.org/officeDocument/2006/relationships/tags" Target="../tags/tag6243.xml"/><Relationship Id="rId13" Type="http://schemas.openxmlformats.org/officeDocument/2006/relationships/tags" Target="../tags/tag6248.xml"/><Relationship Id="rId18" Type="http://schemas.openxmlformats.org/officeDocument/2006/relationships/slideMaster" Target="../slideMasters/slideMaster46.xml"/><Relationship Id="rId3" Type="http://schemas.openxmlformats.org/officeDocument/2006/relationships/tags" Target="../tags/tag6238.xml"/><Relationship Id="rId7" Type="http://schemas.openxmlformats.org/officeDocument/2006/relationships/tags" Target="../tags/tag6242.xml"/><Relationship Id="rId12" Type="http://schemas.openxmlformats.org/officeDocument/2006/relationships/tags" Target="../tags/tag6247.xml"/><Relationship Id="rId17" Type="http://schemas.openxmlformats.org/officeDocument/2006/relationships/tags" Target="../tags/tag6252.xml"/><Relationship Id="rId2" Type="http://schemas.openxmlformats.org/officeDocument/2006/relationships/tags" Target="../tags/tag6237.xml"/><Relationship Id="rId16" Type="http://schemas.openxmlformats.org/officeDocument/2006/relationships/tags" Target="../tags/tag6251.xml"/><Relationship Id="rId20" Type="http://schemas.openxmlformats.org/officeDocument/2006/relationships/image" Target="../media/image7.svg"/><Relationship Id="rId1" Type="http://schemas.openxmlformats.org/officeDocument/2006/relationships/tags" Target="../tags/tag6236.xml"/><Relationship Id="rId6" Type="http://schemas.openxmlformats.org/officeDocument/2006/relationships/tags" Target="../tags/tag6241.xml"/><Relationship Id="rId11" Type="http://schemas.openxmlformats.org/officeDocument/2006/relationships/tags" Target="../tags/tag6246.xml"/><Relationship Id="rId5" Type="http://schemas.openxmlformats.org/officeDocument/2006/relationships/tags" Target="../tags/tag6240.xml"/><Relationship Id="rId15" Type="http://schemas.openxmlformats.org/officeDocument/2006/relationships/tags" Target="../tags/tag6250.xml"/><Relationship Id="rId10" Type="http://schemas.openxmlformats.org/officeDocument/2006/relationships/tags" Target="../tags/tag6245.xml"/><Relationship Id="rId19" Type="http://schemas.openxmlformats.org/officeDocument/2006/relationships/image" Target="../media/image7.png"/><Relationship Id="rId4" Type="http://schemas.openxmlformats.org/officeDocument/2006/relationships/tags" Target="../tags/tag6239.xml"/><Relationship Id="rId9" Type="http://schemas.openxmlformats.org/officeDocument/2006/relationships/tags" Target="../tags/tag6244.xml"/><Relationship Id="rId14" Type="http://schemas.openxmlformats.org/officeDocument/2006/relationships/tags" Target="../tags/tag6249.xml"/></Relationships>
</file>

<file path=ppt/slideLayouts/_rels/slideLayout817.xml.rels><?xml version="1.0" encoding="UTF-8" standalone="yes"?>
<Relationships xmlns="http://schemas.openxmlformats.org/package/2006/relationships"><Relationship Id="rId8" Type="http://schemas.openxmlformats.org/officeDocument/2006/relationships/tags" Target="../tags/tag6260.xml"/><Relationship Id="rId13" Type="http://schemas.openxmlformats.org/officeDocument/2006/relationships/tags" Target="../tags/tag6265.xml"/><Relationship Id="rId18" Type="http://schemas.openxmlformats.org/officeDocument/2006/relationships/tags" Target="../tags/tag6270.xml"/><Relationship Id="rId3" Type="http://schemas.openxmlformats.org/officeDocument/2006/relationships/tags" Target="../tags/tag6255.xml"/><Relationship Id="rId7" Type="http://schemas.openxmlformats.org/officeDocument/2006/relationships/tags" Target="../tags/tag6259.xml"/><Relationship Id="rId12" Type="http://schemas.openxmlformats.org/officeDocument/2006/relationships/tags" Target="../tags/tag6264.xml"/><Relationship Id="rId17" Type="http://schemas.openxmlformats.org/officeDocument/2006/relationships/tags" Target="../tags/tag6269.xml"/><Relationship Id="rId2" Type="http://schemas.openxmlformats.org/officeDocument/2006/relationships/tags" Target="../tags/tag6254.xml"/><Relationship Id="rId16" Type="http://schemas.openxmlformats.org/officeDocument/2006/relationships/tags" Target="../tags/tag6268.xml"/><Relationship Id="rId20" Type="http://schemas.openxmlformats.org/officeDocument/2006/relationships/image" Target="../media/image8.png"/><Relationship Id="rId1" Type="http://schemas.openxmlformats.org/officeDocument/2006/relationships/tags" Target="../tags/tag6253.xml"/><Relationship Id="rId6" Type="http://schemas.openxmlformats.org/officeDocument/2006/relationships/tags" Target="../tags/tag6258.xml"/><Relationship Id="rId11" Type="http://schemas.openxmlformats.org/officeDocument/2006/relationships/tags" Target="../tags/tag6263.xml"/><Relationship Id="rId5" Type="http://schemas.openxmlformats.org/officeDocument/2006/relationships/tags" Target="../tags/tag6257.xml"/><Relationship Id="rId15" Type="http://schemas.openxmlformats.org/officeDocument/2006/relationships/tags" Target="../tags/tag6267.xml"/><Relationship Id="rId10" Type="http://schemas.openxmlformats.org/officeDocument/2006/relationships/tags" Target="../tags/tag6262.xml"/><Relationship Id="rId19" Type="http://schemas.openxmlformats.org/officeDocument/2006/relationships/slideMaster" Target="../slideMasters/slideMaster46.xml"/><Relationship Id="rId4" Type="http://schemas.openxmlformats.org/officeDocument/2006/relationships/tags" Target="../tags/tag6256.xml"/><Relationship Id="rId9" Type="http://schemas.openxmlformats.org/officeDocument/2006/relationships/tags" Target="../tags/tag6261.xml"/><Relationship Id="rId14" Type="http://schemas.openxmlformats.org/officeDocument/2006/relationships/tags" Target="../tags/tag6266.xml"/></Relationships>
</file>

<file path=ppt/slideLayouts/_rels/slideLayout818.xml.rels><?xml version="1.0" encoding="UTF-8" standalone="yes"?>
<Relationships xmlns="http://schemas.openxmlformats.org/package/2006/relationships"><Relationship Id="rId8" Type="http://schemas.openxmlformats.org/officeDocument/2006/relationships/tags" Target="../tags/tag6278.xml"/><Relationship Id="rId13" Type="http://schemas.openxmlformats.org/officeDocument/2006/relationships/tags" Target="../tags/tag6283.xml"/><Relationship Id="rId18" Type="http://schemas.openxmlformats.org/officeDocument/2006/relationships/slideMaster" Target="../slideMasters/slideMaster46.xml"/><Relationship Id="rId3" Type="http://schemas.openxmlformats.org/officeDocument/2006/relationships/tags" Target="../tags/tag6273.xml"/><Relationship Id="rId7" Type="http://schemas.openxmlformats.org/officeDocument/2006/relationships/tags" Target="../tags/tag6277.xml"/><Relationship Id="rId12" Type="http://schemas.openxmlformats.org/officeDocument/2006/relationships/tags" Target="../tags/tag6282.xml"/><Relationship Id="rId17" Type="http://schemas.openxmlformats.org/officeDocument/2006/relationships/tags" Target="../tags/tag6287.xml"/><Relationship Id="rId2" Type="http://schemas.openxmlformats.org/officeDocument/2006/relationships/tags" Target="../tags/tag6272.xml"/><Relationship Id="rId16" Type="http://schemas.openxmlformats.org/officeDocument/2006/relationships/tags" Target="../tags/tag6286.xml"/><Relationship Id="rId20" Type="http://schemas.openxmlformats.org/officeDocument/2006/relationships/image" Target="../media/image7.svg"/><Relationship Id="rId1" Type="http://schemas.openxmlformats.org/officeDocument/2006/relationships/tags" Target="../tags/tag6271.xml"/><Relationship Id="rId6" Type="http://schemas.openxmlformats.org/officeDocument/2006/relationships/tags" Target="../tags/tag6276.xml"/><Relationship Id="rId11" Type="http://schemas.openxmlformats.org/officeDocument/2006/relationships/tags" Target="../tags/tag6281.xml"/><Relationship Id="rId5" Type="http://schemas.openxmlformats.org/officeDocument/2006/relationships/tags" Target="../tags/tag6275.xml"/><Relationship Id="rId15" Type="http://schemas.openxmlformats.org/officeDocument/2006/relationships/tags" Target="../tags/tag6285.xml"/><Relationship Id="rId10" Type="http://schemas.openxmlformats.org/officeDocument/2006/relationships/tags" Target="../tags/tag6280.xml"/><Relationship Id="rId19" Type="http://schemas.openxmlformats.org/officeDocument/2006/relationships/image" Target="../media/image7.png"/><Relationship Id="rId4" Type="http://schemas.openxmlformats.org/officeDocument/2006/relationships/tags" Target="../tags/tag6274.xml"/><Relationship Id="rId9" Type="http://schemas.openxmlformats.org/officeDocument/2006/relationships/tags" Target="../tags/tag6279.xml"/><Relationship Id="rId14" Type="http://schemas.openxmlformats.org/officeDocument/2006/relationships/tags" Target="../tags/tag6284.xml"/></Relationships>
</file>

<file path=ppt/slideLayouts/_rels/slideLayout819.xml.rels><?xml version="1.0" encoding="UTF-8" standalone="yes"?>
<Relationships xmlns="http://schemas.openxmlformats.org/package/2006/relationships"><Relationship Id="rId8" Type="http://schemas.openxmlformats.org/officeDocument/2006/relationships/tags" Target="../tags/tag6295.xml"/><Relationship Id="rId13" Type="http://schemas.openxmlformats.org/officeDocument/2006/relationships/tags" Target="../tags/tag6300.xml"/><Relationship Id="rId18" Type="http://schemas.openxmlformats.org/officeDocument/2006/relationships/tags" Target="../tags/tag6305.xml"/><Relationship Id="rId3" Type="http://schemas.openxmlformats.org/officeDocument/2006/relationships/tags" Target="../tags/tag6290.xml"/><Relationship Id="rId21" Type="http://schemas.openxmlformats.org/officeDocument/2006/relationships/tags" Target="../tags/tag6308.xml"/><Relationship Id="rId7" Type="http://schemas.openxmlformats.org/officeDocument/2006/relationships/tags" Target="../tags/tag6294.xml"/><Relationship Id="rId12" Type="http://schemas.openxmlformats.org/officeDocument/2006/relationships/tags" Target="../tags/tag6299.xml"/><Relationship Id="rId17" Type="http://schemas.openxmlformats.org/officeDocument/2006/relationships/tags" Target="../tags/tag6304.xml"/><Relationship Id="rId2" Type="http://schemas.openxmlformats.org/officeDocument/2006/relationships/tags" Target="../tags/tag6289.xml"/><Relationship Id="rId16" Type="http://schemas.openxmlformats.org/officeDocument/2006/relationships/tags" Target="../tags/tag6303.xml"/><Relationship Id="rId20" Type="http://schemas.openxmlformats.org/officeDocument/2006/relationships/tags" Target="../tags/tag6307.xml"/><Relationship Id="rId1" Type="http://schemas.openxmlformats.org/officeDocument/2006/relationships/tags" Target="../tags/tag6288.xml"/><Relationship Id="rId6" Type="http://schemas.openxmlformats.org/officeDocument/2006/relationships/tags" Target="../tags/tag6293.xml"/><Relationship Id="rId11" Type="http://schemas.openxmlformats.org/officeDocument/2006/relationships/tags" Target="../tags/tag6298.xml"/><Relationship Id="rId24" Type="http://schemas.openxmlformats.org/officeDocument/2006/relationships/image" Target="../media/image7.svg"/><Relationship Id="rId5" Type="http://schemas.openxmlformats.org/officeDocument/2006/relationships/tags" Target="../tags/tag6292.xml"/><Relationship Id="rId15" Type="http://schemas.openxmlformats.org/officeDocument/2006/relationships/tags" Target="../tags/tag6302.xml"/><Relationship Id="rId23" Type="http://schemas.openxmlformats.org/officeDocument/2006/relationships/image" Target="../media/image7.png"/><Relationship Id="rId10" Type="http://schemas.openxmlformats.org/officeDocument/2006/relationships/tags" Target="../tags/tag6297.xml"/><Relationship Id="rId19" Type="http://schemas.openxmlformats.org/officeDocument/2006/relationships/tags" Target="../tags/tag6306.xml"/><Relationship Id="rId4" Type="http://schemas.openxmlformats.org/officeDocument/2006/relationships/tags" Target="../tags/tag6291.xml"/><Relationship Id="rId9" Type="http://schemas.openxmlformats.org/officeDocument/2006/relationships/tags" Target="../tags/tag6296.xml"/><Relationship Id="rId14" Type="http://schemas.openxmlformats.org/officeDocument/2006/relationships/tags" Target="../tags/tag6301.xml"/><Relationship Id="rId22" Type="http://schemas.openxmlformats.org/officeDocument/2006/relationships/slideMaster" Target="../slideMasters/slideMaster46.xml"/></Relationships>
</file>

<file path=ppt/slideLayouts/_rels/slideLayout82.xml.rels><?xml version="1.0" encoding="UTF-8" standalone="yes"?>
<Relationships xmlns="http://schemas.openxmlformats.org/package/2006/relationships"><Relationship Id="rId8" Type="http://schemas.openxmlformats.org/officeDocument/2006/relationships/tags" Target="../tags/tag658.xml"/><Relationship Id="rId13" Type="http://schemas.openxmlformats.org/officeDocument/2006/relationships/tags" Target="../tags/tag663.xml"/><Relationship Id="rId18" Type="http://schemas.openxmlformats.org/officeDocument/2006/relationships/tags" Target="../tags/tag668.xml"/><Relationship Id="rId3" Type="http://schemas.openxmlformats.org/officeDocument/2006/relationships/tags" Target="../tags/tag653.xml"/><Relationship Id="rId21" Type="http://schemas.openxmlformats.org/officeDocument/2006/relationships/tags" Target="../tags/tag671.xml"/><Relationship Id="rId7" Type="http://schemas.openxmlformats.org/officeDocument/2006/relationships/tags" Target="../tags/tag657.xml"/><Relationship Id="rId12" Type="http://schemas.openxmlformats.org/officeDocument/2006/relationships/tags" Target="../tags/tag662.xml"/><Relationship Id="rId17" Type="http://schemas.openxmlformats.org/officeDocument/2006/relationships/tags" Target="../tags/tag667.xml"/><Relationship Id="rId2" Type="http://schemas.openxmlformats.org/officeDocument/2006/relationships/tags" Target="../tags/tag652.xml"/><Relationship Id="rId16" Type="http://schemas.openxmlformats.org/officeDocument/2006/relationships/tags" Target="../tags/tag666.xml"/><Relationship Id="rId20" Type="http://schemas.openxmlformats.org/officeDocument/2006/relationships/tags" Target="../tags/tag670.xml"/><Relationship Id="rId1" Type="http://schemas.openxmlformats.org/officeDocument/2006/relationships/tags" Target="../tags/tag651.xml"/><Relationship Id="rId6" Type="http://schemas.openxmlformats.org/officeDocument/2006/relationships/tags" Target="../tags/tag656.xml"/><Relationship Id="rId11" Type="http://schemas.openxmlformats.org/officeDocument/2006/relationships/tags" Target="../tags/tag661.xml"/><Relationship Id="rId24" Type="http://schemas.openxmlformats.org/officeDocument/2006/relationships/image" Target="../media/image7.svg"/><Relationship Id="rId5" Type="http://schemas.openxmlformats.org/officeDocument/2006/relationships/tags" Target="../tags/tag655.xml"/><Relationship Id="rId15" Type="http://schemas.openxmlformats.org/officeDocument/2006/relationships/tags" Target="../tags/tag665.xml"/><Relationship Id="rId23" Type="http://schemas.openxmlformats.org/officeDocument/2006/relationships/image" Target="../media/image7.png"/><Relationship Id="rId10" Type="http://schemas.openxmlformats.org/officeDocument/2006/relationships/tags" Target="../tags/tag660.xml"/><Relationship Id="rId19" Type="http://schemas.openxmlformats.org/officeDocument/2006/relationships/tags" Target="../tags/tag669.xml"/><Relationship Id="rId4" Type="http://schemas.openxmlformats.org/officeDocument/2006/relationships/tags" Target="../tags/tag654.xml"/><Relationship Id="rId9" Type="http://schemas.openxmlformats.org/officeDocument/2006/relationships/tags" Target="../tags/tag659.xml"/><Relationship Id="rId14" Type="http://schemas.openxmlformats.org/officeDocument/2006/relationships/tags" Target="../tags/tag664.xml"/><Relationship Id="rId22" Type="http://schemas.openxmlformats.org/officeDocument/2006/relationships/slideMaster" Target="../slideMasters/slideMaster5.xml"/></Relationships>
</file>

<file path=ppt/slideLayouts/_rels/slideLayout820.xml.rels><?xml version="1.0" encoding="UTF-8" standalone="yes"?>
<Relationships xmlns="http://schemas.openxmlformats.org/package/2006/relationships"><Relationship Id="rId8" Type="http://schemas.openxmlformats.org/officeDocument/2006/relationships/tags" Target="../tags/tag6316.xml"/><Relationship Id="rId13" Type="http://schemas.openxmlformats.org/officeDocument/2006/relationships/tags" Target="../tags/tag6321.xml"/><Relationship Id="rId18" Type="http://schemas.openxmlformats.org/officeDocument/2006/relationships/tags" Target="../tags/tag6326.xml"/><Relationship Id="rId3" Type="http://schemas.openxmlformats.org/officeDocument/2006/relationships/tags" Target="../tags/tag6311.xml"/><Relationship Id="rId21" Type="http://schemas.openxmlformats.org/officeDocument/2006/relationships/tags" Target="../tags/tag6329.xml"/><Relationship Id="rId7" Type="http://schemas.openxmlformats.org/officeDocument/2006/relationships/tags" Target="../tags/tag6315.xml"/><Relationship Id="rId12" Type="http://schemas.openxmlformats.org/officeDocument/2006/relationships/tags" Target="../tags/tag6320.xml"/><Relationship Id="rId17" Type="http://schemas.openxmlformats.org/officeDocument/2006/relationships/tags" Target="../tags/tag6325.xml"/><Relationship Id="rId2" Type="http://schemas.openxmlformats.org/officeDocument/2006/relationships/tags" Target="../tags/tag6310.xml"/><Relationship Id="rId16" Type="http://schemas.openxmlformats.org/officeDocument/2006/relationships/tags" Target="../tags/tag6324.xml"/><Relationship Id="rId20" Type="http://schemas.openxmlformats.org/officeDocument/2006/relationships/tags" Target="../tags/tag6328.xml"/><Relationship Id="rId1" Type="http://schemas.openxmlformats.org/officeDocument/2006/relationships/tags" Target="../tags/tag6309.xml"/><Relationship Id="rId6" Type="http://schemas.openxmlformats.org/officeDocument/2006/relationships/tags" Target="../tags/tag6314.xml"/><Relationship Id="rId11" Type="http://schemas.openxmlformats.org/officeDocument/2006/relationships/tags" Target="../tags/tag6319.xml"/><Relationship Id="rId24" Type="http://schemas.openxmlformats.org/officeDocument/2006/relationships/image" Target="../media/image7.svg"/><Relationship Id="rId5" Type="http://schemas.openxmlformats.org/officeDocument/2006/relationships/tags" Target="../tags/tag6313.xml"/><Relationship Id="rId15" Type="http://schemas.openxmlformats.org/officeDocument/2006/relationships/tags" Target="../tags/tag6323.xml"/><Relationship Id="rId23" Type="http://schemas.openxmlformats.org/officeDocument/2006/relationships/image" Target="../media/image7.png"/><Relationship Id="rId10" Type="http://schemas.openxmlformats.org/officeDocument/2006/relationships/tags" Target="../tags/tag6318.xml"/><Relationship Id="rId19" Type="http://schemas.openxmlformats.org/officeDocument/2006/relationships/tags" Target="../tags/tag6327.xml"/><Relationship Id="rId4" Type="http://schemas.openxmlformats.org/officeDocument/2006/relationships/tags" Target="../tags/tag6312.xml"/><Relationship Id="rId9" Type="http://schemas.openxmlformats.org/officeDocument/2006/relationships/tags" Target="../tags/tag6317.xml"/><Relationship Id="rId14" Type="http://schemas.openxmlformats.org/officeDocument/2006/relationships/tags" Target="../tags/tag6322.xml"/><Relationship Id="rId22" Type="http://schemas.openxmlformats.org/officeDocument/2006/relationships/slideMaster" Target="../slideMasters/slideMaster46.xml"/></Relationships>
</file>

<file path=ppt/slideLayouts/_rels/slideLayout821.xml.rels><?xml version="1.0" encoding="UTF-8" standalone="yes"?>
<Relationships xmlns="http://schemas.openxmlformats.org/package/2006/relationships"><Relationship Id="rId8" Type="http://schemas.openxmlformats.org/officeDocument/2006/relationships/tags" Target="../tags/tag6337.xml"/><Relationship Id="rId13" Type="http://schemas.openxmlformats.org/officeDocument/2006/relationships/tags" Target="../tags/tag6342.xml"/><Relationship Id="rId18" Type="http://schemas.openxmlformats.org/officeDocument/2006/relationships/slideMaster" Target="../slideMasters/slideMaster46.xml"/><Relationship Id="rId3" Type="http://schemas.openxmlformats.org/officeDocument/2006/relationships/tags" Target="../tags/tag6332.xml"/><Relationship Id="rId7" Type="http://schemas.openxmlformats.org/officeDocument/2006/relationships/tags" Target="../tags/tag6336.xml"/><Relationship Id="rId12" Type="http://schemas.openxmlformats.org/officeDocument/2006/relationships/tags" Target="../tags/tag6341.xml"/><Relationship Id="rId17" Type="http://schemas.openxmlformats.org/officeDocument/2006/relationships/tags" Target="../tags/tag6346.xml"/><Relationship Id="rId2" Type="http://schemas.openxmlformats.org/officeDocument/2006/relationships/tags" Target="../tags/tag6331.xml"/><Relationship Id="rId16" Type="http://schemas.openxmlformats.org/officeDocument/2006/relationships/tags" Target="../tags/tag6345.xml"/><Relationship Id="rId20" Type="http://schemas.openxmlformats.org/officeDocument/2006/relationships/image" Target="../media/image7.svg"/><Relationship Id="rId1" Type="http://schemas.openxmlformats.org/officeDocument/2006/relationships/tags" Target="../tags/tag6330.xml"/><Relationship Id="rId6" Type="http://schemas.openxmlformats.org/officeDocument/2006/relationships/tags" Target="../tags/tag6335.xml"/><Relationship Id="rId11" Type="http://schemas.openxmlformats.org/officeDocument/2006/relationships/tags" Target="../tags/tag6340.xml"/><Relationship Id="rId5" Type="http://schemas.openxmlformats.org/officeDocument/2006/relationships/tags" Target="../tags/tag6334.xml"/><Relationship Id="rId15" Type="http://schemas.openxmlformats.org/officeDocument/2006/relationships/tags" Target="../tags/tag6344.xml"/><Relationship Id="rId10" Type="http://schemas.openxmlformats.org/officeDocument/2006/relationships/tags" Target="../tags/tag6339.xml"/><Relationship Id="rId19" Type="http://schemas.openxmlformats.org/officeDocument/2006/relationships/image" Target="../media/image7.png"/><Relationship Id="rId4" Type="http://schemas.openxmlformats.org/officeDocument/2006/relationships/tags" Target="../tags/tag6333.xml"/><Relationship Id="rId9" Type="http://schemas.openxmlformats.org/officeDocument/2006/relationships/tags" Target="../tags/tag6338.xml"/><Relationship Id="rId14" Type="http://schemas.openxmlformats.org/officeDocument/2006/relationships/tags" Target="../tags/tag6343.xml"/></Relationships>
</file>

<file path=ppt/slideLayouts/_rels/slideLayout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6.xml"/></Relationships>
</file>

<file path=ppt/slideLayouts/_rels/slideLayout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46.xml"/><Relationship Id="rId1" Type="http://schemas.openxmlformats.org/officeDocument/2006/relationships/tags" Target="../tags/tag6347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6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6.xml"/></Relationships>
</file>

<file path=ppt/slideLayouts/_rels/slideLayout8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6.xml"/><Relationship Id="rId1" Type="http://schemas.openxmlformats.org/officeDocument/2006/relationships/tags" Target="../tags/tag6348.xml"/></Relationships>
</file>

<file path=ppt/slideLayouts/_rels/slideLayout8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6.xml"/><Relationship Id="rId1" Type="http://schemas.openxmlformats.org/officeDocument/2006/relationships/tags" Target="../tags/tag6349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83.xml.rels><?xml version="1.0" encoding="UTF-8" standalone="yes"?>
<Relationships xmlns="http://schemas.openxmlformats.org/package/2006/relationships"><Relationship Id="rId8" Type="http://schemas.openxmlformats.org/officeDocument/2006/relationships/tags" Target="../tags/tag679.xml"/><Relationship Id="rId13" Type="http://schemas.openxmlformats.org/officeDocument/2006/relationships/tags" Target="../tags/tag684.xml"/><Relationship Id="rId18" Type="http://schemas.openxmlformats.org/officeDocument/2006/relationships/slideMaster" Target="../slideMasters/slideMaster5.xml"/><Relationship Id="rId3" Type="http://schemas.openxmlformats.org/officeDocument/2006/relationships/tags" Target="../tags/tag674.xml"/><Relationship Id="rId7" Type="http://schemas.openxmlformats.org/officeDocument/2006/relationships/tags" Target="../tags/tag678.xml"/><Relationship Id="rId12" Type="http://schemas.openxmlformats.org/officeDocument/2006/relationships/tags" Target="../tags/tag683.xml"/><Relationship Id="rId17" Type="http://schemas.openxmlformats.org/officeDocument/2006/relationships/tags" Target="../tags/tag688.xml"/><Relationship Id="rId2" Type="http://schemas.openxmlformats.org/officeDocument/2006/relationships/tags" Target="../tags/tag673.xml"/><Relationship Id="rId16" Type="http://schemas.openxmlformats.org/officeDocument/2006/relationships/tags" Target="../tags/tag687.xml"/><Relationship Id="rId20" Type="http://schemas.openxmlformats.org/officeDocument/2006/relationships/image" Target="../media/image7.svg"/><Relationship Id="rId1" Type="http://schemas.openxmlformats.org/officeDocument/2006/relationships/tags" Target="../tags/tag672.xml"/><Relationship Id="rId6" Type="http://schemas.openxmlformats.org/officeDocument/2006/relationships/tags" Target="../tags/tag677.xml"/><Relationship Id="rId11" Type="http://schemas.openxmlformats.org/officeDocument/2006/relationships/tags" Target="../tags/tag682.xml"/><Relationship Id="rId5" Type="http://schemas.openxmlformats.org/officeDocument/2006/relationships/tags" Target="../tags/tag676.xml"/><Relationship Id="rId15" Type="http://schemas.openxmlformats.org/officeDocument/2006/relationships/tags" Target="../tags/tag686.xml"/><Relationship Id="rId10" Type="http://schemas.openxmlformats.org/officeDocument/2006/relationships/tags" Target="../tags/tag681.xml"/><Relationship Id="rId19" Type="http://schemas.openxmlformats.org/officeDocument/2006/relationships/image" Target="../media/image7.png"/><Relationship Id="rId4" Type="http://schemas.openxmlformats.org/officeDocument/2006/relationships/tags" Target="../tags/tag675.xml"/><Relationship Id="rId9" Type="http://schemas.openxmlformats.org/officeDocument/2006/relationships/tags" Target="../tags/tag680.xml"/><Relationship Id="rId14" Type="http://schemas.openxmlformats.org/officeDocument/2006/relationships/tags" Target="../tags/tag685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8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47.xml"/><Relationship Id="rId1" Type="http://schemas.openxmlformats.org/officeDocument/2006/relationships/tags" Target="../tags/tag6351.xml"/></Relationships>
</file>

<file path=ppt/slideLayouts/_rels/slideLayout8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47.xml"/><Relationship Id="rId1" Type="http://schemas.openxmlformats.org/officeDocument/2006/relationships/tags" Target="../tags/tag6352.xml"/></Relationships>
</file>

<file path=ppt/slideLayouts/_rels/slideLayout833.xml.rels><?xml version="1.0" encoding="UTF-8" standalone="yes"?>
<Relationships xmlns="http://schemas.openxmlformats.org/package/2006/relationships"><Relationship Id="rId8" Type="http://schemas.openxmlformats.org/officeDocument/2006/relationships/tags" Target="../tags/tag6360.xml"/><Relationship Id="rId13" Type="http://schemas.openxmlformats.org/officeDocument/2006/relationships/tags" Target="../tags/tag6365.xml"/><Relationship Id="rId18" Type="http://schemas.openxmlformats.org/officeDocument/2006/relationships/tags" Target="../tags/tag6370.xml"/><Relationship Id="rId3" Type="http://schemas.openxmlformats.org/officeDocument/2006/relationships/tags" Target="../tags/tag6355.xml"/><Relationship Id="rId21" Type="http://schemas.openxmlformats.org/officeDocument/2006/relationships/tags" Target="../tags/tag6373.xml"/><Relationship Id="rId7" Type="http://schemas.openxmlformats.org/officeDocument/2006/relationships/tags" Target="../tags/tag6359.xml"/><Relationship Id="rId12" Type="http://schemas.openxmlformats.org/officeDocument/2006/relationships/tags" Target="../tags/tag6364.xml"/><Relationship Id="rId17" Type="http://schemas.openxmlformats.org/officeDocument/2006/relationships/tags" Target="../tags/tag6369.xml"/><Relationship Id="rId25" Type="http://schemas.openxmlformats.org/officeDocument/2006/relationships/image" Target="../media/image6.png"/><Relationship Id="rId2" Type="http://schemas.openxmlformats.org/officeDocument/2006/relationships/tags" Target="../tags/tag6354.xml"/><Relationship Id="rId16" Type="http://schemas.openxmlformats.org/officeDocument/2006/relationships/tags" Target="../tags/tag6368.xml"/><Relationship Id="rId20" Type="http://schemas.openxmlformats.org/officeDocument/2006/relationships/tags" Target="../tags/tag6372.xml"/><Relationship Id="rId1" Type="http://schemas.openxmlformats.org/officeDocument/2006/relationships/tags" Target="../tags/tag6353.xml"/><Relationship Id="rId6" Type="http://schemas.openxmlformats.org/officeDocument/2006/relationships/tags" Target="../tags/tag6358.xml"/><Relationship Id="rId11" Type="http://schemas.openxmlformats.org/officeDocument/2006/relationships/tags" Target="../tags/tag6363.xml"/><Relationship Id="rId24" Type="http://schemas.openxmlformats.org/officeDocument/2006/relationships/image" Target="../media/image5.png"/><Relationship Id="rId5" Type="http://schemas.openxmlformats.org/officeDocument/2006/relationships/tags" Target="../tags/tag6357.xml"/><Relationship Id="rId15" Type="http://schemas.openxmlformats.org/officeDocument/2006/relationships/tags" Target="../tags/tag6367.xml"/><Relationship Id="rId23" Type="http://schemas.openxmlformats.org/officeDocument/2006/relationships/image" Target="../media/image4.png"/><Relationship Id="rId10" Type="http://schemas.openxmlformats.org/officeDocument/2006/relationships/tags" Target="../tags/tag6362.xml"/><Relationship Id="rId19" Type="http://schemas.openxmlformats.org/officeDocument/2006/relationships/tags" Target="../tags/tag6371.xml"/><Relationship Id="rId4" Type="http://schemas.openxmlformats.org/officeDocument/2006/relationships/tags" Target="../tags/tag6356.xml"/><Relationship Id="rId9" Type="http://schemas.openxmlformats.org/officeDocument/2006/relationships/tags" Target="../tags/tag6361.xml"/><Relationship Id="rId14" Type="http://schemas.openxmlformats.org/officeDocument/2006/relationships/tags" Target="../tags/tag6366.xml"/><Relationship Id="rId22" Type="http://schemas.openxmlformats.org/officeDocument/2006/relationships/slideMaster" Target="../slideMasters/slideMaster47.xml"/></Relationships>
</file>

<file path=ppt/slideLayouts/_rels/slideLayout834.xml.rels><?xml version="1.0" encoding="UTF-8" standalone="yes"?>
<Relationships xmlns="http://schemas.openxmlformats.org/package/2006/relationships"><Relationship Id="rId8" Type="http://schemas.openxmlformats.org/officeDocument/2006/relationships/tags" Target="../tags/tag6381.xml"/><Relationship Id="rId13" Type="http://schemas.openxmlformats.org/officeDocument/2006/relationships/tags" Target="../tags/tag6386.xml"/><Relationship Id="rId18" Type="http://schemas.openxmlformats.org/officeDocument/2006/relationships/slideMaster" Target="../slideMasters/slideMaster47.xml"/><Relationship Id="rId3" Type="http://schemas.openxmlformats.org/officeDocument/2006/relationships/tags" Target="../tags/tag6376.xml"/><Relationship Id="rId7" Type="http://schemas.openxmlformats.org/officeDocument/2006/relationships/tags" Target="../tags/tag6380.xml"/><Relationship Id="rId12" Type="http://schemas.openxmlformats.org/officeDocument/2006/relationships/tags" Target="../tags/tag6385.xml"/><Relationship Id="rId17" Type="http://schemas.openxmlformats.org/officeDocument/2006/relationships/tags" Target="../tags/tag6390.xml"/><Relationship Id="rId2" Type="http://schemas.openxmlformats.org/officeDocument/2006/relationships/tags" Target="../tags/tag6375.xml"/><Relationship Id="rId16" Type="http://schemas.openxmlformats.org/officeDocument/2006/relationships/tags" Target="../tags/tag6389.xml"/><Relationship Id="rId20" Type="http://schemas.openxmlformats.org/officeDocument/2006/relationships/image" Target="../media/image7.svg"/><Relationship Id="rId1" Type="http://schemas.openxmlformats.org/officeDocument/2006/relationships/tags" Target="../tags/tag6374.xml"/><Relationship Id="rId6" Type="http://schemas.openxmlformats.org/officeDocument/2006/relationships/tags" Target="../tags/tag6379.xml"/><Relationship Id="rId11" Type="http://schemas.openxmlformats.org/officeDocument/2006/relationships/tags" Target="../tags/tag6384.xml"/><Relationship Id="rId5" Type="http://schemas.openxmlformats.org/officeDocument/2006/relationships/tags" Target="../tags/tag6378.xml"/><Relationship Id="rId15" Type="http://schemas.openxmlformats.org/officeDocument/2006/relationships/tags" Target="../tags/tag6388.xml"/><Relationship Id="rId10" Type="http://schemas.openxmlformats.org/officeDocument/2006/relationships/tags" Target="../tags/tag6383.xml"/><Relationship Id="rId19" Type="http://schemas.openxmlformats.org/officeDocument/2006/relationships/image" Target="../media/image7.png"/><Relationship Id="rId4" Type="http://schemas.openxmlformats.org/officeDocument/2006/relationships/tags" Target="../tags/tag6377.xml"/><Relationship Id="rId9" Type="http://schemas.openxmlformats.org/officeDocument/2006/relationships/tags" Target="../tags/tag6382.xml"/><Relationship Id="rId14" Type="http://schemas.openxmlformats.org/officeDocument/2006/relationships/tags" Target="../tags/tag6387.xml"/></Relationships>
</file>

<file path=ppt/slideLayouts/_rels/slideLayout835.xml.rels><?xml version="1.0" encoding="UTF-8" standalone="yes"?>
<Relationships xmlns="http://schemas.openxmlformats.org/package/2006/relationships"><Relationship Id="rId8" Type="http://schemas.openxmlformats.org/officeDocument/2006/relationships/tags" Target="../tags/tag6398.xml"/><Relationship Id="rId13" Type="http://schemas.openxmlformats.org/officeDocument/2006/relationships/tags" Target="../tags/tag6403.xml"/><Relationship Id="rId18" Type="http://schemas.openxmlformats.org/officeDocument/2006/relationships/tags" Target="../tags/tag6408.xml"/><Relationship Id="rId3" Type="http://schemas.openxmlformats.org/officeDocument/2006/relationships/tags" Target="../tags/tag6393.xml"/><Relationship Id="rId7" Type="http://schemas.openxmlformats.org/officeDocument/2006/relationships/tags" Target="../tags/tag6397.xml"/><Relationship Id="rId12" Type="http://schemas.openxmlformats.org/officeDocument/2006/relationships/tags" Target="../tags/tag6402.xml"/><Relationship Id="rId17" Type="http://schemas.openxmlformats.org/officeDocument/2006/relationships/tags" Target="../tags/tag6407.xml"/><Relationship Id="rId2" Type="http://schemas.openxmlformats.org/officeDocument/2006/relationships/tags" Target="../tags/tag6392.xml"/><Relationship Id="rId16" Type="http://schemas.openxmlformats.org/officeDocument/2006/relationships/tags" Target="../tags/tag6406.xml"/><Relationship Id="rId20" Type="http://schemas.openxmlformats.org/officeDocument/2006/relationships/image" Target="../media/image8.png"/><Relationship Id="rId1" Type="http://schemas.openxmlformats.org/officeDocument/2006/relationships/tags" Target="../tags/tag6391.xml"/><Relationship Id="rId6" Type="http://schemas.openxmlformats.org/officeDocument/2006/relationships/tags" Target="../tags/tag6396.xml"/><Relationship Id="rId11" Type="http://schemas.openxmlformats.org/officeDocument/2006/relationships/tags" Target="../tags/tag6401.xml"/><Relationship Id="rId5" Type="http://schemas.openxmlformats.org/officeDocument/2006/relationships/tags" Target="../tags/tag6395.xml"/><Relationship Id="rId15" Type="http://schemas.openxmlformats.org/officeDocument/2006/relationships/tags" Target="../tags/tag6405.xml"/><Relationship Id="rId10" Type="http://schemas.openxmlformats.org/officeDocument/2006/relationships/tags" Target="../tags/tag6400.xml"/><Relationship Id="rId19" Type="http://schemas.openxmlformats.org/officeDocument/2006/relationships/slideMaster" Target="../slideMasters/slideMaster47.xml"/><Relationship Id="rId4" Type="http://schemas.openxmlformats.org/officeDocument/2006/relationships/tags" Target="../tags/tag6394.xml"/><Relationship Id="rId9" Type="http://schemas.openxmlformats.org/officeDocument/2006/relationships/tags" Target="../tags/tag6399.xml"/><Relationship Id="rId14" Type="http://schemas.openxmlformats.org/officeDocument/2006/relationships/tags" Target="../tags/tag6404.xml"/></Relationships>
</file>

<file path=ppt/slideLayouts/_rels/slideLayout836.xml.rels><?xml version="1.0" encoding="UTF-8" standalone="yes"?>
<Relationships xmlns="http://schemas.openxmlformats.org/package/2006/relationships"><Relationship Id="rId8" Type="http://schemas.openxmlformats.org/officeDocument/2006/relationships/tags" Target="../tags/tag6416.xml"/><Relationship Id="rId13" Type="http://schemas.openxmlformats.org/officeDocument/2006/relationships/tags" Target="../tags/tag6421.xml"/><Relationship Id="rId18" Type="http://schemas.openxmlformats.org/officeDocument/2006/relationships/slideMaster" Target="../slideMasters/slideMaster47.xml"/><Relationship Id="rId3" Type="http://schemas.openxmlformats.org/officeDocument/2006/relationships/tags" Target="../tags/tag6411.xml"/><Relationship Id="rId7" Type="http://schemas.openxmlformats.org/officeDocument/2006/relationships/tags" Target="../tags/tag6415.xml"/><Relationship Id="rId12" Type="http://schemas.openxmlformats.org/officeDocument/2006/relationships/tags" Target="../tags/tag6420.xml"/><Relationship Id="rId17" Type="http://schemas.openxmlformats.org/officeDocument/2006/relationships/tags" Target="../tags/tag6425.xml"/><Relationship Id="rId2" Type="http://schemas.openxmlformats.org/officeDocument/2006/relationships/tags" Target="../tags/tag6410.xml"/><Relationship Id="rId16" Type="http://schemas.openxmlformats.org/officeDocument/2006/relationships/tags" Target="../tags/tag6424.xml"/><Relationship Id="rId20" Type="http://schemas.openxmlformats.org/officeDocument/2006/relationships/image" Target="../media/image7.svg"/><Relationship Id="rId1" Type="http://schemas.openxmlformats.org/officeDocument/2006/relationships/tags" Target="../tags/tag6409.xml"/><Relationship Id="rId6" Type="http://schemas.openxmlformats.org/officeDocument/2006/relationships/tags" Target="../tags/tag6414.xml"/><Relationship Id="rId11" Type="http://schemas.openxmlformats.org/officeDocument/2006/relationships/tags" Target="../tags/tag6419.xml"/><Relationship Id="rId5" Type="http://schemas.openxmlformats.org/officeDocument/2006/relationships/tags" Target="../tags/tag6413.xml"/><Relationship Id="rId15" Type="http://schemas.openxmlformats.org/officeDocument/2006/relationships/tags" Target="../tags/tag6423.xml"/><Relationship Id="rId10" Type="http://schemas.openxmlformats.org/officeDocument/2006/relationships/tags" Target="../tags/tag6418.xml"/><Relationship Id="rId19" Type="http://schemas.openxmlformats.org/officeDocument/2006/relationships/image" Target="../media/image7.png"/><Relationship Id="rId4" Type="http://schemas.openxmlformats.org/officeDocument/2006/relationships/tags" Target="../tags/tag6412.xml"/><Relationship Id="rId9" Type="http://schemas.openxmlformats.org/officeDocument/2006/relationships/tags" Target="../tags/tag6417.xml"/><Relationship Id="rId14" Type="http://schemas.openxmlformats.org/officeDocument/2006/relationships/tags" Target="../tags/tag6422.xml"/></Relationships>
</file>

<file path=ppt/slideLayouts/_rels/slideLayout837.xml.rels><?xml version="1.0" encoding="UTF-8" standalone="yes"?>
<Relationships xmlns="http://schemas.openxmlformats.org/package/2006/relationships"><Relationship Id="rId8" Type="http://schemas.openxmlformats.org/officeDocument/2006/relationships/tags" Target="../tags/tag6433.xml"/><Relationship Id="rId13" Type="http://schemas.openxmlformats.org/officeDocument/2006/relationships/tags" Target="../tags/tag6438.xml"/><Relationship Id="rId18" Type="http://schemas.openxmlformats.org/officeDocument/2006/relationships/tags" Target="../tags/tag6443.xml"/><Relationship Id="rId3" Type="http://schemas.openxmlformats.org/officeDocument/2006/relationships/tags" Target="../tags/tag6428.xml"/><Relationship Id="rId21" Type="http://schemas.openxmlformats.org/officeDocument/2006/relationships/tags" Target="../tags/tag6446.xml"/><Relationship Id="rId7" Type="http://schemas.openxmlformats.org/officeDocument/2006/relationships/tags" Target="../tags/tag6432.xml"/><Relationship Id="rId12" Type="http://schemas.openxmlformats.org/officeDocument/2006/relationships/tags" Target="../tags/tag6437.xml"/><Relationship Id="rId17" Type="http://schemas.openxmlformats.org/officeDocument/2006/relationships/tags" Target="../tags/tag6442.xml"/><Relationship Id="rId2" Type="http://schemas.openxmlformats.org/officeDocument/2006/relationships/tags" Target="../tags/tag6427.xml"/><Relationship Id="rId16" Type="http://schemas.openxmlformats.org/officeDocument/2006/relationships/tags" Target="../tags/tag6441.xml"/><Relationship Id="rId20" Type="http://schemas.openxmlformats.org/officeDocument/2006/relationships/tags" Target="../tags/tag6445.xml"/><Relationship Id="rId1" Type="http://schemas.openxmlformats.org/officeDocument/2006/relationships/tags" Target="../tags/tag6426.xml"/><Relationship Id="rId6" Type="http://schemas.openxmlformats.org/officeDocument/2006/relationships/tags" Target="../tags/tag6431.xml"/><Relationship Id="rId11" Type="http://schemas.openxmlformats.org/officeDocument/2006/relationships/tags" Target="../tags/tag6436.xml"/><Relationship Id="rId24" Type="http://schemas.openxmlformats.org/officeDocument/2006/relationships/image" Target="../media/image7.svg"/><Relationship Id="rId5" Type="http://schemas.openxmlformats.org/officeDocument/2006/relationships/tags" Target="../tags/tag6430.xml"/><Relationship Id="rId15" Type="http://schemas.openxmlformats.org/officeDocument/2006/relationships/tags" Target="../tags/tag6440.xml"/><Relationship Id="rId23" Type="http://schemas.openxmlformats.org/officeDocument/2006/relationships/image" Target="../media/image7.png"/><Relationship Id="rId10" Type="http://schemas.openxmlformats.org/officeDocument/2006/relationships/tags" Target="../tags/tag6435.xml"/><Relationship Id="rId19" Type="http://schemas.openxmlformats.org/officeDocument/2006/relationships/tags" Target="../tags/tag6444.xml"/><Relationship Id="rId4" Type="http://schemas.openxmlformats.org/officeDocument/2006/relationships/tags" Target="../tags/tag6429.xml"/><Relationship Id="rId9" Type="http://schemas.openxmlformats.org/officeDocument/2006/relationships/tags" Target="../tags/tag6434.xml"/><Relationship Id="rId14" Type="http://schemas.openxmlformats.org/officeDocument/2006/relationships/tags" Target="../tags/tag6439.xml"/><Relationship Id="rId22" Type="http://schemas.openxmlformats.org/officeDocument/2006/relationships/slideMaster" Target="../slideMasters/slideMaster47.xml"/></Relationships>
</file>

<file path=ppt/slideLayouts/_rels/slideLayout838.xml.rels><?xml version="1.0" encoding="UTF-8" standalone="yes"?>
<Relationships xmlns="http://schemas.openxmlformats.org/package/2006/relationships"><Relationship Id="rId8" Type="http://schemas.openxmlformats.org/officeDocument/2006/relationships/tags" Target="../tags/tag6454.xml"/><Relationship Id="rId13" Type="http://schemas.openxmlformats.org/officeDocument/2006/relationships/tags" Target="../tags/tag6459.xml"/><Relationship Id="rId18" Type="http://schemas.openxmlformats.org/officeDocument/2006/relationships/tags" Target="../tags/tag6464.xml"/><Relationship Id="rId3" Type="http://schemas.openxmlformats.org/officeDocument/2006/relationships/tags" Target="../tags/tag6449.xml"/><Relationship Id="rId21" Type="http://schemas.openxmlformats.org/officeDocument/2006/relationships/tags" Target="../tags/tag6467.xml"/><Relationship Id="rId7" Type="http://schemas.openxmlformats.org/officeDocument/2006/relationships/tags" Target="../tags/tag6453.xml"/><Relationship Id="rId12" Type="http://schemas.openxmlformats.org/officeDocument/2006/relationships/tags" Target="../tags/tag6458.xml"/><Relationship Id="rId17" Type="http://schemas.openxmlformats.org/officeDocument/2006/relationships/tags" Target="../tags/tag6463.xml"/><Relationship Id="rId2" Type="http://schemas.openxmlformats.org/officeDocument/2006/relationships/tags" Target="../tags/tag6448.xml"/><Relationship Id="rId16" Type="http://schemas.openxmlformats.org/officeDocument/2006/relationships/tags" Target="../tags/tag6462.xml"/><Relationship Id="rId20" Type="http://schemas.openxmlformats.org/officeDocument/2006/relationships/tags" Target="../tags/tag6466.xml"/><Relationship Id="rId1" Type="http://schemas.openxmlformats.org/officeDocument/2006/relationships/tags" Target="../tags/tag6447.xml"/><Relationship Id="rId6" Type="http://schemas.openxmlformats.org/officeDocument/2006/relationships/tags" Target="../tags/tag6452.xml"/><Relationship Id="rId11" Type="http://schemas.openxmlformats.org/officeDocument/2006/relationships/tags" Target="../tags/tag6457.xml"/><Relationship Id="rId24" Type="http://schemas.openxmlformats.org/officeDocument/2006/relationships/image" Target="../media/image7.svg"/><Relationship Id="rId5" Type="http://schemas.openxmlformats.org/officeDocument/2006/relationships/tags" Target="../tags/tag6451.xml"/><Relationship Id="rId15" Type="http://schemas.openxmlformats.org/officeDocument/2006/relationships/tags" Target="../tags/tag6461.xml"/><Relationship Id="rId23" Type="http://schemas.openxmlformats.org/officeDocument/2006/relationships/image" Target="../media/image7.png"/><Relationship Id="rId10" Type="http://schemas.openxmlformats.org/officeDocument/2006/relationships/tags" Target="../tags/tag6456.xml"/><Relationship Id="rId19" Type="http://schemas.openxmlformats.org/officeDocument/2006/relationships/tags" Target="../tags/tag6465.xml"/><Relationship Id="rId4" Type="http://schemas.openxmlformats.org/officeDocument/2006/relationships/tags" Target="../tags/tag6450.xml"/><Relationship Id="rId9" Type="http://schemas.openxmlformats.org/officeDocument/2006/relationships/tags" Target="../tags/tag6455.xml"/><Relationship Id="rId14" Type="http://schemas.openxmlformats.org/officeDocument/2006/relationships/tags" Target="../tags/tag6460.xml"/><Relationship Id="rId22" Type="http://schemas.openxmlformats.org/officeDocument/2006/relationships/slideMaster" Target="../slideMasters/slideMaster47.xml"/></Relationships>
</file>

<file path=ppt/slideLayouts/_rels/slideLayout839.xml.rels><?xml version="1.0" encoding="UTF-8" standalone="yes"?>
<Relationships xmlns="http://schemas.openxmlformats.org/package/2006/relationships"><Relationship Id="rId8" Type="http://schemas.openxmlformats.org/officeDocument/2006/relationships/tags" Target="../tags/tag6475.xml"/><Relationship Id="rId13" Type="http://schemas.openxmlformats.org/officeDocument/2006/relationships/tags" Target="../tags/tag6480.xml"/><Relationship Id="rId18" Type="http://schemas.openxmlformats.org/officeDocument/2006/relationships/slideMaster" Target="../slideMasters/slideMaster47.xml"/><Relationship Id="rId3" Type="http://schemas.openxmlformats.org/officeDocument/2006/relationships/tags" Target="../tags/tag6470.xml"/><Relationship Id="rId7" Type="http://schemas.openxmlformats.org/officeDocument/2006/relationships/tags" Target="../tags/tag6474.xml"/><Relationship Id="rId12" Type="http://schemas.openxmlformats.org/officeDocument/2006/relationships/tags" Target="../tags/tag6479.xml"/><Relationship Id="rId17" Type="http://schemas.openxmlformats.org/officeDocument/2006/relationships/tags" Target="../tags/tag6484.xml"/><Relationship Id="rId2" Type="http://schemas.openxmlformats.org/officeDocument/2006/relationships/tags" Target="../tags/tag6469.xml"/><Relationship Id="rId16" Type="http://schemas.openxmlformats.org/officeDocument/2006/relationships/tags" Target="../tags/tag6483.xml"/><Relationship Id="rId20" Type="http://schemas.openxmlformats.org/officeDocument/2006/relationships/image" Target="../media/image7.svg"/><Relationship Id="rId1" Type="http://schemas.openxmlformats.org/officeDocument/2006/relationships/tags" Target="../tags/tag6468.xml"/><Relationship Id="rId6" Type="http://schemas.openxmlformats.org/officeDocument/2006/relationships/tags" Target="../tags/tag6473.xml"/><Relationship Id="rId11" Type="http://schemas.openxmlformats.org/officeDocument/2006/relationships/tags" Target="../tags/tag6478.xml"/><Relationship Id="rId5" Type="http://schemas.openxmlformats.org/officeDocument/2006/relationships/tags" Target="../tags/tag6472.xml"/><Relationship Id="rId15" Type="http://schemas.openxmlformats.org/officeDocument/2006/relationships/tags" Target="../tags/tag6482.xml"/><Relationship Id="rId10" Type="http://schemas.openxmlformats.org/officeDocument/2006/relationships/tags" Target="../tags/tag6477.xml"/><Relationship Id="rId19" Type="http://schemas.openxmlformats.org/officeDocument/2006/relationships/image" Target="../media/image7.png"/><Relationship Id="rId4" Type="http://schemas.openxmlformats.org/officeDocument/2006/relationships/tags" Target="../tags/tag6471.xml"/><Relationship Id="rId9" Type="http://schemas.openxmlformats.org/officeDocument/2006/relationships/tags" Target="../tags/tag6476.xml"/><Relationship Id="rId14" Type="http://schemas.openxmlformats.org/officeDocument/2006/relationships/tags" Target="../tags/tag6481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7.xml"/></Relationships>
</file>

<file path=ppt/slideLayouts/_rels/slideLayout8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47.xml"/><Relationship Id="rId1" Type="http://schemas.openxmlformats.org/officeDocument/2006/relationships/tags" Target="../tags/tag6485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7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7.xml"/></Relationships>
</file>

<file path=ppt/slideLayouts/_rels/slideLayout8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7.xml"/><Relationship Id="rId1" Type="http://schemas.openxmlformats.org/officeDocument/2006/relationships/tags" Target="../tags/tag6486.xml"/></Relationships>
</file>

<file path=ppt/slideLayouts/_rels/slideLayout8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7.xml"/><Relationship Id="rId1" Type="http://schemas.openxmlformats.org/officeDocument/2006/relationships/tags" Target="../tags/tag6487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8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48.xml"/><Relationship Id="rId1" Type="http://schemas.openxmlformats.org/officeDocument/2006/relationships/tags" Target="../tags/tag6489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689.xml"/></Relationships>
</file>

<file path=ppt/slideLayouts/_rels/slideLayout8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48.xml"/><Relationship Id="rId1" Type="http://schemas.openxmlformats.org/officeDocument/2006/relationships/tags" Target="../tags/tag6490.xml"/></Relationships>
</file>

<file path=ppt/slideLayouts/_rels/slideLayout851.xml.rels><?xml version="1.0" encoding="UTF-8" standalone="yes"?>
<Relationships xmlns="http://schemas.openxmlformats.org/package/2006/relationships"><Relationship Id="rId8" Type="http://schemas.openxmlformats.org/officeDocument/2006/relationships/tags" Target="../tags/tag6498.xml"/><Relationship Id="rId13" Type="http://schemas.openxmlformats.org/officeDocument/2006/relationships/tags" Target="../tags/tag6503.xml"/><Relationship Id="rId18" Type="http://schemas.openxmlformats.org/officeDocument/2006/relationships/tags" Target="../tags/tag6508.xml"/><Relationship Id="rId3" Type="http://schemas.openxmlformats.org/officeDocument/2006/relationships/tags" Target="../tags/tag6493.xml"/><Relationship Id="rId21" Type="http://schemas.openxmlformats.org/officeDocument/2006/relationships/tags" Target="../tags/tag6511.xml"/><Relationship Id="rId7" Type="http://schemas.openxmlformats.org/officeDocument/2006/relationships/tags" Target="../tags/tag6497.xml"/><Relationship Id="rId12" Type="http://schemas.openxmlformats.org/officeDocument/2006/relationships/tags" Target="../tags/tag6502.xml"/><Relationship Id="rId17" Type="http://schemas.openxmlformats.org/officeDocument/2006/relationships/tags" Target="../tags/tag6507.xml"/><Relationship Id="rId25" Type="http://schemas.openxmlformats.org/officeDocument/2006/relationships/image" Target="../media/image6.png"/><Relationship Id="rId2" Type="http://schemas.openxmlformats.org/officeDocument/2006/relationships/tags" Target="../tags/tag6492.xml"/><Relationship Id="rId16" Type="http://schemas.openxmlformats.org/officeDocument/2006/relationships/tags" Target="../tags/tag6506.xml"/><Relationship Id="rId20" Type="http://schemas.openxmlformats.org/officeDocument/2006/relationships/tags" Target="../tags/tag6510.xml"/><Relationship Id="rId1" Type="http://schemas.openxmlformats.org/officeDocument/2006/relationships/tags" Target="../tags/tag6491.xml"/><Relationship Id="rId6" Type="http://schemas.openxmlformats.org/officeDocument/2006/relationships/tags" Target="../tags/tag6496.xml"/><Relationship Id="rId11" Type="http://schemas.openxmlformats.org/officeDocument/2006/relationships/tags" Target="../tags/tag6501.xml"/><Relationship Id="rId24" Type="http://schemas.openxmlformats.org/officeDocument/2006/relationships/image" Target="../media/image5.png"/><Relationship Id="rId5" Type="http://schemas.openxmlformats.org/officeDocument/2006/relationships/tags" Target="../tags/tag6495.xml"/><Relationship Id="rId15" Type="http://schemas.openxmlformats.org/officeDocument/2006/relationships/tags" Target="../tags/tag6505.xml"/><Relationship Id="rId23" Type="http://schemas.openxmlformats.org/officeDocument/2006/relationships/image" Target="../media/image4.png"/><Relationship Id="rId10" Type="http://schemas.openxmlformats.org/officeDocument/2006/relationships/tags" Target="../tags/tag6500.xml"/><Relationship Id="rId19" Type="http://schemas.openxmlformats.org/officeDocument/2006/relationships/tags" Target="../tags/tag6509.xml"/><Relationship Id="rId4" Type="http://schemas.openxmlformats.org/officeDocument/2006/relationships/tags" Target="../tags/tag6494.xml"/><Relationship Id="rId9" Type="http://schemas.openxmlformats.org/officeDocument/2006/relationships/tags" Target="../tags/tag6499.xml"/><Relationship Id="rId14" Type="http://schemas.openxmlformats.org/officeDocument/2006/relationships/tags" Target="../tags/tag6504.xml"/><Relationship Id="rId22" Type="http://schemas.openxmlformats.org/officeDocument/2006/relationships/slideMaster" Target="../slideMasters/slideMaster48.xml"/></Relationships>
</file>

<file path=ppt/slideLayouts/_rels/slideLayout852.xml.rels><?xml version="1.0" encoding="UTF-8" standalone="yes"?>
<Relationships xmlns="http://schemas.openxmlformats.org/package/2006/relationships"><Relationship Id="rId8" Type="http://schemas.openxmlformats.org/officeDocument/2006/relationships/tags" Target="../tags/tag6519.xml"/><Relationship Id="rId13" Type="http://schemas.openxmlformats.org/officeDocument/2006/relationships/tags" Target="../tags/tag6524.xml"/><Relationship Id="rId18" Type="http://schemas.openxmlformats.org/officeDocument/2006/relationships/slideMaster" Target="../slideMasters/slideMaster48.xml"/><Relationship Id="rId3" Type="http://schemas.openxmlformats.org/officeDocument/2006/relationships/tags" Target="../tags/tag6514.xml"/><Relationship Id="rId7" Type="http://schemas.openxmlformats.org/officeDocument/2006/relationships/tags" Target="../tags/tag6518.xml"/><Relationship Id="rId12" Type="http://schemas.openxmlformats.org/officeDocument/2006/relationships/tags" Target="../tags/tag6523.xml"/><Relationship Id="rId17" Type="http://schemas.openxmlformats.org/officeDocument/2006/relationships/tags" Target="../tags/tag6528.xml"/><Relationship Id="rId2" Type="http://schemas.openxmlformats.org/officeDocument/2006/relationships/tags" Target="../tags/tag6513.xml"/><Relationship Id="rId16" Type="http://schemas.openxmlformats.org/officeDocument/2006/relationships/tags" Target="../tags/tag6527.xml"/><Relationship Id="rId20" Type="http://schemas.openxmlformats.org/officeDocument/2006/relationships/image" Target="../media/image7.svg"/><Relationship Id="rId1" Type="http://schemas.openxmlformats.org/officeDocument/2006/relationships/tags" Target="../tags/tag6512.xml"/><Relationship Id="rId6" Type="http://schemas.openxmlformats.org/officeDocument/2006/relationships/tags" Target="../tags/tag6517.xml"/><Relationship Id="rId11" Type="http://schemas.openxmlformats.org/officeDocument/2006/relationships/tags" Target="../tags/tag6522.xml"/><Relationship Id="rId5" Type="http://schemas.openxmlformats.org/officeDocument/2006/relationships/tags" Target="../tags/tag6516.xml"/><Relationship Id="rId15" Type="http://schemas.openxmlformats.org/officeDocument/2006/relationships/tags" Target="../tags/tag6526.xml"/><Relationship Id="rId10" Type="http://schemas.openxmlformats.org/officeDocument/2006/relationships/tags" Target="../tags/tag6521.xml"/><Relationship Id="rId19" Type="http://schemas.openxmlformats.org/officeDocument/2006/relationships/image" Target="../media/image7.png"/><Relationship Id="rId4" Type="http://schemas.openxmlformats.org/officeDocument/2006/relationships/tags" Target="../tags/tag6515.xml"/><Relationship Id="rId9" Type="http://schemas.openxmlformats.org/officeDocument/2006/relationships/tags" Target="../tags/tag6520.xml"/><Relationship Id="rId14" Type="http://schemas.openxmlformats.org/officeDocument/2006/relationships/tags" Target="../tags/tag6525.xml"/></Relationships>
</file>

<file path=ppt/slideLayouts/_rels/slideLayout853.xml.rels><?xml version="1.0" encoding="UTF-8" standalone="yes"?>
<Relationships xmlns="http://schemas.openxmlformats.org/package/2006/relationships"><Relationship Id="rId8" Type="http://schemas.openxmlformats.org/officeDocument/2006/relationships/tags" Target="../tags/tag6536.xml"/><Relationship Id="rId13" Type="http://schemas.openxmlformats.org/officeDocument/2006/relationships/tags" Target="../tags/tag6541.xml"/><Relationship Id="rId18" Type="http://schemas.openxmlformats.org/officeDocument/2006/relationships/tags" Target="../tags/tag6546.xml"/><Relationship Id="rId3" Type="http://schemas.openxmlformats.org/officeDocument/2006/relationships/tags" Target="../tags/tag6531.xml"/><Relationship Id="rId7" Type="http://schemas.openxmlformats.org/officeDocument/2006/relationships/tags" Target="../tags/tag6535.xml"/><Relationship Id="rId12" Type="http://schemas.openxmlformats.org/officeDocument/2006/relationships/tags" Target="../tags/tag6540.xml"/><Relationship Id="rId17" Type="http://schemas.openxmlformats.org/officeDocument/2006/relationships/tags" Target="../tags/tag6545.xml"/><Relationship Id="rId2" Type="http://schemas.openxmlformats.org/officeDocument/2006/relationships/tags" Target="../tags/tag6530.xml"/><Relationship Id="rId16" Type="http://schemas.openxmlformats.org/officeDocument/2006/relationships/tags" Target="../tags/tag6544.xml"/><Relationship Id="rId20" Type="http://schemas.openxmlformats.org/officeDocument/2006/relationships/image" Target="../media/image8.png"/><Relationship Id="rId1" Type="http://schemas.openxmlformats.org/officeDocument/2006/relationships/tags" Target="../tags/tag6529.xml"/><Relationship Id="rId6" Type="http://schemas.openxmlformats.org/officeDocument/2006/relationships/tags" Target="../tags/tag6534.xml"/><Relationship Id="rId11" Type="http://schemas.openxmlformats.org/officeDocument/2006/relationships/tags" Target="../tags/tag6539.xml"/><Relationship Id="rId5" Type="http://schemas.openxmlformats.org/officeDocument/2006/relationships/tags" Target="../tags/tag6533.xml"/><Relationship Id="rId15" Type="http://schemas.openxmlformats.org/officeDocument/2006/relationships/tags" Target="../tags/tag6543.xml"/><Relationship Id="rId10" Type="http://schemas.openxmlformats.org/officeDocument/2006/relationships/tags" Target="../tags/tag6538.xml"/><Relationship Id="rId19" Type="http://schemas.openxmlformats.org/officeDocument/2006/relationships/slideMaster" Target="../slideMasters/slideMaster48.xml"/><Relationship Id="rId4" Type="http://schemas.openxmlformats.org/officeDocument/2006/relationships/tags" Target="../tags/tag6532.xml"/><Relationship Id="rId9" Type="http://schemas.openxmlformats.org/officeDocument/2006/relationships/tags" Target="../tags/tag6537.xml"/><Relationship Id="rId14" Type="http://schemas.openxmlformats.org/officeDocument/2006/relationships/tags" Target="../tags/tag6542.xml"/></Relationships>
</file>

<file path=ppt/slideLayouts/_rels/slideLayout854.xml.rels><?xml version="1.0" encoding="UTF-8" standalone="yes"?>
<Relationships xmlns="http://schemas.openxmlformats.org/package/2006/relationships"><Relationship Id="rId8" Type="http://schemas.openxmlformats.org/officeDocument/2006/relationships/tags" Target="../tags/tag6554.xml"/><Relationship Id="rId13" Type="http://schemas.openxmlformats.org/officeDocument/2006/relationships/tags" Target="../tags/tag6559.xml"/><Relationship Id="rId18" Type="http://schemas.openxmlformats.org/officeDocument/2006/relationships/slideMaster" Target="../slideMasters/slideMaster48.xml"/><Relationship Id="rId3" Type="http://schemas.openxmlformats.org/officeDocument/2006/relationships/tags" Target="../tags/tag6549.xml"/><Relationship Id="rId7" Type="http://schemas.openxmlformats.org/officeDocument/2006/relationships/tags" Target="../tags/tag6553.xml"/><Relationship Id="rId12" Type="http://schemas.openxmlformats.org/officeDocument/2006/relationships/tags" Target="../tags/tag6558.xml"/><Relationship Id="rId17" Type="http://schemas.openxmlformats.org/officeDocument/2006/relationships/tags" Target="../tags/tag6563.xml"/><Relationship Id="rId2" Type="http://schemas.openxmlformats.org/officeDocument/2006/relationships/tags" Target="../tags/tag6548.xml"/><Relationship Id="rId16" Type="http://schemas.openxmlformats.org/officeDocument/2006/relationships/tags" Target="../tags/tag6562.xml"/><Relationship Id="rId20" Type="http://schemas.openxmlformats.org/officeDocument/2006/relationships/image" Target="../media/image7.svg"/><Relationship Id="rId1" Type="http://schemas.openxmlformats.org/officeDocument/2006/relationships/tags" Target="../tags/tag6547.xml"/><Relationship Id="rId6" Type="http://schemas.openxmlformats.org/officeDocument/2006/relationships/tags" Target="../tags/tag6552.xml"/><Relationship Id="rId11" Type="http://schemas.openxmlformats.org/officeDocument/2006/relationships/tags" Target="../tags/tag6557.xml"/><Relationship Id="rId5" Type="http://schemas.openxmlformats.org/officeDocument/2006/relationships/tags" Target="../tags/tag6551.xml"/><Relationship Id="rId15" Type="http://schemas.openxmlformats.org/officeDocument/2006/relationships/tags" Target="../tags/tag6561.xml"/><Relationship Id="rId10" Type="http://schemas.openxmlformats.org/officeDocument/2006/relationships/tags" Target="../tags/tag6556.xml"/><Relationship Id="rId19" Type="http://schemas.openxmlformats.org/officeDocument/2006/relationships/image" Target="../media/image7.png"/><Relationship Id="rId4" Type="http://schemas.openxmlformats.org/officeDocument/2006/relationships/tags" Target="../tags/tag6550.xml"/><Relationship Id="rId9" Type="http://schemas.openxmlformats.org/officeDocument/2006/relationships/tags" Target="../tags/tag6555.xml"/><Relationship Id="rId14" Type="http://schemas.openxmlformats.org/officeDocument/2006/relationships/tags" Target="../tags/tag6560.xml"/></Relationships>
</file>

<file path=ppt/slideLayouts/_rels/slideLayout855.xml.rels><?xml version="1.0" encoding="UTF-8" standalone="yes"?>
<Relationships xmlns="http://schemas.openxmlformats.org/package/2006/relationships"><Relationship Id="rId8" Type="http://schemas.openxmlformats.org/officeDocument/2006/relationships/tags" Target="../tags/tag6571.xml"/><Relationship Id="rId13" Type="http://schemas.openxmlformats.org/officeDocument/2006/relationships/tags" Target="../tags/tag6576.xml"/><Relationship Id="rId18" Type="http://schemas.openxmlformats.org/officeDocument/2006/relationships/tags" Target="../tags/tag6581.xml"/><Relationship Id="rId3" Type="http://schemas.openxmlformats.org/officeDocument/2006/relationships/tags" Target="../tags/tag6566.xml"/><Relationship Id="rId21" Type="http://schemas.openxmlformats.org/officeDocument/2006/relationships/tags" Target="../tags/tag6584.xml"/><Relationship Id="rId7" Type="http://schemas.openxmlformats.org/officeDocument/2006/relationships/tags" Target="../tags/tag6570.xml"/><Relationship Id="rId12" Type="http://schemas.openxmlformats.org/officeDocument/2006/relationships/tags" Target="../tags/tag6575.xml"/><Relationship Id="rId17" Type="http://schemas.openxmlformats.org/officeDocument/2006/relationships/tags" Target="../tags/tag6580.xml"/><Relationship Id="rId2" Type="http://schemas.openxmlformats.org/officeDocument/2006/relationships/tags" Target="../tags/tag6565.xml"/><Relationship Id="rId16" Type="http://schemas.openxmlformats.org/officeDocument/2006/relationships/tags" Target="../tags/tag6579.xml"/><Relationship Id="rId20" Type="http://schemas.openxmlformats.org/officeDocument/2006/relationships/tags" Target="../tags/tag6583.xml"/><Relationship Id="rId1" Type="http://schemas.openxmlformats.org/officeDocument/2006/relationships/tags" Target="../tags/tag6564.xml"/><Relationship Id="rId6" Type="http://schemas.openxmlformats.org/officeDocument/2006/relationships/tags" Target="../tags/tag6569.xml"/><Relationship Id="rId11" Type="http://schemas.openxmlformats.org/officeDocument/2006/relationships/tags" Target="../tags/tag6574.xml"/><Relationship Id="rId24" Type="http://schemas.openxmlformats.org/officeDocument/2006/relationships/image" Target="../media/image7.svg"/><Relationship Id="rId5" Type="http://schemas.openxmlformats.org/officeDocument/2006/relationships/tags" Target="../tags/tag6568.xml"/><Relationship Id="rId15" Type="http://schemas.openxmlformats.org/officeDocument/2006/relationships/tags" Target="../tags/tag6578.xml"/><Relationship Id="rId23" Type="http://schemas.openxmlformats.org/officeDocument/2006/relationships/image" Target="../media/image7.png"/><Relationship Id="rId10" Type="http://schemas.openxmlformats.org/officeDocument/2006/relationships/tags" Target="../tags/tag6573.xml"/><Relationship Id="rId19" Type="http://schemas.openxmlformats.org/officeDocument/2006/relationships/tags" Target="../tags/tag6582.xml"/><Relationship Id="rId4" Type="http://schemas.openxmlformats.org/officeDocument/2006/relationships/tags" Target="../tags/tag6567.xml"/><Relationship Id="rId9" Type="http://schemas.openxmlformats.org/officeDocument/2006/relationships/tags" Target="../tags/tag6572.xml"/><Relationship Id="rId14" Type="http://schemas.openxmlformats.org/officeDocument/2006/relationships/tags" Target="../tags/tag6577.xml"/><Relationship Id="rId22" Type="http://schemas.openxmlformats.org/officeDocument/2006/relationships/slideMaster" Target="../slideMasters/slideMaster48.xml"/></Relationships>
</file>

<file path=ppt/slideLayouts/_rels/slideLayout856.xml.rels><?xml version="1.0" encoding="UTF-8" standalone="yes"?>
<Relationships xmlns="http://schemas.openxmlformats.org/package/2006/relationships"><Relationship Id="rId8" Type="http://schemas.openxmlformats.org/officeDocument/2006/relationships/tags" Target="../tags/tag6592.xml"/><Relationship Id="rId13" Type="http://schemas.openxmlformats.org/officeDocument/2006/relationships/tags" Target="../tags/tag6597.xml"/><Relationship Id="rId18" Type="http://schemas.openxmlformats.org/officeDocument/2006/relationships/tags" Target="../tags/tag6602.xml"/><Relationship Id="rId3" Type="http://schemas.openxmlformats.org/officeDocument/2006/relationships/tags" Target="../tags/tag6587.xml"/><Relationship Id="rId21" Type="http://schemas.openxmlformats.org/officeDocument/2006/relationships/tags" Target="../tags/tag6605.xml"/><Relationship Id="rId7" Type="http://schemas.openxmlformats.org/officeDocument/2006/relationships/tags" Target="../tags/tag6591.xml"/><Relationship Id="rId12" Type="http://schemas.openxmlformats.org/officeDocument/2006/relationships/tags" Target="../tags/tag6596.xml"/><Relationship Id="rId17" Type="http://schemas.openxmlformats.org/officeDocument/2006/relationships/tags" Target="../tags/tag6601.xml"/><Relationship Id="rId2" Type="http://schemas.openxmlformats.org/officeDocument/2006/relationships/tags" Target="../tags/tag6586.xml"/><Relationship Id="rId16" Type="http://schemas.openxmlformats.org/officeDocument/2006/relationships/tags" Target="../tags/tag6600.xml"/><Relationship Id="rId20" Type="http://schemas.openxmlformats.org/officeDocument/2006/relationships/tags" Target="../tags/tag6604.xml"/><Relationship Id="rId1" Type="http://schemas.openxmlformats.org/officeDocument/2006/relationships/tags" Target="../tags/tag6585.xml"/><Relationship Id="rId6" Type="http://schemas.openxmlformats.org/officeDocument/2006/relationships/tags" Target="../tags/tag6590.xml"/><Relationship Id="rId11" Type="http://schemas.openxmlformats.org/officeDocument/2006/relationships/tags" Target="../tags/tag6595.xml"/><Relationship Id="rId24" Type="http://schemas.openxmlformats.org/officeDocument/2006/relationships/image" Target="../media/image7.svg"/><Relationship Id="rId5" Type="http://schemas.openxmlformats.org/officeDocument/2006/relationships/tags" Target="../tags/tag6589.xml"/><Relationship Id="rId15" Type="http://schemas.openxmlformats.org/officeDocument/2006/relationships/tags" Target="../tags/tag6599.xml"/><Relationship Id="rId23" Type="http://schemas.openxmlformats.org/officeDocument/2006/relationships/image" Target="../media/image7.png"/><Relationship Id="rId10" Type="http://schemas.openxmlformats.org/officeDocument/2006/relationships/tags" Target="../tags/tag6594.xml"/><Relationship Id="rId19" Type="http://schemas.openxmlformats.org/officeDocument/2006/relationships/tags" Target="../tags/tag6603.xml"/><Relationship Id="rId4" Type="http://schemas.openxmlformats.org/officeDocument/2006/relationships/tags" Target="../tags/tag6588.xml"/><Relationship Id="rId9" Type="http://schemas.openxmlformats.org/officeDocument/2006/relationships/tags" Target="../tags/tag6593.xml"/><Relationship Id="rId14" Type="http://schemas.openxmlformats.org/officeDocument/2006/relationships/tags" Target="../tags/tag6598.xml"/><Relationship Id="rId22" Type="http://schemas.openxmlformats.org/officeDocument/2006/relationships/slideMaster" Target="../slideMasters/slideMaster48.xml"/></Relationships>
</file>

<file path=ppt/slideLayouts/_rels/slideLayout857.xml.rels><?xml version="1.0" encoding="UTF-8" standalone="yes"?>
<Relationships xmlns="http://schemas.openxmlformats.org/package/2006/relationships"><Relationship Id="rId8" Type="http://schemas.openxmlformats.org/officeDocument/2006/relationships/tags" Target="../tags/tag6613.xml"/><Relationship Id="rId13" Type="http://schemas.openxmlformats.org/officeDocument/2006/relationships/tags" Target="../tags/tag6618.xml"/><Relationship Id="rId18" Type="http://schemas.openxmlformats.org/officeDocument/2006/relationships/slideMaster" Target="../slideMasters/slideMaster48.xml"/><Relationship Id="rId3" Type="http://schemas.openxmlformats.org/officeDocument/2006/relationships/tags" Target="../tags/tag6608.xml"/><Relationship Id="rId7" Type="http://schemas.openxmlformats.org/officeDocument/2006/relationships/tags" Target="../tags/tag6612.xml"/><Relationship Id="rId12" Type="http://schemas.openxmlformats.org/officeDocument/2006/relationships/tags" Target="../tags/tag6617.xml"/><Relationship Id="rId17" Type="http://schemas.openxmlformats.org/officeDocument/2006/relationships/tags" Target="../tags/tag6622.xml"/><Relationship Id="rId2" Type="http://schemas.openxmlformats.org/officeDocument/2006/relationships/tags" Target="../tags/tag6607.xml"/><Relationship Id="rId16" Type="http://schemas.openxmlformats.org/officeDocument/2006/relationships/tags" Target="../tags/tag6621.xml"/><Relationship Id="rId20" Type="http://schemas.openxmlformats.org/officeDocument/2006/relationships/image" Target="../media/image7.svg"/><Relationship Id="rId1" Type="http://schemas.openxmlformats.org/officeDocument/2006/relationships/tags" Target="../tags/tag6606.xml"/><Relationship Id="rId6" Type="http://schemas.openxmlformats.org/officeDocument/2006/relationships/tags" Target="../tags/tag6611.xml"/><Relationship Id="rId11" Type="http://schemas.openxmlformats.org/officeDocument/2006/relationships/tags" Target="../tags/tag6616.xml"/><Relationship Id="rId5" Type="http://schemas.openxmlformats.org/officeDocument/2006/relationships/tags" Target="../tags/tag6610.xml"/><Relationship Id="rId15" Type="http://schemas.openxmlformats.org/officeDocument/2006/relationships/tags" Target="../tags/tag6620.xml"/><Relationship Id="rId10" Type="http://schemas.openxmlformats.org/officeDocument/2006/relationships/tags" Target="../tags/tag6615.xml"/><Relationship Id="rId19" Type="http://schemas.openxmlformats.org/officeDocument/2006/relationships/image" Target="../media/image7.png"/><Relationship Id="rId4" Type="http://schemas.openxmlformats.org/officeDocument/2006/relationships/tags" Target="../tags/tag6609.xml"/><Relationship Id="rId9" Type="http://schemas.openxmlformats.org/officeDocument/2006/relationships/tags" Target="../tags/tag6614.xml"/><Relationship Id="rId14" Type="http://schemas.openxmlformats.org/officeDocument/2006/relationships/tags" Target="../tags/tag6619.xml"/></Relationships>
</file>

<file path=ppt/slideLayouts/_rels/slideLayout8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8.xml"/></Relationships>
</file>

<file path=ppt/slideLayouts/_rels/slideLayout8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48.xml"/><Relationship Id="rId1" Type="http://schemas.openxmlformats.org/officeDocument/2006/relationships/tags" Target="../tags/tag662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8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8.xml"/></Relationships>
</file>

<file path=ppt/slideLayouts/_rels/slideLayout8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8.xml"/><Relationship Id="rId1" Type="http://schemas.openxmlformats.org/officeDocument/2006/relationships/tags" Target="../tags/tag6624.xml"/></Relationships>
</file>

<file path=ppt/slideLayouts/_rels/slideLayout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8.xml"/><Relationship Id="rId1" Type="http://schemas.openxmlformats.org/officeDocument/2006/relationships/tags" Target="../tags/tag6625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49.xml"/><Relationship Id="rId1" Type="http://schemas.openxmlformats.org/officeDocument/2006/relationships/tags" Target="../tags/tag6627.xml"/></Relationships>
</file>

<file path=ppt/slideLayouts/_rels/slideLayout8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49.xml"/><Relationship Id="rId1" Type="http://schemas.openxmlformats.org/officeDocument/2006/relationships/tags" Target="../tags/tag6628.xml"/></Relationships>
</file>

<file path=ppt/slideLayouts/_rels/slideLayout869.xml.rels><?xml version="1.0" encoding="UTF-8" standalone="yes"?>
<Relationships xmlns="http://schemas.openxmlformats.org/package/2006/relationships"><Relationship Id="rId8" Type="http://schemas.openxmlformats.org/officeDocument/2006/relationships/tags" Target="../tags/tag6636.xml"/><Relationship Id="rId13" Type="http://schemas.openxmlformats.org/officeDocument/2006/relationships/tags" Target="../tags/tag6641.xml"/><Relationship Id="rId18" Type="http://schemas.openxmlformats.org/officeDocument/2006/relationships/tags" Target="../tags/tag6646.xml"/><Relationship Id="rId3" Type="http://schemas.openxmlformats.org/officeDocument/2006/relationships/tags" Target="../tags/tag6631.xml"/><Relationship Id="rId21" Type="http://schemas.openxmlformats.org/officeDocument/2006/relationships/tags" Target="../tags/tag6649.xml"/><Relationship Id="rId7" Type="http://schemas.openxmlformats.org/officeDocument/2006/relationships/tags" Target="../tags/tag6635.xml"/><Relationship Id="rId12" Type="http://schemas.openxmlformats.org/officeDocument/2006/relationships/tags" Target="../tags/tag6640.xml"/><Relationship Id="rId17" Type="http://schemas.openxmlformats.org/officeDocument/2006/relationships/tags" Target="../tags/tag6645.xml"/><Relationship Id="rId25" Type="http://schemas.openxmlformats.org/officeDocument/2006/relationships/image" Target="../media/image6.png"/><Relationship Id="rId2" Type="http://schemas.openxmlformats.org/officeDocument/2006/relationships/tags" Target="../tags/tag6630.xml"/><Relationship Id="rId16" Type="http://schemas.openxmlformats.org/officeDocument/2006/relationships/tags" Target="../tags/tag6644.xml"/><Relationship Id="rId20" Type="http://schemas.openxmlformats.org/officeDocument/2006/relationships/tags" Target="../tags/tag6648.xml"/><Relationship Id="rId1" Type="http://schemas.openxmlformats.org/officeDocument/2006/relationships/tags" Target="../tags/tag6629.xml"/><Relationship Id="rId6" Type="http://schemas.openxmlformats.org/officeDocument/2006/relationships/tags" Target="../tags/tag6634.xml"/><Relationship Id="rId11" Type="http://schemas.openxmlformats.org/officeDocument/2006/relationships/tags" Target="../tags/tag6639.xml"/><Relationship Id="rId24" Type="http://schemas.openxmlformats.org/officeDocument/2006/relationships/image" Target="../media/image5.png"/><Relationship Id="rId5" Type="http://schemas.openxmlformats.org/officeDocument/2006/relationships/tags" Target="../tags/tag6633.xml"/><Relationship Id="rId15" Type="http://schemas.openxmlformats.org/officeDocument/2006/relationships/tags" Target="../tags/tag6643.xml"/><Relationship Id="rId23" Type="http://schemas.openxmlformats.org/officeDocument/2006/relationships/image" Target="../media/image4.png"/><Relationship Id="rId10" Type="http://schemas.openxmlformats.org/officeDocument/2006/relationships/tags" Target="../tags/tag6638.xml"/><Relationship Id="rId19" Type="http://schemas.openxmlformats.org/officeDocument/2006/relationships/tags" Target="../tags/tag6647.xml"/><Relationship Id="rId4" Type="http://schemas.openxmlformats.org/officeDocument/2006/relationships/tags" Target="../tags/tag6632.xml"/><Relationship Id="rId9" Type="http://schemas.openxmlformats.org/officeDocument/2006/relationships/tags" Target="../tags/tag6637.xml"/><Relationship Id="rId14" Type="http://schemas.openxmlformats.org/officeDocument/2006/relationships/tags" Target="../tags/tag6642.xml"/><Relationship Id="rId22" Type="http://schemas.openxmlformats.org/officeDocument/2006/relationships/slideMaster" Target="../slideMasters/slideMaster49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870.xml.rels><?xml version="1.0" encoding="UTF-8" standalone="yes"?>
<Relationships xmlns="http://schemas.openxmlformats.org/package/2006/relationships"><Relationship Id="rId8" Type="http://schemas.openxmlformats.org/officeDocument/2006/relationships/tags" Target="../tags/tag6657.xml"/><Relationship Id="rId13" Type="http://schemas.openxmlformats.org/officeDocument/2006/relationships/tags" Target="../tags/tag6662.xml"/><Relationship Id="rId18" Type="http://schemas.openxmlformats.org/officeDocument/2006/relationships/slideMaster" Target="../slideMasters/slideMaster49.xml"/><Relationship Id="rId3" Type="http://schemas.openxmlformats.org/officeDocument/2006/relationships/tags" Target="../tags/tag6652.xml"/><Relationship Id="rId7" Type="http://schemas.openxmlformats.org/officeDocument/2006/relationships/tags" Target="../tags/tag6656.xml"/><Relationship Id="rId12" Type="http://schemas.openxmlformats.org/officeDocument/2006/relationships/tags" Target="../tags/tag6661.xml"/><Relationship Id="rId17" Type="http://schemas.openxmlformats.org/officeDocument/2006/relationships/tags" Target="../tags/tag6666.xml"/><Relationship Id="rId2" Type="http://schemas.openxmlformats.org/officeDocument/2006/relationships/tags" Target="../tags/tag6651.xml"/><Relationship Id="rId16" Type="http://schemas.openxmlformats.org/officeDocument/2006/relationships/tags" Target="../tags/tag6665.xml"/><Relationship Id="rId20" Type="http://schemas.openxmlformats.org/officeDocument/2006/relationships/image" Target="../media/image7.svg"/><Relationship Id="rId1" Type="http://schemas.openxmlformats.org/officeDocument/2006/relationships/tags" Target="../tags/tag6650.xml"/><Relationship Id="rId6" Type="http://schemas.openxmlformats.org/officeDocument/2006/relationships/tags" Target="../tags/tag6655.xml"/><Relationship Id="rId11" Type="http://schemas.openxmlformats.org/officeDocument/2006/relationships/tags" Target="../tags/tag6660.xml"/><Relationship Id="rId5" Type="http://schemas.openxmlformats.org/officeDocument/2006/relationships/tags" Target="../tags/tag6654.xml"/><Relationship Id="rId15" Type="http://schemas.openxmlformats.org/officeDocument/2006/relationships/tags" Target="../tags/tag6664.xml"/><Relationship Id="rId10" Type="http://schemas.openxmlformats.org/officeDocument/2006/relationships/tags" Target="../tags/tag6659.xml"/><Relationship Id="rId19" Type="http://schemas.openxmlformats.org/officeDocument/2006/relationships/image" Target="../media/image7.png"/><Relationship Id="rId4" Type="http://schemas.openxmlformats.org/officeDocument/2006/relationships/tags" Target="../tags/tag6653.xml"/><Relationship Id="rId9" Type="http://schemas.openxmlformats.org/officeDocument/2006/relationships/tags" Target="../tags/tag6658.xml"/><Relationship Id="rId14" Type="http://schemas.openxmlformats.org/officeDocument/2006/relationships/tags" Target="../tags/tag6663.xml"/></Relationships>
</file>

<file path=ppt/slideLayouts/_rels/slideLayout871.xml.rels><?xml version="1.0" encoding="UTF-8" standalone="yes"?>
<Relationships xmlns="http://schemas.openxmlformats.org/package/2006/relationships"><Relationship Id="rId8" Type="http://schemas.openxmlformats.org/officeDocument/2006/relationships/tags" Target="../tags/tag6674.xml"/><Relationship Id="rId13" Type="http://schemas.openxmlformats.org/officeDocument/2006/relationships/tags" Target="../tags/tag6679.xml"/><Relationship Id="rId18" Type="http://schemas.openxmlformats.org/officeDocument/2006/relationships/tags" Target="../tags/tag6684.xml"/><Relationship Id="rId3" Type="http://schemas.openxmlformats.org/officeDocument/2006/relationships/tags" Target="../tags/tag6669.xml"/><Relationship Id="rId7" Type="http://schemas.openxmlformats.org/officeDocument/2006/relationships/tags" Target="../tags/tag6673.xml"/><Relationship Id="rId12" Type="http://schemas.openxmlformats.org/officeDocument/2006/relationships/tags" Target="../tags/tag6678.xml"/><Relationship Id="rId17" Type="http://schemas.openxmlformats.org/officeDocument/2006/relationships/tags" Target="../tags/tag6683.xml"/><Relationship Id="rId2" Type="http://schemas.openxmlformats.org/officeDocument/2006/relationships/tags" Target="../tags/tag6668.xml"/><Relationship Id="rId16" Type="http://schemas.openxmlformats.org/officeDocument/2006/relationships/tags" Target="../tags/tag6682.xml"/><Relationship Id="rId20" Type="http://schemas.openxmlformats.org/officeDocument/2006/relationships/image" Target="../media/image8.png"/><Relationship Id="rId1" Type="http://schemas.openxmlformats.org/officeDocument/2006/relationships/tags" Target="../tags/tag6667.xml"/><Relationship Id="rId6" Type="http://schemas.openxmlformats.org/officeDocument/2006/relationships/tags" Target="../tags/tag6672.xml"/><Relationship Id="rId11" Type="http://schemas.openxmlformats.org/officeDocument/2006/relationships/tags" Target="../tags/tag6677.xml"/><Relationship Id="rId5" Type="http://schemas.openxmlformats.org/officeDocument/2006/relationships/tags" Target="../tags/tag6671.xml"/><Relationship Id="rId15" Type="http://schemas.openxmlformats.org/officeDocument/2006/relationships/tags" Target="../tags/tag6681.xml"/><Relationship Id="rId10" Type="http://schemas.openxmlformats.org/officeDocument/2006/relationships/tags" Target="../tags/tag6676.xml"/><Relationship Id="rId19" Type="http://schemas.openxmlformats.org/officeDocument/2006/relationships/slideMaster" Target="../slideMasters/slideMaster49.xml"/><Relationship Id="rId4" Type="http://schemas.openxmlformats.org/officeDocument/2006/relationships/tags" Target="../tags/tag6670.xml"/><Relationship Id="rId9" Type="http://schemas.openxmlformats.org/officeDocument/2006/relationships/tags" Target="../tags/tag6675.xml"/><Relationship Id="rId14" Type="http://schemas.openxmlformats.org/officeDocument/2006/relationships/tags" Target="../tags/tag6680.xml"/></Relationships>
</file>

<file path=ppt/slideLayouts/_rels/slideLayout872.xml.rels><?xml version="1.0" encoding="UTF-8" standalone="yes"?>
<Relationships xmlns="http://schemas.openxmlformats.org/package/2006/relationships"><Relationship Id="rId8" Type="http://schemas.openxmlformats.org/officeDocument/2006/relationships/tags" Target="../tags/tag6692.xml"/><Relationship Id="rId13" Type="http://schemas.openxmlformats.org/officeDocument/2006/relationships/tags" Target="../tags/tag6697.xml"/><Relationship Id="rId18" Type="http://schemas.openxmlformats.org/officeDocument/2006/relationships/slideMaster" Target="../slideMasters/slideMaster49.xml"/><Relationship Id="rId3" Type="http://schemas.openxmlformats.org/officeDocument/2006/relationships/tags" Target="../tags/tag6687.xml"/><Relationship Id="rId7" Type="http://schemas.openxmlformats.org/officeDocument/2006/relationships/tags" Target="../tags/tag6691.xml"/><Relationship Id="rId12" Type="http://schemas.openxmlformats.org/officeDocument/2006/relationships/tags" Target="../tags/tag6696.xml"/><Relationship Id="rId17" Type="http://schemas.openxmlformats.org/officeDocument/2006/relationships/tags" Target="../tags/tag6701.xml"/><Relationship Id="rId2" Type="http://schemas.openxmlformats.org/officeDocument/2006/relationships/tags" Target="../tags/tag6686.xml"/><Relationship Id="rId16" Type="http://schemas.openxmlformats.org/officeDocument/2006/relationships/tags" Target="../tags/tag6700.xml"/><Relationship Id="rId20" Type="http://schemas.openxmlformats.org/officeDocument/2006/relationships/image" Target="../media/image7.svg"/><Relationship Id="rId1" Type="http://schemas.openxmlformats.org/officeDocument/2006/relationships/tags" Target="../tags/tag6685.xml"/><Relationship Id="rId6" Type="http://schemas.openxmlformats.org/officeDocument/2006/relationships/tags" Target="../tags/tag6690.xml"/><Relationship Id="rId11" Type="http://schemas.openxmlformats.org/officeDocument/2006/relationships/tags" Target="../tags/tag6695.xml"/><Relationship Id="rId5" Type="http://schemas.openxmlformats.org/officeDocument/2006/relationships/tags" Target="../tags/tag6689.xml"/><Relationship Id="rId15" Type="http://schemas.openxmlformats.org/officeDocument/2006/relationships/tags" Target="../tags/tag6699.xml"/><Relationship Id="rId10" Type="http://schemas.openxmlformats.org/officeDocument/2006/relationships/tags" Target="../tags/tag6694.xml"/><Relationship Id="rId19" Type="http://schemas.openxmlformats.org/officeDocument/2006/relationships/image" Target="../media/image7.png"/><Relationship Id="rId4" Type="http://schemas.openxmlformats.org/officeDocument/2006/relationships/tags" Target="../tags/tag6688.xml"/><Relationship Id="rId9" Type="http://schemas.openxmlformats.org/officeDocument/2006/relationships/tags" Target="../tags/tag6693.xml"/><Relationship Id="rId14" Type="http://schemas.openxmlformats.org/officeDocument/2006/relationships/tags" Target="../tags/tag6698.xml"/></Relationships>
</file>

<file path=ppt/slideLayouts/_rels/slideLayout873.xml.rels><?xml version="1.0" encoding="UTF-8" standalone="yes"?>
<Relationships xmlns="http://schemas.openxmlformats.org/package/2006/relationships"><Relationship Id="rId8" Type="http://schemas.openxmlformats.org/officeDocument/2006/relationships/tags" Target="../tags/tag6709.xml"/><Relationship Id="rId13" Type="http://schemas.openxmlformats.org/officeDocument/2006/relationships/tags" Target="../tags/tag6714.xml"/><Relationship Id="rId18" Type="http://schemas.openxmlformats.org/officeDocument/2006/relationships/tags" Target="../tags/tag6719.xml"/><Relationship Id="rId3" Type="http://schemas.openxmlformats.org/officeDocument/2006/relationships/tags" Target="../tags/tag6704.xml"/><Relationship Id="rId21" Type="http://schemas.openxmlformats.org/officeDocument/2006/relationships/tags" Target="../tags/tag6722.xml"/><Relationship Id="rId7" Type="http://schemas.openxmlformats.org/officeDocument/2006/relationships/tags" Target="../tags/tag6708.xml"/><Relationship Id="rId12" Type="http://schemas.openxmlformats.org/officeDocument/2006/relationships/tags" Target="../tags/tag6713.xml"/><Relationship Id="rId17" Type="http://schemas.openxmlformats.org/officeDocument/2006/relationships/tags" Target="../tags/tag6718.xml"/><Relationship Id="rId2" Type="http://schemas.openxmlformats.org/officeDocument/2006/relationships/tags" Target="../tags/tag6703.xml"/><Relationship Id="rId16" Type="http://schemas.openxmlformats.org/officeDocument/2006/relationships/tags" Target="../tags/tag6717.xml"/><Relationship Id="rId20" Type="http://schemas.openxmlformats.org/officeDocument/2006/relationships/tags" Target="../tags/tag6721.xml"/><Relationship Id="rId1" Type="http://schemas.openxmlformats.org/officeDocument/2006/relationships/tags" Target="../tags/tag6702.xml"/><Relationship Id="rId6" Type="http://schemas.openxmlformats.org/officeDocument/2006/relationships/tags" Target="../tags/tag6707.xml"/><Relationship Id="rId11" Type="http://schemas.openxmlformats.org/officeDocument/2006/relationships/tags" Target="../tags/tag6712.xml"/><Relationship Id="rId24" Type="http://schemas.openxmlformats.org/officeDocument/2006/relationships/image" Target="../media/image7.svg"/><Relationship Id="rId5" Type="http://schemas.openxmlformats.org/officeDocument/2006/relationships/tags" Target="../tags/tag6706.xml"/><Relationship Id="rId15" Type="http://schemas.openxmlformats.org/officeDocument/2006/relationships/tags" Target="../tags/tag6716.xml"/><Relationship Id="rId23" Type="http://schemas.openxmlformats.org/officeDocument/2006/relationships/image" Target="../media/image7.png"/><Relationship Id="rId10" Type="http://schemas.openxmlformats.org/officeDocument/2006/relationships/tags" Target="../tags/tag6711.xml"/><Relationship Id="rId19" Type="http://schemas.openxmlformats.org/officeDocument/2006/relationships/tags" Target="../tags/tag6720.xml"/><Relationship Id="rId4" Type="http://schemas.openxmlformats.org/officeDocument/2006/relationships/tags" Target="../tags/tag6705.xml"/><Relationship Id="rId9" Type="http://schemas.openxmlformats.org/officeDocument/2006/relationships/tags" Target="../tags/tag6710.xml"/><Relationship Id="rId14" Type="http://schemas.openxmlformats.org/officeDocument/2006/relationships/tags" Target="../tags/tag6715.xml"/><Relationship Id="rId22" Type="http://schemas.openxmlformats.org/officeDocument/2006/relationships/slideMaster" Target="../slideMasters/slideMaster49.xml"/></Relationships>
</file>

<file path=ppt/slideLayouts/_rels/slideLayout874.xml.rels><?xml version="1.0" encoding="UTF-8" standalone="yes"?>
<Relationships xmlns="http://schemas.openxmlformats.org/package/2006/relationships"><Relationship Id="rId8" Type="http://schemas.openxmlformats.org/officeDocument/2006/relationships/tags" Target="../tags/tag6730.xml"/><Relationship Id="rId13" Type="http://schemas.openxmlformats.org/officeDocument/2006/relationships/tags" Target="../tags/tag6735.xml"/><Relationship Id="rId18" Type="http://schemas.openxmlformats.org/officeDocument/2006/relationships/tags" Target="../tags/tag6740.xml"/><Relationship Id="rId3" Type="http://schemas.openxmlformats.org/officeDocument/2006/relationships/tags" Target="../tags/tag6725.xml"/><Relationship Id="rId21" Type="http://schemas.openxmlformats.org/officeDocument/2006/relationships/tags" Target="../tags/tag6743.xml"/><Relationship Id="rId7" Type="http://schemas.openxmlformats.org/officeDocument/2006/relationships/tags" Target="../tags/tag6729.xml"/><Relationship Id="rId12" Type="http://schemas.openxmlformats.org/officeDocument/2006/relationships/tags" Target="../tags/tag6734.xml"/><Relationship Id="rId17" Type="http://schemas.openxmlformats.org/officeDocument/2006/relationships/tags" Target="../tags/tag6739.xml"/><Relationship Id="rId2" Type="http://schemas.openxmlformats.org/officeDocument/2006/relationships/tags" Target="../tags/tag6724.xml"/><Relationship Id="rId16" Type="http://schemas.openxmlformats.org/officeDocument/2006/relationships/tags" Target="../tags/tag6738.xml"/><Relationship Id="rId20" Type="http://schemas.openxmlformats.org/officeDocument/2006/relationships/tags" Target="../tags/tag6742.xml"/><Relationship Id="rId1" Type="http://schemas.openxmlformats.org/officeDocument/2006/relationships/tags" Target="../tags/tag6723.xml"/><Relationship Id="rId6" Type="http://schemas.openxmlformats.org/officeDocument/2006/relationships/tags" Target="../tags/tag6728.xml"/><Relationship Id="rId11" Type="http://schemas.openxmlformats.org/officeDocument/2006/relationships/tags" Target="../tags/tag6733.xml"/><Relationship Id="rId24" Type="http://schemas.openxmlformats.org/officeDocument/2006/relationships/image" Target="../media/image7.svg"/><Relationship Id="rId5" Type="http://schemas.openxmlformats.org/officeDocument/2006/relationships/tags" Target="../tags/tag6727.xml"/><Relationship Id="rId15" Type="http://schemas.openxmlformats.org/officeDocument/2006/relationships/tags" Target="../tags/tag6737.xml"/><Relationship Id="rId23" Type="http://schemas.openxmlformats.org/officeDocument/2006/relationships/image" Target="../media/image7.png"/><Relationship Id="rId10" Type="http://schemas.openxmlformats.org/officeDocument/2006/relationships/tags" Target="../tags/tag6732.xml"/><Relationship Id="rId19" Type="http://schemas.openxmlformats.org/officeDocument/2006/relationships/tags" Target="../tags/tag6741.xml"/><Relationship Id="rId4" Type="http://schemas.openxmlformats.org/officeDocument/2006/relationships/tags" Target="../tags/tag6726.xml"/><Relationship Id="rId9" Type="http://schemas.openxmlformats.org/officeDocument/2006/relationships/tags" Target="../tags/tag6731.xml"/><Relationship Id="rId14" Type="http://schemas.openxmlformats.org/officeDocument/2006/relationships/tags" Target="../tags/tag6736.xml"/><Relationship Id="rId22" Type="http://schemas.openxmlformats.org/officeDocument/2006/relationships/slideMaster" Target="../slideMasters/slideMaster49.xml"/></Relationships>
</file>

<file path=ppt/slideLayouts/_rels/slideLayout875.xml.rels><?xml version="1.0" encoding="UTF-8" standalone="yes"?>
<Relationships xmlns="http://schemas.openxmlformats.org/package/2006/relationships"><Relationship Id="rId8" Type="http://schemas.openxmlformats.org/officeDocument/2006/relationships/tags" Target="../tags/tag6751.xml"/><Relationship Id="rId13" Type="http://schemas.openxmlformats.org/officeDocument/2006/relationships/tags" Target="../tags/tag6756.xml"/><Relationship Id="rId18" Type="http://schemas.openxmlformats.org/officeDocument/2006/relationships/slideMaster" Target="../slideMasters/slideMaster49.xml"/><Relationship Id="rId3" Type="http://schemas.openxmlformats.org/officeDocument/2006/relationships/tags" Target="../tags/tag6746.xml"/><Relationship Id="rId7" Type="http://schemas.openxmlformats.org/officeDocument/2006/relationships/tags" Target="../tags/tag6750.xml"/><Relationship Id="rId12" Type="http://schemas.openxmlformats.org/officeDocument/2006/relationships/tags" Target="../tags/tag6755.xml"/><Relationship Id="rId17" Type="http://schemas.openxmlformats.org/officeDocument/2006/relationships/tags" Target="../tags/tag6760.xml"/><Relationship Id="rId2" Type="http://schemas.openxmlformats.org/officeDocument/2006/relationships/tags" Target="../tags/tag6745.xml"/><Relationship Id="rId16" Type="http://schemas.openxmlformats.org/officeDocument/2006/relationships/tags" Target="../tags/tag6759.xml"/><Relationship Id="rId20" Type="http://schemas.openxmlformats.org/officeDocument/2006/relationships/image" Target="../media/image7.svg"/><Relationship Id="rId1" Type="http://schemas.openxmlformats.org/officeDocument/2006/relationships/tags" Target="../tags/tag6744.xml"/><Relationship Id="rId6" Type="http://schemas.openxmlformats.org/officeDocument/2006/relationships/tags" Target="../tags/tag6749.xml"/><Relationship Id="rId11" Type="http://schemas.openxmlformats.org/officeDocument/2006/relationships/tags" Target="../tags/tag6754.xml"/><Relationship Id="rId5" Type="http://schemas.openxmlformats.org/officeDocument/2006/relationships/tags" Target="../tags/tag6748.xml"/><Relationship Id="rId15" Type="http://schemas.openxmlformats.org/officeDocument/2006/relationships/tags" Target="../tags/tag6758.xml"/><Relationship Id="rId10" Type="http://schemas.openxmlformats.org/officeDocument/2006/relationships/tags" Target="../tags/tag6753.xml"/><Relationship Id="rId19" Type="http://schemas.openxmlformats.org/officeDocument/2006/relationships/image" Target="../media/image7.png"/><Relationship Id="rId4" Type="http://schemas.openxmlformats.org/officeDocument/2006/relationships/tags" Target="../tags/tag6747.xml"/><Relationship Id="rId9" Type="http://schemas.openxmlformats.org/officeDocument/2006/relationships/tags" Target="../tags/tag6752.xml"/><Relationship Id="rId14" Type="http://schemas.openxmlformats.org/officeDocument/2006/relationships/tags" Target="../tags/tag6757.xml"/></Relationships>
</file>

<file path=ppt/slideLayouts/_rels/slideLayout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9.xml"/></Relationships>
</file>

<file path=ppt/slideLayouts/_rels/slideLayout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49.xml"/><Relationship Id="rId1" Type="http://schemas.openxmlformats.org/officeDocument/2006/relationships/tags" Target="../tags/tag6761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9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9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690.xml"/></Relationships>
</file>

<file path=ppt/slideLayouts/_rels/slideLayout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9.xml"/><Relationship Id="rId1" Type="http://schemas.openxmlformats.org/officeDocument/2006/relationships/tags" Target="../tags/tag6762.xml"/></Relationships>
</file>

<file path=ppt/slideLayouts/_rels/slideLayout8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49.xml"/><Relationship Id="rId1" Type="http://schemas.openxmlformats.org/officeDocument/2006/relationships/tags" Target="../tags/tag6763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8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0.xml"/><Relationship Id="rId1" Type="http://schemas.openxmlformats.org/officeDocument/2006/relationships/tags" Target="../tags/tag6765.xml"/></Relationships>
</file>

<file path=ppt/slideLayouts/_rels/slideLayout8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50.xml"/><Relationship Id="rId1" Type="http://schemas.openxmlformats.org/officeDocument/2006/relationships/tags" Target="../tags/tag6766.xml"/></Relationships>
</file>

<file path=ppt/slideLayouts/_rels/slideLayout887.xml.rels><?xml version="1.0" encoding="UTF-8" standalone="yes"?>
<Relationships xmlns="http://schemas.openxmlformats.org/package/2006/relationships"><Relationship Id="rId8" Type="http://schemas.openxmlformats.org/officeDocument/2006/relationships/tags" Target="../tags/tag6774.xml"/><Relationship Id="rId13" Type="http://schemas.openxmlformats.org/officeDocument/2006/relationships/tags" Target="../tags/tag6779.xml"/><Relationship Id="rId18" Type="http://schemas.openxmlformats.org/officeDocument/2006/relationships/tags" Target="../tags/tag6784.xml"/><Relationship Id="rId3" Type="http://schemas.openxmlformats.org/officeDocument/2006/relationships/tags" Target="../tags/tag6769.xml"/><Relationship Id="rId21" Type="http://schemas.openxmlformats.org/officeDocument/2006/relationships/tags" Target="../tags/tag6787.xml"/><Relationship Id="rId7" Type="http://schemas.openxmlformats.org/officeDocument/2006/relationships/tags" Target="../tags/tag6773.xml"/><Relationship Id="rId12" Type="http://schemas.openxmlformats.org/officeDocument/2006/relationships/tags" Target="../tags/tag6778.xml"/><Relationship Id="rId17" Type="http://schemas.openxmlformats.org/officeDocument/2006/relationships/tags" Target="../tags/tag6783.xml"/><Relationship Id="rId25" Type="http://schemas.openxmlformats.org/officeDocument/2006/relationships/image" Target="../media/image6.png"/><Relationship Id="rId2" Type="http://schemas.openxmlformats.org/officeDocument/2006/relationships/tags" Target="../tags/tag6768.xml"/><Relationship Id="rId16" Type="http://schemas.openxmlformats.org/officeDocument/2006/relationships/tags" Target="../tags/tag6782.xml"/><Relationship Id="rId20" Type="http://schemas.openxmlformats.org/officeDocument/2006/relationships/tags" Target="../tags/tag6786.xml"/><Relationship Id="rId1" Type="http://schemas.openxmlformats.org/officeDocument/2006/relationships/tags" Target="../tags/tag6767.xml"/><Relationship Id="rId6" Type="http://schemas.openxmlformats.org/officeDocument/2006/relationships/tags" Target="../tags/tag6772.xml"/><Relationship Id="rId11" Type="http://schemas.openxmlformats.org/officeDocument/2006/relationships/tags" Target="../tags/tag6777.xml"/><Relationship Id="rId24" Type="http://schemas.openxmlformats.org/officeDocument/2006/relationships/image" Target="../media/image5.png"/><Relationship Id="rId5" Type="http://schemas.openxmlformats.org/officeDocument/2006/relationships/tags" Target="../tags/tag6771.xml"/><Relationship Id="rId15" Type="http://schemas.openxmlformats.org/officeDocument/2006/relationships/tags" Target="../tags/tag6781.xml"/><Relationship Id="rId23" Type="http://schemas.openxmlformats.org/officeDocument/2006/relationships/image" Target="../media/image4.png"/><Relationship Id="rId10" Type="http://schemas.openxmlformats.org/officeDocument/2006/relationships/tags" Target="../tags/tag6776.xml"/><Relationship Id="rId19" Type="http://schemas.openxmlformats.org/officeDocument/2006/relationships/tags" Target="../tags/tag6785.xml"/><Relationship Id="rId4" Type="http://schemas.openxmlformats.org/officeDocument/2006/relationships/tags" Target="../tags/tag6770.xml"/><Relationship Id="rId9" Type="http://schemas.openxmlformats.org/officeDocument/2006/relationships/tags" Target="../tags/tag6775.xml"/><Relationship Id="rId14" Type="http://schemas.openxmlformats.org/officeDocument/2006/relationships/tags" Target="../tags/tag6780.xml"/><Relationship Id="rId22" Type="http://schemas.openxmlformats.org/officeDocument/2006/relationships/slideMaster" Target="../slideMasters/slideMaster50.xml"/></Relationships>
</file>

<file path=ppt/slideLayouts/_rels/slideLayout888.xml.rels><?xml version="1.0" encoding="UTF-8" standalone="yes"?>
<Relationships xmlns="http://schemas.openxmlformats.org/package/2006/relationships"><Relationship Id="rId8" Type="http://schemas.openxmlformats.org/officeDocument/2006/relationships/tags" Target="../tags/tag6795.xml"/><Relationship Id="rId13" Type="http://schemas.openxmlformats.org/officeDocument/2006/relationships/tags" Target="../tags/tag6800.xml"/><Relationship Id="rId18" Type="http://schemas.openxmlformats.org/officeDocument/2006/relationships/slideMaster" Target="../slideMasters/slideMaster50.xml"/><Relationship Id="rId3" Type="http://schemas.openxmlformats.org/officeDocument/2006/relationships/tags" Target="../tags/tag6790.xml"/><Relationship Id="rId7" Type="http://schemas.openxmlformats.org/officeDocument/2006/relationships/tags" Target="../tags/tag6794.xml"/><Relationship Id="rId12" Type="http://schemas.openxmlformats.org/officeDocument/2006/relationships/tags" Target="../tags/tag6799.xml"/><Relationship Id="rId17" Type="http://schemas.openxmlformats.org/officeDocument/2006/relationships/tags" Target="../tags/tag6804.xml"/><Relationship Id="rId2" Type="http://schemas.openxmlformats.org/officeDocument/2006/relationships/tags" Target="../tags/tag6789.xml"/><Relationship Id="rId16" Type="http://schemas.openxmlformats.org/officeDocument/2006/relationships/tags" Target="../tags/tag6803.xml"/><Relationship Id="rId20" Type="http://schemas.openxmlformats.org/officeDocument/2006/relationships/image" Target="../media/image7.svg"/><Relationship Id="rId1" Type="http://schemas.openxmlformats.org/officeDocument/2006/relationships/tags" Target="../tags/tag6788.xml"/><Relationship Id="rId6" Type="http://schemas.openxmlformats.org/officeDocument/2006/relationships/tags" Target="../tags/tag6793.xml"/><Relationship Id="rId11" Type="http://schemas.openxmlformats.org/officeDocument/2006/relationships/tags" Target="../tags/tag6798.xml"/><Relationship Id="rId5" Type="http://schemas.openxmlformats.org/officeDocument/2006/relationships/tags" Target="../tags/tag6792.xml"/><Relationship Id="rId15" Type="http://schemas.openxmlformats.org/officeDocument/2006/relationships/tags" Target="../tags/tag6802.xml"/><Relationship Id="rId10" Type="http://schemas.openxmlformats.org/officeDocument/2006/relationships/tags" Target="../tags/tag6797.xml"/><Relationship Id="rId19" Type="http://schemas.openxmlformats.org/officeDocument/2006/relationships/image" Target="../media/image7.png"/><Relationship Id="rId4" Type="http://schemas.openxmlformats.org/officeDocument/2006/relationships/tags" Target="../tags/tag6791.xml"/><Relationship Id="rId9" Type="http://schemas.openxmlformats.org/officeDocument/2006/relationships/tags" Target="../tags/tag6796.xml"/><Relationship Id="rId14" Type="http://schemas.openxmlformats.org/officeDocument/2006/relationships/tags" Target="../tags/tag6801.xml"/></Relationships>
</file>

<file path=ppt/slideLayouts/_rels/slideLayout889.xml.rels><?xml version="1.0" encoding="UTF-8" standalone="yes"?>
<Relationships xmlns="http://schemas.openxmlformats.org/package/2006/relationships"><Relationship Id="rId8" Type="http://schemas.openxmlformats.org/officeDocument/2006/relationships/tags" Target="../tags/tag6812.xml"/><Relationship Id="rId13" Type="http://schemas.openxmlformats.org/officeDocument/2006/relationships/tags" Target="../tags/tag6817.xml"/><Relationship Id="rId18" Type="http://schemas.openxmlformats.org/officeDocument/2006/relationships/tags" Target="../tags/tag6822.xml"/><Relationship Id="rId3" Type="http://schemas.openxmlformats.org/officeDocument/2006/relationships/tags" Target="../tags/tag6807.xml"/><Relationship Id="rId7" Type="http://schemas.openxmlformats.org/officeDocument/2006/relationships/tags" Target="../tags/tag6811.xml"/><Relationship Id="rId12" Type="http://schemas.openxmlformats.org/officeDocument/2006/relationships/tags" Target="../tags/tag6816.xml"/><Relationship Id="rId17" Type="http://schemas.openxmlformats.org/officeDocument/2006/relationships/tags" Target="../tags/tag6821.xml"/><Relationship Id="rId2" Type="http://schemas.openxmlformats.org/officeDocument/2006/relationships/tags" Target="../tags/tag6806.xml"/><Relationship Id="rId16" Type="http://schemas.openxmlformats.org/officeDocument/2006/relationships/tags" Target="../tags/tag6820.xml"/><Relationship Id="rId20" Type="http://schemas.openxmlformats.org/officeDocument/2006/relationships/image" Target="../media/image8.png"/><Relationship Id="rId1" Type="http://schemas.openxmlformats.org/officeDocument/2006/relationships/tags" Target="../tags/tag6805.xml"/><Relationship Id="rId6" Type="http://schemas.openxmlformats.org/officeDocument/2006/relationships/tags" Target="../tags/tag6810.xml"/><Relationship Id="rId11" Type="http://schemas.openxmlformats.org/officeDocument/2006/relationships/tags" Target="../tags/tag6815.xml"/><Relationship Id="rId5" Type="http://schemas.openxmlformats.org/officeDocument/2006/relationships/tags" Target="../tags/tag6809.xml"/><Relationship Id="rId15" Type="http://schemas.openxmlformats.org/officeDocument/2006/relationships/tags" Target="../tags/tag6819.xml"/><Relationship Id="rId10" Type="http://schemas.openxmlformats.org/officeDocument/2006/relationships/tags" Target="../tags/tag6814.xml"/><Relationship Id="rId19" Type="http://schemas.openxmlformats.org/officeDocument/2006/relationships/slideMaster" Target="../slideMasters/slideMaster50.xml"/><Relationship Id="rId4" Type="http://schemas.openxmlformats.org/officeDocument/2006/relationships/tags" Target="../tags/tag6808.xml"/><Relationship Id="rId9" Type="http://schemas.openxmlformats.org/officeDocument/2006/relationships/tags" Target="../tags/tag6813.xml"/><Relationship Id="rId14" Type="http://schemas.openxmlformats.org/officeDocument/2006/relationships/tags" Target="../tags/tag6818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691.xml"/></Relationships>
</file>

<file path=ppt/slideLayouts/_rels/slideLayout890.xml.rels><?xml version="1.0" encoding="UTF-8" standalone="yes"?>
<Relationships xmlns="http://schemas.openxmlformats.org/package/2006/relationships"><Relationship Id="rId8" Type="http://schemas.openxmlformats.org/officeDocument/2006/relationships/tags" Target="../tags/tag6830.xml"/><Relationship Id="rId13" Type="http://schemas.openxmlformats.org/officeDocument/2006/relationships/tags" Target="../tags/tag6835.xml"/><Relationship Id="rId18" Type="http://schemas.openxmlformats.org/officeDocument/2006/relationships/slideMaster" Target="../slideMasters/slideMaster50.xml"/><Relationship Id="rId3" Type="http://schemas.openxmlformats.org/officeDocument/2006/relationships/tags" Target="../tags/tag6825.xml"/><Relationship Id="rId7" Type="http://schemas.openxmlformats.org/officeDocument/2006/relationships/tags" Target="../tags/tag6829.xml"/><Relationship Id="rId12" Type="http://schemas.openxmlformats.org/officeDocument/2006/relationships/tags" Target="../tags/tag6834.xml"/><Relationship Id="rId17" Type="http://schemas.openxmlformats.org/officeDocument/2006/relationships/tags" Target="../tags/tag6839.xml"/><Relationship Id="rId2" Type="http://schemas.openxmlformats.org/officeDocument/2006/relationships/tags" Target="../tags/tag6824.xml"/><Relationship Id="rId16" Type="http://schemas.openxmlformats.org/officeDocument/2006/relationships/tags" Target="../tags/tag6838.xml"/><Relationship Id="rId20" Type="http://schemas.openxmlformats.org/officeDocument/2006/relationships/image" Target="../media/image7.svg"/><Relationship Id="rId1" Type="http://schemas.openxmlformats.org/officeDocument/2006/relationships/tags" Target="../tags/tag6823.xml"/><Relationship Id="rId6" Type="http://schemas.openxmlformats.org/officeDocument/2006/relationships/tags" Target="../tags/tag6828.xml"/><Relationship Id="rId11" Type="http://schemas.openxmlformats.org/officeDocument/2006/relationships/tags" Target="../tags/tag6833.xml"/><Relationship Id="rId5" Type="http://schemas.openxmlformats.org/officeDocument/2006/relationships/tags" Target="../tags/tag6827.xml"/><Relationship Id="rId15" Type="http://schemas.openxmlformats.org/officeDocument/2006/relationships/tags" Target="../tags/tag6837.xml"/><Relationship Id="rId10" Type="http://schemas.openxmlformats.org/officeDocument/2006/relationships/tags" Target="../tags/tag6832.xml"/><Relationship Id="rId19" Type="http://schemas.openxmlformats.org/officeDocument/2006/relationships/image" Target="../media/image7.png"/><Relationship Id="rId4" Type="http://schemas.openxmlformats.org/officeDocument/2006/relationships/tags" Target="../tags/tag6826.xml"/><Relationship Id="rId9" Type="http://schemas.openxmlformats.org/officeDocument/2006/relationships/tags" Target="../tags/tag6831.xml"/><Relationship Id="rId14" Type="http://schemas.openxmlformats.org/officeDocument/2006/relationships/tags" Target="../tags/tag6836.xml"/></Relationships>
</file>

<file path=ppt/slideLayouts/_rels/slideLayout891.xml.rels><?xml version="1.0" encoding="UTF-8" standalone="yes"?>
<Relationships xmlns="http://schemas.openxmlformats.org/package/2006/relationships"><Relationship Id="rId8" Type="http://schemas.openxmlformats.org/officeDocument/2006/relationships/tags" Target="../tags/tag6847.xml"/><Relationship Id="rId13" Type="http://schemas.openxmlformats.org/officeDocument/2006/relationships/tags" Target="../tags/tag6852.xml"/><Relationship Id="rId18" Type="http://schemas.openxmlformats.org/officeDocument/2006/relationships/tags" Target="../tags/tag6857.xml"/><Relationship Id="rId3" Type="http://schemas.openxmlformats.org/officeDocument/2006/relationships/tags" Target="../tags/tag6842.xml"/><Relationship Id="rId21" Type="http://schemas.openxmlformats.org/officeDocument/2006/relationships/tags" Target="../tags/tag6860.xml"/><Relationship Id="rId7" Type="http://schemas.openxmlformats.org/officeDocument/2006/relationships/tags" Target="../tags/tag6846.xml"/><Relationship Id="rId12" Type="http://schemas.openxmlformats.org/officeDocument/2006/relationships/tags" Target="../tags/tag6851.xml"/><Relationship Id="rId17" Type="http://schemas.openxmlformats.org/officeDocument/2006/relationships/tags" Target="../tags/tag6856.xml"/><Relationship Id="rId2" Type="http://schemas.openxmlformats.org/officeDocument/2006/relationships/tags" Target="../tags/tag6841.xml"/><Relationship Id="rId16" Type="http://schemas.openxmlformats.org/officeDocument/2006/relationships/tags" Target="../tags/tag6855.xml"/><Relationship Id="rId20" Type="http://schemas.openxmlformats.org/officeDocument/2006/relationships/tags" Target="../tags/tag6859.xml"/><Relationship Id="rId1" Type="http://schemas.openxmlformats.org/officeDocument/2006/relationships/tags" Target="../tags/tag6840.xml"/><Relationship Id="rId6" Type="http://schemas.openxmlformats.org/officeDocument/2006/relationships/tags" Target="../tags/tag6845.xml"/><Relationship Id="rId11" Type="http://schemas.openxmlformats.org/officeDocument/2006/relationships/tags" Target="../tags/tag6850.xml"/><Relationship Id="rId24" Type="http://schemas.openxmlformats.org/officeDocument/2006/relationships/image" Target="../media/image7.svg"/><Relationship Id="rId5" Type="http://schemas.openxmlformats.org/officeDocument/2006/relationships/tags" Target="../tags/tag6844.xml"/><Relationship Id="rId15" Type="http://schemas.openxmlformats.org/officeDocument/2006/relationships/tags" Target="../tags/tag6854.xml"/><Relationship Id="rId23" Type="http://schemas.openxmlformats.org/officeDocument/2006/relationships/image" Target="../media/image7.png"/><Relationship Id="rId10" Type="http://schemas.openxmlformats.org/officeDocument/2006/relationships/tags" Target="../tags/tag6849.xml"/><Relationship Id="rId19" Type="http://schemas.openxmlformats.org/officeDocument/2006/relationships/tags" Target="../tags/tag6858.xml"/><Relationship Id="rId4" Type="http://schemas.openxmlformats.org/officeDocument/2006/relationships/tags" Target="../tags/tag6843.xml"/><Relationship Id="rId9" Type="http://schemas.openxmlformats.org/officeDocument/2006/relationships/tags" Target="../tags/tag6848.xml"/><Relationship Id="rId14" Type="http://schemas.openxmlformats.org/officeDocument/2006/relationships/tags" Target="../tags/tag6853.xml"/><Relationship Id="rId22" Type="http://schemas.openxmlformats.org/officeDocument/2006/relationships/slideMaster" Target="../slideMasters/slideMaster50.xml"/></Relationships>
</file>

<file path=ppt/slideLayouts/_rels/slideLayout892.xml.rels><?xml version="1.0" encoding="UTF-8" standalone="yes"?>
<Relationships xmlns="http://schemas.openxmlformats.org/package/2006/relationships"><Relationship Id="rId8" Type="http://schemas.openxmlformats.org/officeDocument/2006/relationships/tags" Target="../tags/tag6868.xml"/><Relationship Id="rId13" Type="http://schemas.openxmlformats.org/officeDocument/2006/relationships/tags" Target="../tags/tag6873.xml"/><Relationship Id="rId18" Type="http://schemas.openxmlformats.org/officeDocument/2006/relationships/tags" Target="../tags/tag6878.xml"/><Relationship Id="rId3" Type="http://schemas.openxmlformats.org/officeDocument/2006/relationships/tags" Target="../tags/tag6863.xml"/><Relationship Id="rId21" Type="http://schemas.openxmlformats.org/officeDocument/2006/relationships/tags" Target="../tags/tag6881.xml"/><Relationship Id="rId7" Type="http://schemas.openxmlformats.org/officeDocument/2006/relationships/tags" Target="../tags/tag6867.xml"/><Relationship Id="rId12" Type="http://schemas.openxmlformats.org/officeDocument/2006/relationships/tags" Target="../tags/tag6872.xml"/><Relationship Id="rId17" Type="http://schemas.openxmlformats.org/officeDocument/2006/relationships/tags" Target="../tags/tag6877.xml"/><Relationship Id="rId2" Type="http://schemas.openxmlformats.org/officeDocument/2006/relationships/tags" Target="../tags/tag6862.xml"/><Relationship Id="rId16" Type="http://schemas.openxmlformats.org/officeDocument/2006/relationships/tags" Target="../tags/tag6876.xml"/><Relationship Id="rId20" Type="http://schemas.openxmlformats.org/officeDocument/2006/relationships/tags" Target="../tags/tag6880.xml"/><Relationship Id="rId1" Type="http://schemas.openxmlformats.org/officeDocument/2006/relationships/tags" Target="../tags/tag6861.xml"/><Relationship Id="rId6" Type="http://schemas.openxmlformats.org/officeDocument/2006/relationships/tags" Target="../tags/tag6866.xml"/><Relationship Id="rId11" Type="http://schemas.openxmlformats.org/officeDocument/2006/relationships/tags" Target="../tags/tag6871.xml"/><Relationship Id="rId24" Type="http://schemas.openxmlformats.org/officeDocument/2006/relationships/image" Target="../media/image7.svg"/><Relationship Id="rId5" Type="http://schemas.openxmlformats.org/officeDocument/2006/relationships/tags" Target="../tags/tag6865.xml"/><Relationship Id="rId15" Type="http://schemas.openxmlformats.org/officeDocument/2006/relationships/tags" Target="../tags/tag6875.xml"/><Relationship Id="rId23" Type="http://schemas.openxmlformats.org/officeDocument/2006/relationships/image" Target="../media/image7.png"/><Relationship Id="rId10" Type="http://schemas.openxmlformats.org/officeDocument/2006/relationships/tags" Target="../tags/tag6870.xml"/><Relationship Id="rId19" Type="http://schemas.openxmlformats.org/officeDocument/2006/relationships/tags" Target="../tags/tag6879.xml"/><Relationship Id="rId4" Type="http://schemas.openxmlformats.org/officeDocument/2006/relationships/tags" Target="../tags/tag6864.xml"/><Relationship Id="rId9" Type="http://schemas.openxmlformats.org/officeDocument/2006/relationships/tags" Target="../tags/tag6869.xml"/><Relationship Id="rId14" Type="http://schemas.openxmlformats.org/officeDocument/2006/relationships/tags" Target="../tags/tag6874.xml"/><Relationship Id="rId22" Type="http://schemas.openxmlformats.org/officeDocument/2006/relationships/slideMaster" Target="../slideMasters/slideMaster50.xml"/></Relationships>
</file>

<file path=ppt/slideLayouts/_rels/slideLayout893.xml.rels><?xml version="1.0" encoding="UTF-8" standalone="yes"?>
<Relationships xmlns="http://schemas.openxmlformats.org/package/2006/relationships"><Relationship Id="rId8" Type="http://schemas.openxmlformats.org/officeDocument/2006/relationships/tags" Target="../tags/tag6889.xml"/><Relationship Id="rId13" Type="http://schemas.openxmlformats.org/officeDocument/2006/relationships/tags" Target="../tags/tag6894.xml"/><Relationship Id="rId18" Type="http://schemas.openxmlformats.org/officeDocument/2006/relationships/slideMaster" Target="../slideMasters/slideMaster50.xml"/><Relationship Id="rId3" Type="http://schemas.openxmlformats.org/officeDocument/2006/relationships/tags" Target="../tags/tag6884.xml"/><Relationship Id="rId7" Type="http://schemas.openxmlformats.org/officeDocument/2006/relationships/tags" Target="../tags/tag6888.xml"/><Relationship Id="rId12" Type="http://schemas.openxmlformats.org/officeDocument/2006/relationships/tags" Target="../tags/tag6893.xml"/><Relationship Id="rId17" Type="http://schemas.openxmlformats.org/officeDocument/2006/relationships/tags" Target="../tags/tag6898.xml"/><Relationship Id="rId2" Type="http://schemas.openxmlformats.org/officeDocument/2006/relationships/tags" Target="../tags/tag6883.xml"/><Relationship Id="rId16" Type="http://schemas.openxmlformats.org/officeDocument/2006/relationships/tags" Target="../tags/tag6897.xml"/><Relationship Id="rId20" Type="http://schemas.openxmlformats.org/officeDocument/2006/relationships/image" Target="../media/image7.svg"/><Relationship Id="rId1" Type="http://schemas.openxmlformats.org/officeDocument/2006/relationships/tags" Target="../tags/tag6882.xml"/><Relationship Id="rId6" Type="http://schemas.openxmlformats.org/officeDocument/2006/relationships/tags" Target="../tags/tag6887.xml"/><Relationship Id="rId11" Type="http://schemas.openxmlformats.org/officeDocument/2006/relationships/tags" Target="../tags/tag6892.xml"/><Relationship Id="rId5" Type="http://schemas.openxmlformats.org/officeDocument/2006/relationships/tags" Target="../tags/tag6886.xml"/><Relationship Id="rId15" Type="http://schemas.openxmlformats.org/officeDocument/2006/relationships/tags" Target="../tags/tag6896.xml"/><Relationship Id="rId10" Type="http://schemas.openxmlformats.org/officeDocument/2006/relationships/tags" Target="../tags/tag6891.xml"/><Relationship Id="rId19" Type="http://schemas.openxmlformats.org/officeDocument/2006/relationships/image" Target="../media/image7.png"/><Relationship Id="rId4" Type="http://schemas.openxmlformats.org/officeDocument/2006/relationships/tags" Target="../tags/tag6885.xml"/><Relationship Id="rId9" Type="http://schemas.openxmlformats.org/officeDocument/2006/relationships/tags" Target="../tags/tag6890.xml"/><Relationship Id="rId14" Type="http://schemas.openxmlformats.org/officeDocument/2006/relationships/tags" Target="../tags/tag6895.xml"/></Relationships>
</file>

<file path=ppt/slideLayouts/_rels/slideLayout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0.xml"/></Relationships>
</file>

<file path=ppt/slideLayouts/_rels/slideLayout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50.xml"/><Relationship Id="rId1" Type="http://schemas.openxmlformats.org/officeDocument/2006/relationships/tags" Target="../tags/tag6899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0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0.xml"/></Relationships>
</file>

<file path=ppt/slideLayouts/_rels/slideLayout8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0.xml"/><Relationship Id="rId1" Type="http://schemas.openxmlformats.org/officeDocument/2006/relationships/tags" Target="../tags/tag6900.xml"/></Relationships>
</file>

<file path=ppt/slideLayouts/_rels/slideLayout8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0.xml"/><Relationship Id="rId1" Type="http://schemas.openxmlformats.org/officeDocument/2006/relationships/tags" Target="../tags/tag6901.xml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tags" Target="../tags/tag85.xml"/><Relationship Id="rId13" Type="http://schemas.openxmlformats.org/officeDocument/2006/relationships/tags" Target="../tags/tag90.xml"/><Relationship Id="rId18" Type="http://schemas.openxmlformats.org/officeDocument/2006/relationships/tags" Target="../tags/tag95.xml"/><Relationship Id="rId3" Type="http://schemas.openxmlformats.org/officeDocument/2006/relationships/tags" Target="../tags/tag80.xml"/><Relationship Id="rId21" Type="http://schemas.openxmlformats.org/officeDocument/2006/relationships/tags" Target="../tags/tag98.xml"/><Relationship Id="rId7" Type="http://schemas.openxmlformats.org/officeDocument/2006/relationships/tags" Target="../tags/tag84.xml"/><Relationship Id="rId12" Type="http://schemas.openxmlformats.org/officeDocument/2006/relationships/tags" Target="../tags/tag89.xml"/><Relationship Id="rId17" Type="http://schemas.openxmlformats.org/officeDocument/2006/relationships/tags" Target="../tags/tag94.xml"/><Relationship Id="rId2" Type="http://schemas.openxmlformats.org/officeDocument/2006/relationships/tags" Target="../tags/tag79.xml"/><Relationship Id="rId16" Type="http://schemas.openxmlformats.org/officeDocument/2006/relationships/tags" Target="../tags/tag93.xml"/><Relationship Id="rId20" Type="http://schemas.openxmlformats.org/officeDocument/2006/relationships/tags" Target="../tags/tag97.xml"/><Relationship Id="rId1" Type="http://schemas.openxmlformats.org/officeDocument/2006/relationships/tags" Target="../tags/tag78.xml"/><Relationship Id="rId6" Type="http://schemas.openxmlformats.org/officeDocument/2006/relationships/tags" Target="../tags/tag83.xml"/><Relationship Id="rId11" Type="http://schemas.openxmlformats.org/officeDocument/2006/relationships/tags" Target="../tags/tag88.xml"/><Relationship Id="rId24" Type="http://schemas.openxmlformats.org/officeDocument/2006/relationships/image" Target="../media/image7.svg"/><Relationship Id="rId5" Type="http://schemas.openxmlformats.org/officeDocument/2006/relationships/tags" Target="../tags/tag82.xml"/><Relationship Id="rId15" Type="http://schemas.openxmlformats.org/officeDocument/2006/relationships/tags" Target="../tags/tag92.xml"/><Relationship Id="rId23" Type="http://schemas.openxmlformats.org/officeDocument/2006/relationships/image" Target="../media/image7.png"/><Relationship Id="rId10" Type="http://schemas.openxmlformats.org/officeDocument/2006/relationships/tags" Target="../tags/tag87.xml"/><Relationship Id="rId19" Type="http://schemas.openxmlformats.org/officeDocument/2006/relationships/tags" Target="../tags/tag96.xml"/><Relationship Id="rId4" Type="http://schemas.openxmlformats.org/officeDocument/2006/relationships/tags" Target="../tags/tag81.xml"/><Relationship Id="rId9" Type="http://schemas.openxmlformats.org/officeDocument/2006/relationships/tags" Target="../tags/tag86.xml"/><Relationship Id="rId14" Type="http://schemas.openxmlformats.org/officeDocument/2006/relationships/tags" Target="../tags/tag91.xml"/><Relationship Id="rId22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9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1.xml"/><Relationship Id="rId1" Type="http://schemas.openxmlformats.org/officeDocument/2006/relationships/tags" Target="../tags/tag6903.xml"/></Relationships>
</file>

<file path=ppt/slideLayouts/_rels/slideLayout9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51.xml"/><Relationship Id="rId1" Type="http://schemas.openxmlformats.org/officeDocument/2006/relationships/tags" Target="../tags/tag6904.xml"/></Relationships>
</file>

<file path=ppt/slideLayouts/_rels/slideLayout905.xml.rels><?xml version="1.0" encoding="UTF-8" standalone="yes"?>
<Relationships xmlns="http://schemas.openxmlformats.org/package/2006/relationships"><Relationship Id="rId8" Type="http://schemas.openxmlformats.org/officeDocument/2006/relationships/tags" Target="../tags/tag6912.xml"/><Relationship Id="rId13" Type="http://schemas.openxmlformats.org/officeDocument/2006/relationships/tags" Target="../tags/tag6917.xml"/><Relationship Id="rId18" Type="http://schemas.openxmlformats.org/officeDocument/2006/relationships/tags" Target="../tags/tag6922.xml"/><Relationship Id="rId3" Type="http://schemas.openxmlformats.org/officeDocument/2006/relationships/tags" Target="../tags/tag6907.xml"/><Relationship Id="rId21" Type="http://schemas.openxmlformats.org/officeDocument/2006/relationships/tags" Target="../tags/tag6925.xml"/><Relationship Id="rId7" Type="http://schemas.openxmlformats.org/officeDocument/2006/relationships/tags" Target="../tags/tag6911.xml"/><Relationship Id="rId12" Type="http://schemas.openxmlformats.org/officeDocument/2006/relationships/tags" Target="../tags/tag6916.xml"/><Relationship Id="rId17" Type="http://schemas.openxmlformats.org/officeDocument/2006/relationships/tags" Target="../tags/tag6921.xml"/><Relationship Id="rId25" Type="http://schemas.openxmlformats.org/officeDocument/2006/relationships/image" Target="../media/image6.png"/><Relationship Id="rId2" Type="http://schemas.openxmlformats.org/officeDocument/2006/relationships/tags" Target="../tags/tag6906.xml"/><Relationship Id="rId16" Type="http://schemas.openxmlformats.org/officeDocument/2006/relationships/tags" Target="../tags/tag6920.xml"/><Relationship Id="rId20" Type="http://schemas.openxmlformats.org/officeDocument/2006/relationships/tags" Target="../tags/tag6924.xml"/><Relationship Id="rId1" Type="http://schemas.openxmlformats.org/officeDocument/2006/relationships/tags" Target="../tags/tag6905.xml"/><Relationship Id="rId6" Type="http://schemas.openxmlformats.org/officeDocument/2006/relationships/tags" Target="../tags/tag6910.xml"/><Relationship Id="rId11" Type="http://schemas.openxmlformats.org/officeDocument/2006/relationships/tags" Target="../tags/tag6915.xml"/><Relationship Id="rId24" Type="http://schemas.openxmlformats.org/officeDocument/2006/relationships/image" Target="../media/image5.png"/><Relationship Id="rId5" Type="http://schemas.openxmlformats.org/officeDocument/2006/relationships/tags" Target="../tags/tag6909.xml"/><Relationship Id="rId15" Type="http://schemas.openxmlformats.org/officeDocument/2006/relationships/tags" Target="../tags/tag6919.xml"/><Relationship Id="rId23" Type="http://schemas.openxmlformats.org/officeDocument/2006/relationships/image" Target="../media/image4.png"/><Relationship Id="rId10" Type="http://schemas.openxmlformats.org/officeDocument/2006/relationships/tags" Target="../tags/tag6914.xml"/><Relationship Id="rId19" Type="http://schemas.openxmlformats.org/officeDocument/2006/relationships/tags" Target="../tags/tag6923.xml"/><Relationship Id="rId4" Type="http://schemas.openxmlformats.org/officeDocument/2006/relationships/tags" Target="../tags/tag6908.xml"/><Relationship Id="rId9" Type="http://schemas.openxmlformats.org/officeDocument/2006/relationships/tags" Target="../tags/tag6913.xml"/><Relationship Id="rId14" Type="http://schemas.openxmlformats.org/officeDocument/2006/relationships/tags" Target="../tags/tag6918.xml"/><Relationship Id="rId22" Type="http://schemas.openxmlformats.org/officeDocument/2006/relationships/slideMaster" Target="../slideMasters/slideMaster51.xml"/></Relationships>
</file>

<file path=ppt/slideLayouts/_rels/slideLayout906.xml.rels><?xml version="1.0" encoding="UTF-8" standalone="yes"?>
<Relationships xmlns="http://schemas.openxmlformats.org/package/2006/relationships"><Relationship Id="rId8" Type="http://schemas.openxmlformats.org/officeDocument/2006/relationships/tags" Target="../tags/tag6933.xml"/><Relationship Id="rId13" Type="http://schemas.openxmlformats.org/officeDocument/2006/relationships/tags" Target="../tags/tag6938.xml"/><Relationship Id="rId18" Type="http://schemas.openxmlformats.org/officeDocument/2006/relationships/slideMaster" Target="../slideMasters/slideMaster51.xml"/><Relationship Id="rId3" Type="http://schemas.openxmlformats.org/officeDocument/2006/relationships/tags" Target="../tags/tag6928.xml"/><Relationship Id="rId7" Type="http://schemas.openxmlformats.org/officeDocument/2006/relationships/tags" Target="../tags/tag6932.xml"/><Relationship Id="rId12" Type="http://schemas.openxmlformats.org/officeDocument/2006/relationships/tags" Target="../tags/tag6937.xml"/><Relationship Id="rId17" Type="http://schemas.openxmlformats.org/officeDocument/2006/relationships/tags" Target="../tags/tag6942.xml"/><Relationship Id="rId2" Type="http://schemas.openxmlformats.org/officeDocument/2006/relationships/tags" Target="../tags/tag6927.xml"/><Relationship Id="rId16" Type="http://schemas.openxmlformats.org/officeDocument/2006/relationships/tags" Target="../tags/tag6941.xml"/><Relationship Id="rId20" Type="http://schemas.openxmlformats.org/officeDocument/2006/relationships/image" Target="../media/image7.svg"/><Relationship Id="rId1" Type="http://schemas.openxmlformats.org/officeDocument/2006/relationships/tags" Target="../tags/tag6926.xml"/><Relationship Id="rId6" Type="http://schemas.openxmlformats.org/officeDocument/2006/relationships/tags" Target="../tags/tag6931.xml"/><Relationship Id="rId11" Type="http://schemas.openxmlformats.org/officeDocument/2006/relationships/tags" Target="../tags/tag6936.xml"/><Relationship Id="rId5" Type="http://schemas.openxmlformats.org/officeDocument/2006/relationships/tags" Target="../tags/tag6930.xml"/><Relationship Id="rId15" Type="http://schemas.openxmlformats.org/officeDocument/2006/relationships/tags" Target="../tags/tag6940.xml"/><Relationship Id="rId10" Type="http://schemas.openxmlformats.org/officeDocument/2006/relationships/tags" Target="../tags/tag6935.xml"/><Relationship Id="rId19" Type="http://schemas.openxmlformats.org/officeDocument/2006/relationships/image" Target="../media/image7.png"/><Relationship Id="rId4" Type="http://schemas.openxmlformats.org/officeDocument/2006/relationships/tags" Target="../tags/tag6929.xml"/><Relationship Id="rId9" Type="http://schemas.openxmlformats.org/officeDocument/2006/relationships/tags" Target="../tags/tag6934.xml"/><Relationship Id="rId14" Type="http://schemas.openxmlformats.org/officeDocument/2006/relationships/tags" Target="../tags/tag6939.xml"/></Relationships>
</file>

<file path=ppt/slideLayouts/_rels/slideLayout907.xml.rels><?xml version="1.0" encoding="UTF-8" standalone="yes"?>
<Relationships xmlns="http://schemas.openxmlformats.org/package/2006/relationships"><Relationship Id="rId8" Type="http://schemas.openxmlformats.org/officeDocument/2006/relationships/tags" Target="../tags/tag6950.xml"/><Relationship Id="rId13" Type="http://schemas.openxmlformats.org/officeDocument/2006/relationships/tags" Target="../tags/tag6955.xml"/><Relationship Id="rId18" Type="http://schemas.openxmlformats.org/officeDocument/2006/relationships/tags" Target="../tags/tag6960.xml"/><Relationship Id="rId3" Type="http://schemas.openxmlformats.org/officeDocument/2006/relationships/tags" Target="../tags/tag6945.xml"/><Relationship Id="rId7" Type="http://schemas.openxmlformats.org/officeDocument/2006/relationships/tags" Target="../tags/tag6949.xml"/><Relationship Id="rId12" Type="http://schemas.openxmlformats.org/officeDocument/2006/relationships/tags" Target="../tags/tag6954.xml"/><Relationship Id="rId17" Type="http://schemas.openxmlformats.org/officeDocument/2006/relationships/tags" Target="../tags/tag6959.xml"/><Relationship Id="rId2" Type="http://schemas.openxmlformats.org/officeDocument/2006/relationships/tags" Target="../tags/tag6944.xml"/><Relationship Id="rId16" Type="http://schemas.openxmlformats.org/officeDocument/2006/relationships/tags" Target="../tags/tag6958.xml"/><Relationship Id="rId20" Type="http://schemas.openxmlformats.org/officeDocument/2006/relationships/image" Target="../media/image8.png"/><Relationship Id="rId1" Type="http://schemas.openxmlformats.org/officeDocument/2006/relationships/tags" Target="../tags/tag6943.xml"/><Relationship Id="rId6" Type="http://schemas.openxmlformats.org/officeDocument/2006/relationships/tags" Target="../tags/tag6948.xml"/><Relationship Id="rId11" Type="http://schemas.openxmlformats.org/officeDocument/2006/relationships/tags" Target="../tags/tag6953.xml"/><Relationship Id="rId5" Type="http://schemas.openxmlformats.org/officeDocument/2006/relationships/tags" Target="../tags/tag6947.xml"/><Relationship Id="rId15" Type="http://schemas.openxmlformats.org/officeDocument/2006/relationships/tags" Target="../tags/tag6957.xml"/><Relationship Id="rId10" Type="http://schemas.openxmlformats.org/officeDocument/2006/relationships/tags" Target="../tags/tag6952.xml"/><Relationship Id="rId19" Type="http://schemas.openxmlformats.org/officeDocument/2006/relationships/slideMaster" Target="../slideMasters/slideMaster51.xml"/><Relationship Id="rId4" Type="http://schemas.openxmlformats.org/officeDocument/2006/relationships/tags" Target="../tags/tag6946.xml"/><Relationship Id="rId9" Type="http://schemas.openxmlformats.org/officeDocument/2006/relationships/tags" Target="../tags/tag6951.xml"/><Relationship Id="rId14" Type="http://schemas.openxmlformats.org/officeDocument/2006/relationships/tags" Target="../tags/tag6956.xml"/></Relationships>
</file>

<file path=ppt/slideLayouts/_rels/slideLayout908.xml.rels><?xml version="1.0" encoding="UTF-8" standalone="yes"?>
<Relationships xmlns="http://schemas.openxmlformats.org/package/2006/relationships"><Relationship Id="rId8" Type="http://schemas.openxmlformats.org/officeDocument/2006/relationships/tags" Target="../tags/tag6968.xml"/><Relationship Id="rId13" Type="http://schemas.openxmlformats.org/officeDocument/2006/relationships/tags" Target="../tags/tag6973.xml"/><Relationship Id="rId18" Type="http://schemas.openxmlformats.org/officeDocument/2006/relationships/slideMaster" Target="../slideMasters/slideMaster51.xml"/><Relationship Id="rId3" Type="http://schemas.openxmlformats.org/officeDocument/2006/relationships/tags" Target="../tags/tag6963.xml"/><Relationship Id="rId7" Type="http://schemas.openxmlformats.org/officeDocument/2006/relationships/tags" Target="../tags/tag6967.xml"/><Relationship Id="rId12" Type="http://schemas.openxmlformats.org/officeDocument/2006/relationships/tags" Target="../tags/tag6972.xml"/><Relationship Id="rId17" Type="http://schemas.openxmlformats.org/officeDocument/2006/relationships/tags" Target="../tags/tag6977.xml"/><Relationship Id="rId2" Type="http://schemas.openxmlformats.org/officeDocument/2006/relationships/tags" Target="../tags/tag6962.xml"/><Relationship Id="rId16" Type="http://schemas.openxmlformats.org/officeDocument/2006/relationships/tags" Target="../tags/tag6976.xml"/><Relationship Id="rId20" Type="http://schemas.openxmlformats.org/officeDocument/2006/relationships/image" Target="../media/image7.svg"/><Relationship Id="rId1" Type="http://schemas.openxmlformats.org/officeDocument/2006/relationships/tags" Target="../tags/tag6961.xml"/><Relationship Id="rId6" Type="http://schemas.openxmlformats.org/officeDocument/2006/relationships/tags" Target="../tags/tag6966.xml"/><Relationship Id="rId11" Type="http://schemas.openxmlformats.org/officeDocument/2006/relationships/tags" Target="../tags/tag6971.xml"/><Relationship Id="rId5" Type="http://schemas.openxmlformats.org/officeDocument/2006/relationships/tags" Target="../tags/tag6965.xml"/><Relationship Id="rId15" Type="http://schemas.openxmlformats.org/officeDocument/2006/relationships/tags" Target="../tags/tag6975.xml"/><Relationship Id="rId10" Type="http://schemas.openxmlformats.org/officeDocument/2006/relationships/tags" Target="../tags/tag6970.xml"/><Relationship Id="rId19" Type="http://schemas.openxmlformats.org/officeDocument/2006/relationships/image" Target="../media/image7.png"/><Relationship Id="rId4" Type="http://schemas.openxmlformats.org/officeDocument/2006/relationships/tags" Target="../tags/tag6964.xml"/><Relationship Id="rId9" Type="http://schemas.openxmlformats.org/officeDocument/2006/relationships/tags" Target="../tags/tag6969.xml"/><Relationship Id="rId14" Type="http://schemas.openxmlformats.org/officeDocument/2006/relationships/tags" Target="../tags/tag6974.xml"/></Relationships>
</file>

<file path=ppt/slideLayouts/_rels/slideLayout909.xml.rels><?xml version="1.0" encoding="UTF-8" standalone="yes"?>
<Relationships xmlns="http://schemas.openxmlformats.org/package/2006/relationships"><Relationship Id="rId8" Type="http://schemas.openxmlformats.org/officeDocument/2006/relationships/tags" Target="../tags/tag6985.xml"/><Relationship Id="rId13" Type="http://schemas.openxmlformats.org/officeDocument/2006/relationships/tags" Target="../tags/tag6990.xml"/><Relationship Id="rId18" Type="http://schemas.openxmlformats.org/officeDocument/2006/relationships/tags" Target="../tags/tag6995.xml"/><Relationship Id="rId3" Type="http://schemas.openxmlformats.org/officeDocument/2006/relationships/tags" Target="../tags/tag6980.xml"/><Relationship Id="rId21" Type="http://schemas.openxmlformats.org/officeDocument/2006/relationships/tags" Target="../tags/tag6998.xml"/><Relationship Id="rId7" Type="http://schemas.openxmlformats.org/officeDocument/2006/relationships/tags" Target="../tags/tag6984.xml"/><Relationship Id="rId12" Type="http://schemas.openxmlformats.org/officeDocument/2006/relationships/tags" Target="../tags/tag6989.xml"/><Relationship Id="rId17" Type="http://schemas.openxmlformats.org/officeDocument/2006/relationships/tags" Target="../tags/tag6994.xml"/><Relationship Id="rId2" Type="http://schemas.openxmlformats.org/officeDocument/2006/relationships/tags" Target="../tags/tag6979.xml"/><Relationship Id="rId16" Type="http://schemas.openxmlformats.org/officeDocument/2006/relationships/tags" Target="../tags/tag6993.xml"/><Relationship Id="rId20" Type="http://schemas.openxmlformats.org/officeDocument/2006/relationships/tags" Target="../tags/tag6997.xml"/><Relationship Id="rId1" Type="http://schemas.openxmlformats.org/officeDocument/2006/relationships/tags" Target="../tags/tag6978.xml"/><Relationship Id="rId6" Type="http://schemas.openxmlformats.org/officeDocument/2006/relationships/tags" Target="../tags/tag6983.xml"/><Relationship Id="rId11" Type="http://schemas.openxmlformats.org/officeDocument/2006/relationships/tags" Target="../tags/tag6988.xml"/><Relationship Id="rId24" Type="http://schemas.openxmlformats.org/officeDocument/2006/relationships/image" Target="../media/image7.svg"/><Relationship Id="rId5" Type="http://schemas.openxmlformats.org/officeDocument/2006/relationships/tags" Target="../tags/tag6982.xml"/><Relationship Id="rId15" Type="http://schemas.openxmlformats.org/officeDocument/2006/relationships/tags" Target="../tags/tag6992.xml"/><Relationship Id="rId23" Type="http://schemas.openxmlformats.org/officeDocument/2006/relationships/image" Target="../media/image7.png"/><Relationship Id="rId10" Type="http://schemas.openxmlformats.org/officeDocument/2006/relationships/tags" Target="../tags/tag6987.xml"/><Relationship Id="rId19" Type="http://schemas.openxmlformats.org/officeDocument/2006/relationships/tags" Target="../tags/tag6996.xml"/><Relationship Id="rId4" Type="http://schemas.openxmlformats.org/officeDocument/2006/relationships/tags" Target="../tags/tag6981.xml"/><Relationship Id="rId9" Type="http://schemas.openxmlformats.org/officeDocument/2006/relationships/tags" Target="../tags/tag6986.xml"/><Relationship Id="rId14" Type="http://schemas.openxmlformats.org/officeDocument/2006/relationships/tags" Target="../tags/tag6991.xml"/><Relationship Id="rId22" Type="http://schemas.openxmlformats.org/officeDocument/2006/relationships/slideMaster" Target="../slideMasters/slideMaster5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0.xml.rels><?xml version="1.0" encoding="UTF-8" standalone="yes"?>
<Relationships xmlns="http://schemas.openxmlformats.org/package/2006/relationships"><Relationship Id="rId8" Type="http://schemas.openxmlformats.org/officeDocument/2006/relationships/tags" Target="../tags/tag7006.xml"/><Relationship Id="rId13" Type="http://schemas.openxmlformats.org/officeDocument/2006/relationships/tags" Target="../tags/tag7011.xml"/><Relationship Id="rId18" Type="http://schemas.openxmlformats.org/officeDocument/2006/relationships/tags" Target="../tags/tag7016.xml"/><Relationship Id="rId3" Type="http://schemas.openxmlformats.org/officeDocument/2006/relationships/tags" Target="../tags/tag7001.xml"/><Relationship Id="rId21" Type="http://schemas.openxmlformats.org/officeDocument/2006/relationships/tags" Target="../tags/tag7019.xml"/><Relationship Id="rId7" Type="http://schemas.openxmlformats.org/officeDocument/2006/relationships/tags" Target="../tags/tag7005.xml"/><Relationship Id="rId12" Type="http://schemas.openxmlformats.org/officeDocument/2006/relationships/tags" Target="../tags/tag7010.xml"/><Relationship Id="rId17" Type="http://schemas.openxmlformats.org/officeDocument/2006/relationships/tags" Target="../tags/tag7015.xml"/><Relationship Id="rId2" Type="http://schemas.openxmlformats.org/officeDocument/2006/relationships/tags" Target="../tags/tag7000.xml"/><Relationship Id="rId16" Type="http://schemas.openxmlformats.org/officeDocument/2006/relationships/tags" Target="../tags/tag7014.xml"/><Relationship Id="rId20" Type="http://schemas.openxmlformats.org/officeDocument/2006/relationships/tags" Target="../tags/tag7018.xml"/><Relationship Id="rId1" Type="http://schemas.openxmlformats.org/officeDocument/2006/relationships/tags" Target="../tags/tag6999.xml"/><Relationship Id="rId6" Type="http://schemas.openxmlformats.org/officeDocument/2006/relationships/tags" Target="../tags/tag7004.xml"/><Relationship Id="rId11" Type="http://schemas.openxmlformats.org/officeDocument/2006/relationships/tags" Target="../tags/tag7009.xml"/><Relationship Id="rId24" Type="http://schemas.openxmlformats.org/officeDocument/2006/relationships/image" Target="../media/image7.svg"/><Relationship Id="rId5" Type="http://schemas.openxmlformats.org/officeDocument/2006/relationships/tags" Target="../tags/tag7003.xml"/><Relationship Id="rId15" Type="http://schemas.openxmlformats.org/officeDocument/2006/relationships/tags" Target="../tags/tag7013.xml"/><Relationship Id="rId23" Type="http://schemas.openxmlformats.org/officeDocument/2006/relationships/image" Target="../media/image7.png"/><Relationship Id="rId10" Type="http://schemas.openxmlformats.org/officeDocument/2006/relationships/tags" Target="../tags/tag7008.xml"/><Relationship Id="rId19" Type="http://schemas.openxmlformats.org/officeDocument/2006/relationships/tags" Target="../tags/tag7017.xml"/><Relationship Id="rId4" Type="http://schemas.openxmlformats.org/officeDocument/2006/relationships/tags" Target="../tags/tag7002.xml"/><Relationship Id="rId9" Type="http://schemas.openxmlformats.org/officeDocument/2006/relationships/tags" Target="../tags/tag7007.xml"/><Relationship Id="rId14" Type="http://schemas.openxmlformats.org/officeDocument/2006/relationships/tags" Target="../tags/tag7012.xml"/><Relationship Id="rId22" Type="http://schemas.openxmlformats.org/officeDocument/2006/relationships/slideMaster" Target="../slideMasters/slideMaster51.xml"/></Relationships>
</file>

<file path=ppt/slideLayouts/_rels/slideLayout911.xml.rels><?xml version="1.0" encoding="UTF-8" standalone="yes"?>
<Relationships xmlns="http://schemas.openxmlformats.org/package/2006/relationships"><Relationship Id="rId8" Type="http://schemas.openxmlformats.org/officeDocument/2006/relationships/tags" Target="../tags/tag7027.xml"/><Relationship Id="rId13" Type="http://schemas.openxmlformats.org/officeDocument/2006/relationships/tags" Target="../tags/tag7032.xml"/><Relationship Id="rId18" Type="http://schemas.openxmlformats.org/officeDocument/2006/relationships/slideMaster" Target="../slideMasters/slideMaster51.xml"/><Relationship Id="rId3" Type="http://schemas.openxmlformats.org/officeDocument/2006/relationships/tags" Target="../tags/tag7022.xml"/><Relationship Id="rId7" Type="http://schemas.openxmlformats.org/officeDocument/2006/relationships/tags" Target="../tags/tag7026.xml"/><Relationship Id="rId12" Type="http://schemas.openxmlformats.org/officeDocument/2006/relationships/tags" Target="../tags/tag7031.xml"/><Relationship Id="rId17" Type="http://schemas.openxmlformats.org/officeDocument/2006/relationships/tags" Target="../tags/tag7036.xml"/><Relationship Id="rId2" Type="http://schemas.openxmlformats.org/officeDocument/2006/relationships/tags" Target="../tags/tag7021.xml"/><Relationship Id="rId16" Type="http://schemas.openxmlformats.org/officeDocument/2006/relationships/tags" Target="../tags/tag7035.xml"/><Relationship Id="rId20" Type="http://schemas.openxmlformats.org/officeDocument/2006/relationships/image" Target="../media/image7.svg"/><Relationship Id="rId1" Type="http://schemas.openxmlformats.org/officeDocument/2006/relationships/tags" Target="../tags/tag7020.xml"/><Relationship Id="rId6" Type="http://schemas.openxmlformats.org/officeDocument/2006/relationships/tags" Target="../tags/tag7025.xml"/><Relationship Id="rId11" Type="http://schemas.openxmlformats.org/officeDocument/2006/relationships/tags" Target="../tags/tag7030.xml"/><Relationship Id="rId5" Type="http://schemas.openxmlformats.org/officeDocument/2006/relationships/tags" Target="../tags/tag7024.xml"/><Relationship Id="rId15" Type="http://schemas.openxmlformats.org/officeDocument/2006/relationships/tags" Target="../tags/tag7034.xml"/><Relationship Id="rId10" Type="http://schemas.openxmlformats.org/officeDocument/2006/relationships/tags" Target="../tags/tag7029.xml"/><Relationship Id="rId19" Type="http://schemas.openxmlformats.org/officeDocument/2006/relationships/image" Target="../media/image7.png"/><Relationship Id="rId4" Type="http://schemas.openxmlformats.org/officeDocument/2006/relationships/tags" Target="../tags/tag7023.xml"/><Relationship Id="rId9" Type="http://schemas.openxmlformats.org/officeDocument/2006/relationships/tags" Target="../tags/tag7028.xml"/><Relationship Id="rId14" Type="http://schemas.openxmlformats.org/officeDocument/2006/relationships/tags" Target="../tags/tag7033.xml"/></Relationships>
</file>

<file path=ppt/slideLayouts/_rels/slideLayout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1.xml"/></Relationships>
</file>

<file path=ppt/slideLayouts/_rels/slideLayout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51.xml"/><Relationship Id="rId1" Type="http://schemas.openxmlformats.org/officeDocument/2006/relationships/tags" Target="../tags/tag7037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1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1.xml"/></Relationships>
</file>

<file path=ppt/slideLayouts/_rels/slideLayout9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1.xml"/><Relationship Id="rId1" Type="http://schemas.openxmlformats.org/officeDocument/2006/relationships/tags" Target="../tags/tag7038.xml"/></Relationships>
</file>

<file path=ppt/slideLayouts/_rels/slideLayout9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1.xml"/><Relationship Id="rId1" Type="http://schemas.openxmlformats.org/officeDocument/2006/relationships/tags" Target="../tags/tag7039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2.xml"/><Relationship Id="rId1" Type="http://schemas.openxmlformats.org/officeDocument/2006/relationships/tags" Target="../tags/tag7041.xml"/></Relationships>
</file>

<file path=ppt/slideLayouts/_rels/slideLayout9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52.xml"/><Relationship Id="rId1" Type="http://schemas.openxmlformats.org/officeDocument/2006/relationships/tags" Target="../tags/tag7042.xml"/></Relationships>
</file>

<file path=ppt/slideLayouts/_rels/slideLayout923.xml.rels><?xml version="1.0" encoding="UTF-8" standalone="yes"?>
<Relationships xmlns="http://schemas.openxmlformats.org/package/2006/relationships"><Relationship Id="rId8" Type="http://schemas.openxmlformats.org/officeDocument/2006/relationships/tags" Target="../tags/tag7050.xml"/><Relationship Id="rId13" Type="http://schemas.openxmlformats.org/officeDocument/2006/relationships/tags" Target="../tags/tag7055.xml"/><Relationship Id="rId18" Type="http://schemas.openxmlformats.org/officeDocument/2006/relationships/tags" Target="../tags/tag7060.xml"/><Relationship Id="rId3" Type="http://schemas.openxmlformats.org/officeDocument/2006/relationships/tags" Target="../tags/tag7045.xml"/><Relationship Id="rId21" Type="http://schemas.openxmlformats.org/officeDocument/2006/relationships/tags" Target="../tags/tag7063.xml"/><Relationship Id="rId7" Type="http://schemas.openxmlformats.org/officeDocument/2006/relationships/tags" Target="../tags/tag7049.xml"/><Relationship Id="rId12" Type="http://schemas.openxmlformats.org/officeDocument/2006/relationships/tags" Target="../tags/tag7054.xml"/><Relationship Id="rId17" Type="http://schemas.openxmlformats.org/officeDocument/2006/relationships/tags" Target="../tags/tag7059.xml"/><Relationship Id="rId25" Type="http://schemas.openxmlformats.org/officeDocument/2006/relationships/image" Target="../media/image6.png"/><Relationship Id="rId2" Type="http://schemas.openxmlformats.org/officeDocument/2006/relationships/tags" Target="../tags/tag7044.xml"/><Relationship Id="rId16" Type="http://schemas.openxmlformats.org/officeDocument/2006/relationships/tags" Target="../tags/tag7058.xml"/><Relationship Id="rId20" Type="http://schemas.openxmlformats.org/officeDocument/2006/relationships/tags" Target="../tags/tag7062.xml"/><Relationship Id="rId1" Type="http://schemas.openxmlformats.org/officeDocument/2006/relationships/tags" Target="../tags/tag7043.xml"/><Relationship Id="rId6" Type="http://schemas.openxmlformats.org/officeDocument/2006/relationships/tags" Target="../tags/tag7048.xml"/><Relationship Id="rId11" Type="http://schemas.openxmlformats.org/officeDocument/2006/relationships/tags" Target="../tags/tag7053.xml"/><Relationship Id="rId24" Type="http://schemas.openxmlformats.org/officeDocument/2006/relationships/image" Target="../media/image5.png"/><Relationship Id="rId5" Type="http://schemas.openxmlformats.org/officeDocument/2006/relationships/tags" Target="../tags/tag7047.xml"/><Relationship Id="rId15" Type="http://schemas.openxmlformats.org/officeDocument/2006/relationships/tags" Target="../tags/tag7057.xml"/><Relationship Id="rId23" Type="http://schemas.openxmlformats.org/officeDocument/2006/relationships/image" Target="../media/image4.png"/><Relationship Id="rId10" Type="http://schemas.openxmlformats.org/officeDocument/2006/relationships/tags" Target="../tags/tag7052.xml"/><Relationship Id="rId19" Type="http://schemas.openxmlformats.org/officeDocument/2006/relationships/tags" Target="../tags/tag7061.xml"/><Relationship Id="rId4" Type="http://schemas.openxmlformats.org/officeDocument/2006/relationships/tags" Target="../tags/tag7046.xml"/><Relationship Id="rId9" Type="http://schemas.openxmlformats.org/officeDocument/2006/relationships/tags" Target="../tags/tag7051.xml"/><Relationship Id="rId14" Type="http://schemas.openxmlformats.org/officeDocument/2006/relationships/tags" Target="../tags/tag7056.xml"/><Relationship Id="rId22" Type="http://schemas.openxmlformats.org/officeDocument/2006/relationships/slideMaster" Target="../slideMasters/slideMaster52.xml"/></Relationships>
</file>

<file path=ppt/slideLayouts/_rels/slideLayout924.xml.rels><?xml version="1.0" encoding="UTF-8" standalone="yes"?>
<Relationships xmlns="http://schemas.openxmlformats.org/package/2006/relationships"><Relationship Id="rId8" Type="http://schemas.openxmlformats.org/officeDocument/2006/relationships/tags" Target="../tags/tag7071.xml"/><Relationship Id="rId13" Type="http://schemas.openxmlformats.org/officeDocument/2006/relationships/tags" Target="../tags/tag7076.xml"/><Relationship Id="rId18" Type="http://schemas.openxmlformats.org/officeDocument/2006/relationships/slideMaster" Target="../slideMasters/slideMaster52.xml"/><Relationship Id="rId3" Type="http://schemas.openxmlformats.org/officeDocument/2006/relationships/tags" Target="../tags/tag7066.xml"/><Relationship Id="rId7" Type="http://schemas.openxmlformats.org/officeDocument/2006/relationships/tags" Target="../tags/tag7070.xml"/><Relationship Id="rId12" Type="http://schemas.openxmlformats.org/officeDocument/2006/relationships/tags" Target="../tags/tag7075.xml"/><Relationship Id="rId17" Type="http://schemas.openxmlformats.org/officeDocument/2006/relationships/tags" Target="../tags/tag7080.xml"/><Relationship Id="rId2" Type="http://schemas.openxmlformats.org/officeDocument/2006/relationships/tags" Target="../tags/tag7065.xml"/><Relationship Id="rId16" Type="http://schemas.openxmlformats.org/officeDocument/2006/relationships/tags" Target="../tags/tag7079.xml"/><Relationship Id="rId20" Type="http://schemas.openxmlformats.org/officeDocument/2006/relationships/image" Target="../media/image7.svg"/><Relationship Id="rId1" Type="http://schemas.openxmlformats.org/officeDocument/2006/relationships/tags" Target="../tags/tag7064.xml"/><Relationship Id="rId6" Type="http://schemas.openxmlformats.org/officeDocument/2006/relationships/tags" Target="../tags/tag7069.xml"/><Relationship Id="rId11" Type="http://schemas.openxmlformats.org/officeDocument/2006/relationships/tags" Target="../tags/tag7074.xml"/><Relationship Id="rId5" Type="http://schemas.openxmlformats.org/officeDocument/2006/relationships/tags" Target="../tags/tag7068.xml"/><Relationship Id="rId15" Type="http://schemas.openxmlformats.org/officeDocument/2006/relationships/tags" Target="../tags/tag7078.xml"/><Relationship Id="rId10" Type="http://schemas.openxmlformats.org/officeDocument/2006/relationships/tags" Target="../tags/tag7073.xml"/><Relationship Id="rId19" Type="http://schemas.openxmlformats.org/officeDocument/2006/relationships/image" Target="../media/image7.png"/><Relationship Id="rId4" Type="http://schemas.openxmlformats.org/officeDocument/2006/relationships/tags" Target="../tags/tag7067.xml"/><Relationship Id="rId9" Type="http://schemas.openxmlformats.org/officeDocument/2006/relationships/tags" Target="../tags/tag7072.xml"/><Relationship Id="rId14" Type="http://schemas.openxmlformats.org/officeDocument/2006/relationships/tags" Target="../tags/tag7077.xml"/></Relationships>
</file>

<file path=ppt/slideLayouts/_rels/slideLayout925.xml.rels><?xml version="1.0" encoding="UTF-8" standalone="yes"?>
<Relationships xmlns="http://schemas.openxmlformats.org/package/2006/relationships"><Relationship Id="rId8" Type="http://schemas.openxmlformats.org/officeDocument/2006/relationships/tags" Target="../tags/tag7088.xml"/><Relationship Id="rId13" Type="http://schemas.openxmlformats.org/officeDocument/2006/relationships/tags" Target="../tags/tag7093.xml"/><Relationship Id="rId18" Type="http://schemas.openxmlformats.org/officeDocument/2006/relationships/tags" Target="../tags/tag7098.xml"/><Relationship Id="rId3" Type="http://schemas.openxmlformats.org/officeDocument/2006/relationships/tags" Target="../tags/tag7083.xml"/><Relationship Id="rId7" Type="http://schemas.openxmlformats.org/officeDocument/2006/relationships/tags" Target="../tags/tag7087.xml"/><Relationship Id="rId12" Type="http://schemas.openxmlformats.org/officeDocument/2006/relationships/tags" Target="../tags/tag7092.xml"/><Relationship Id="rId17" Type="http://schemas.openxmlformats.org/officeDocument/2006/relationships/tags" Target="../tags/tag7097.xml"/><Relationship Id="rId2" Type="http://schemas.openxmlformats.org/officeDocument/2006/relationships/tags" Target="../tags/tag7082.xml"/><Relationship Id="rId16" Type="http://schemas.openxmlformats.org/officeDocument/2006/relationships/tags" Target="../tags/tag7096.xml"/><Relationship Id="rId20" Type="http://schemas.openxmlformats.org/officeDocument/2006/relationships/image" Target="../media/image8.png"/><Relationship Id="rId1" Type="http://schemas.openxmlformats.org/officeDocument/2006/relationships/tags" Target="../tags/tag7081.xml"/><Relationship Id="rId6" Type="http://schemas.openxmlformats.org/officeDocument/2006/relationships/tags" Target="../tags/tag7086.xml"/><Relationship Id="rId11" Type="http://schemas.openxmlformats.org/officeDocument/2006/relationships/tags" Target="../tags/tag7091.xml"/><Relationship Id="rId5" Type="http://schemas.openxmlformats.org/officeDocument/2006/relationships/tags" Target="../tags/tag7085.xml"/><Relationship Id="rId15" Type="http://schemas.openxmlformats.org/officeDocument/2006/relationships/tags" Target="../tags/tag7095.xml"/><Relationship Id="rId10" Type="http://schemas.openxmlformats.org/officeDocument/2006/relationships/tags" Target="../tags/tag7090.xml"/><Relationship Id="rId19" Type="http://schemas.openxmlformats.org/officeDocument/2006/relationships/slideMaster" Target="../slideMasters/slideMaster52.xml"/><Relationship Id="rId4" Type="http://schemas.openxmlformats.org/officeDocument/2006/relationships/tags" Target="../tags/tag7084.xml"/><Relationship Id="rId9" Type="http://schemas.openxmlformats.org/officeDocument/2006/relationships/tags" Target="../tags/tag7089.xml"/><Relationship Id="rId14" Type="http://schemas.openxmlformats.org/officeDocument/2006/relationships/tags" Target="../tags/tag7094.xml"/></Relationships>
</file>

<file path=ppt/slideLayouts/_rels/slideLayout926.xml.rels><?xml version="1.0" encoding="UTF-8" standalone="yes"?>
<Relationships xmlns="http://schemas.openxmlformats.org/package/2006/relationships"><Relationship Id="rId8" Type="http://schemas.openxmlformats.org/officeDocument/2006/relationships/tags" Target="../tags/tag7106.xml"/><Relationship Id="rId13" Type="http://schemas.openxmlformats.org/officeDocument/2006/relationships/tags" Target="../tags/tag7111.xml"/><Relationship Id="rId18" Type="http://schemas.openxmlformats.org/officeDocument/2006/relationships/slideMaster" Target="../slideMasters/slideMaster52.xml"/><Relationship Id="rId3" Type="http://schemas.openxmlformats.org/officeDocument/2006/relationships/tags" Target="../tags/tag7101.xml"/><Relationship Id="rId7" Type="http://schemas.openxmlformats.org/officeDocument/2006/relationships/tags" Target="../tags/tag7105.xml"/><Relationship Id="rId12" Type="http://schemas.openxmlformats.org/officeDocument/2006/relationships/tags" Target="../tags/tag7110.xml"/><Relationship Id="rId17" Type="http://schemas.openxmlformats.org/officeDocument/2006/relationships/tags" Target="../tags/tag7115.xml"/><Relationship Id="rId2" Type="http://schemas.openxmlformats.org/officeDocument/2006/relationships/tags" Target="../tags/tag7100.xml"/><Relationship Id="rId16" Type="http://schemas.openxmlformats.org/officeDocument/2006/relationships/tags" Target="../tags/tag7114.xml"/><Relationship Id="rId20" Type="http://schemas.openxmlformats.org/officeDocument/2006/relationships/image" Target="../media/image7.svg"/><Relationship Id="rId1" Type="http://schemas.openxmlformats.org/officeDocument/2006/relationships/tags" Target="../tags/tag7099.xml"/><Relationship Id="rId6" Type="http://schemas.openxmlformats.org/officeDocument/2006/relationships/tags" Target="../tags/tag7104.xml"/><Relationship Id="rId11" Type="http://schemas.openxmlformats.org/officeDocument/2006/relationships/tags" Target="../tags/tag7109.xml"/><Relationship Id="rId5" Type="http://schemas.openxmlformats.org/officeDocument/2006/relationships/tags" Target="../tags/tag7103.xml"/><Relationship Id="rId15" Type="http://schemas.openxmlformats.org/officeDocument/2006/relationships/tags" Target="../tags/tag7113.xml"/><Relationship Id="rId10" Type="http://schemas.openxmlformats.org/officeDocument/2006/relationships/tags" Target="../tags/tag7108.xml"/><Relationship Id="rId19" Type="http://schemas.openxmlformats.org/officeDocument/2006/relationships/image" Target="../media/image7.png"/><Relationship Id="rId4" Type="http://schemas.openxmlformats.org/officeDocument/2006/relationships/tags" Target="../tags/tag7102.xml"/><Relationship Id="rId9" Type="http://schemas.openxmlformats.org/officeDocument/2006/relationships/tags" Target="../tags/tag7107.xml"/><Relationship Id="rId14" Type="http://schemas.openxmlformats.org/officeDocument/2006/relationships/tags" Target="../tags/tag7112.xml"/></Relationships>
</file>

<file path=ppt/slideLayouts/_rels/slideLayout927.xml.rels><?xml version="1.0" encoding="UTF-8" standalone="yes"?>
<Relationships xmlns="http://schemas.openxmlformats.org/package/2006/relationships"><Relationship Id="rId8" Type="http://schemas.openxmlformats.org/officeDocument/2006/relationships/tags" Target="../tags/tag7123.xml"/><Relationship Id="rId13" Type="http://schemas.openxmlformats.org/officeDocument/2006/relationships/tags" Target="../tags/tag7128.xml"/><Relationship Id="rId18" Type="http://schemas.openxmlformats.org/officeDocument/2006/relationships/tags" Target="../tags/tag7133.xml"/><Relationship Id="rId3" Type="http://schemas.openxmlformats.org/officeDocument/2006/relationships/tags" Target="../tags/tag7118.xml"/><Relationship Id="rId21" Type="http://schemas.openxmlformats.org/officeDocument/2006/relationships/tags" Target="../tags/tag7136.xml"/><Relationship Id="rId7" Type="http://schemas.openxmlformats.org/officeDocument/2006/relationships/tags" Target="../tags/tag7122.xml"/><Relationship Id="rId12" Type="http://schemas.openxmlformats.org/officeDocument/2006/relationships/tags" Target="../tags/tag7127.xml"/><Relationship Id="rId17" Type="http://schemas.openxmlformats.org/officeDocument/2006/relationships/tags" Target="../tags/tag7132.xml"/><Relationship Id="rId2" Type="http://schemas.openxmlformats.org/officeDocument/2006/relationships/tags" Target="../tags/tag7117.xml"/><Relationship Id="rId16" Type="http://schemas.openxmlformats.org/officeDocument/2006/relationships/tags" Target="../tags/tag7131.xml"/><Relationship Id="rId20" Type="http://schemas.openxmlformats.org/officeDocument/2006/relationships/tags" Target="../tags/tag7135.xml"/><Relationship Id="rId1" Type="http://schemas.openxmlformats.org/officeDocument/2006/relationships/tags" Target="../tags/tag7116.xml"/><Relationship Id="rId6" Type="http://schemas.openxmlformats.org/officeDocument/2006/relationships/tags" Target="../tags/tag7121.xml"/><Relationship Id="rId11" Type="http://schemas.openxmlformats.org/officeDocument/2006/relationships/tags" Target="../tags/tag7126.xml"/><Relationship Id="rId24" Type="http://schemas.openxmlformats.org/officeDocument/2006/relationships/image" Target="../media/image7.svg"/><Relationship Id="rId5" Type="http://schemas.openxmlformats.org/officeDocument/2006/relationships/tags" Target="../tags/tag7120.xml"/><Relationship Id="rId15" Type="http://schemas.openxmlformats.org/officeDocument/2006/relationships/tags" Target="../tags/tag7130.xml"/><Relationship Id="rId23" Type="http://schemas.openxmlformats.org/officeDocument/2006/relationships/image" Target="../media/image7.png"/><Relationship Id="rId10" Type="http://schemas.openxmlformats.org/officeDocument/2006/relationships/tags" Target="../tags/tag7125.xml"/><Relationship Id="rId19" Type="http://schemas.openxmlformats.org/officeDocument/2006/relationships/tags" Target="../tags/tag7134.xml"/><Relationship Id="rId4" Type="http://schemas.openxmlformats.org/officeDocument/2006/relationships/tags" Target="../tags/tag7119.xml"/><Relationship Id="rId9" Type="http://schemas.openxmlformats.org/officeDocument/2006/relationships/tags" Target="../tags/tag7124.xml"/><Relationship Id="rId14" Type="http://schemas.openxmlformats.org/officeDocument/2006/relationships/tags" Target="../tags/tag7129.xml"/><Relationship Id="rId22" Type="http://schemas.openxmlformats.org/officeDocument/2006/relationships/slideMaster" Target="../slideMasters/slideMaster52.xml"/></Relationships>
</file>

<file path=ppt/slideLayouts/_rels/slideLayout928.xml.rels><?xml version="1.0" encoding="UTF-8" standalone="yes"?>
<Relationships xmlns="http://schemas.openxmlformats.org/package/2006/relationships"><Relationship Id="rId8" Type="http://schemas.openxmlformats.org/officeDocument/2006/relationships/tags" Target="../tags/tag7144.xml"/><Relationship Id="rId13" Type="http://schemas.openxmlformats.org/officeDocument/2006/relationships/tags" Target="../tags/tag7149.xml"/><Relationship Id="rId18" Type="http://schemas.openxmlformats.org/officeDocument/2006/relationships/tags" Target="../tags/tag7154.xml"/><Relationship Id="rId3" Type="http://schemas.openxmlformats.org/officeDocument/2006/relationships/tags" Target="../tags/tag7139.xml"/><Relationship Id="rId21" Type="http://schemas.openxmlformats.org/officeDocument/2006/relationships/tags" Target="../tags/tag7157.xml"/><Relationship Id="rId7" Type="http://schemas.openxmlformats.org/officeDocument/2006/relationships/tags" Target="../tags/tag7143.xml"/><Relationship Id="rId12" Type="http://schemas.openxmlformats.org/officeDocument/2006/relationships/tags" Target="../tags/tag7148.xml"/><Relationship Id="rId17" Type="http://schemas.openxmlformats.org/officeDocument/2006/relationships/tags" Target="../tags/tag7153.xml"/><Relationship Id="rId2" Type="http://schemas.openxmlformats.org/officeDocument/2006/relationships/tags" Target="../tags/tag7138.xml"/><Relationship Id="rId16" Type="http://schemas.openxmlformats.org/officeDocument/2006/relationships/tags" Target="../tags/tag7152.xml"/><Relationship Id="rId20" Type="http://schemas.openxmlformats.org/officeDocument/2006/relationships/tags" Target="../tags/tag7156.xml"/><Relationship Id="rId1" Type="http://schemas.openxmlformats.org/officeDocument/2006/relationships/tags" Target="../tags/tag7137.xml"/><Relationship Id="rId6" Type="http://schemas.openxmlformats.org/officeDocument/2006/relationships/tags" Target="../tags/tag7142.xml"/><Relationship Id="rId11" Type="http://schemas.openxmlformats.org/officeDocument/2006/relationships/tags" Target="../tags/tag7147.xml"/><Relationship Id="rId24" Type="http://schemas.openxmlformats.org/officeDocument/2006/relationships/image" Target="../media/image7.svg"/><Relationship Id="rId5" Type="http://schemas.openxmlformats.org/officeDocument/2006/relationships/tags" Target="../tags/tag7141.xml"/><Relationship Id="rId15" Type="http://schemas.openxmlformats.org/officeDocument/2006/relationships/tags" Target="../tags/tag7151.xml"/><Relationship Id="rId23" Type="http://schemas.openxmlformats.org/officeDocument/2006/relationships/image" Target="../media/image7.png"/><Relationship Id="rId10" Type="http://schemas.openxmlformats.org/officeDocument/2006/relationships/tags" Target="../tags/tag7146.xml"/><Relationship Id="rId19" Type="http://schemas.openxmlformats.org/officeDocument/2006/relationships/tags" Target="../tags/tag7155.xml"/><Relationship Id="rId4" Type="http://schemas.openxmlformats.org/officeDocument/2006/relationships/tags" Target="../tags/tag7140.xml"/><Relationship Id="rId9" Type="http://schemas.openxmlformats.org/officeDocument/2006/relationships/tags" Target="../tags/tag7145.xml"/><Relationship Id="rId14" Type="http://schemas.openxmlformats.org/officeDocument/2006/relationships/tags" Target="../tags/tag7150.xml"/><Relationship Id="rId22" Type="http://schemas.openxmlformats.org/officeDocument/2006/relationships/slideMaster" Target="../slideMasters/slideMaster52.xml"/></Relationships>
</file>

<file path=ppt/slideLayouts/_rels/slideLayout929.xml.rels><?xml version="1.0" encoding="UTF-8" standalone="yes"?>
<Relationships xmlns="http://schemas.openxmlformats.org/package/2006/relationships"><Relationship Id="rId8" Type="http://schemas.openxmlformats.org/officeDocument/2006/relationships/tags" Target="../tags/tag7165.xml"/><Relationship Id="rId13" Type="http://schemas.openxmlformats.org/officeDocument/2006/relationships/tags" Target="../tags/tag7170.xml"/><Relationship Id="rId18" Type="http://schemas.openxmlformats.org/officeDocument/2006/relationships/slideMaster" Target="../slideMasters/slideMaster52.xml"/><Relationship Id="rId3" Type="http://schemas.openxmlformats.org/officeDocument/2006/relationships/tags" Target="../tags/tag7160.xml"/><Relationship Id="rId7" Type="http://schemas.openxmlformats.org/officeDocument/2006/relationships/tags" Target="../tags/tag7164.xml"/><Relationship Id="rId12" Type="http://schemas.openxmlformats.org/officeDocument/2006/relationships/tags" Target="../tags/tag7169.xml"/><Relationship Id="rId17" Type="http://schemas.openxmlformats.org/officeDocument/2006/relationships/tags" Target="../tags/tag7174.xml"/><Relationship Id="rId2" Type="http://schemas.openxmlformats.org/officeDocument/2006/relationships/tags" Target="../tags/tag7159.xml"/><Relationship Id="rId16" Type="http://schemas.openxmlformats.org/officeDocument/2006/relationships/tags" Target="../tags/tag7173.xml"/><Relationship Id="rId20" Type="http://schemas.openxmlformats.org/officeDocument/2006/relationships/image" Target="../media/image7.svg"/><Relationship Id="rId1" Type="http://schemas.openxmlformats.org/officeDocument/2006/relationships/tags" Target="../tags/tag7158.xml"/><Relationship Id="rId6" Type="http://schemas.openxmlformats.org/officeDocument/2006/relationships/tags" Target="../tags/tag7163.xml"/><Relationship Id="rId11" Type="http://schemas.openxmlformats.org/officeDocument/2006/relationships/tags" Target="../tags/tag7168.xml"/><Relationship Id="rId5" Type="http://schemas.openxmlformats.org/officeDocument/2006/relationships/tags" Target="../tags/tag7162.xml"/><Relationship Id="rId15" Type="http://schemas.openxmlformats.org/officeDocument/2006/relationships/tags" Target="../tags/tag7172.xml"/><Relationship Id="rId10" Type="http://schemas.openxmlformats.org/officeDocument/2006/relationships/tags" Target="../tags/tag7167.xml"/><Relationship Id="rId19" Type="http://schemas.openxmlformats.org/officeDocument/2006/relationships/image" Target="../media/image7.png"/><Relationship Id="rId4" Type="http://schemas.openxmlformats.org/officeDocument/2006/relationships/tags" Target="../tags/tag7161.xml"/><Relationship Id="rId9" Type="http://schemas.openxmlformats.org/officeDocument/2006/relationships/tags" Target="../tags/tag7166.xml"/><Relationship Id="rId14" Type="http://schemas.openxmlformats.org/officeDocument/2006/relationships/tags" Target="../tags/tag7171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693.xml"/></Relationships>
</file>

<file path=ppt/slideLayouts/_rels/slideLayout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2.xml"/></Relationships>
</file>

<file path=ppt/slideLayouts/_rels/slideLayout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52.xml"/><Relationship Id="rId1" Type="http://schemas.openxmlformats.org/officeDocument/2006/relationships/tags" Target="../tags/tag7175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2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2.xml"/></Relationships>
</file>

<file path=ppt/slideLayouts/_rels/slideLayout9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2.xml"/><Relationship Id="rId1" Type="http://schemas.openxmlformats.org/officeDocument/2006/relationships/tags" Target="../tags/tag7176.xml"/></Relationships>
</file>

<file path=ppt/slideLayouts/_rels/slideLayout9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2.xml"/><Relationship Id="rId1" Type="http://schemas.openxmlformats.org/officeDocument/2006/relationships/tags" Target="../tags/tag7177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9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3.xml"/><Relationship Id="rId1" Type="http://schemas.openxmlformats.org/officeDocument/2006/relationships/tags" Target="../tags/tag7179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694.xml"/></Relationships>
</file>

<file path=ppt/slideLayouts/_rels/slideLayout9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53.xml"/><Relationship Id="rId1" Type="http://schemas.openxmlformats.org/officeDocument/2006/relationships/tags" Target="../tags/tag7180.xml"/></Relationships>
</file>

<file path=ppt/slideLayouts/_rels/slideLayout941.xml.rels><?xml version="1.0" encoding="UTF-8" standalone="yes"?>
<Relationships xmlns="http://schemas.openxmlformats.org/package/2006/relationships"><Relationship Id="rId8" Type="http://schemas.openxmlformats.org/officeDocument/2006/relationships/tags" Target="../tags/tag7188.xml"/><Relationship Id="rId13" Type="http://schemas.openxmlformats.org/officeDocument/2006/relationships/tags" Target="../tags/tag7193.xml"/><Relationship Id="rId18" Type="http://schemas.openxmlformats.org/officeDocument/2006/relationships/tags" Target="../tags/tag7198.xml"/><Relationship Id="rId3" Type="http://schemas.openxmlformats.org/officeDocument/2006/relationships/tags" Target="../tags/tag7183.xml"/><Relationship Id="rId21" Type="http://schemas.openxmlformats.org/officeDocument/2006/relationships/tags" Target="../tags/tag7201.xml"/><Relationship Id="rId7" Type="http://schemas.openxmlformats.org/officeDocument/2006/relationships/tags" Target="../tags/tag7187.xml"/><Relationship Id="rId12" Type="http://schemas.openxmlformats.org/officeDocument/2006/relationships/tags" Target="../tags/tag7192.xml"/><Relationship Id="rId17" Type="http://schemas.openxmlformats.org/officeDocument/2006/relationships/tags" Target="../tags/tag7197.xml"/><Relationship Id="rId25" Type="http://schemas.openxmlformats.org/officeDocument/2006/relationships/image" Target="../media/image6.png"/><Relationship Id="rId2" Type="http://schemas.openxmlformats.org/officeDocument/2006/relationships/tags" Target="../tags/tag7182.xml"/><Relationship Id="rId16" Type="http://schemas.openxmlformats.org/officeDocument/2006/relationships/tags" Target="../tags/tag7196.xml"/><Relationship Id="rId20" Type="http://schemas.openxmlformats.org/officeDocument/2006/relationships/tags" Target="../tags/tag7200.xml"/><Relationship Id="rId1" Type="http://schemas.openxmlformats.org/officeDocument/2006/relationships/tags" Target="../tags/tag7181.xml"/><Relationship Id="rId6" Type="http://schemas.openxmlformats.org/officeDocument/2006/relationships/tags" Target="../tags/tag7186.xml"/><Relationship Id="rId11" Type="http://schemas.openxmlformats.org/officeDocument/2006/relationships/tags" Target="../tags/tag7191.xml"/><Relationship Id="rId24" Type="http://schemas.openxmlformats.org/officeDocument/2006/relationships/image" Target="../media/image5.png"/><Relationship Id="rId5" Type="http://schemas.openxmlformats.org/officeDocument/2006/relationships/tags" Target="../tags/tag7185.xml"/><Relationship Id="rId15" Type="http://schemas.openxmlformats.org/officeDocument/2006/relationships/tags" Target="../tags/tag7195.xml"/><Relationship Id="rId23" Type="http://schemas.openxmlformats.org/officeDocument/2006/relationships/image" Target="../media/image4.png"/><Relationship Id="rId10" Type="http://schemas.openxmlformats.org/officeDocument/2006/relationships/tags" Target="../tags/tag7190.xml"/><Relationship Id="rId19" Type="http://schemas.openxmlformats.org/officeDocument/2006/relationships/tags" Target="../tags/tag7199.xml"/><Relationship Id="rId4" Type="http://schemas.openxmlformats.org/officeDocument/2006/relationships/tags" Target="../tags/tag7184.xml"/><Relationship Id="rId9" Type="http://schemas.openxmlformats.org/officeDocument/2006/relationships/tags" Target="../tags/tag7189.xml"/><Relationship Id="rId14" Type="http://schemas.openxmlformats.org/officeDocument/2006/relationships/tags" Target="../tags/tag7194.xml"/><Relationship Id="rId22" Type="http://schemas.openxmlformats.org/officeDocument/2006/relationships/slideMaster" Target="../slideMasters/slideMaster53.xml"/></Relationships>
</file>

<file path=ppt/slideLayouts/_rels/slideLayout942.xml.rels><?xml version="1.0" encoding="UTF-8" standalone="yes"?>
<Relationships xmlns="http://schemas.openxmlformats.org/package/2006/relationships"><Relationship Id="rId8" Type="http://schemas.openxmlformats.org/officeDocument/2006/relationships/tags" Target="../tags/tag7209.xml"/><Relationship Id="rId13" Type="http://schemas.openxmlformats.org/officeDocument/2006/relationships/tags" Target="../tags/tag7214.xml"/><Relationship Id="rId18" Type="http://schemas.openxmlformats.org/officeDocument/2006/relationships/slideMaster" Target="../slideMasters/slideMaster53.xml"/><Relationship Id="rId3" Type="http://schemas.openxmlformats.org/officeDocument/2006/relationships/tags" Target="../tags/tag7204.xml"/><Relationship Id="rId7" Type="http://schemas.openxmlformats.org/officeDocument/2006/relationships/tags" Target="../tags/tag7208.xml"/><Relationship Id="rId12" Type="http://schemas.openxmlformats.org/officeDocument/2006/relationships/tags" Target="../tags/tag7213.xml"/><Relationship Id="rId17" Type="http://schemas.openxmlformats.org/officeDocument/2006/relationships/tags" Target="../tags/tag7218.xml"/><Relationship Id="rId2" Type="http://schemas.openxmlformats.org/officeDocument/2006/relationships/tags" Target="../tags/tag7203.xml"/><Relationship Id="rId16" Type="http://schemas.openxmlformats.org/officeDocument/2006/relationships/tags" Target="../tags/tag7217.xml"/><Relationship Id="rId20" Type="http://schemas.openxmlformats.org/officeDocument/2006/relationships/image" Target="../media/image7.svg"/><Relationship Id="rId1" Type="http://schemas.openxmlformats.org/officeDocument/2006/relationships/tags" Target="../tags/tag7202.xml"/><Relationship Id="rId6" Type="http://schemas.openxmlformats.org/officeDocument/2006/relationships/tags" Target="../tags/tag7207.xml"/><Relationship Id="rId11" Type="http://schemas.openxmlformats.org/officeDocument/2006/relationships/tags" Target="../tags/tag7212.xml"/><Relationship Id="rId5" Type="http://schemas.openxmlformats.org/officeDocument/2006/relationships/tags" Target="../tags/tag7206.xml"/><Relationship Id="rId15" Type="http://schemas.openxmlformats.org/officeDocument/2006/relationships/tags" Target="../tags/tag7216.xml"/><Relationship Id="rId10" Type="http://schemas.openxmlformats.org/officeDocument/2006/relationships/tags" Target="../tags/tag7211.xml"/><Relationship Id="rId19" Type="http://schemas.openxmlformats.org/officeDocument/2006/relationships/image" Target="../media/image7.png"/><Relationship Id="rId4" Type="http://schemas.openxmlformats.org/officeDocument/2006/relationships/tags" Target="../tags/tag7205.xml"/><Relationship Id="rId9" Type="http://schemas.openxmlformats.org/officeDocument/2006/relationships/tags" Target="../tags/tag7210.xml"/><Relationship Id="rId14" Type="http://schemas.openxmlformats.org/officeDocument/2006/relationships/tags" Target="../tags/tag7215.xml"/></Relationships>
</file>

<file path=ppt/slideLayouts/_rels/slideLayout943.xml.rels><?xml version="1.0" encoding="UTF-8" standalone="yes"?>
<Relationships xmlns="http://schemas.openxmlformats.org/package/2006/relationships"><Relationship Id="rId8" Type="http://schemas.openxmlformats.org/officeDocument/2006/relationships/tags" Target="../tags/tag7226.xml"/><Relationship Id="rId13" Type="http://schemas.openxmlformats.org/officeDocument/2006/relationships/tags" Target="../tags/tag7231.xml"/><Relationship Id="rId18" Type="http://schemas.openxmlformats.org/officeDocument/2006/relationships/tags" Target="../tags/tag7236.xml"/><Relationship Id="rId3" Type="http://schemas.openxmlformats.org/officeDocument/2006/relationships/tags" Target="../tags/tag7221.xml"/><Relationship Id="rId7" Type="http://schemas.openxmlformats.org/officeDocument/2006/relationships/tags" Target="../tags/tag7225.xml"/><Relationship Id="rId12" Type="http://schemas.openxmlformats.org/officeDocument/2006/relationships/tags" Target="../tags/tag7230.xml"/><Relationship Id="rId17" Type="http://schemas.openxmlformats.org/officeDocument/2006/relationships/tags" Target="../tags/tag7235.xml"/><Relationship Id="rId2" Type="http://schemas.openxmlformats.org/officeDocument/2006/relationships/tags" Target="../tags/tag7220.xml"/><Relationship Id="rId16" Type="http://schemas.openxmlformats.org/officeDocument/2006/relationships/tags" Target="../tags/tag7234.xml"/><Relationship Id="rId20" Type="http://schemas.openxmlformats.org/officeDocument/2006/relationships/image" Target="../media/image8.png"/><Relationship Id="rId1" Type="http://schemas.openxmlformats.org/officeDocument/2006/relationships/tags" Target="../tags/tag7219.xml"/><Relationship Id="rId6" Type="http://schemas.openxmlformats.org/officeDocument/2006/relationships/tags" Target="../tags/tag7224.xml"/><Relationship Id="rId11" Type="http://schemas.openxmlformats.org/officeDocument/2006/relationships/tags" Target="../tags/tag7229.xml"/><Relationship Id="rId5" Type="http://schemas.openxmlformats.org/officeDocument/2006/relationships/tags" Target="../tags/tag7223.xml"/><Relationship Id="rId15" Type="http://schemas.openxmlformats.org/officeDocument/2006/relationships/tags" Target="../tags/tag7233.xml"/><Relationship Id="rId10" Type="http://schemas.openxmlformats.org/officeDocument/2006/relationships/tags" Target="../tags/tag7228.xml"/><Relationship Id="rId19" Type="http://schemas.openxmlformats.org/officeDocument/2006/relationships/slideMaster" Target="../slideMasters/slideMaster53.xml"/><Relationship Id="rId4" Type="http://schemas.openxmlformats.org/officeDocument/2006/relationships/tags" Target="../tags/tag7222.xml"/><Relationship Id="rId9" Type="http://schemas.openxmlformats.org/officeDocument/2006/relationships/tags" Target="../tags/tag7227.xml"/><Relationship Id="rId14" Type="http://schemas.openxmlformats.org/officeDocument/2006/relationships/tags" Target="../tags/tag7232.xml"/></Relationships>
</file>

<file path=ppt/slideLayouts/_rels/slideLayout944.xml.rels><?xml version="1.0" encoding="UTF-8" standalone="yes"?>
<Relationships xmlns="http://schemas.openxmlformats.org/package/2006/relationships"><Relationship Id="rId8" Type="http://schemas.openxmlformats.org/officeDocument/2006/relationships/tags" Target="../tags/tag7244.xml"/><Relationship Id="rId13" Type="http://schemas.openxmlformats.org/officeDocument/2006/relationships/tags" Target="../tags/tag7249.xml"/><Relationship Id="rId18" Type="http://schemas.openxmlformats.org/officeDocument/2006/relationships/slideMaster" Target="../slideMasters/slideMaster53.xml"/><Relationship Id="rId3" Type="http://schemas.openxmlformats.org/officeDocument/2006/relationships/tags" Target="../tags/tag7239.xml"/><Relationship Id="rId7" Type="http://schemas.openxmlformats.org/officeDocument/2006/relationships/tags" Target="../tags/tag7243.xml"/><Relationship Id="rId12" Type="http://schemas.openxmlformats.org/officeDocument/2006/relationships/tags" Target="../tags/tag7248.xml"/><Relationship Id="rId17" Type="http://schemas.openxmlformats.org/officeDocument/2006/relationships/tags" Target="../tags/tag7253.xml"/><Relationship Id="rId2" Type="http://schemas.openxmlformats.org/officeDocument/2006/relationships/tags" Target="../tags/tag7238.xml"/><Relationship Id="rId16" Type="http://schemas.openxmlformats.org/officeDocument/2006/relationships/tags" Target="../tags/tag7252.xml"/><Relationship Id="rId20" Type="http://schemas.openxmlformats.org/officeDocument/2006/relationships/image" Target="../media/image7.svg"/><Relationship Id="rId1" Type="http://schemas.openxmlformats.org/officeDocument/2006/relationships/tags" Target="../tags/tag7237.xml"/><Relationship Id="rId6" Type="http://schemas.openxmlformats.org/officeDocument/2006/relationships/tags" Target="../tags/tag7242.xml"/><Relationship Id="rId11" Type="http://schemas.openxmlformats.org/officeDocument/2006/relationships/tags" Target="../tags/tag7247.xml"/><Relationship Id="rId5" Type="http://schemas.openxmlformats.org/officeDocument/2006/relationships/tags" Target="../tags/tag7241.xml"/><Relationship Id="rId15" Type="http://schemas.openxmlformats.org/officeDocument/2006/relationships/tags" Target="../tags/tag7251.xml"/><Relationship Id="rId10" Type="http://schemas.openxmlformats.org/officeDocument/2006/relationships/tags" Target="../tags/tag7246.xml"/><Relationship Id="rId19" Type="http://schemas.openxmlformats.org/officeDocument/2006/relationships/image" Target="../media/image7.png"/><Relationship Id="rId4" Type="http://schemas.openxmlformats.org/officeDocument/2006/relationships/tags" Target="../tags/tag7240.xml"/><Relationship Id="rId9" Type="http://schemas.openxmlformats.org/officeDocument/2006/relationships/tags" Target="../tags/tag7245.xml"/><Relationship Id="rId14" Type="http://schemas.openxmlformats.org/officeDocument/2006/relationships/tags" Target="../tags/tag7250.xml"/></Relationships>
</file>

<file path=ppt/slideLayouts/_rels/slideLayout945.xml.rels><?xml version="1.0" encoding="UTF-8" standalone="yes"?>
<Relationships xmlns="http://schemas.openxmlformats.org/package/2006/relationships"><Relationship Id="rId8" Type="http://schemas.openxmlformats.org/officeDocument/2006/relationships/tags" Target="../tags/tag7261.xml"/><Relationship Id="rId13" Type="http://schemas.openxmlformats.org/officeDocument/2006/relationships/tags" Target="../tags/tag7266.xml"/><Relationship Id="rId18" Type="http://schemas.openxmlformats.org/officeDocument/2006/relationships/tags" Target="../tags/tag7271.xml"/><Relationship Id="rId3" Type="http://schemas.openxmlformats.org/officeDocument/2006/relationships/tags" Target="../tags/tag7256.xml"/><Relationship Id="rId21" Type="http://schemas.openxmlformats.org/officeDocument/2006/relationships/tags" Target="../tags/tag7274.xml"/><Relationship Id="rId7" Type="http://schemas.openxmlformats.org/officeDocument/2006/relationships/tags" Target="../tags/tag7260.xml"/><Relationship Id="rId12" Type="http://schemas.openxmlformats.org/officeDocument/2006/relationships/tags" Target="../tags/tag7265.xml"/><Relationship Id="rId17" Type="http://schemas.openxmlformats.org/officeDocument/2006/relationships/tags" Target="../tags/tag7270.xml"/><Relationship Id="rId2" Type="http://schemas.openxmlformats.org/officeDocument/2006/relationships/tags" Target="../tags/tag7255.xml"/><Relationship Id="rId16" Type="http://schemas.openxmlformats.org/officeDocument/2006/relationships/tags" Target="../tags/tag7269.xml"/><Relationship Id="rId20" Type="http://schemas.openxmlformats.org/officeDocument/2006/relationships/tags" Target="../tags/tag7273.xml"/><Relationship Id="rId1" Type="http://schemas.openxmlformats.org/officeDocument/2006/relationships/tags" Target="../tags/tag7254.xml"/><Relationship Id="rId6" Type="http://schemas.openxmlformats.org/officeDocument/2006/relationships/tags" Target="../tags/tag7259.xml"/><Relationship Id="rId11" Type="http://schemas.openxmlformats.org/officeDocument/2006/relationships/tags" Target="../tags/tag7264.xml"/><Relationship Id="rId24" Type="http://schemas.openxmlformats.org/officeDocument/2006/relationships/image" Target="../media/image7.svg"/><Relationship Id="rId5" Type="http://schemas.openxmlformats.org/officeDocument/2006/relationships/tags" Target="../tags/tag7258.xml"/><Relationship Id="rId15" Type="http://schemas.openxmlformats.org/officeDocument/2006/relationships/tags" Target="../tags/tag7268.xml"/><Relationship Id="rId23" Type="http://schemas.openxmlformats.org/officeDocument/2006/relationships/image" Target="../media/image7.png"/><Relationship Id="rId10" Type="http://schemas.openxmlformats.org/officeDocument/2006/relationships/tags" Target="../tags/tag7263.xml"/><Relationship Id="rId19" Type="http://schemas.openxmlformats.org/officeDocument/2006/relationships/tags" Target="../tags/tag7272.xml"/><Relationship Id="rId4" Type="http://schemas.openxmlformats.org/officeDocument/2006/relationships/tags" Target="../tags/tag7257.xml"/><Relationship Id="rId9" Type="http://schemas.openxmlformats.org/officeDocument/2006/relationships/tags" Target="../tags/tag7262.xml"/><Relationship Id="rId14" Type="http://schemas.openxmlformats.org/officeDocument/2006/relationships/tags" Target="../tags/tag7267.xml"/><Relationship Id="rId22" Type="http://schemas.openxmlformats.org/officeDocument/2006/relationships/slideMaster" Target="../slideMasters/slideMaster53.xml"/></Relationships>
</file>

<file path=ppt/slideLayouts/_rels/slideLayout946.xml.rels><?xml version="1.0" encoding="UTF-8" standalone="yes"?>
<Relationships xmlns="http://schemas.openxmlformats.org/package/2006/relationships"><Relationship Id="rId8" Type="http://schemas.openxmlformats.org/officeDocument/2006/relationships/tags" Target="../tags/tag7282.xml"/><Relationship Id="rId13" Type="http://schemas.openxmlformats.org/officeDocument/2006/relationships/tags" Target="../tags/tag7287.xml"/><Relationship Id="rId18" Type="http://schemas.openxmlformats.org/officeDocument/2006/relationships/tags" Target="../tags/tag7292.xml"/><Relationship Id="rId3" Type="http://schemas.openxmlformats.org/officeDocument/2006/relationships/tags" Target="../tags/tag7277.xml"/><Relationship Id="rId21" Type="http://schemas.openxmlformats.org/officeDocument/2006/relationships/tags" Target="../tags/tag7295.xml"/><Relationship Id="rId7" Type="http://schemas.openxmlformats.org/officeDocument/2006/relationships/tags" Target="../tags/tag7281.xml"/><Relationship Id="rId12" Type="http://schemas.openxmlformats.org/officeDocument/2006/relationships/tags" Target="../tags/tag7286.xml"/><Relationship Id="rId17" Type="http://schemas.openxmlformats.org/officeDocument/2006/relationships/tags" Target="../tags/tag7291.xml"/><Relationship Id="rId2" Type="http://schemas.openxmlformats.org/officeDocument/2006/relationships/tags" Target="../tags/tag7276.xml"/><Relationship Id="rId16" Type="http://schemas.openxmlformats.org/officeDocument/2006/relationships/tags" Target="../tags/tag7290.xml"/><Relationship Id="rId20" Type="http://schemas.openxmlformats.org/officeDocument/2006/relationships/tags" Target="../tags/tag7294.xml"/><Relationship Id="rId1" Type="http://schemas.openxmlformats.org/officeDocument/2006/relationships/tags" Target="../tags/tag7275.xml"/><Relationship Id="rId6" Type="http://schemas.openxmlformats.org/officeDocument/2006/relationships/tags" Target="../tags/tag7280.xml"/><Relationship Id="rId11" Type="http://schemas.openxmlformats.org/officeDocument/2006/relationships/tags" Target="../tags/tag7285.xml"/><Relationship Id="rId24" Type="http://schemas.openxmlformats.org/officeDocument/2006/relationships/image" Target="../media/image7.svg"/><Relationship Id="rId5" Type="http://schemas.openxmlformats.org/officeDocument/2006/relationships/tags" Target="../tags/tag7279.xml"/><Relationship Id="rId15" Type="http://schemas.openxmlformats.org/officeDocument/2006/relationships/tags" Target="../tags/tag7289.xml"/><Relationship Id="rId23" Type="http://schemas.openxmlformats.org/officeDocument/2006/relationships/image" Target="../media/image7.png"/><Relationship Id="rId10" Type="http://schemas.openxmlformats.org/officeDocument/2006/relationships/tags" Target="../tags/tag7284.xml"/><Relationship Id="rId19" Type="http://schemas.openxmlformats.org/officeDocument/2006/relationships/tags" Target="../tags/tag7293.xml"/><Relationship Id="rId4" Type="http://schemas.openxmlformats.org/officeDocument/2006/relationships/tags" Target="../tags/tag7278.xml"/><Relationship Id="rId9" Type="http://schemas.openxmlformats.org/officeDocument/2006/relationships/tags" Target="../tags/tag7283.xml"/><Relationship Id="rId14" Type="http://schemas.openxmlformats.org/officeDocument/2006/relationships/tags" Target="../tags/tag7288.xml"/><Relationship Id="rId22" Type="http://schemas.openxmlformats.org/officeDocument/2006/relationships/slideMaster" Target="../slideMasters/slideMaster53.xml"/></Relationships>
</file>

<file path=ppt/slideLayouts/_rels/slideLayout947.xml.rels><?xml version="1.0" encoding="UTF-8" standalone="yes"?>
<Relationships xmlns="http://schemas.openxmlformats.org/package/2006/relationships"><Relationship Id="rId8" Type="http://schemas.openxmlformats.org/officeDocument/2006/relationships/tags" Target="../tags/tag7303.xml"/><Relationship Id="rId13" Type="http://schemas.openxmlformats.org/officeDocument/2006/relationships/tags" Target="../tags/tag7308.xml"/><Relationship Id="rId18" Type="http://schemas.openxmlformats.org/officeDocument/2006/relationships/slideMaster" Target="../slideMasters/slideMaster53.xml"/><Relationship Id="rId3" Type="http://schemas.openxmlformats.org/officeDocument/2006/relationships/tags" Target="../tags/tag7298.xml"/><Relationship Id="rId7" Type="http://schemas.openxmlformats.org/officeDocument/2006/relationships/tags" Target="../tags/tag7302.xml"/><Relationship Id="rId12" Type="http://schemas.openxmlformats.org/officeDocument/2006/relationships/tags" Target="../tags/tag7307.xml"/><Relationship Id="rId17" Type="http://schemas.openxmlformats.org/officeDocument/2006/relationships/tags" Target="../tags/tag7312.xml"/><Relationship Id="rId2" Type="http://schemas.openxmlformats.org/officeDocument/2006/relationships/tags" Target="../tags/tag7297.xml"/><Relationship Id="rId16" Type="http://schemas.openxmlformats.org/officeDocument/2006/relationships/tags" Target="../tags/tag7311.xml"/><Relationship Id="rId20" Type="http://schemas.openxmlformats.org/officeDocument/2006/relationships/image" Target="../media/image7.svg"/><Relationship Id="rId1" Type="http://schemas.openxmlformats.org/officeDocument/2006/relationships/tags" Target="../tags/tag7296.xml"/><Relationship Id="rId6" Type="http://schemas.openxmlformats.org/officeDocument/2006/relationships/tags" Target="../tags/tag7301.xml"/><Relationship Id="rId11" Type="http://schemas.openxmlformats.org/officeDocument/2006/relationships/tags" Target="../tags/tag7306.xml"/><Relationship Id="rId5" Type="http://schemas.openxmlformats.org/officeDocument/2006/relationships/tags" Target="../tags/tag7300.xml"/><Relationship Id="rId15" Type="http://schemas.openxmlformats.org/officeDocument/2006/relationships/tags" Target="../tags/tag7310.xml"/><Relationship Id="rId10" Type="http://schemas.openxmlformats.org/officeDocument/2006/relationships/tags" Target="../tags/tag7305.xml"/><Relationship Id="rId19" Type="http://schemas.openxmlformats.org/officeDocument/2006/relationships/image" Target="../media/image7.png"/><Relationship Id="rId4" Type="http://schemas.openxmlformats.org/officeDocument/2006/relationships/tags" Target="../tags/tag7299.xml"/><Relationship Id="rId9" Type="http://schemas.openxmlformats.org/officeDocument/2006/relationships/tags" Target="../tags/tag7304.xml"/><Relationship Id="rId14" Type="http://schemas.openxmlformats.org/officeDocument/2006/relationships/tags" Target="../tags/tag7309.xml"/></Relationships>
</file>

<file path=ppt/slideLayouts/_rels/slideLayout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3.xml"/></Relationships>
</file>

<file path=ppt/slideLayouts/_rels/slideLayout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53.xml"/><Relationship Id="rId1" Type="http://schemas.openxmlformats.org/officeDocument/2006/relationships/tags" Target="../tags/tag7313.xml"/></Relationships>
</file>

<file path=ppt/slideLayouts/_rels/slideLayout95.xml.rels><?xml version="1.0" encoding="UTF-8" standalone="yes"?>
<Relationships xmlns="http://schemas.openxmlformats.org/package/2006/relationships"><Relationship Id="rId8" Type="http://schemas.openxmlformats.org/officeDocument/2006/relationships/tags" Target="../tags/tag702.xml"/><Relationship Id="rId13" Type="http://schemas.openxmlformats.org/officeDocument/2006/relationships/tags" Target="../tags/tag707.xml"/><Relationship Id="rId18" Type="http://schemas.openxmlformats.org/officeDocument/2006/relationships/tags" Target="../tags/tag712.xml"/><Relationship Id="rId3" Type="http://schemas.openxmlformats.org/officeDocument/2006/relationships/tags" Target="../tags/tag697.xml"/><Relationship Id="rId21" Type="http://schemas.openxmlformats.org/officeDocument/2006/relationships/tags" Target="../tags/tag715.xml"/><Relationship Id="rId7" Type="http://schemas.openxmlformats.org/officeDocument/2006/relationships/tags" Target="../tags/tag701.xml"/><Relationship Id="rId12" Type="http://schemas.openxmlformats.org/officeDocument/2006/relationships/tags" Target="../tags/tag706.xml"/><Relationship Id="rId17" Type="http://schemas.openxmlformats.org/officeDocument/2006/relationships/tags" Target="../tags/tag711.xml"/><Relationship Id="rId25" Type="http://schemas.openxmlformats.org/officeDocument/2006/relationships/image" Target="../media/image6.png"/><Relationship Id="rId2" Type="http://schemas.openxmlformats.org/officeDocument/2006/relationships/tags" Target="../tags/tag696.xml"/><Relationship Id="rId16" Type="http://schemas.openxmlformats.org/officeDocument/2006/relationships/tags" Target="../tags/tag710.xml"/><Relationship Id="rId20" Type="http://schemas.openxmlformats.org/officeDocument/2006/relationships/tags" Target="../tags/tag714.xml"/><Relationship Id="rId1" Type="http://schemas.openxmlformats.org/officeDocument/2006/relationships/tags" Target="../tags/tag695.xml"/><Relationship Id="rId6" Type="http://schemas.openxmlformats.org/officeDocument/2006/relationships/tags" Target="../tags/tag700.xml"/><Relationship Id="rId11" Type="http://schemas.openxmlformats.org/officeDocument/2006/relationships/tags" Target="../tags/tag705.xml"/><Relationship Id="rId24" Type="http://schemas.openxmlformats.org/officeDocument/2006/relationships/image" Target="../media/image5.png"/><Relationship Id="rId5" Type="http://schemas.openxmlformats.org/officeDocument/2006/relationships/tags" Target="../tags/tag699.xml"/><Relationship Id="rId15" Type="http://schemas.openxmlformats.org/officeDocument/2006/relationships/tags" Target="../tags/tag709.xml"/><Relationship Id="rId23" Type="http://schemas.openxmlformats.org/officeDocument/2006/relationships/image" Target="../media/image4.png"/><Relationship Id="rId10" Type="http://schemas.openxmlformats.org/officeDocument/2006/relationships/tags" Target="../tags/tag704.xml"/><Relationship Id="rId19" Type="http://schemas.openxmlformats.org/officeDocument/2006/relationships/tags" Target="../tags/tag713.xml"/><Relationship Id="rId4" Type="http://schemas.openxmlformats.org/officeDocument/2006/relationships/tags" Target="../tags/tag698.xml"/><Relationship Id="rId9" Type="http://schemas.openxmlformats.org/officeDocument/2006/relationships/tags" Target="../tags/tag703.xml"/><Relationship Id="rId14" Type="http://schemas.openxmlformats.org/officeDocument/2006/relationships/tags" Target="../tags/tag708.xml"/><Relationship Id="rId22" Type="http://schemas.openxmlformats.org/officeDocument/2006/relationships/slideMaster" Target="../slideMasters/slideMaster6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3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3.xml"/></Relationships>
</file>

<file path=ppt/slideLayouts/_rels/slideLayout9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3.xml"/><Relationship Id="rId1" Type="http://schemas.openxmlformats.org/officeDocument/2006/relationships/tags" Target="../tags/tag7314.xml"/></Relationships>
</file>

<file path=ppt/slideLayouts/_rels/slideLayout9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3.xml"/><Relationship Id="rId1" Type="http://schemas.openxmlformats.org/officeDocument/2006/relationships/tags" Target="../tags/tag7315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4.xml"/><Relationship Id="rId1" Type="http://schemas.openxmlformats.org/officeDocument/2006/relationships/tags" Target="../tags/tag7317.xml"/></Relationships>
</file>

<file path=ppt/slideLayouts/_rels/slideLayout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54.xml"/><Relationship Id="rId1" Type="http://schemas.openxmlformats.org/officeDocument/2006/relationships/tags" Target="../tags/tag7318.xml"/></Relationships>
</file>

<file path=ppt/slideLayouts/_rels/slideLayout959.xml.rels><?xml version="1.0" encoding="UTF-8" standalone="yes"?>
<Relationships xmlns="http://schemas.openxmlformats.org/package/2006/relationships"><Relationship Id="rId8" Type="http://schemas.openxmlformats.org/officeDocument/2006/relationships/tags" Target="../tags/tag7326.xml"/><Relationship Id="rId13" Type="http://schemas.openxmlformats.org/officeDocument/2006/relationships/tags" Target="../tags/tag7331.xml"/><Relationship Id="rId18" Type="http://schemas.openxmlformats.org/officeDocument/2006/relationships/tags" Target="../tags/tag7336.xml"/><Relationship Id="rId3" Type="http://schemas.openxmlformats.org/officeDocument/2006/relationships/tags" Target="../tags/tag7321.xml"/><Relationship Id="rId21" Type="http://schemas.openxmlformats.org/officeDocument/2006/relationships/tags" Target="../tags/tag7339.xml"/><Relationship Id="rId7" Type="http://schemas.openxmlformats.org/officeDocument/2006/relationships/tags" Target="../tags/tag7325.xml"/><Relationship Id="rId12" Type="http://schemas.openxmlformats.org/officeDocument/2006/relationships/tags" Target="../tags/tag7330.xml"/><Relationship Id="rId17" Type="http://schemas.openxmlformats.org/officeDocument/2006/relationships/tags" Target="../tags/tag7335.xml"/><Relationship Id="rId25" Type="http://schemas.openxmlformats.org/officeDocument/2006/relationships/image" Target="../media/image6.png"/><Relationship Id="rId2" Type="http://schemas.openxmlformats.org/officeDocument/2006/relationships/tags" Target="../tags/tag7320.xml"/><Relationship Id="rId16" Type="http://schemas.openxmlformats.org/officeDocument/2006/relationships/tags" Target="../tags/tag7334.xml"/><Relationship Id="rId20" Type="http://schemas.openxmlformats.org/officeDocument/2006/relationships/tags" Target="../tags/tag7338.xml"/><Relationship Id="rId1" Type="http://schemas.openxmlformats.org/officeDocument/2006/relationships/tags" Target="../tags/tag7319.xml"/><Relationship Id="rId6" Type="http://schemas.openxmlformats.org/officeDocument/2006/relationships/tags" Target="../tags/tag7324.xml"/><Relationship Id="rId11" Type="http://schemas.openxmlformats.org/officeDocument/2006/relationships/tags" Target="../tags/tag7329.xml"/><Relationship Id="rId24" Type="http://schemas.openxmlformats.org/officeDocument/2006/relationships/image" Target="../media/image5.png"/><Relationship Id="rId5" Type="http://schemas.openxmlformats.org/officeDocument/2006/relationships/tags" Target="../tags/tag7323.xml"/><Relationship Id="rId15" Type="http://schemas.openxmlformats.org/officeDocument/2006/relationships/tags" Target="../tags/tag7333.xml"/><Relationship Id="rId23" Type="http://schemas.openxmlformats.org/officeDocument/2006/relationships/image" Target="../media/image4.png"/><Relationship Id="rId10" Type="http://schemas.openxmlformats.org/officeDocument/2006/relationships/tags" Target="../tags/tag7328.xml"/><Relationship Id="rId19" Type="http://schemas.openxmlformats.org/officeDocument/2006/relationships/tags" Target="../tags/tag7337.xml"/><Relationship Id="rId4" Type="http://schemas.openxmlformats.org/officeDocument/2006/relationships/tags" Target="../tags/tag7322.xml"/><Relationship Id="rId9" Type="http://schemas.openxmlformats.org/officeDocument/2006/relationships/tags" Target="../tags/tag7327.xml"/><Relationship Id="rId14" Type="http://schemas.openxmlformats.org/officeDocument/2006/relationships/tags" Target="../tags/tag7332.xml"/><Relationship Id="rId22" Type="http://schemas.openxmlformats.org/officeDocument/2006/relationships/slideMaster" Target="../slideMasters/slideMaster54.xml"/></Relationships>
</file>

<file path=ppt/slideLayouts/_rels/slideLayout96.xml.rels><?xml version="1.0" encoding="UTF-8" standalone="yes"?>
<Relationships xmlns="http://schemas.openxmlformats.org/package/2006/relationships"><Relationship Id="rId8" Type="http://schemas.openxmlformats.org/officeDocument/2006/relationships/tags" Target="../tags/tag723.xml"/><Relationship Id="rId13" Type="http://schemas.openxmlformats.org/officeDocument/2006/relationships/tags" Target="../tags/tag728.xml"/><Relationship Id="rId18" Type="http://schemas.openxmlformats.org/officeDocument/2006/relationships/slideMaster" Target="../slideMasters/slideMaster6.xml"/><Relationship Id="rId3" Type="http://schemas.openxmlformats.org/officeDocument/2006/relationships/tags" Target="../tags/tag718.xml"/><Relationship Id="rId7" Type="http://schemas.openxmlformats.org/officeDocument/2006/relationships/tags" Target="../tags/tag722.xml"/><Relationship Id="rId12" Type="http://schemas.openxmlformats.org/officeDocument/2006/relationships/tags" Target="../tags/tag727.xml"/><Relationship Id="rId17" Type="http://schemas.openxmlformats.org/officeDocument/2006/relationships/tags" Target="../tags/tag732.xml"/><Relationship Id="rId2" Type="http://schemas.openxmlformats.org/officeDocument/2006/relationships/tags" Target="../tags/tag717.xml"/><Relationship Id="rId16" Type="http://schemas.openxmlformats.org/officeDocument/2006/relationships/tags" Target="../tags/tag731.xml"/><Relationship Id="rId20" Type="http://schemas.openxmlformats.org/officeDocument/2006/relationships/image" Target="../media/image7.svg"/><Relationship Id="rId1" Type="http://schemas.openxmlformats.org/officeDocument/2006/relationships/tags" Target="../tags/tag716.xml"/><Relationship Id="rId6" Type="http://schemas.openxmlformats.org/officeDocument/2006/relationships/tags" Target="../tags/tag721.xml"/><Relationship Id="rId11" Type="http://schemas.openxmlformats.org/officeDocument/2006/relationships/tags" Target="../tags/tag726.xml"/><Relationship Id="rId5" Type="http://schemas.openxmlformats.org/officeDocument/2006/relationships/tags" Target="../tags/tag720.xml"/><Relationship Id="rId15" Type="http://schemas.openxmlformats.org/officeDocument/2006/relationships/tags" Target="../tags/tag730.xml"/><Relationship Id="rId10" Type="http://schemas.openxmlformats.org/officeDocument/2006/relationships/tags" Target="../tags/tag725.xml"/><Relationship Id="rId19" Type="http://schemas.openxmlformats.org/officeDocument/2006/relationships/image" Target="../media/image7.png"/><Relationship Id="rId4" Type="http://schemas.openxmlformats.org/officeDocument/2006/relationships/tags" Target="../tags/tag719.xml"/><Relationship Id="rId9" Type="http://schemas.openxmlformats.org/officeDocument/2006/relationships/tags" Target="../tags/tag724.xml"/><Relationship Id="rId14" Type="http://schemas.openxmlformats.org/officeDocument/2006/relationships/tags" Target="../tags/tag729.xml"/></Relationships>
</file>

<file path=ppt/slideLayouts/_rels/slideLayout960.xml.rels><?xml version="1.0" encoding="UTF-8" standalone="yes"?>
<Relationships xmlns="http://schemas.openxmlformats.org/package/2006/relationships"><Relationship Id="rId8" Type="http://schemas.openxmlformats.org/officeDocument/2006/relationships/tags" Target="../tags/tag7347.xml"/><Relationship Id="rId13" Type="http://schemas.openxmlformats.org/officeDocument/2006/relationships/tags" Target="../tags/tag7352.xml"/><Relationship Id="rId18" Type="http://schemas.openxmlformats.org/officeDocument/2006/relationships/slideMaster" Target="../slideMasters/slideMaster54.xml"/><Relationship Id="rId3" Type="http://schemas.openxmlformats.org/officeDocument/2006/relationships/tags" Target="../tags/tag7342.xml"/><Relationship Id="rId7" Type="http://schemas.openxmlformats.org/officeDocument/2006/relationships/tags" Target="../tags/tag7346.xml"/><Relationship Id="rId12" Type="http://schemas.openxmlformats.org/officeDocument/2006/relationships/tags" Target="../tags/tag7351.xml"/><Relationship Id="rId17" Type="http://schemas.openxmlformats.org/officeDocument/2006/relationships/tags" Target="../tags/tag7356.xml"/><Relationship Id="rId2" Type="http://schemas.openxmlformats.org/officeDocument/2006/relationships/tags" Target="../tags/tag7341.xml"/><Relationship Id="rId16" Type="http://schemas.openxmlformats.org/officeDocument/2006/relationships/tags" Target="../tags/tag7355.xml"/><Relationship Id="rId20" Type="http://schemas.openxmlformats.org/officeDocument/2006/relationships/image" Target="../media/image7.svg"/><Relationship Id="rId1" Type="http://schemas.openxmlformats.org/officeDocument/2006/relationships/tags" Target="../tags/tag7340.xml"/><Relationship Id="rId6" Type="http://schemas.openxmlformats.org/officeDocument/2006/relationships/tags" Target="../tags/tag7345.xml"/><Relationship Id="rId11" Type="http://schemas.openxmlformats.org/officeDocument/2006/relationships/tags" Target="../tags/tag7350.xml"/><Relationship Id="rId5" Type="http://schemas.openxmlformats.org/officeDocument/2006/relationships/tags" Target="../tags/tag7344.xml"/><Relationship Id="rId15" Type="http://schemas.openxmlformats.org/officeDocument/2006/relationships/tags" Target="../tags/tag7354.xml"/><Relationship Id="rId10" Type="http://schemas.openxmlformats.org/officeDocument/2006/relationships/tags" Target="../tags/tag7349.xml"/><Relationship Id="rId19" Type="http://schemas.openxmlformats.org/officeDocument/2006/relationships/image" Target="../media/image7.png"/><Relationship Id="rId4" Type="http://schemas.openxmlformats.org/officeDocument/2006/relationships/tags" Target="../tags/tag7343.xml"/><Relationship Id="rId9" Type="http://schemas.openxmlformats.org/officeDocument/2006/relationships/tags" Target="../tags/tag7348.xml"/><Relationship Id="rId14" Type="http://schemas.openxmlformats.org/officeDocument/2006/relationships/tags" Target="../tags/tag7353.xml"/></Relationships>
</file>

<file path=ppt/slideLayouts/_rels/slideLayout961.xml.rels><?xml version="1.0" encoding="UTF-8" standalone="yes"?>
<Relationships xmlns="http://schemas.openxmlformats.org/package/2006/relationships"><Relationship Id="rId8" Type="http://schemas.openxmlformats.org/officeDocument/2006/relationships/tags" Target="../tags/tag7364.xml"/><Relationship Id="rId13" Type="http://schemas.openxmlformats.org/officeDocument/2006/relationships/tags" Target="../tags/tag7369.xml"/><Relationship Id="rId18" Type="http://schemas.openxmlformats.org/officeDocument/2006/relationships/tags" Target="../tags/tag7374.xml"/><Relationship Id="rId3" Type="http://schemas.openxmlformats.org/officeDocument/2006/relationships/tags" Target="../tags/tag7359.xml"/><Relationship Id="rId7" Type="http://schemas.openxmlformats.org/officeDocument/2006/relationships/tags" Target="../tags/tag7363.xml"/><Relationship Id="rId12" Type="http://schemas.openxmlformats.org/officeDocument/2006/relationships/tags" Target="../tags/tag7368.xml"/><Relationship Id="rId17" Type="http://schemas.openxmlformats.org/officeDocument/2006/relationships/tags" Target="../tags/tag7373.xml"/><Relationship Id="rId2" Type="http://schemas.openxmlformats.org/officeDocument/2006/relationships/tags" Target="../tags/tag7358.xml"/><Relationship Id="rId16" Type="http://schemas.openxmlformats.org/officeDocument/2006/relationships/tags" Target="../tags/tag7372.xml"/><Relationship Id="rId20" Type="http://schemas.openxmlformats.org/officeDocument/2006/relationships/image" Target="../media/image8.png"/><Relationship Id="rId1" Type="http://schemas.openxmlformats.org/officeDocument/2006/relationships/tags" Target="../tags/tag7357.xml"/><Relationship Id="rId6" Type="http://schemas.openxmlformats.org/officeDocument/2006/relationships/tags" Target="../tags/tag7362.xml"/><Relationship Id="rId11" Type="http://schemas.openxmlformats.org/officeDocument/2006/relationships/tags" Target="../tags/tag7367.xml"/><Relationship Id="rId5" Type="http://schemas.openxmlformats.org/officeDocument/2006/relationships/tags" Target="../tags/tag7361.xml"/><Relationship Id="rId15" Type="http://schemas.openxmlformats.org/officeDocument/2006/relationships/tags" Target="../tags/tag7371.xml"/><Relationship Id="rId10" Type="http://schemas.openxmlformats.org/officeDocument/2006/relationships/tags" Target="../tags/tag7366.xml"/><Relationship Id="rId19" Type="http://schemas.openxmlformats.org/officeDocument/2006/relationships/slideMaster" Target="../slideMasters/slideMaster54.xml"/><Relationship Id="rId4" Type="http://schemas.openxmlformats.org/officeDocument/2006/relationships/tags" Target="../tags/tag7360.xml"/><Relationship Id="rId9" Type="http://schemas.openxmlformats.org/officeDocument/2006/relationships/tags" Target="../tags/tag7365.xml"/><Relationship Id="rId14" Type="http://schemas.openxmlformats.org/officeDocument/2006/relationships/tags" Target="../tags/tag7370.xml"/></Relationships>
</file>

<file path=ppt/slideLayouts/_rels/slideLayout962.xml.rels><?xml version="1.0" encoding="UTF-8" standalone="yes"?>
<Relationships xmlns="http://schemas.openxmlformats.org/package/2006/relationships"><Relationship Id="rId8" Type="http://schemas.openxmlformats.org/officeDocument/2006/relationships/tags" Target="../tags/tag7382.xml"/><Relationship Id="rId13" Type="http://schemas.openxmlformats.org/officeDocument/2006/relationships/tags" Target="../tags/tag7387.xml"/><Relationship Id="rId18" Type="http://schemas.openxmlformats.org/officeDocument/2006/relationships/slideMaster" Target="../slideMasters/slideMaster54.xml"/><Relationship Id="rId3" Type="http://schemas.openxmlformats.org/officeDocument/2006/relationships/tags" Target="../tags/tag7377.xml"/><Relationship Id="rId7" Type="http://schemas.openxmlformats.org/officeDocument/2006/relationships/tags" Target="../tags/tag7381.xml"/><Relationship Id="rId12" Type="http://schemas.openxmlformats.org/officeDocument/2006/relationships/tags" Target="../tags/tag7386.xml"/><Relationship Id="rId17" Type="http://schemas.openxmlformats.org/officeDocument/2006/relationships/tags" Target="../tags/tag7391.xml"/><Relationship Id="rId2" Type="http://schemas.openxmlformats.org/officeDocument/2006/relationships/tags" Target="../tags/tag7376.xml"/><Relationship Id="rId16" Type="http://schemas.openxmlformats.org/officeDocument/2006/relationships/tags" Target="../tags/tag7390.xml"/><Relationship Id="rId20" Type="http://schemas.openxmlformats.org/officeDocument/2006/relationships/image" Target="../media/image7.svg"/><Relationship Id="rId1" Type="http://schemas.openxmlformats.org/officeDocument/2006/relationships/tags" Target="../tags/tag7375.xml"/><Relationship Id="rId6" Type="http://schemas.openxmlformats.org/officeDocument/2006/relationships/tags" Target="../tags/tag7380.xml"/><Relationship Id="rId11" Type="http://schemas.openxmlformats.org/officeDocument/2006/relationships/tags" Target="../tags/tag7385.xml"/><Relationship Id="rId5" Type="http://schemas.openxmlformats.org/officeDocument/2006/relationships/tags" Target="../tags/tag7379.xml"/><Relationship Id="rId15" Type="http://schemas.openxmlformats.org/officeDocument/2006/relationships/tags" Target="../tags/tag7389.xml"/><Relationship Id="rId10" Type="http://schemas.openxmlformats.org/officeDocument/2006/relationships/tags" Target="../tags/tag7384.xml"/><Relationship Id="rId19" Type="http://schemas.openxmlformats.org/officeDocument/2006/relationships/image" Target="../media/image7.png"/><Relationship Id="rId4" Type="http://schemas.openxmlformats.org/officeDocument/2006/relationships/tags" Target="../tags/tag7378.xml"/><Relationship Id="rId9" Type="http://schemas.openxmlformats.org/officeDocument/2006/relationships/tags" Target="../tags/tag7383.xml"/><Relationship Id="rId14" Type="http://schemas.openxmlformats.org/officeDocument/2006/relationships/tags" Target="../tags/tag7388.xml"/></Relationships>
</file>

<file path=ppt/slideLayouts/_rels/slideLayout963.xml.rels><?xml version="1.0" encoding="UTF-8" standalone="yes"?>
<Relationships xmlns="http://schemas.openxmlformats.org/package/2006/relationships"><Relationship Id="rId8" Type="http://schemas.openxmlformats.org/officeDocument/2006/relationships/tags" Target="../tags/tag7399.xml"/><Relationship Id="rId13" Type="http://schemas.openxmlformats.org/officeDocument/2006/relationships/tags" Target="../tags/tag7404.xml"/><Relationship Id="rId18" Type="http://schemas.openxmlformats.org/officeDocument/2006/relationships/tags" Target="../tags/tag7409.xml"/><Relationship Id="rId3" Type="http://schemas.openxmlformats.org/officeDocument/2006/relationships/tags" Target="../tags/tag7394.xml"/><Relationship Id="rId21" Type="http://schemas.openxmlformats.org/officeDocument/2006/relationships/tags" Target="../tags/tag7412.xml"/><Relationship Id="rId7" Type="http://schemas.openxmlformats.org/officeDocument/2006/relationships/tags" Target="../tags/tag7398.xml"/><Relationship Id="rId12" Type="http://schemas.openxmlformats.org/officeDocument/2006/relationships/tags" Target="../tags/tag7403.xml"/><Relationship Id="rId17" Type="http://schemas.openxmlformats.org/officeDocument/2006/relationships/tags" Target="../tags/tag7408.xml"/><Relationship Id="rId2" Type="http://schemas.openxmlformats.org/officeDocument/2006/relationships/tags" Target="../tags/tag7393.xml"/><Relationship Id="rId16" Type="http://schemas.openxmlformats.org/officeDocument/2006/relationships/tags" Target="../tags/tag7407.xml"/><Relationship Id="rId20" Type="http://schemas.openxmlformats.org/officeDocument/2006/relationships/tags" Target="../tags/tag7411.xml"/><Relationship Id="rId1" Type="http://schemas.openxmlformats.org/officeDocument/2006/relationships/tags" Target="../tags/tag7392.xml"/><Relationship Id="rId6" Type="http://schemas.openxmlformats.org/officeDocument/2006/relationships/tags" Target="../tags/tag7397.xml"/><Relationship Id="rId11" Type="http://schemas.openxmlformats.org/officeDocument/2006/relationships/tags" Target="../tags/tag7402.xml"/><Relationship Id="rId24" Type="http://schemas.openxmlformats.org/officeDocument/2006/relationships/image" Target="../media/image7.svg"/><Relationship Id="rId5" Type="http://schemas.openxmlformats.org/officeDocument/2006/relationships/tags" Target="../tags/tag7396.xml"/><Relationship Id="rId15" Type="http://schemas.openxmlformats.org/officeDocument/2006/relationships/tags" Target="../tags/tag7406.xml"/><Relationship Id="rId23" Type="http://schemas.openxmlformats.org/officeDocument/2006/relationships/image" Target="../media/image7.png"/><Relationship Id="rId10" Type="http://schemas.openxmlformats.org/officeDocument/2006/relationships/tags" Target="../tags/tag7401.xml"/><Relationship Id="rId19" Type="http://schemas.openxmlformats.org/officeDocument/2006/relationships/tags" Target="../tags/tag7410.xml"/><Relationship Id="rId4" Type="http://schemas.openxmlformats.org/officeDocument/2006/relationships/tags" Target="../tags/tag7395.xml"/><Relationship Id="rId9" Type="http://schemas.openxmlformats.org/officeDocument/2006/relationships/tags" Target="../tags/tag7400.xml"/><Relationship Id="rId14" Type="http://schemas.openxmlformats.org/officeDocument/2006/relationships/tags" Target="../tags/tag7405.xml"/><Relationship Id="rId22" Type="http://schemas.openxmlformats.org/officeDocument/2006/relationships/slideMaster" Target="../slideMasters/slideMaster54.xml"/></Relationships>
</file>

<file path=ppt/slideLayouts/_rels/slideLayout964.xml.rels><?xml version="1.0" encoding="UTF-8" standalone="yes"?>
<Relationships xmlns="http://schemas.openxmlformats.org/package/2006/relationships"><Relationship Id="rId8" Type="http://schemas.openxmlformats.org/officeDocument/2006/relationships/tags" Target="../tags/tag7420.xml"/><Relationship Id="rId13" Type="http://schemas.openxmlformats.org/officeDocument/2006/relationships/tags" Target="../tags/tag7425.xml"/><Relationship Id="rId18" Type="http://schemas.openxmlformats.org/officeDocument/2006/relationships/tags" Target="../tags/tag7430.xml"/><Relationship Id="rId3" Type="http://schemas.openxmlformats.org/officeDocument/2006/relationships/tags" Target="../tags/tag7415.xml"/><Relationship Id="rId21" Type="http://schemas.openxmlformats.org/officeDocument/2006/relationships/tags" Target="../tags/tag7433.xml"/><Relationship Id="rId7" Type="http://schemas.openxmlformats.org/officeDocument/2006/relationships/tags" Target="../tags/tag7419.xml"/><Relationship Id="rId12" Type="http://schemas.openxmlformats.org/officeDocument/2006/relationships/tags" Target="../tags/tag7424.xml"/><Relationship Id="rId17" Type="http://schemas.openxmlformats.org/officeDocument/2006/relationships/tags" Target="../tags/tag7429.xml"/><Relationship Id="rId2" Type="http://schemas.openxmlformats.org/officeDocument/2006/relationships/tags" Target="../tags/tag7414.xml"/><Relationship Id="rId16" Type="http://schemas.openxmlformats.org/officeDocument/2006/relationships/tags" Target="../tags/tag7428.xml"/><Relationship Id="rId20" Type="http://schemas.openxmlformats.org/officeDocument/2006/relationships/tags" Target="../tags/tag7432.xml"/><Relationship Id="rId1" Type="http://schemas.openxmlformats.org/officeDocument/2006/relationships/tags" Target="../tags/tag7413.xml"/><Relationship Id="rId6" Type="http://schemas.openxmlformats.org/officeDocument/2006/relationships/tags" Target="../tags/tag7418.xml"/><Relationship Id="rId11" Type="http://schemas.openxmlformats.org/officeDocument/2006/relationships/tags" Target="../tags/tag7423.xml"/><Relationship Id="rId24" Type="http://schemas.openxmlformats.org/officeDocument/2006/relationships/image" Target="../media/image7.svg"/><Relationship Id="rId5" Type="http://schemas.openxmlformats.org/officeDocument/2006/relationships/tags" Target="../tags/tag7417.xml"/><Relationship Id="rId15" Type="http://schemas.openxmlformats.org/officeDocument/2006/relationships/tags" Target="../tags/tag7427.xml"/><Relationship Id="rId23" Type="http://schemas.openxmlformats.org/officeDocument/2006/relationships/image" Target="../media/image7.png"/><Relationship Id="rId10" Type="http://schemas.openxmlformats.org/officeDocument/2006/relationships/tags" Target="../tags/tag7422.xml"/><Relationship Id="rId19" Type="http://schemas.openxmlformats.org/officeDocument/2006/relationships/tags" Target="../tags/tag7431.xml"/><Relationship Id="rId4" Type="http://schemas.openxmlformats.org/officeDocument/2006/relationships/tags" Target="../tags/tag7416.xml"/><Relationship Id="rId9" Type="http://schemas.openxmlformats.org/officeDocument/2006/relationships/tags" Target="../tags/tag7421.xml"/><Relationship Id="rId14" Type="http://schemas.openxmlformats.org/officeDocument/2006/relationships/tags" Target="../tags/tag7426.xml"/><Relationship Id="rId22" Type="http://schemas.openxmlformats.org/officeDocument/2006/relationships/slideMaster" Target="../slideMasters/slideMaster54.xml"/></Relationships>
</file>

<file path=ppt/slideLayouts/_rels/slideLayout965.xml.rels><?xml version="1.0" encoding="UTF-8" standalone="yes"?>
<Relationships xmlns="http://schemas.openxmlformats.org/package/2006/relationships"><Relationship Id="rId8" Type="http://schemas.openxmlformats.org/officeDocument/2006/relationships/tags" Target="../tags/tag7441.xml"/><Relationship Id="rId13" Type="http://schemas.openxmlformats.org/officeDocument/2006/relationships/tags" Target="../tags/tag7446.xml"/><Relationship Id="rId18" Type="http://schemas.openxmlformats.org/officeDocument/2006/relationships/slideMaster" Target="../slideMasters/slideMaster54.xml"/><Relationship Id="rId3" Type="http://schemas.openxmlformats.org/officeDocument/2006/relationships/tags" Target="../tags/tag7436.xml"/><Relationship Id="rId7" Type="http://schemas.openxmlformats.org/officeDocument/2006/relationships/tags" Target="../tags/tag7440.xml"/><Relationship Id="rId12" Type="http://schemas.openxmlformats.org/officeDocument/2006/relationships/tags" Target="../tags/tag7445.xml"/><Relationship Id="rId17" Type="http://schemas.openxmlformats.org/officeDocument/2006/relationships/tags" Target="../tags/tag7450.xml"/><Relationship Id="rId2" Type="http://schemas.openxmlformats.org/officeDocument/2006/relationships/tags" Target="../tags/tag7435.xml"/><Relationship Id="rId16" Type="http://schemas.openxmlformats.org/officeDocument/2006/relationships/tags" Target="../tags/tag7449.xml"/><Relationship Id="rId20" Type="http://schemas.openxmlformats.org/officeDocument/2006/relationships/image" Target="../media/image7.svg"/><Relationship Id="rId1" Type="http://schemas.openxmlformats.org/officeDocument/2006/relationships/tags" Target="../tags/tag7434.xml"/><Relationship Id="rId6" Type="http://schemas.openxmlformats.org/officeDocument/2006/relationships/tags" Target="../tags/tag7439.xml"/><Relationship Id="rId11" Type="http://schemas.openxmlformats.org/officeDocument/2006/relationships/tags" Target="../tags/tag7444.xml"/><Relationship Id="rId5" Type="http://schemas.openxmlformats.org/officeDocument/2006/relationships/tags" Target="../tags/tag7438.xml"/><Relationship Id="rId15" Type="http://schemas.openxmlformats.org/officeDocument/2006/relationships/tags" Target="../tags/tag7448.xml"/><Relationship Id="rId10" Type="http://schemas.openxmlformats.org/officeDocument/2006/relationships/tags" Target="../tags/tag7443.xml"/><Relationship Id="rId19" Type="http://schemas.openxmlformats.org/officeDocument/2006/relationships/image" Target="../media/image7.png"/><Relationship Id="rId4" Type="http://schemas.openxmlformats.org/officeDocument/2006/relationships/tags" Target="../tags/tag7437.xml"/><Relationship Id="rId9" Type="http://schemas.openxmlformats.org/officeDocument/2006/relationships/tags" Target="../tags/tag7442.xml"/><Relationship Id="rId14" Type="http://schemas.openxmlformats.org/officeDocument/2006/relationships/tags" Target="../tags/tag7447.xml"/></Relationships>
</file>

<file path=ppt/slideLayouts/_rels/slideLayout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4.xml"/></Relationships>
</file>

<file path=ppt/slideLayouts/_rels/slideLayout9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54.xml"/><Relationship Id="rId1" Type="http://schemas.openxmlformats.org/officeDocument/2006/relationships/tags" Target="../tags/tag7451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4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4.xml"/></Relationships>
</file>

<file path=ppt/slideLayouts/_rels/slideLayout97.xml.rels><?xml version="1.0" encoding="UTF-8" standalone="yes"?>
<Relationships xmlns="http://schemas.openxmlformats.org/package/2006/relationships"><Relationship Id="rId8" Type="http://schemas.openxmlformats.org/officeDocument/2006/relationships/tags" Target="../tags/tag740.xml"/><Relationship Id="rId13" Type="http://schemas.openxmlformats.org/officeDocument/2006/relationships/tags" Target="../tags/tag745.xml"/><Relationship Id="rId18" Type="http://schemas.openxmlformats.org/officeDocument/2006/relationships/tags" Target="../tags/tag750.xml"/><Relationship Id="rId3" Type="http://schemas.openxmlformats.org/officeDocument/2006/relationships/tags" Target="../tags/tag735.xml"/><Relationship Id="rId7" Type="http://schemas.openxmlformats.org/officeDocument/2006/relationships/tags" Target="../tags/tag739.xml"/><Relationship Id="rId12" Type="http://schemas.openxmlformats.org/officeDocument/2006/relationships/tags" Target="../tags/tag744.xml"/><Relationship Id="rId17" Type="http://schemas.openxmlformats.org/officeDocument/2006/relationships/tags" Target="../tags/tag749.xml"/><Relationship Id="rId2" Type="http://schemas.openxmlformats.org/officeDocument/2006/relationships/tags" Target="../tags/tag734.xml"/><Relationship Id="rId16" Type="http://schemas.openxmlformats.org/officeDocument/2006/relationships/tags" Target="../tags/tag748.xml"/><Relationship Id="rId20" Type="http://schemas.openxmlformats.org/officeDocument/2006/relationships/image" Target="../media/image8.png"/><Relationship Id="rId1" Type="http://schemas.openxmlformats.org/officeDocument/2006/relationships/tags" Target="../tags/tag733.xml"/><Relationship Id="rId6" Type="http://schemas.openxmlformats.org/officeDocument/2006/relationships/tags" Target="../tags/tag738.xml"/><Relationship Id="rId11" Type="http://schemas.openxmlformats.org/officeDocument/2006/relationships/tags" Target="../tags/tag743.xml"/><Relationship Id="rId5" Type="http://schemas.openxmlformats.org/officeDocument/2006/relationships/tags" Target="../tags/tag737.xml"/><Relationship Id="rId15" Type="http://schemas.openxmlformats.org/officeDocument/2006/relationships/tags" Target="../tags/tag747.xml"/><Relationship Id="rId10" Type="http://schemas.openxmlformats.org/officeDocument/2006/relationships/tags" Target="../tags/tag742.xml"/><Relationship Id="rId19" Type="http://schemas.openxmlformats.org/officeDocument/2006/relationships/slideMaster" Target="../slideMasters/slideMaster6.xml"/><Relationship Id="rId4" Type="http://schemas.openxmlformats.org/officeDocument/2006/relationships/tags" Target="../tags/tag736.xml"/><Relationship Id="rId9" Type="http://schemas.openxmlformats.org/officeDocument/2006/relationships/tags" Target="../tags/tag741.xml"/><Relationship Id="rId14" Type="http://schemas.openxmlformats.org/officeDocument/2006/relationships/tags" Target="../tags/tag746.xml"/></Relationships>
</file>

<file path=ppt/slideLayouts/_rels/slideLayout9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4.xml"/><Relationship Id="rId1" Type="http://schemas.openxmlformats.org/officeDocument/2006/relationships/tags" Target="../tags/tag7452.xml"/></Relationships>
</file>

<file path=ppt/slideLayouts/_rels/slideLayout9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4.xml"/><Relationship Id="rId1" Type="http://schemas.openxmlformats.org/officeDocument/2006/relationships/tags" Target="../tags/tag7453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9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5.xml"/><Relationship Id="rId1" Type="http://schemas.openxmlformats.org/officeDocument/2006/relationships/tags" Target="../tags/tag7455.xml"/></Relationships>
</file>

<file path=ppt/slideLayouts/_rels/slideLayout9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55.xml"/><Relationship Id="rId1" Type="http://schemas.openxmlformats.org/officeDocument/2006/relationships/tags" Target="../tags/tag7456.xml"/></Relationships>
</file>

<file path=ppt/slideLayouts/_rels/slideLayout977.xml.rels><?xml version="1.0" encoding="UTF-8" standalone="yes"?>
<Relationships xmlns="http://schemas.openxmlformats.org/package/2006/relationships"><Relationship Id="rId8" Type="http://schemas.openxmlformats.org/officeDocument/2006/relationships/tags" Target="../tags/tag7464.xml"/><Relationship Id="rId13" Type="http://schemas.openxmlformats.org/officeDocument/2006/relationships/tags" Target="../tags/tag7469.xml"/><Relationship Id="rId18" Type="http://schemas.openxmlformats.org/officeDocument/2006/relationships/tags" Target="../tags/tag7474.xml"/><Relationship Id="rId3" Type="http://schemas.openxmlformats.org/officeDocument/2006/relationships/tags" Target="../tags/tag7459.xml"/><Relationship Id="rId21" Type="http://schemas.openxmlformats.org/officeDocument/2006/relationships/tags" Target="../tags/tag7477.xml"/><Relationship Id="rId7" Type="http://schemas.openxmlformats.org/officeDocument/2006/relationships/tags" Target="../tags/tag7463.xml"/><Relationship Id="rId12" Type="http://schemas.openxmlformats.org/officeDocument/2006/relationships/tags" Target="../tags/tag7468.xml"/><Relationship Id="rId17" Type="http://schemas.openxmlformats.org/officeDocument/2006/relationships/tags" Target="../tags/tag7473.xml"/><Relationship Id="rId25" Type="http://schemas.openxmlformats.org/officeDocument/2006/relationships/image" Target="../media/image6.png"/><Relationship Id="rId2" Type="http://schemas.openxmlformats.org/officeDocument/2006/relationships/tags" Target="../tags/tag7458.xml"/><Relationship Id="rId16" Type="http://schemas.openxmlformats.org/officeDocument/2006/relationships/tags" Target="../tags/tag7472.xml"/><Relationship Id="rId20" Type="http://schemas.openxmlformats.org/officeDocument/2006/relationships/tags" Target="../tags/tag7476.xml"/><Relationship Id="rId1" Type="http://schemas.openxmlformats.org/officeDocument/2006/relationships/tags" Target="../tags/tag7457.xml"/><Relationship Id="rId6" Type="http://schemas.openxmlformats.org/officeDocument/2006/relationships/tags" Target="../tags/tag7462.xml"/><Relationship Id="rId11" Type="http://schemas.openxmlformats.org/officeDocument/2006/relationships/tags" Target="../tags/tag7467.xml"/><Relationship Id="rId24" Type="http://schemas.openxmlformats.org/officeDocument/2006/relationships/image" Target="../media/image5.png"/><Relationship Id="rId5" Type="http://schemas.openxmlformats.org/officeDocument/2006/relationships/tags" Target="../tags/tag7461.xml"/><Relationship Id="rId15" Type="http://schemas.openxmlformats.org/officeDocument/2006/relationships/tags" Target="../tags/tag7471.xml"/><Relationship Id="rId23" Type="http://schemas.openxmlformats.org/officeDocument/2006/relationships/image" Target="../media/image4.png"/><Relationship Id="rId10" Type="http://schemas.openxmlformats.org/officeDocument/2006/relationships/tags" Target="../tags/tag7466.xml"/><Relationship Id="rId19" Type="http://schemas.openxmlformats.org/officeDocument/2006/relationships/tags" Target="../tags/tag7475.xml"/><Relationship Id="rId4" Type="http://schemas.openxmlformats.org/officeDocument/2006/relationships/tags" Target="../tags/tag7460.xml"/><Relationship Id="rId9" Type="http://schemas.openxmlformats.org/officeDocument/2006/relationships/tags" Target="../tags/tag7465.xml"/><Relationship Id="rId14" Type="http://schemas.openxmlformats.org/officeDocument/2006/relationships/tags" Target="../tags/tag7470.xml"/><Relationship Id="rId22" Type="http://schemas.openxmlformats.org/officeDocument/2006/relationships/slideMaster" Target="../slideMasters/slideMaster55.xml"/></Relationships>
</file>

<file path=ppt/slideLayouts/_rels/slideLayout978.xml.rels><?xml version="1.0" encoding="UTF-8" standalone="yes"?>
<Relationships xmlns="http://schemas.openxmlformats.org/package/2006/relationships"><Relationship Id="rId8" Type="http://schemas.openxmlformats.org/officeDocument/2006/relationships/tags" Target="../tags/tag7485.xml"/><Relationship Id="rId13" Type="http://schemas.openxmlformats.org/officeDocument/2006/relationships/tags" Target="../tags/tag7490.xml"/><Relationship Id="rId18" Type="http://schemas.openxmlformats.org/officeDocument/2006/relationships/slideMaster" Target="../slideMasters/slideMaster55.xml"/><Relationship Id="rId3" Type="http://schemas.openxmlformats.org/officeDocument/2006/relationships/tags" Target="../tags/tag7480.xml"/><Relationship Id="rId7" Type="http://schemas.openxmlformats.org/officeDocument/2006/relationships/tags" Target="../tags/tag7484.xml"/><Relationship Id="rId12" Type="http://schemas.openxmlformats.org/officeDocument/2006/relationships/tags" Target="../tags/tag7489.xml"/><Relationship Id="rId17" Type="http://schemas.openxmlformats.org/officeDocument/2006/relationships/tags" Target="../tags/tag7494.xml"/><Relationship Id="rId2" Type="http://schemas.openxmlformats.org/officeDocument/2006/relationships/tags" Target="../tags/tag7479.xml"/><Relationship Id="rId16" Type="http://schemas.openxmlformats.org/officeDocument/2006/relationships/tags" Target="../tags/tag7493.xml"/><Relationship Id="rId20" Type="http://schemas.openxmlformats.org/officeDocument/2006/relationships/image" Target="../media/image7.svg"/><Relationship Id="rId1" Type="http://schemas.openxmlformats.org/officeDocument/2006/relationships/tags" Target="../tags/tag7478.xml"/><Relationship Id="rId6" Type="http://schemas.openxmlformats.org/officeDocument/2006/relationships/tags" Target="../tags/tag7483.xml"/><Relationship Id="rId11" Type="http://schemas.openxmlformats.org/officeDocument/2006/relationships/tags" Target="../tags/tag7488.xml"/><Relationship Id="rId5" Type="http://schemas.openxmlformats.org/officeDocument/2006/relationships/tags" Target="../tags/tag7482.xml"/><Relationship Id="rId15" Type="http://schemas.openxmlformats.org/officeDocument/2006/relationships/tags" Target="../tags/tag7492.xml"/><Relationship Id="rId10" Type="http://schemas.openxmlformats.org/officeDocument/2006/relationships/tags" Target="../tags/tag7487.xml"/><Relationship Id="rId19" Type="http://schemas.openxmlformats.org/officeDocument/2006/relationships/image" Target="../media/image7.png"/><Relationship Id="rId4" Type="http://schemas.openxmlformats.org/officeDocument/2006/relationships/tags" Target="../tags/tag7481.xml"/><Relationship Id="rId9" Type="http://schemas.openxmlformats.org/officeDocument/2006/relationships/tags" Target="../tags/tag7486.xml"/><Relationship Id="rId14" Type="http://schemas.openxmlformats.org/officeDocument/2006/relationships/tags" Target="../tags/tag7491.xml"/></Relationships>
</file>

<file path=ppt/slideLayouts/_rels/slideLayout979.xml.rels><?xml version="1.0" encoding="UTF-8" standalone="yes"?>
<Relationships xmlns="http://schemas.openxmlformats.org/package/2006/relationships"><Relationship Id="rId8" Type="http://schemas.openxmlformats.org/officeDocument/2006/relationships/tags" Target="../tags/tag7502.xml"/><Relationship Id="rId13" Type="http://schemas.openxmlformats.org/officeDocument/2006/relationships/tags" Target="../tags/tag7507.xml"/><Relationship Id="rId18" Type="http://schemas.openxmlformats.org/officeDocument/2006/relationships/tags" Target="../tags/tag7512.xml"/><Relationship Id="rId3" Type="http://schemas.openxmlformats.org/officeDocument/2006/relationships/tags" Target="../tags/tag7497.xml"/><Relationship Id="rId7" Type="http://schemas.openxmlformats.org/officeDocument/2006/relationships/tags" Target="../tags/tag7501.xml"/><Relationship Id="rId12" Type="http://schemas.openxmlformats.org/officeDocument/2006/relationships/tags" Target="../tags/tag7506.xml"/><Relationship Id="rId17" Type="http://schemas.openxmlformats.org/officeDocument/2006/relationships/tags" Target="../tags/tag7511.xml"/><Relationship Id="rId2" Type="http://schemas.openxmlformats.org/officeDocument/2006/relationships/tags" Target="../tags/tag7496.xml"/><Relationship Id="rId16" Type="http://schemas.openxmlformats.org/officeDocument/2006/relationships/tags" Target="../tags/tag7510.xml"/><Relationship Id="rId20" Type="http://schemas.openxmlformats.org/officeDocument/2006/relationships/image" Target="../media/image8.png"/><Relationship Id="rId1" Type="http://schemas.openxmlformats.org/officeDocument/2006/relationships/tags" Target="../tags/tag7495.xml"/><Relationship Id="rId6" Type="http://schemas.openxmlformats.org/officeDocument/2006/relationships/tags" Target="../tags/tag7500.xml"/><Relationship Id="rId11" Type="http://schemas.openxmlformats.org/officeDocument/2006/relationships/tags" Target="../tags/tag7505.xml"/><Relationship Id="rId5" Type="http://schemas.openxmlformats.org/officeDocument/2006/relationships/tags" Target="../tags/tag7499.xml"/><Relationship Id="rId15" Type="http://schemas.openxmlformats.org/officeDocument/2006/relationships/tags" Target="../tags/tag7509.xml"/><Relationship Id="rId10" Type="http://schemas.openxmlformats.org/officeDocument/2006/relationships/tags" Target="../tags/tag7504.xml"/><Relationship Id="rId19" Type="http://schemas.openxmlformats.org/officeDocument/2006/relationships/slideMaster" Target="../slideMasters/slideMaster55.xml"/><Relationship Id="rId4" Type="http://schemas.openxmlformats.org/officeDocument/2006/relationships/tags" Target="../tags/tag7498.xml"/><Relationship Id="rId9" Type="http://schemas.openxmlformats.org/officeDocument/2006/relationships/tags" Target="../tags/tag7503.xml"/><Relationship Id="rId14" Type="http://schemas.openxmlformats.org/officeDocument/2006/relationships/tags" Target="../tags/tag7508.xml"/></Relationships>
</file>

<file path=ppt/slideLayouts/_rels/slideLayout98.xml.rels><?xml version="1.0" encoding="UTF-8" standalone="yes"?>
<Relationships xmlns="http://schemas.openxmlformats.org/package/2006/relationships"><Relationship Id="rId8" Type="http://schemas.openxmlformats.org/officeDocument/2006/relationships/tags" Target="../tags/tag758.xml"/><Relationship Id="rId13" Type="http://schemas.openxmlformats.org/officeDocument/2006/relationships/tags" Target="../tags/tag763.xml"/><Relationship Id="rId18" Type="http://schemas.openxmlformats.org/officeDocument/2006/relationships/slideMaster" Target="../slideMasters/slideMaster6.xml"/><Relationship Id="rId3" Type="http://schemas.openxmlformats.org/officeDocument/2006/relationships/tags" Target="../tags/tag753.xml"/><Relationship Id="rId7" Type="http://schemas.openxmlformats.org/officeDocument/2006/relationships/tags" Target="../tags/tag757.xml"/><Relationship Id="rId12" Type="http://schemas.openxmlformats.org/officeDocument/2006/relationships/tags" Target="../tags/tag762.xml"/><Relationship Id="rId17" Type="http://schemas.openxmlformats.org/officeDocument/2006/relationships/tags" Target="../tags/tag767.xml"/><Relationship Id="rId2" Type="http://schemas.openxmlformats.org/officeDocument/2006/relationships/tags" Target="../tags/tag752.xml"/><Relationship Id="rId16" Type="http://schemas.openxmlformats.org/officeDocument/2006/relationships/tags" Target="../tags/tag766.xml"/><Relationship Id="rId20" Type="http://schemas.openxmlformats.org/officeDocument/2006/relationships/image" Target="../media/image7.svg"/><Relationship Id="rId1" Type="http://schemas.openxmlformats.org/officeDocument/2006/relationships/tags" Target="../tags/tag751.xml"/><Relationship Id="rId6" Type="http://schemas.openxmlformats.org/officeDocument/2006/relationships/tags" Target="../tags/tag756.xml"/><Relationship Id="rId11" Type="http://schemas.openxmlformats.org/officeDocument/2006/relationships/tags" Target="../tags/tag761.xml"/><Relationship Id="rId5" Type="http://schemas.openxmlformats.org/officeDocument/2006/relationships/tags" Target="../tags/tag755.xml"/><Relationship Id="rId15" Type="http://schemas.openxmlformats.org/officeDocument/2006/relationships/tags" Target="../tags/tag765.xml"/><Relationship Id="rId10" Type="http://schemas.openxmlformats.org/officeDocument/2006/relationships/tags" Target="../tags/tag760.xml"/><Relationship Id="rId19" Type="http://schemas.openxmlformats.org/officeDocument/2006/relationships/image" Target="../media/image7.png"/><Relationship Id="rId4" Type="http://schemas.openxmlformats.org/officeDocument/2006/relationships/tags" Target="../tags/tag754.xml"/><Relationship Id="rId9" Type="http://schemas.openxmlformats.org/officeDocument/2006/relationships/tags" Target="../tags/tag759.xml"/><Relationship Id="rId14" Type="http://schemas.openxmlformats.org/officeDocument/2006/relationships/tags" Target="../tags/tag764.xml"/></Relationships>
</file>

<file path=ppt/slideLayouts/_rels/slideLayout980.xml.rels><?xml version="1.0" encoding="UTF-8" standalone="yes"?>
<Relationships xmlns="http://schemas.openxmlformats.org/package/2006/relationships"><Relationship Id="rId8" Type="http://schemas.openxmlformats.org/officeDocument/2006/relationships/tags" Target="../tags/tag7520.xml"/><Relationship Id="rId13" Type="http://schemas.openxmlformats.org/officeDocument/2006/relationships/tags" Target="../tags/tag7525.xml"/><Relationship Id="rId18" Type="http://schemas.openxmlformats.org/officeDocument/2006/relationships/slideMaster" Target="../slideMasters/slideMaster55.xml"/><Relationship Id="rId3" Type="http://schemas.openxmlformats.org/officeDocument/2006/relationships/tags" Target="../tags/tag7515.xml"/><Relationship Id="rId7" Type="http://schemas.openxmlformats.org/officeDocument/2006/relationships/tags" Target="../tags/tag7519.xml"/><Relationship Id="rId12" Type="http://schemas.openxmlformats.org/officeDocument/2006/relationships/tags" Target="../tags/tag7524.xml"/><Relationship Id="rId17" Type="http://schemas.openxmlformats.org/officeDocument/2006/relationships/tags" Target="../tags/tag7529.xml"/><Relationship Id="rId2" Type="http://schemas.openxmlformats.org/officeDocument/2006/relationships/tags" Target="../tags/tag7514.xml"/><Relationship Id="rId16" Type="http://schemas.openxmlformats.org/officeDocument/2006/relationships/tags" Target="../tags/tag7528.xml"/><Relationship Id="rId20" Type="http://schemas.openxmlformats.org/officeDocument/2006/relationships/image" Target="../media/image7.svg"/><Relationship Id="rId1" Type="http://schemas.openxmlformats.org/officeDocument/2006/relationships/tags" Target="../tags/tag7513.xml"/><Relationship Id="rId6" Type="http://schemas.openxmlformats.org/officeDocument/2006/relationships/tags" Target="../tags/tag7518.xml"/><Relationship Id="rId11" Type="http://schemas.openxmlformats.org/officeDocument/2006/relationships/tags" Target="../tags/tag7523.xml"/><Relationship Id="rId5" Type="http://schemas.openxmlformats.org/officeDocument/2006/relationships/tags" Target="../tags/tag7517.xml"/><Relationship Id="rId15" Type="http://schemas.openxmlformats.org/officeDocument/2006/relationships/tags" Target="../tags/tag7527.xml"/><Relationship Id="rId10" Type="http://schemas.openxmlformats.org/officeDocument/2006/relationships/tags" Target="../tags/tag7522.xml"/><Relationship Id="rId19" Type="http://schemas.openxmlformats.org/officeDocument/2006/relationships/image" Target="../media/image7.png"/><Relationship Id="rId4" Type="http://schemas.openxmlformats.org/officeDocument/2006/relationships/tags" Target="../tags/tag7516.xml"/><Relationship Id="rId9" Type="http://schemas.openxmlformats.org/officeDocument/2006/relationships/tags" Target="../tags/tag7521.xml"/><Relationship Id="rId14" Type="http://schemas.openxmlformats.org/officeDocument/2006/relationships/tags" Target="../tags/tag7526.xml"/></Relationships>
</file>

<file path=ppt/slideLayouts/_rels/slideLayout981.xml.rels><?xml version="1.0" encoding="UTF-8" standalone="yes"?>
<Relationships xmlns="http://schemas.openxmlformats.org/package/2006/relationships"><Relationship Id="rId8" Type="http://schemas.openxmlformats.org/officeDocument/2006/relationships/tags" Target="../tags/tag7537.xml"/><Relationship Id="rId13" Type="http://schemas.openxmlformats.org/officeDocument/2006/relationships/tags" Target="../tags/tag7542.xml"/><Relationship Id="rId18" Type="http://schemas.openxmlformats.org/officeDocument/2006/relationships/tags" Target="../tags/tag7547.xml"/><Relationship Id="rId3" Type="http://schemas.openxmlformats.org/officeDocument/2006/relationships/tags" Target="../tags/tag7532.xml"/><Relationship Id="rId21" Type="http://schemas.openxmlformats.org/officeDocument/2006/relationships/tags" Target="../tags/tag7550.xml"/><Relationship Id="rId7" Type="http://schemas.openxmlformats.org/officeDocument/2006/relationships/tags" Target="../tags/tag7536.xml"/><Relationship Id="rId12" Type="http://schemas.openxmlformats.org/officeDocument/2006/relationships/tags" Target="../tags/tag7541.xml"/><Relationship Id="rId17" Type="http://schemas.openxmlformats.org/officeDocument/2006/relationships/tags" Target="../tags/tag7546.xml"/><Relationship Id="rId2" Type="http://schemas.openxmlformats.org/officeDocument/2006/relationships/tags" Target="../tags/tag7531.xml"/><Relationship Id="rId16" Type="http://schemas.openxmlformats.org/officeDocument/2006/relationships/tags" Target="../tags/tag7545.xml"/><Relationship Id="rId20" Type="http://schemas.openxmlformats.org/officeDocument/2006/relationships/tags" Target="../tags/tag7549.xml"/><Relationship Id="rId1" Type="http://schemas.openxmlformats.org/officeDocument/2006/relationships/tags" Target="../tags/tag7530.xml"/><Relationship Id="rId6" Type="http://schemas.openxmlformats.org/officeDocument/2006/relationships/tags" Target="../tags/tag7535.xml"/><Relationship Id="rId11" Type="http://schemas.openxmlformats.org/officeDocument/2006/relationships/tags" Target="../tags/tag7540.xml"/><Relationship Id="rId24" Type="http://schemas.openxmlformats.org/officeDocument/2006/relationships/image" Target="../media/image7.svg"/><Relationship Id="rId5" Type="http://schemas.openxmlformats.org/officeDocument/2006/relationships/tags" Target="../tags/tag7534.xml"/><Relationship Id="rId15" Type="http://schemas.openxmlformats.org/officeDocument/2006/relationships/tags" Target="../tags/tag7544.xml"/><Relationship Id="rId23" Type="http://schemas.openxmlformats.org/officeDocument/2006/relationships/image" Target="../media/image7.png"/><Relationship Id="rId10" Type="http://schemas.openxmlformats.org/officeDocument/2006/relationships/tags" Target="../tags/tag7539.xml"/><Relationship Id="rId19" Type="http://schemas.openxmlformats.org/officeDocument/2006/relationships/tags" Target="../tags/tag7548.xml"/><Relationship Id="rId4" Type="http://schemas.openxmlformats.org/officeDocument/2006/relationships/tags" Target="../tags/tag7533.xml"/><Relationship Id="rId9" Type="http://schemas.openxmlformats.org/officeDocument/2006/relationships/tags" Target="../tags/tag7538.xml"/><Relationship Id="rId14" Type="http://schemas.openxmlformats.org/officeDocument/2006/relationships/tags" Target="../tags/tag7543.xml"/><Relationship Id="rId22" Type="http://schemas.openxmlformats.org/officeDocument/2006/relationships/slideMaster" Target="../slideMasters/slideMaster55.xml"/></Relationships>
</file>

<file path=ppt/slideLayouts/_rels/slideLayout982.xml.rels><?xml version="1.0" encoding="UTF-8" standalone="yes"?>
<Relationships xmlns="http://schemas.openxmlformats.org/package/2006/relationships"><Relationship Id="rId8" Type="http://schemas.openxmlformats.org/officeDocument/2006/relationships/tags" Target="../tags/tag7558.xml"/><Relationship Id="rId13" Type="http://schemas.openxmlformats.org/officeDocument/2006/relationships/tags" Target="../tags/tag7563.xml"/><Relationship Id="rId18" Type="http://schemas.openxmlformats.org/officeDocument/2006/relationships/tags" Target="../tags/tag7568.xml"/><Relationship Id="rId3" Type="http://schemas.openxmlformats.org/officeDocument/2006/relationships/tags" Target="../tags/tag7553.xml"/><Relationship Id="rId21" Type="http://schemas.openxmlformats.org/officeDocument/2006/relationships/tags" Target="../tags/tag7571.xml"/><Relationship Id="rId7" Type="http://schemas.openxmlformats.org/officeDocument/2006/relationships/tags" Target="../tags/tag7557.xml"/><Relationship Id="rId12" Type="http://schemas.openxmlformats.org/officeDocument/2006/relationships/tags" Target="../tags/tag7562.xml"/><Relationship Id="rId17" Type="http://schemas.openxmlformats.org/officeDocument/2006/relationships/tags" Target="../tags/tag7567.xml"/><Relationship Id="rId2" Type="http://schemas.openxmlformats.org/officeDocument/2006/relationships/tags" Target="../tags/tag7552.xml"/><Relationship Id="rId16" Type="http://schemas.openxmlformats.org/officeDocument/2006/relationships/tags" Target="../tags/tag7566.xml"/><Relationship Id="rId20" Type="http://schemas.openxmlformats.org/officeDocument/2006/relationships/tags" Target="../tags/tag7570.xml"/><Relationship Id="rId1" Type="http://schemas.openxmlformats.org/officeDocument/2006/relationships/tags" Target="../tags/tag7551.xml"/><Relationship Id="rId6" Type="http://schemas.openxmlformats.org/officeDocument/2006/relationships/tags" Target="../tags/tag7556.xml"/><Relationship Id="rId11" Type="http://schemas.openxmlformats.org/officeDocument/2006/relationships/tags" Target="../tags/tag7561.xml"/><Relationship Id="rId24" Type="http://schemas.openxmlformats.org/officeDocument/2006/relationships/image" Target="../media/image7.svg"/><Relationship Id="rId5" Type="http://schemas.openxmlformats.org/officeDocument/2006/relationships/tags" Target="../tags/tag7555.xml"/><Relationship Id="rId15" Type="http://schemas.openxmlformats.org/officeDocument/2006/relationships/tags" Target="../tags/tag7565.xml"/><Relationship Id="rId23" Type="http://schemas.openxmlformats.org/officeDocument/2006/relationships/image" Target="../media/image7.png"/><Relationship Id="rId10" Type="http://schemas.openxmlformats.org/officeDocument/2006/relationships/tags" Target="../tags/tag7560.xml"/><Relationship Id="rId19" Type="http://schemas.openxmlformats.org/officeDocument/2006/relationships/tags" Target="../tags/tag7569.xml"/><Relationship Id="rId4" Type="http://schemas.openxmlformats.org/officeDocument/2006/relationships/tags" Target="../tags/tag7554.xml"/><Relationship Id="rId9" Type="http://schemas.openxmlformats.org/officeDocument/2006/relationships/tags" Target="../tags/tag7559.xml"/><Relationship Id="rId14" Type="http://schemas.openxmlformats.org/officeDocument/2006/relationships/tags" Target="../tags/tag7564.xml"/><Relationship Id="rId22" Type="http://schemas.openxmlformats.org/officeDocument/2006/relationships/slideMaster" Target="../slideMasters/slideMaster55.xml"/></Relationships>
</file>

<file path=ppt/slideLayouts/_rels/slideLayout983.xml.rels><?xml version="1.0" encoding="UTF-8" standalone="yes"?>
<Relationships xmlns="http://schemas.openxmlformats.org/package/2006/relationships"><Relationship Id="rId8" Type="http://schemas.openxmlformats.org/officeDocument/2006/relationships/tags" Target="../tags/tag7579.xml"/><Relationship Id="rId13" Type="http://schemas.openxmlformats.org/officeDocument/2006/relationships/tags" Target="../tags/tag7584.xml"/><Relationship Id="rId18" Type="http://schemas.openxmlformats.org/officeDocument/2006/relationships/slideMaster" Target="../slideMasters/slideMaster55.xml"/><Relationship Id="rId3" Type="http://schemas.openxmlformats.org/officeDocument/2006/relationships/tags" Target="../tags/tag7574.xml"/><Relationship Id="rId7" Type="http://schemas.openxmlformats.org/officeDocument/2006/relationships/tags" Target="../tags/tag7578.xml"/><Relationship Id="rId12" Type="http://schemas.openxmlformats.org/officeDocument/2006/relationships/tags" Target="../tags/tag7583.xml"/><Relationship Id="rId17" Type="http://schemas.openxmlformats.org/officeDocument/2006/relationships/tags" Target="../tags/tag7588.xml"/><Relationship Id="rId2" Type="http://schemas.openxmlformats.org/officeDocument/2006/relationships/tags" Target="../tags/tag7573.xml"/><Relationship Id="rId16" Type="http://schemas.openxmlformats.org/officeDocument/2006/relationships/tags" Target="../tags/tag7587.xml"/><Relationship Id="rId20" Type="http://schemas.openxmlformats.org/officeDocument/2006/relationships/image" Target="../media/image7.svg"/><Relationship Id="rId1" Type="http://schemas.openxmlformats.org/officeDocument/2006/relationships/tags" Target="../tags/tag7572.xml"/><Relationship Id="rId6" Type="http://schemas.openxmlformats.org/officeDocument/2006/relationships/tags" Target="../tags/tag7577.xml"/><Relationship Id="rId11" Type="http://schemas.openxmlformats.org/officeDocument/2006/relationships/tags" Target="../tags/tag7582.xml"/><Relationship Id="rId5" Type="http://schemas.openxmlformats.org/officeDocument/2006/relationships/tags" Target="../tags/tag7576.xml"/><Relationship Id="rId15" Type="http://schemas.openxmlformats.org/officeDocument/2006/relationships/tags" Target="../tags/tag7586.xml"/><Relationship Id="rId10" Type="http://schemas.openxmlformats.org/officeDocument/2006/relationships/tags" Target="../tags/tag7581.xml"/><Relationship Id="rId19" Type="http://schemas.openxmlformats.org/officeDocument/2006/relationships/image" Target="../media/image7.png"/><Relationship Id="rId4" Type="http://schemas.openxmlformats.org/officeDocument/2006/relationships/tags" Target="../tags/tag7575.xml"/><Relationship Id="rId9" Type="http://schemas.openxmlformats.org/officeDocument/2006/relationships/tags" Target="../tags/tag7580.xml"/><Relationship Id="rId14" Type="http://schemas.openxmlformats.org/officeDocument/2006/relationships/tags" Target="../tags/tag7585.xml"/></Relationships>
</file>

<file path=ppt/slideLayouts/_rels/slideLayout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5.xml"/></Relationships>
</file>

<file path=ppt/slideLayouts/_rels/slideLayout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Master" Target="../slideMasters/slideMaster55.xml"/><Relationship Id="rId1" Type="http://schemas.openxmlformats.org/officeDocument/2006/relationships/tags" Target="../tags/tag7589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5.xml"/></Relationships>
</file>

<file path=ppt/slideLayouts/_rels/slideLayout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5.xml"/></Relationships>
</file>

<file path=ppt/slideLayouts/_rels/slideLayout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5.xml"/><Relationship Id="rId1" Type="http://schemas.openxmlformats.org/officeDocument/2006/relationships/tags" Target="../tags/tag7590.xml"/></Relationships>
</file>

<file path=ppt/slideLayouts/_rels/slideLayout9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55.xml"/><Relationship Id="rId1" Type="http://schemas.openxmlformats.org/officeDocument/2006/relationships/tags" Target="../tags/tag7591.xml"/></Relationships>
</file>

<file path=ppt/slideLayouts/_rels/slideLayout99.xml.rels><?xml version="1.0" encoding="UTF-8" standalone="yes"?>
<Relationships xmlns="http://schemas.openxmlformats.org/package/2006/relationships"><Relationship Id="rId8" Type="http://schemas.openxmlformats.org/officeDocument/2006/relationships/tags" Target="../tags/tag775.xml"/><Relationship Id="rId13" Type="http://schemas.openxmlformats.org/officeDocument/2006/relationships/tags" Target="../tags/tag780.xml"/><Relationship Id="rId18" Type="http://schemas.openxmlformats.org/officeDocument/2006/relationships/tags" Target="../tags/tag785.xml"/><Relationship Id="rId3" Type="http://schemas.openxmlformats.org/officeDocument/2006/relationships/tags" Target="../tags/tag770.xml"/><Relationship Id="rId21" Type="http://schemas.openxmlformats.org/officeDocument/2006/relationships/tags" Target="../tags/tag788.xml"/><Relationship Id="rId7" Type="http://schemas.openxmlformats.org/officeDocument/2006/relationships/tags" Target="../tags/tag774.xml"/><Relationship Id="rId12" Type="http://schemas.openxmlformats.org/officeDocument/2006/relationships/tags" Target="../tags/tag779.xml"/><Relationship Id="rId17" Type="http://schemas.openxmlformats.org/officeDocument/2006/relationships/tags" Target="../tags/tag784.xml"/><Relationship Id="rId2" Type="http://schemas.openxmlformats.org/officeDocument/2006/relationships/tags" Target="../tags/tag769.xml"/><Relationship Id="rId16" Type="http://schemas.openxmlformats.org/officeDocument/2006/relationships/tags" Target="../tags/tag783.xml"/><Relationship Id="rId20" Type="http://schemas.openxmlformats.org/officeDocument/2006/relationships/tags" Target="../tags/tag787.xml"/><Relationship Id="rId1" Type="http://schemas.openxmlformats.org/officeDocument/2006/relationships/tags" Target="../tags/tag768.xml"/><Relationship Id="rId6" Type="http://schemas.openxmlformats.org/officeDocument/2006/relationships/tags" Target="../tags/tag773.xml"/><Relationship Id="rId11" Type="http://schemas.openxmlformats.org/officeDocument/2006/relationships/tags" Target="../tags/tag778.xml"/><Relationship Id="rId24" Type="http://schemas.openxmlformats.org/officeDocument/2006/relationships/image" Target="../media/image7.svg"/><Relationship Id="rId5" Type="http://schemas.openxmlformats.org/officeDocument/2006/relationships/tags" Target="../tags/tag772.xml"/><Relationship Id="rId15" Type="http://schemas.openxmlformats.org/officeDocument/2006/relationships/tags" Target="../tags/tag782.xml"/><Relationship Id="rId23" Type="http://schemas.openxmlformats.org/officeDocument/2006/relationships/image" Target="../media/image7.png"/><Relationship Id="rId10" Type="http://schemas.openxmlformats.org/officeDocument/2006/relationships/tags" Target="../tags/tag777.xml"/><Relationship Id="rId19" Type="http://schemas.openxmlformats.org/officeDocument/2006/relationships/tags" Target="../tags/tag786.xml"/><Relationship Id="rId4" Type="http://schemas.openxmlformats.org/officeDocument/2006/relationships/tags" Target="../tags/tag771.xml"/><Relationship Id="rId9" Type="http://schemas.openxmlformats.org/officeDocument/2006/relationships/tags" Target="../tags/tag776.xml"/><Relationship Id="rId14" Type="http://schemas.openxmlformats.org/officeDocument/2006/relationships/tags" Target="../tags/tag781.xml"/><Relationship Id="rId22" Type="http://schemas.openxmlformats.org/officeDocument/2006/relationships/slideMaster" Target="../slideMasters/slideMaster6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9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6.xml"/><Relationship Id="rId1" Type="http://schemas.openxmlformats.org/officeDocument/2006/relationships/tags" Target="../tags/tag7593.xml"/></Relationships>
</file>

<file path=ppt/slideLayouts/_rels/slideLayout9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56.xml"/><Relationship Id="rId1" Type="http://schemas.openxmlformats.org/officeDocument/2006/relationships/tags" Target="../tags/tag7594.xml"/></Relationships>
</file>

<file path=ppt/slideLayouts/_rels/slideLayout995.xml.rels><?xml version="1.0" encoding="UTF-8" standalone="yes"?>
<Relationships xmlns="http://schemas.openxmlformats.org/package/2006/relationships"><Relationship Id="rId8" Type="http://schemas.openxmlformats.org/officeDocument/2006/relationships/tags" Target="../tags/tag7602.xml"/><Relationship Id="rId13" Type="http://schemas.openxmlformats.org/officeDocument/2006/relationships/tags" Target="../tags/tag7607.xml"/><Relationship Id="rId18" Type="http://schemas.openxmlformats.org/officeDocument/2006/relationships/tags" Target="../tags/tag7612.xml"/><Relationship Id="rId3" Type="http://schemas.openxmlformats.org/officeDocument/2006/relationships/tags" Target="../tags/tag7597.xml"/><Relationship Id="rId21" Type="http://schemas.openxmlformats.org/officeDocument/2006/relationships/tags" Target="../tags/tag7615.xml"/><Relationship Id="rId7" Type="http://schemas.openxmlformats.org/officeDocument/2006/relationships/tags" Target="../tags/tag7601.xml"/><Relationship Id="rId12" Type="http://schemas.openxmlformats.org/officeDocument/2006/relationships/tags" Target="../tags/tag7606.xml"/><Relationship Id="rId17" Type="http://schemas.openxmlformats.org/officeDocument/2006/relationships/tags" Target="../tags/tag7611.xml"/><Relationship Id="rId25" Type="http://schemas.openxmlformats.org/officeDocument/2006/relationships/image" Target="../media/image6.png"/><Relationship Id="rId2" Type="http://schemas.openxmlformats.org/officeDocument/2006/relationships/tags" Target="../tags/tag7596.xml"/><Relationship Id="rId16" Type="http://schemas.openxmlformats.org/officeDocument/2006/relationships/tags" Target="../tags/tag7610.xml"/><Relationship Id="rId20" Type="http://schemas.openxmlformats.org/officeDocument/2006/relationships/tags" Target="../tags/tag7614.xml"/><Relationship Id="rId1" Type="http://schemas.openxmlformats.org/officeDocument/2006/relationships/tags" Target="../tags/tag7595.xml"/><Relationship Id="rId6" Type="http://schemas.openxmlformats.org/officeDocument/2006/relationships/tags" Target="../tags/tag7600.xml"/><Relationship Id="rId11" Type="http://schemas.openxmlformats.org/officeDocument/2006/relationships/tags" Target="../tags/tag7605.xml"/><Relationship Id="rId24" Type="http://schemas.openxmlformats.org/officeDocument/2006/relationships/image" Target="../media/image5.png"/><Relationship Id="rId5" Type="http://schemas.openxmlformats.org/officeDocument/2006/relationships/tags" Target="../tags/tag7599.xml"/><Relationship Id="rId15" Type="http://schemas.openxmlformats.org/officeDocument/2006/relationships/tags" Target="../tags/tag7609.xml"/><Relationship Id="rId23" Type="http://schemas.openxmlformats.org/officeDocument/2006/relationships/image" Target="../media/image4.png"/><Relationship Id="rId10" Type="http://schemas.openxmlformats.org/officeDocument/2006/relationships/tags" Target="../tags/tag7604.xml"/><Relationship Id="rId19" Type="http://schemas.openxmlformats.org/officeDocument/2006/relationships/tags" Target="../tags/tag7613.xml"/><Relationship Id="rId4" Type="http://schemas.openxmlformats.org/officeDocument/2006/relationships/tags" Target="../tags/tag7598.xml"/><Relationship Id="rId9" Type="http://schemas.openxmlformats.org/officeDocument/2006/relationships/tags" Target="../tags/tag7603.xml"/><Relationship Id="rId14" Type="http://schemas.openxmlformats.org/officeDocument/2006/relationships/tags" Target="../tags/tag7608.xml"/><Relationship Id="rId22" Type="http://schemas.openxmlformats.org/officeDocument/2006/relationships/slideMaster" Target="../slideMasters/slideMaster56.xml"/></Relationships>
</file>

<file path=ppt/slideLayouts/_rels/slideLayout996.xml.rels><?xml version="1.0" encoding="UTF-8" standalone="yes"?>
<Relationships xmlns="http://schemas.openxmlformats.org/package/2006/relationships"><Relationship Id="rId8" Type="http://schemas.openxmlformats.org/officeDocument/2006/relationships/tags" Target="../tags/tag7623.xml"/><Relationship Id="rId13" Type="http://schemas.openxmlformats.org/officeDocument/2006/relationships/tags" Target="../tags/tag7628.xml"/><Relationship Id="rId18" Type="http://schemas.openxmlformats.org/officeDocument/2006/relationships/slideMaster" Target="../slideMasters/slideMaster56.xml"/><Relationship Id="rId3" Type="http://schemas.openxmlformats.org/officeDocument/2006/relationships/tags" Target="../tags/tag7618.xml"/><Relationship Id="rId7" Type="http://schemas.openxmlformats.org/officeDocument/2006/relationships/tags" Target="../tags/tag7622.xml"/><Relationship Id="rId12" Type="http://schemas.openxmlformats.org/officeDocument/2006/relationships/tags" Target="../tags/tag7627.xml"/><Relationship Id="rId17" Type="http://schemas.openxmlformats.org/officeDocument/2006/relationships/tags" Target="../tags/tag7632.xml"/><Relationship Id="rId2" Type="http://schemas.openxmlformats.org/officeDocument/2006/relationships/tags" Target="../tags/tag7617.xml"/><Relationship Id="rId16" Type="http://schemas.openxmlformats.org/officeDocument/2006/relationships/tags" Target="../tags/tag7631.xml"/><Relationship Id="rId20" Type="http://schemas.openxmlformats.org/officeDocument/2006/relationships/image" Target="../media/image7.svg"/><Relationship Id="rId1" Type="http://schemas.openxmlformats.org/officeDocument/2006/relationships/tags" Target="../tags/tag7616.xml"/><Relationship Id="rId6" Type="http://schemas.openxmlformats.org/officeDocument/2006/relationships/tags" Target="../tags/tag7621.xml"/><Relationship Id="rId11" Type="http://schemas.openxmlformats.org/officeDocument/2006/relationships/tags" Target="../tags/tag7626.xml"/><Relationship Id="rId5" Type="http://schemas.openxmlformats.org/officeDocument/2006/relationships/tags" Target="../tags/tag7620.xml"/><Relationship Id="rId15" Type="http://schemas.openxmlformats.org/officeDocument/2006/relationships/tags" Target="../tags/tag7630.xml"/><Relationship Id="rId10" Type="http://schemas.openxmlformats.org/officeDocument/2006/relationships/tags" Target="../tags/tag7625.xml"/><Relationship Id="rId19" Type="http://schemas.openxmlformats.org/officeDocument/2006/relationships/image" Target="../media/image7.png"/><Relationship Id="rId4" Type="http://schemas.openxmlformats.org/officeDocument/2006/relationships/tags" Target="../tags/tag7619.xml"/><Relationship Id="rId9" Type="http://schemas.openxmlformats.org/officeDocument/2006/relationships/tags" Target="../tags/tag7624.xml"/><Relationship Id="rId14" Type="http://schemas.openxmlformats.org/officeDocument/2006/relationships/tags" Target="../tags/tag7629.xml"/></Relationships>
</file>

<file path=ppt/slideLayouts/_rels/slideLayout997.xml.rels><?xml version="1.0" encoding="UTF-8" standalone="yes"?>
<Relationships xmlns="http://schemas.openxmlformats.org/package/2006/relationships"><Relationship Id="rId8" Type="http://schemas.openxmlformats.org/officeDocument/2006/relationships/tags" Target="../tags/tag7640.xml"/><Relationship Id="rId13" Type="http://schemas.openxmlformats.org/officeDocument/2006/relationships/tags" Target="../tags/tag7645.xml"/><Relationship Id="rId18" Type="http://schemas.openxmlformats.org/officeDocument/2006/relationships/tags" Target="../tags/tag7650.xml"/><Relationship Id="rId3" Type="http://schemas.openxmlformats.org/officeDocument/2006/relationships/tags" Target="../tags/tag7635.xml"/><Relationship Id="rId7" Type="http://schemas.openxmlformats.org/officeDocument/2006/relationships/tags" Target="../tags/tag7639.xml"/><Relationship Id="rId12" Type="http://schemas.openxmlformats.org/officeDocument/2006/relationships/tags" Target="../tags/tag7644.xml"/><Relationship Id="rId17" Type="http://schemas.openxmlformats.org/officeDocument/2006/relationships/tags" Target="../tags/tag7649.xml"/><Relationship Id="rId2" Type="http://schemas.openxmlformats.org/officeDocument/2006/relationships/tags" Target="../tags/tag7634.xml"/><Relationship Id="rId16" Type="http://schemas.openxmlformats.org/officeDocument/2006/relationships/tags" Target="../tags/tag7648.xml"/><Relationship Id="rId20" Type="http://schemas.openxmlformats.org/officeDocument/2006/relationships/image" Target="../media/image8.png"/><Relationship Id="rId1" Type="http://schemas.openxmlformats.org/officeDocument/2006/relationships/tags" Target="../tags/tag7633.xml"/><Relationship Id="rId6" Type="http://schemas.openxmlformats.org/officeDocument/2006/relationships/tags" Target="../tags/tag7638.xml"/><Relationship Id="rId11" Type="http://schemas.openxmlformats.org/officeDocument/2006/relationships/tags" Target="../tags/tag7643.xml"/><Relationship Id="rId5" Type="http://schemas.openxmlformats.org/officeDocument/2006/relationships/tags" Target="../tags/tag7637.xml"/><Relationship Id="rId15" Type="http://schemas.openxmlformats.org/officeDocument/2006/relationships/tags" Target="../tags/tag7647.xml"/><Relationship Id="rId10" Type="http://schemas.openxmlformats.org/officeDocument/2006/relationships/tags" Target="../tags/tag7642.xml"/><Relationship Id="rId19" Type="http://schemas.openxmlformats.org/officeDocument/2006/relationships/slideMaster" Target="../slideMasters/slideMaster56.xml"/><Relationship Id="rId4" Type="http://schemas.openxmlformats.org/officeDocument/2006/relationships/tags" Target="../tags/tag7636.xml"/><Relationship Id="rId9" Type="http://schemas.openxmlformats.org/officeDocument/2006/relationships/tags" Target="../tags/tag7641.xml"/><Relationship Id="rId14" Type="http://schemas.openxmlformats.org/officeDocument/2006/relationships/tags" Target="../tags/tag7646.xml"/></Relationships>
</file>

<file path=ppt/slideLayouts/_rels/slideLayout998.xml.rels><?xml version="1.0" encoding="UTF-8" standalone="yes"?>
<Relationships xmlns="http://schemas.openxmlformats.org/package/2006/relationships"><Relationship Id="rId8" Type="http://schemas.openxmlformats.org/officeDocument/2006/relationships/tags" Target="../tags/tag7658.xml"/><Relationship Id="rId13" Type="http://schemas.openxmlformats.org/officeDocument/2006/relationships/tags" Target="../tags/tag7663.xml"/><Relationship Id="rId18" Type="http://schemas.openxmlformats.org/officeDocument/2006/relationships/slideMaster" Target="../slideMasters/slideMaster56.xml"/><Relationship Id="rId3" Type="http://schemas.openxmlformats.org/officeDocument/2006/relationships/tags" Target="../tags/tag7653.xml"/><Relationship Id="rId7" Type="http://schemas.openxmlformats.org/officeDocument/2006/relationships/tags" Target="../tags/tag7657.xml"/><Relationship Id="rId12" Type="http://schemas.openxmlformats.org/officeDocument/2006/relationships/tags" Target="../tags/tag7662.xml"/><Relationship Id="rId17" Type="http://schemas.openxmlformats.org/officeDocument/2006/relationships/tags" Target="../tags/tag7667.xml"/><Relationship Id="rId2" Type="http://schemas.openxmlformats.org/officeDocument/2006/relationships/tags" Target="../tags/tag7652.xml"/><Relationship Id="rId16" Type="http://schemas.openxmlformats.org/officeDocument/2006/relationships/tags" Target="../tags/tag7666.xml"/><Relationship Id="rId20" Type="http://schemas.openxmlformats.org/officeDocument/2006/relationships/image" Target="../media/image7.svg"/><Relationship Id="rId1" Type="http://schemas.openxmlformats.org/officeDocument/2006/relationships/tags" Target="../tags/tag7651.xml"/><Relationship Id="rId6" Type="http://schemas.openxmlformats.org/officeDocument/2006/relationships/tags" Target="../tags/tag7656.xml"/><Relationship Id="rId11" Type="http://schemas.openxmlformats.org/officeDocument/2006/relationships/tags" Target="../tags/tag7661.xml"/><Relationship Id="rId5" Type="http://schemas.openxmlformats.org/officeDocument/2006/relationships/tags" Target="../tags/tag7655.xml"/><Relationship Id="rId15" Type="http://schemas.openxmlformats.org/officeDocument/2006/relationships/tags" Target="../tags/tag7665.xml"/><Relationship Id="rId10" Type="http://schemas.openxmlformats.org/officeDocument/2006/relationships/tags" Target="../tags/tag7660.xml"/><Relationship Id="rId19" Type="http://schemas.openxmlformats.org/officeDocument/2006/relationships/image" Target="../media/image7.png"/><Relationship Id="rId4" Type="http://schemas.openxmlformats.org/officeDocument/2006/relationships/tags" Target="../tags/tag7654.xml"/><Relationship Id="rId9" Type="http://schemas.openxmlformats.org/officeDocument/2006/relationships/tags" Target="../tags/tag7659.xml"/><Relationship Id="rId14" Type="http://schemas.openxmlformats.org/officeDocument/2006/relationships/tags" Target="../tags/tag7664.xml"/></Relationships>
</file>

<file path=ppt/slideLayouts/_rels/slideLayout999.xml.rels><?xml version="1.0" encoding="UTF-8" standalone="yes"?>
<Relationships xmlns="http://schemas.openxmlformats.org/package/2006/relationships"><Relationship Id="rId8" Type="http://schemas.openxmlformats.org/officeDocument/2006/relationships/tags" Target="../tags/tag7675.xml"/><Relationship Id="rId13" Type="http://schemas.openxmlformats.org/officeDocument/2006/relationships/tags" Target="../tags/tag7680.xml"/><Relationship Id="rId18" Type="http://schemas.openxmlformats.org/officeDocument/2006/relationships/tags" Target="../tags/tag7685.xml"/><Relationship Id="rId3" Type="http://schemas.openxmlformats.org/officeDocument/2006/relationships/tags" Target="../tags/tag7670.xml"/><Relationship Id="rId21" Type="http://schemas.openxmlformats.org/officeDocument/2006/relationships/tags" Target="../tags/tag7688.xml"/><Relationship Id="rId7" Type="http://schemas.openxmlformats.org/officeDocument/2006/relationships/tags" Target="../tags/tag7674.xml"/><Relationship Id="rId12" Type="http://schemas.openxmlformats.org/officeDocument/2006/relationships/tags" Target="../tags/tag7679.xml"/><Relationship Id="rId17" Type="http://schemas.openxmlformats.org/officeDocument/2006/relationships/tags" Target="../tags/tag7684.xml"/><Relationship Id="rId2" Type="http://schemas.openxmlformats.org/officeDocument/2006/relationships/tags" Target="../tags/tag7669.xml"/><Relationship Id="rId16" Type="http://schemas.openxmlformats.org/officeDocument/2006/relationships/tags" Target="../tags/tag7683.xml"/><Relationship Id="rId20" Type="http://schemas.openxmlformats.org/officeDocument/2006/relationships/tags" Target="../tags/tag7687.xml"/><Relationship Id="rId1" Type="http://schemas.openxmlformats.org/officeDocument/2006/relationships/tags" Target="../tags/tag7668.xml"/><Relationship Id="rId6" Type="http://schemas.openxmlformats.org/officeDocument/2006/relationships/tags" Target="../tags/tag7673.xml"/><Relationship Id="rId11" Type="http://schemas.openxmlformats.org/officeDocument/2006/relationships/tags" Target="../tags/tag7678.xml"/><Relationship Id="rId24" Type="http://schemas.openxmlformats.org/officeDocument/2006/relationships/image" Target="../media/image7.svg"/><Relationship Id="rId5" Type="http://schemas.openxmlformats.org/officeDocument/2006/relationships/tags" Target="../tags/tag7672.xml"/><Relationship Id="rId15" Type="http://schemas.openxmlformats.org/officeDocument/2006/relationships/tags" Target="../tags/tag7682.xml"/><Relationship Id="rId23" Type="http://schemas.openxmlformats.org/officeDocument/2006/relationships/image" Target="../media/image7.png"/><Relationship Id="rId10" Type="http://schemas.openxmlformats.org/officeDocument/2006/relationships/tags" Target="../tags/tag7677.xml"/><Relationship Id="rId19" Type="http://schemas.openxmlformats.org/officeDocument/2006/relationships/tags" Target="../tags/tag7686.xml"/><Relationship Id="rId4" Type="http://schemas.openxmlformats.org/officeDocument/2006/relationships/tags" Target="../tags/tag7671.xml"/><Relationship Id="rId9" Type="http://schemas.openxmlformats.org/officeDocument/2006/relationships/tags" Target="../tags/tag7676.xml"/><Relationship Id="rId14" Type="http://schemas.openxmlformats.org/officeDocument/2006/relationships/tags" Target="../tags/tag7681.xml"/><Relationship Id="rId22" Type="http://schemas.openxmlformats.org/officeDocument/2006/relationships/slideMaster" Target="../slideMasters/slideMaster5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组合 24"/>
          <p:cNvGrpSpPr/>
          <p:nvPr userDrawn="1">
            <p:custDataLst>
              <p:tags r:id="rId2"/>
            </p:custDataLst>
          </p:nvPr>
        </p:nvGrpSpPr>
        <p:grpSpPr>
          <a:xfrm>
            <a:off x="444127" y="1135136"/>
            <a:ext cx="11303746" cy="506742"/>
            <a:chOff x="431220" y="1311468"/>
            <a:chExt cx="11303746" cy="506742"/>
          </a:xfrm>
        </p:grpSpPr>
        <p:sp>
          <p:nvSpPr>
            <p:cNvPr id="26" name="任意多边形: 形状 25"/>
            <p:cNvSpPr/>
            <p:nvPr>
              <p:custDataLst>
                <p:tags r:id="rId3"/>
              </p:custDataLst>
            </p:nvPr>
          </p:nvSpPr>
          <p:spPr>
            <a:xfrm>
              <a:off x="2464718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/>
            <p:cNvSpPr/>
            <p:nvPr>
              <p:custDataLst>
                <p:tags r:id="rId4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" name="Hexin Shape 2"/>
            <p:cNvSpPr/>
            <p:nvPr>
              <p:custDataLst>
                <p:tags r:id="rId5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考向洞察</a:t>
              </a:r>
            </a:p>
          </p:txBody>
        </p:sp>
      </p:grpSp>
    </p:spTree>
  </p:cSld>
  <p:clrMapOvr>
    <a:masterClrMapping/>
  </p:clrMapOvr>
  <p:transition/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真题练习</a:t>
              </a:r>
              <a:r>
                <a:rPr lang="en-US" altLang="zh-CN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.</a:t>
              </a:r>
              <a:r>
                <a:rPr lang="zh-CN" altLang="en-US" sz="2800" b="1">
                  <a:solidFill>
                    <a:srgbClr val="2BD4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命题洞见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2BD4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">
    <p:bg>
      <p:bgPr>
        <a:blipFill dpi="0" rotWithShape="1">
          <a:blip r:embed="rId2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3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ck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,6,7,8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1#q1=1,2,3,4,5">
    <p:bg>
      <p:bgPr>
        <a:blipFill dpi="0" rotWithShape="1">
          <a:blip r:embed="rId2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1#q1=1,2,3,4,5,6,7,8,9,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xin?subject=chemistry#pid=6645dcb13549f70009130470#tid=6645dcb13549f70009130471#sourcefrom=W2PP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exin Shape 2" descr="preencoded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pic>
        <p:nvPicPr>
          <p:cNvPr id="3" name="Hexin Shape 3" descr="preencoded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48640" y="3163824"/>
            <a:ext cx="2011680" cy="2450592"/>
          </a:xfrm>
          <a:prstGeom prst="rect">
            <a:avLst/>
          </a:prstGeom>
        </p:spPr>
      </p:pic>
      <p:pic>
        <p:nvPicPr>
          <p:cNvPr id="4" name="Hexin Shape 4" descr="preencoded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2779776" y="3163824"/>
            <a:ext cx="2011680" cy="2450592"/>
          </a:xfrm>
          <a:prstGeom prst="rect">
            <a:avLst/>
          </a:prstGeom>
        </p:spPr>
      </p:pic>
      <p:pic>
        <p:nvPicPr>
          <p:cNvPr id="5" name="Hexin Shape 5" descr="preencoded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5001768" y="3163824"/>
            <a:ext cx="2011680" cy="2450592"/>
          </a:xfrm>
          <a:prstGeom prst="rect">
            <a:avLst/>
          </a:prstGeom>
        </p:spPr>
      </p:pic>
      <p:pic>
        <p:nvPicPr>
          <p:cNvPr id="6" name="Hexin Shape 6" descr="preencoded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7232904" y="3163824"/>
            <a:ext cx="2011680" cy="2450592"/>
          </a:xfrm>
          <a:prstGeom prst="rect">
            <a:avLst/>
          </a:prstGeom>
        </p:spPr>
      </p:pic>
      <p:pic>
        <p:nvPicPr>
          <p:cNvPr id="7" name="Hexin Shape 7" descr="preencoded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9518904" y="3163824"/>
            <a:ext cx="2011680" cy="2450592"/>
          </a:xfrm>
          <a:prstGeom prst="rect">
            <a:avLst/>
          </a:prstGeom>
        </p:spPr>
      </p:pic>
      <p:pic>
        <p:nvPicPr>
          <p:cNvPr id="8" name="Hexin Shape 8" descr="preencoded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60120" y="3429000"/>
            <a:ext cx="1188720" cy="1188720"/>
          </a:xfrm>
          <a:prstGeom prst="rect">
            <a:avLst/>
          </a:prstGeom>
        </p:spPr>
      </p:pic>
      <p:pic>
        <p:nvPicPr>
          <p:cNvPr id="9" name="Hexin Shape 9" descr="preencoded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3172968" y="3429000"/>
            <a:ext cx="1188720" cy="1188720"/>
          </a:xfrm>
          <a:prstGeom prst="rect">
            <a:avLst/>
          </a:prstGeom>
        </p:spPr>
      </p:pic>
      <p:pic>
        <p:nvPicPr>
          <p:cNvPr id="10" name="Hexin Shape 10" descr="preencoded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5413248" y="3429000"/>
            <a:ext cx="1188720" cy="1188720"/>
          </a:xfrm>
          <a:prstGeom prst="rect">
            <a:avLst/>
          </a:prstGeom>
        </p:spPr>
      </p:pic>
      <p:pic>
        <p:nvPicPr>
          <p:cNvPr id="11" name="Hexin Shape 11" descr="preencoded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690104" y="3429000"/>
            <a:ext cx="1188720" cy="1188720"/>
          </a:xfrm>
          <a:prstGeom prst="rect">
            <a:avLst/>
          </a:prstGeom>
        </p:spPr>
      </p:pic>
      <p:pic>
        <p:nvPicPr>
          <p:cNvPr id="12" name="Hexin Shape 12" descr="preencoded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921240" y="3429000"/>
            <a:ext cx="1188720" cy="1188720"/>
          </a:xfrm>
          <a:prstGeom prst="rect">
            <a:avLst/>
          </a:prstGeom>
        </p:spPr>
      </p:pic>
      <p:sp>
        <p:nvSpPr>
          <p:cNvPr id="13" name="Hexin Shape 13"/>
          <p:cNvSpPr/>
          <p:nvPr>
            <p:custDataLst>
              <p:tags r:id="rId12"/>
            </p:custDataLst>
          </p:nvPr>
        </p:nvSpPr>
        <p:spPr>
          <a:xfrm>
            <a:off x="108813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01</a:t>
            </a:r>
            <a:endParaRPr lang="en-US" sz="3600"/>
          </a:p>
        </p:txBody>
      </p:sp>
      <p:sp>
        <p:nvSpPr>
          <p:cNvPr id="14" name="Hexin Shape 14"/>
          <p:cNvSpPr/>
          <p:nvPr>
            <p:custDataLst>
              <p:tags r:id="rId13"/>
            </p:custDataLst>
          </p:nvPr>
        </p:nvSpPr>
        <p:spPr>
          <a:xfrm>
            <a:off x="3319272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02</a:t>
            </a:r>
            <a:endParaRPr lang="en-US" sz="3600"/>
          </a:p>
        </p:txBody>
      </p:sp>
      <p:sp>
        <p:nvSpPr>
          <p:cNvPr id="15" name="Hexin Shape 15"/>
          <p:cNvSpPr/>
          <p:nvPr>
            <p:custDataLst>
              <p:tags r:id="rId14"/>
            </p:custDataLst>
          </p:nvPr>
        </p:nvSpPr>
        <p:spPr>
          <a:xfrm>
            <a:off x="5541264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03</a:t>
            </a:r>
            <a:endParaRPr lang="en-US" sz="3600"/>
          </a:p>
        </p:txBody>
      </p:sp>
      <p:sp>
        <p:nvSpPr>
          <p:cNvPr id="16" name="Hexin Shape 16"/>
          <p:cNvSpPr/>
          <p:nvPr>
            <p:custDataLst>
              <p:tags r:id="rId15"/>
            </p:custDataLst>
          </p:nvPr>
        </p:nvSpPr>
        <p:spPr>
          <a:xfrm>
            <a:off x="7772400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04</a:t>
            </a:r>
            <a:endParaRPr lang="en-US" sz="3600"/>
          </a:p>
        </p:txBody>
      </p:sp>
      <p:sp>
        <p:nvSpPr>
          <p:cNvPr id="17" name="Hexin Shape 17"/>
          <p:cNvSpPr/>
          <p:nvPr>
            <p:custDataLst>
              <p:tags r:id="rId16"/>
            </p:custDataLst>
          </p:nvPr>
        </p:nvSpPr>
        <p:spPr>
          <a:xfrm>
            <a:off x="10049256" y="3465576"/>
            <a:ext cx="932688" cy="932688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600" b="1" i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-122"/>
                <a:cs typeface="Calibri" panose="020F0502020204030204" pitchFamily="34" charset="-120"/>
              </a:rPr>
              <a:t>05</a:t>
            </a:r>
            <a:endParaRPr lang="en-US" sz="3600"/>
          </a:p>
        </p:txBody>
      </p:sp>
      <p:sp>
        <p:nvSpPr>
          <p:cNvPr id="18" name="Hexin Shape 18"/>
          <p:cNvSpPr/>
          <p:nvPr>
            <p:custDataLst>
              <p:tags r:id="rId17"/>
            </p:custDataLst>
          </p:nvPr>
        </p:nvSpPr>
        <p:spPr>
          <a:xfrm>
            <a:off x="548640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考情分析</a:t>
            </a:r>
            <a:endParaRPr lang="en-US" sz="3200"/>
          </a:p>
        </p:txBody>
      </p:sp>
      <p:sp>
        <p:nvSpPr>
          <p:cNvPr id="19" name="Hexin Shape 19"/>
          <p:cNvSpPr/>
          <p:nvPr>
            <p:custDataLst>
              <p:tags r:id="rId18"/>
            </p:custDataLst>
          </p:nvPr>
        </p:nvSpPr>
        <p:spPr>
          <a:xfrm>
            <a:off x="2779776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知识建构</a:t>
            </a:r>
            <a:endParaRPr lang="en-US" sz="3200"/>
          </a:p>
        </p:txBody>
      </p:sp>
      <p:sp>
        <p:nvSpPr>
          <p:cNvPr id="20" name="Hexin Shape 20"/>
          <p:cNvSpPr/>
          <p:nvPr>
            <p:custDataLst>
              <p:tags r:id="rId19"/>
            </p:custDataLst>
          </p:nvPr>
        </p:nvSpPr>
        <p:spPr>
          <a:xfrm>
            <a:off x="5001768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真题研析</a:t>
            </a:r>
            <a:endParaRPr lang="en-US" sz="3200"/>
          </a:p>
        </p:txBody>
      </p:sp>
      <p:sp>
        <p:nvSpPr>
          <p:cNvPr id="21" name="Hexin Shape 21"/>
          <p:cNvSpPr/>
          <p:nvPr>
            <p:custDataLst>
              <p:tags r:id="rId20"/>
            </p:custDataLst>
          </p:nvPr>
        </p:nvSpPr>
        <p:spPr>
          <a:xfrm>
            <a:off x="7232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核心提炼</a:t>
            </a:r>
            <a:endParaRPr lang="en-US" sz="3200"/>
          </a:p>
        </p:txBody>
      </p:sp>
      <p:sp>
        <p:nvSpPr>
          <p:cNvPr id="22" name="Hexin Shape 22"/>
          <p:cNvSpPr/>
          <p:nvPr>
            <p:custDataLst>
              <p:tags r:id="rId21"/>
            </p:custDataLst>
          </p:nvPr>
        </p:nvSpPr>
        <p:spPr>
          <a:xfrm>
            <a:off x="9518904" y="4562856"/>
            <a:ext cx="2011680" cy="512064"/>
          </a:xfrm>
          <a:prstGeom prst="rect">
            <a:avLst/>
          </a:prstGeom>
          <a:noFill/>
        </p:spPr>
        <p:txBody>
          <a:bodyPr wrap="square" lIns="0" tIns="0" rIns="0" bIns="0" rtlCol="0" anchor="ctr"/>
          <a:lstStyle/>
          <a:p>
            <a:pPr algn="ctr">
              <a:lnSpc>
                <a:spcPct val="100000"/>
              </a:lnSpc>
            </a:pPr>
            <a:r>
              <a:rPr lang="en-US" sz="3200" b="1" i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题型归纳</a:t>
            </a:r>
            <a:endParaRPr lang="en-US" sz="3200"/>
          </a:p>
        </p:txBody>
      </p:sp>
    </p:spTree>
  </p:cSld>
  <p:clrMapOvr>
    <a:masterClrMapping/>
  </p:clrMapOvr>
  <p:transition/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考情透视</a:t>
              </a:r>
              <a:r>
                <a:rPr lang="en-US" altLang="zh-CN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FE5305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目标导航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FE53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20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3" name="组合 2"/>
          <p:cNvGrpSpPr/>
          <p:nvPr userDrawn="1">
            <p:custDataLst>
              <p:tags r:id="rId2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3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知识导图</a:t>
              </a:r>
              <a:r>
                <a:rPr lang="en-US" altLang="zh-CN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00A8B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思维引航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7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8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5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0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6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7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8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00A8B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容">
    <p:bg>
      <p:bgPr>
        <a:blipFill dpi="0" rotWithShape="1">
          <a:blip r:embed="rId19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0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2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3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16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17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4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9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5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6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7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/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内容">
    <p:bg>
      <p:bgPr>
        <a:blipFill dpi="0" rotWithShape="1">
          <a:blip r:embed="rId23">
            <a:lum/>
            <a:extLst>
              <a:ext uri="{96DAC541-7B7A-43D3-8B79-37D633B846F1}">
                <asvg:svgBlip xmlns:asvg="http://schemas.microsoft.com/office/drawing/2016/SVG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:embed="rId24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>
            <p:custDataLst>
              <p:tags r:id="rId1"/>
            </p:custDataLst>
          </p:nvPr>
        </p:nvGrpSpPr>
        <p:grpSpPr>
          <a:xfrm>
            <a:off x="334961" y="311900"/>
            <a:ext cx="5986041" cy="559007"/>
            <a:chOff x="334961" y="311900"/>
            <a:chExt cx="5986041" cy="559007"/>
          </a:xfrm>
        </p:grpSpPr>
        <p:sp>
          <p:nvSpPr>
            <p:cNvPr id="4" name="文本框 3"/>
            <p:cNvSpPr txBox="1"/>
            <p:nvPr>
              <p:custDataLst>
                <p:tags r:id="rId6"/>
              </p:custDataLst>
            </p:nvPr>
          </p:nvSpPr>
          <p:spPr>
            <a:xfrm>
              <a:off x="1181854" y="311900"/>
              <a:ext cx="3029676" cy="4732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考点突破</a:t>
              </a:r>
              <a:r>
                <a:rPr lang="en-US" altLang="zh-CN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·</a:t>
              </a:r>
              <a:r>
                <a:rPr lang="zh-CN" altLang="en-US" sz="2800" b="1">
                  <a:solidFill>
                    <a:srgbClr val="AC39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考法探究</a:t>
              </a:r>
            </a:p>
          </p:txBody>
        </p:sp>
        <p:grpSp>
          <p:nvGrpSpPr>
            <p:cNvPr id="5" name="组合 4"/>
            <p:cNvGrpSpPr/>
            <p:nvPr>
              <p:custDataLst>
                <p:tags r:id="rId7"/>
              </p:custDataLst>
            </p:nvPr>
          </p:nvGrpSpPr>
          <p:grpSpPr>
            <a:xfrm>
              <a:off x="334961" y="802318"/>
              <a:ext cx="5490804" cy="68589"/>
              <a:chOff x="528957" y="1415060"/>
              <a:chExt cx="5490804" cy="68589"/>
            </a:xfrm>
          </p:grpSpPr>
          <p:cxnSp>
            <p:nvCxnSpPr>
              <p:cNvPr id="18" name="直接连接符 17"/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1547567" y="1449354"/>
                <a:ext cx="4472194" cy="0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矩形: 圆角 18"/>
              <p:cNvSpPr/>
              <p:nvPr>
                <p:custDataLst>
                  <p:tags r:id="rId21"/>
                </p:custDataLst>
              </p:nvPr>
            </p:nvSpPr>
            <p:spPr>
              <a:xfrm>
                <a:off x="528957" y="1415060"/>
                <a:ext cx="3898901" cy="6858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>
              <p:custDataLst>
                <p:tags r:id="rId8"/>
              </p:custDataLst>
            </p:nvPr>
          </p:nvGrpSpPr>
          <p:grpSpPr>
            <a:xfrm>
              <a:off x="5870998" y="813600"/>
              <a:ext cx="450004" cy="46023"/>
              <a:chOff x="4581427" y="2078594"/>
              <a:chExt cx="1659117" cy="169682"/>
            </a:xfrm>
          </p:grpSpPr>
          <p:grpSp>
            <p:nvGrpSpPr>
              <p:cNvPr id="10" name="组合 9"/>
              <p:cNvGrpSpPr/>
              <p:nvPr>
                <p:custDataLst>
                  <p:tags r:id="rId12"/>
                </p:custDataLst>
              </p:nvPr>
            </p:nvGrpSpPr>
            <p:grpSpPr>
              <a:xfrm>
                <a:off x="4581427" y="2078594"/>
                <a:ext cx="598859" cy="169682"/>
                <a:chOff x="4581427" y="2078594"/>
                <a:chExt cx="598859" cy="169682"/>
              </a:xfrm>
            </p:grpSpPr>
            <p:sp>
              <p:nvSpPr>
                <p:cNvPr id="15" name="椭圆 14"/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4581427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椭圆 15"/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4796016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椭圆 16"/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5010604" y="2078594"/>
                  <a:ext cx="169682" cy="16968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>
                <p:custDataLst>
                  <p:tags r:id="rId13"/>
                </p:custDataLst>
              </p:nvPr>
            </p:nvGrpSpPr>
            <p:grpSpPr>
              <a:xfrm>
                <a:off x="5600700" y="2078594"/>
                <a:ext cx="639844" cy="169682"/>
                <a:chOff x="5600700" y="2078594"/>
                <a:chExt cx="639844" cy="169682"/>
              </a:xfrm>
            </p:grpSpPr>
            <p:sp>
              <p:nvSpPr>
                <p:cNvPr id="12" name="椭圆 11"/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5600700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/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5835781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/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070862" y="2078594"/>
                  <a:ext cx="169682" cy="169682"/>
                </a:xfrm>
                <a:prstGeom prst="ellipse">
                  <a:avLst/>
                </a:prstGeom>
                <a:solidFill>
                  <a:srgbClr val="7E7E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>
              <p:custDataLst>
                <p:tags r:id="rId9"/>
              </p:custDataLst>
            </p:nvPr>
          </p:nvGrpSpPr>
          <p:grpSpPr>
            <a:xfrm>
              <a:off x="334963" y="377216"/>
              <a:ext cx="792957" cy="342637"/>
              <a:chOff x="881446" y="1470776"/>
              <a:chExt cx="792957" cy="342637"/>
            </a:xfrm>
          </p:grpSpPr>
          <p:sp>
            <p:nvSpPr>
              <p:cNvPr id="8" name="chevron_225598"/>
              <p:cNvSpPr/>
              <p:nvPr>
                <p:custDataLst>
                  <p:tags r:id="rId10"/>
                </p:custDataLst>
              </p:nvPr>
            </p:nvSpPr>
            <p:spPr>
              <a:xfrm rot="10800000">
                <a:off x="881446" y="1470776"/>
                <a:ext cx="560944" cy="342636"/>
              </a:xfrm>
              <a:custGeom>
                <a:avLst/>
                <a:gdLst>
                  <a:gd name="connsiteX0" fmla="*/ 148077 w 558218"/>
                  <a:gd name="connsiteY0" fmla="*/ 479905 h 606722"/>
                  <a:gd name="connsiteX1" fmla="*/ 164347 w 558218"/>
                  <a:gd name="connsiteY1" fmla="*/ 485240 h 606722"/>
                  <a:gd name="connsiteX2" fmla="*/ 168170 w 558218"/>
                  <a:gd name="connsiteY2" fmla="*/ 492886 h 606722"/>
                  <a:gd name="connsiteX3" fmla="*/ 162746 w 558218"/>
                  <a:gd name="connsiteY3" fmla="*/ 509156 h 606722"/>
                  <a:gd name="connsiteX4" fmla="*/ 157323 w 558218"/>
                  <a:gd name="connsiteY4" fmla="*/ 510401 h 606722"/>
                  <a:gd name="connsiteX5" fmla="*/ 146566 w 558218"/>
                  <a:gd name="connsiteY5" fmla="*/ 503733 h 606722"/>
                  <a:gd name="connsiteX6" fmla="*/ 142743 w 558218"/>
                  <a:gd name="connsiteY6" fmla="*/ 496087 h 606722"/>
                  <a:gd name="connsiteX7" fmla="*/ 148077 w 558218"/>
                  <a:gd name="connsiteY7" fmla="*/ 479905 h 606722"/>
                  <a:gd name="connsiteX8" fmla="*/ 53885 w 558218"/>
                  <a:gd name="connsiteY8" fmla="*/ 292552 h 606722"/>
                  <a:gd name="connsiteX9" fmla="*/ 70089 w 558218"/>
                  <a:gd name="connsiteY9" fmla="*/ 297886 h 606722"/>
                  <a:gd name="connsiteX10" fmla="*/ 144878 w 558218"/>
                  <a:gd name="connsiteY10" fmla="*/ 446598 h 606722"/>
                  <a:gd name="connsiteX11" fmla="*/ 139536 w 558218"/>
                  <a:gd name="connsiteY11" fmla="*/ 462865 h 606722"/>
                  <a:gd name="connsiteX12" fmla="*/ 134105 w 558218"/>
                  <a:gd name="connsiteY12" fmla="*/ 464109 h 606722"/>
                  <a:gd name="connsiteX13" fmla="*/ 123243 w 558218"/>
                  <a:gd name="connsiteY13" fmla="*/ 457442 h 606722"/>
                  <a:gd name="connsiteX14" fmla="*/ 48453 w 558218"/>
                  <a:gd name="connsiteY14" fmla="*/ 308730 h 606722"/>
                  <a:gd name="connsiteX15" fmla="*/ 53885 w 558218"/>
                  <a:gd name="connsiteY15" fmla="*/ 292552 h 606722"/>
                  <a:gd name="connsiteX16" fmla="*/ 395055 w 558218"/>
                  <a:gd name="connsiteY16" fmla="*/ 24173 h 606722"/>
                  <a:gd name="connsiteX17" fmla="*/ 254619 w 558218"/>
                  <a:gd name="connsiteY17" fmla="*/ 303317 h 606722"/>
                  <a:gd name="connsiteX18" fmla="*/ 395055 w 558218"/>
                  <a:gd name="connsiteY18" fmla="*/ 582549 h 606722"/>
                  <a:gd name="connsiteX19" fmla="*/ 526503 w 558218"/>
                  <a:gd name="connsiteY19" fmla="*/ 582549 h 606722"/>
                  <a:gd name="connsiteX20" fmla="*/ 388825 w 558218"/>
                  <a:gd name="connsiteY20" fmla="*/ 308738 h 606722"/>
                  <a:gd name="connsiteX21" fmla="*/ 388825 w 558218"/>
                  <a:gd name="connsiteY21" fmla="*/ 297895 h 606722"/>
                  <a:gd name="connsiteX22" fmla="*/ 526503 w 558218"/>
                  <a:gd name="connsiteY22" fmla="*/ 24173 h 606722"/>
                  <a:gd name="connsiteX23" fmla="*/ 166035 w 558218"/>
                  <a:gd name="connsiteY23" fmla="*/ 24173 h 606722"/>
                  <a:gd name="connsiteX24" fmla="*/ 25658 w 558218"/>
                  <a:gd name="connsiteY24" fmla="*/ 303317 h 606722"/>
                  <a:gd name="connsiteX25" fmla="*/ 166035 w 558218"/>
                  <a:gd name="connsiteY25" fmla="*/ 582549 h 606722"/>
                  <a:gd name="connsiteX26" fmla="*/ 297511 w 558218"/>
                  <a:gd name="connsiteY26" fmla="*/ 582549 h 606722"/>
                  <a:gd name="connsiteX27" fmla="*/ 159804 w 558218"/>
                  <a:gd name="connsiteY27" fmla="*/ 308738 h 606722"/>
                  <a:gd name="connsiteX28" fmla="*/ 159804 w 558218"/>
                  <a:gd name="connsiteY28" fmla="*/ 297895 h 606722"/>
                  <a:gd name="connsiteX29" fmla="*/ 297511 w 558218"/>
                  <a:gd name="connsiteY29" fmla="*/ 24173 h 606722"/>
                  <a:gd name="connsiteX30" fmla="*/ 387580 w 558218"/>
                  <a:gd name="connsiteY30" fmla="*/ 0 h 606722"/>
                  <a:gd name="connsiteX31" fmla="*/ 546082 w 558218"/>
                  <a:gd name="connsiteY31" fmla="*/ 0 h 606722"/>
                  <a:gd name="connsiteX32" fmla="*/ 556405 w 558218"/>
                  <a:gd name="connsiteY32" fmla="*/ 5777 h 606722"/>
                  <a:gd name="connsiteX33" fmla="*/ 556939 w 558218"/>
                  <a:gd name="connsiteY33" fmla="*/ 17508 h 606722"/>
                  <a:gd name="connsiteX34" fmla="*/ 413210 w 558218"/>
                  <a:gd name="connsiteY34" fmla="*/ 303317 h 606722"/>
                  <a:gd name="connsiteX35" fmla="*/ 556939 w 558218"/>
                  <a:gd name="connsiteY35" fmla="*/ 589214 h 606722"/>
                  <a:gd name="connsiteX36" fmla="*/ 556405 w 558218"/>
                  <a:gd name="connsiteY36" fmla="*/ 600945 h 606722"/>
                  <a:gd name="connsiteX37" fmla="*/ 546082 w 558218"/>
                  <a:gd name="connsiteY37" fmla="*/ 606722 h 606722"/>
                  <a:gd name="connsiteX38" fmla="*/ 387580 w 558218"/>
                  <a:gd name="connsiteY38" fmla="*/ 606722 h 606722"/>
                  <a:gd name="connsiteX39" fmla="*/ 376722 w 558218"/>
                  <a:gd name="connsiteY39" fmla="*/ 600057 h 606722"/>
                  <a:gd name="connsiteX40" fmla="*/ 230323 w 558218"/>
                  <a:gd name="connsiteY40" fmla="*/ 308738 h 606722"/>
                  <a:gd name="connsiteX41" fmla="*/ 230323 w 558218"/>
                  <a:gd name="connsiteY41" fmla="*/ 297895 h 606722"/>
                  <a:gd name="connsiteX42" fmla="*/ 376722 w 558218"/>
                  <a:gd name="connsiteY42" fmla="*/ 6665 h 606722"/>
                  <a:gd name="connsiteX43" fmla="*/ 387580 w 558218"/>
                  <a:gd name="connsiteY43" fmla="*/ 0 h 606722"/>
                  <a:gd name="connsiteX44" fmla="*/ 158558 w 558218"/>
                  <a:gd name="connsiteY44" fmla="*/ 0 h 606722"/>
                  <a:gd name="connsiteX45" fmla="*/ 317094 w 558218"/>
                  <a:gd name="connsiteY45" fmla="*/ 0 h 606722"/>
                  <a:gd name="connsiteX46" fmla="*/ 327420 w 558218"/>
                  <a:gd name="connsiteY46" fmla="*/ 5777 h 606722"/>
                  <a:gd name="connsiteX47" fmla="*/ 327954 w 558218"/>
                  <a:gd name="connsiteY47" fmla="*/ 17508 h 606722"/>
                  <a:gd name="connsiteX48" fmla="*/ 184195 w 558218"/>
                  <a:gd name="connsiteY48" fmla="*/ 303317 h 606722"/>
                  <a:gd name="connsiteX49" fmla="*/ 327954 w 558218"/>
                  <a:gd name="connsiteY49" fmla="*/ 589214 h 606722"/>
                  <a:gd name="connsiteX50" fmla="*/ 327420 w 558218"/>
                  <a:gd name="connsiteY50" fmla="*/ 600945 h 606722"/>
                  <a:gd name="connsiteX51" fmla="*/ 317094 w 558218"/>
                  <a:gd name="connsiteY51" fmla="*/ 606722 h 606722"/>
                  <a:gd name="connsiteX52" fmla="*/ 158558 w 558218"/>
                  <a:gd name="connsiteY52" fmla="*/ 606722 h 606722"/>
                  <a:gd name="connsiteX53" fmla="*/ 147698 w 558218"/>
                  <a:gd name="connsiteY53" fmla="*/ 600057 h 606722"/>
                  <a:gd name="connsiteX54" fmla="*/ 1268 w 558218"/>
                  <a:gd name="connsiteY54" fmla="*/ 308738 h 606722"/>
                  <a:gd name="connsiteX55" fmla="*/ 1268 w 558218"/>
                  <a:gd name="connsiteY55" fmla="*/ 297895 h 606722"/>
                  <a:gd name="connsiteX56" fmla="*/ 147698 w 558218"/>
                  <a:gd name="connsiteY56" fmla="*/ 6665 h 606722"/>
                  <a:gd name="connsiteX57" fmla="*/ 158558 w 558218"/>
                  <a:gd name="connsiteY5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58218" h="606722">
                    <a:moveTo>
                      <a:pt x="148077" y="479905"/>
                    </a:moveTo>
                    <a:cubicBezTo>
                      <a:pt x="154034" y="476882"/>
                      <a:pt x="161324" y="479283"/>
                      <a:pt x="164347" y="485240"/>
                    </a:cubicBezTo>
                    <a:lnTo>
                      <a:pt x="168170" y="492886"/>
                    </a:lnTo>
                    <a:cubicBezTo>
                      <a:pt x="171192" y="498843"/>
                      <a:pt x="168703" y="506133"/>
                      <a:pt x="162746" y="509156"/>
                    </a:cubicBezTo>
                    <a:cubicBezTo>
                      <a:pt x="161057" y="510045"/>
                      <a:pt x="159190" y="510401"/>
                      <a:pt x="157323" y="510401"/>
                    </a:cubicBezTo>
                    <a:cubicBezTo>
                      <a:pt x="152967" y="510401"/>
                      <a:pt x="148700" y="508000"/>
                      <a:pt x="146566" y="503733"/>
                    </a:cubicBezTo>
                    <a:lnTo>
                      <a:pt x="142743" y="496087"/>
                    </a:lnTo>
                    <a:cubicBezTo>
                      <a:pt x="139720" y="490130"/>
                      <a:pt x="142121" y="482839"/>
                      <a:pt x="148077" y="479905"/>
                    </a:cubicBezTo>
                    <a:close/>
                    <a:moveTo>
                      <a:pt x="53885" y="292552"/>
                    </a:moveTo>
                    <a:cubicBezTo>
                      <a:pt x="59850" y="289530"/>
                      <a:pt x="67151" y="291930"/>
                      <a:pt x="70089" y="297886"/>
                    </a:cubicBezTo>
                    <a:lnTo>
                      <a:pt x="144878" y="446598"/>
                    </a:lnTo>
                    <a:cubicBezTo>
                      <a:pt x="147905" y="452553"/>
                      <a:pt x="145501" y="459842"/>
                      <a:pt x="139536" y="462865"/>
                    </a:cubicBezTo>
                    <a:cubicBezTo>
                      <a:pt x="137755" y="463665"/>
                      <a:pt x="135886" y="464109"/>
                      <a:pt x="134105" y="464109"/>
                    </a:cubicBezTo>
                    <a:cubicBezTo>
                      <a:pt x="129653" y="464109"/>
                      <a:pt x="125379" y="461709"/>
                      <a:pt x="123243" y="457442"/>
                    </a:cubicBezTo>
                    <a:lnTo>
                      <a:pt x="48453" y="308730"/>
                    </a:lnTo>
                    <a:cubicBezTo>
                      <a:pt x="45515" y="302775"/>
                      <a:pt x="47919" y="295486"/>
                      <a:pt x="53885" y="292552"/>
                    </a:cubicBezTo>
                    <a:close/>
                    <a:moveTo>
                      <a:pt x="395055" y="24173"/>
                    </a:moveTo>
                    <a:lnTo>
                      <a:pt x="254619" y="303317"/>
                    </a:lnTo>
                    <a:lnTo>
                      <a:pt x="395055" y="582549"/>
                    </a:lnTo>
                    <a:lnTo>
                      <a:pt x="526503" y="582549"/>
                    </a:lnTo>
                    <a:lnTo>
                      <a:pt x="388825" y="308738"/>
                    </a:lnTo>
                    <a:cubicBezTo>
                      <a:pt x="387135" y="305361"/>
                      <a:pt x="387135" y="301361"/>
                      <a:pt x="388825" y="297895"/>
                    </a:cubicBezTo>
                    <a:lnTo>
                      <a:pt x="526503" y="24173"/>
                    </a:lnTo>
                    <a:close/>
                    <a:moveTo>
                      <a:pt x="166035" y="24173"/>
                    </a:moveTo>
                    <a:lnTo>
                      <a:pt x="25658" y="303317"/>
                    </a:lnTo>
                    <a:lnTo>
                      <a:pt x="166035" y="582549"/>
                    </a:lnTo>
                    <a:lnTo>
                      <a:pt x="297511" y="582549"/>
                    </a:lnTo>
                    <a:lnTo>
                      <a:pt x="159804" y="308738"/>
                    </a:lnTo>
                    <a:cubicBezTo>
                      <a:pt x="158113" y="305361"/>
                      <a:pt x="158113" y="301361"/>
                      <a:pt x="159804" y="297895"/>
                    </a:cubicBezTo>
                    <a:lnTo>
                      <a:pt x="297511" y="24173"/>
                    </a:lnTo>
                    <a:close/>
                    <a:moveTo>
                      <a:pt x="387580" y="0"/>
                    </a:moveTo>
                    <a:lnTo>
                      <a:pt x="546082" y="0"/>
                    </a:lnTo>
                    <a:cubicBezTo>
                      <a:pt x="550265" y="0"/>
                      <a:pt x="554180" y="2133"/>
                      <a:pt x="556405" y="5777"/>
                    </a:cubicBezTo>
                    <a:cubicBezTo>
                      <a:pt x="558630" y="9331"/>
                      <a:pt x="558808" y="13775"/>
                      <a:pt x="556939" y="17508"/>
                    </a:cubicBezTo>
                    <a:lnTo>
                      <a:pt x="413210" y="303317"/>
                    </a:lnTo>
                    <a:lnTo>
                      <a:pt x="556939" y="589214"/>
                    </a:lnTo>
                    <a:cubicBezTo>
                      <a:pt x="558808" y="592947"/>
                      <a:pt x="558630" y="597391"/>
                      <a:pt x="556405" y="600945"/>
                    </a:cubicBezTo>
                    <a:cubicBezTo>
                      <a:pt x="554180" y="604500"/>
                      <a:pt x="550265" y="606722"/>
                      <a:pt x="546082" y="606722"/>
                    </a:cubicBezTo>
                    <a:lnTo>
                      <a:pt x="387580" y="606722"/>
                    </a:lnTo>
                    <a:cubicBezTo>
                      <a:pt x="382952" y="606722"/>
                      <a:pt x="378769" y="604145"/>
                      <a:pt x="376722" y="600057"/>
                    </a:cubicBezTo>
                    <a:lnTo>
                      <a:pt x="230323" y="308738"/>
                    </a:lnTo>
                    <a:cubicBezTo>
                      <a:pt x="228632" y="305361"/>
                      <a:pt x="228632" y="301361"/>
                      <a:pt x="230323" y="297895"/>
                    </a:cubicBezTo>
                    <a:lnTo>
                      <a:pt x="376722" y="6665"/>
                    </a:lnTo>
                    <a:cubicBezTo>
                      <a:pt x="378769" y="2577"/>
                      <a:pt x="382952" y="0"/>
                      <a:pt x="387580" y="0"/>
                    </a:cubicBezTo>
                    <a:close/>
                    <a:moveTo>
                      <a:pt x="158558" y="0"/>
                    </a:moveTo>
                    <a:lnTo>
                      <a:pt x="317094" y="0"/>
                    </a:lnTo>
                    <a:cubicBezTo>
                      <a:pt x="321367" y="0"/>
                      <a:pt x="325194" y="2133"/>
                      <a:pt x="327420" y="5777"/>
                    </a:cubicBezTo>
                    <a:cubicBezTo>
                      <a:pt x="329645" y="9331"/>
                      <a:pt x="329823" y="13775"/>
                      <a:pt x="327954" y="17508"/>
                    </a:cubicBezTo>
                    <a:lnTo>
                      <a:pt x="184195" y="303317"/>
                    </a:lnTo>
                    <a:lnTo>
                      <a:pt x="327954" y="589214"/>
                    </a:lnTo>
                    <a:cubicBezTo>
                      <a:pt x="329823" y="592947"/>
                      <a:pt x="329645" y="597391"/>
                      <a:pt x="327420" y="600945"/>
                    </a:cubicBezTo>
                    <a:cubicBezTo>
                      <a:pt x="325194" y="604500"/>
                      <a:pt x="321367" y="606722"/>
                      <a:pt x="317094" y="606722"/>
                    </a:cubicBezTo>
                    <a:lnTo>
                      <a:pt x="158558" y="606722"/>
                    </a:lnTo>
                    <a:cubicBezTo>
                      <a:pt x="153929" y="606722"/>
                      <a:pt x="149746" y="604145"/>
                      <a:pt x="147698" y="600057"/>
                    </a:cubicBezTo>
                    <a:lnTo>
                      <a:pt x="1268" y="308738"/>
                    </a:lnTo>
                    <a:cubicBezTo>
                      <a:pt x="-423" y="305361"/>
                      <a:pt x="-423" y="301361"/>
                      <a:pt x="1268" y="297895"/>
                    </a:cubicBezTo>
                    <a:lnTo>
                      <a:pt x="147698" y="6665"/>
                    </a:lnTo>
                    <a:cubicBezTo>
                      <a:pt x="149746" y="2577"/>
                      <a:pt x="153929" y="0"/>
                      <a:pt x="158558" y="0"/>
                    </a:cubicBez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ight-arrow_156300"/>
              <p:cNvSpPr/>
              <p:nvPr>
                <p:custDataLst>
                  <p:tags r:id="rId11"/>
                </p:custDataLst>
              </p:nvPr>
            </p:nvSpPr>
            <p:spPr>
              <a:xfrm>
                <a:off x="1331766" y="1470776"/>
                <a:ext cx="342637" cy="342637"/>
              </a:xfrm>
              <a:custGeom>
                <a:avLst/>
                <a:gdLst>
                  <a:gd name="connsiteX0" fmla="*/ 207956 w 605592"/>
                  <a:gd name="connsiteY0" fmla="*/ 89900 h 605592"/>
                  <a:gd name="connsiteX1" fmla="*/ 275355 w 605592"/>
                  <a:gd name="connsiteY1" fmla="*/ 89900 h 605592"/>
                  <a:gd name="connsiteX2" fmla="*/ 480056 w 605592"/>
                  <a:gd name="connsiteY2" fmla="*/ 302831 h 605592"/>
                  <a:gd name="connsiteX3" fmla="*/ 275355 w 605592"/>
                  <a:gd name="connsiteY3" fmla="*/ 515762 h 605592"/>
                  <a:gd name="connsiteX4" fmla="*/ 207956 w 605592"/>
                  <a:gd name="connsiteY4" fmla="*/ 515762 h 605592"/>
                  <a:gd name="connsiteX5" fmla="*/ 364941 w 605592"/>
                  <a:gd name="connsiteY5" fmla="*/ 352703 h 605592"/>
                  <a:gd name="connsiteX6" fmla="*/ 413029 w 605592"/>
                  <a:gd name="connsiteY6" fmla="*/ 302831 h 605592"/>
                  <a:gd name="connsiteX7" fmla="*/ 364941 w 605592"/>
                  <a:gd name="connsiteY7" fmla="*/ 252959 h 605592"/>
                  <a:gd name="connsiteX8" fmla="*/ 89033 w 605592"/>
                  <a:gd name="connsiteY8" fmla="*/ 37820 h 605592"/>
                  <a:gd name="connsiteX9" fmla="*/ 344249 w 605592"/>
                  <a:gd name="connsiteY9" fmla="*/ 302842 h 605592"/>
                  <a:gd name="connsiteX10" fmla="*/ 89033 w 605592"/>
                  <a:gd name="connsiteY10" fmla="*/ 567772 h 605592"/>
                  <a:gd name="connsiteX11" fmla="*/ 298386 w 605592"/>
                  <a:gd name="connsiteY11" fmla="*/ 567772 h 605592"/>
                  <a:gd name="connsiteX12" fmla="*/ 553045 w 605592"/>
                  <a:gd name="connsiteY12" fmla="*/ 302842 h 605592"/>
                  <a:gd name="connsiteX13" fmla="*/ 298386 w 605592"/>
                  <a:gd name="connsiteY13" fmla="*/ 37820 h 605592"/>
                  <a:gd name="connsiteX14" fmla="*/ 0 w 605592"/>
                  <a:gd name="connsiteY14" fmla="*/ 0 h 605592"/>
                  <a:gd name="connsiteX15" fmla="*/ 314448 w 605592"/>
                  <a:gd name="connsiteY15" fmla="*/ 0 h 605592"/>
                  <a:gd name="connsiteX16" fmla="*/ 605592 w 605592"/>
                  <a:gd name="connsiteY16" fmla="*/ 302842 h 605592"/>
                  <a:gd name="connsiteX17" fmla="*/ 314448 w 605592"/>
                  <a:gd name="connsiteY17" fmla="*/ 605592 h 605592"/>
                  <a:gd name="connsiteX18" fmla="*/ 0 w 605592"/>
                  <a:gd name="connsiteY18" fmla="*/ 605592 h 605592"/>
                  <a:gd name="connsiteX19" fmla="*/ 291609 w 605592"/>
                  <a:gd name="connsiteY19" fmla="*/ 302842 h 60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92" h="605592">
                    <a:moveTo>
                      <a:pt x="207956" y="89900"/>
                    </a:moveTo>
                    <a:lnTo>
                      <a:pt x="275355" y="89900"/>
                    </a:lnTo>
                    <a:lnTo>
                      <a:pt x="480056" y="302831"/>
                    </a:lnTo>
                    <a:lnTo>
                      <a:pt x="275355" y="515762"/>
                    </a:lnTo>
                    <a:lnTo>
                      <a:pt x="207956" y="515762"/>
                    </a:lnTo>
                    <a:lnTo>
                      <a:pt x="364941" y="352703"/>
                    </a:lnTo>
                    <a:lnTo>
                      <a:pt x="413029" y="302831"/>
                    </a:lnTo>
                    <a:lnTo>
                      <a:pt x="364941" y="252959"/>
                    </a:lnTo>
                    <a:close/>
                    <a:moveTo>
                      <a:pt x="89033" y="37820"/>
                    </a:moveTo>
                    <a:lnTo>
                      <a:pt x="344249" y="302842"/>
                    </a:lnTo>
                    <a:lnTo>
                      <a:pt x="89033" y="567772"/>
                    </a:lnTo>
                    <a:lnTo>
                      <a:pt x="298386" y="567772"/>
                    </a:lnTo>
                    <a:lnTo>
                      <a:pt x="553045" y="302842"/>
                    </a:lnTo>
                    <a:lnTo>
                      <a:pt x="298386" y="37820"/>
                    </a:lnTo>
                    <a:close/>
                    <a:moveTo>
                      <a:pt x="0" y="0"/>
                    </a:moveTo>
                    <a:lnTo>
                      <a:pt x="314448" y="0"/>
                    </a:lnTo>
                    <a:lnTo>
                      <a:pt x="605592" y="302842"/>
                    </a:lnTo>
                    <a:lnTo>
                      <a:pt x="314448" y="605592"/>
                    </a:lnTo>
                    <a:lnTo>
                      <a:pt x="0" y="605592"/>
                    </a:lnTo>
                    <a:lnTo>
                      <a:pt x="291609" y="302842"/>
                    </a:lnTo>
                    <a:close/>
                  </a:path>
                </a:pathLst>
              </a:custGeom>
              <a:solidFill>
                <a:srgbClr val="AC39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组合 19"/>
          <p:cNvGrpSpPr/>
          <p:nvPr userDrawn="1">
            <p:custDataLst>
              <p:tags r:id="rId2"/>
            </p:custDataLst>
          </p:nvPr>
        </p:nvGrpSpPr>
        <p:grpSpPr>
          <a:xfrm>
            <a:off x="413171" y="1135136"/>
            <a:ext cx="11365659" cy="506742"/>
            <a:chOff x="431220" y="1311468"/>
            <a:chExt cx="11365659" cy="506742"/>
          </a:xfrm>
        </p:grpSpPr>
        <p:sp>
          <p:nvSpPr>
            <p:cNvPr id="21" name="任意多边形: 形状 20"/>
            <p:cNvSpPr/>
            <p:nvPr>
              <p:custDataLst>
                <p:tags r:id="rId3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663CC2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" name="Hexin Shape 2"/>
            <p:cNvSpPr/>
            <p:nvPr>
              <p:custDataLst>
                <p:tags r:id="rId4"/>
              </p:custDataLst>
            </p:nvPr>
          </p:nvSpPr>
          <p:spPr>
            <a:xfrm>
              <a:off x="795501" y="1311468"/>
              <a:ext cx="1538883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知识固本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>
              <p:custDataLst>
                <p:tags r:id="rId5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ags" Target="../tags/tag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0.xml"/><Relationship Id="rId13" Type="http://schemas.openxmlformats.org/officeDocument/2006/relationships/slideLayout" Target="../slideLayouts/slideLayout175.xml"/><Relationship Id="rId18" Type="http://schemas.openxmlformats.org/officeDocument/2006/relationships/slideLayout" Target="../slideLayouts/slideLayout180.xml"/><Relationship Id="rId3" Type="http://schemas.openxmlformats.org/officeDocument/2006/relationships/slideLayout" Target="../slideLayouts/slideLayout16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69.xml"/><Relationship Id="rId12" Type="http://schemas.openxmlformats.org/officeDocument/2006/relationships/slideLayout" Target="../slideLayouts/slideLayout174.xml"/><Relationship Id="rId17" Type="http://schemas.openxmlformats.org/officeDocument/2006/relationships/slideLayout" Target="../slideLayouts/slideLayout179.xml"/><Relationship Id="rId2" Type="http://schemas.openxmlformats.org/officeDocument/2006/relationships/slideLayout" Target="../slideLayouts/slideLayout164.xml"/><Relationship Id="rId16" Type="http://schemas.openxmlformats.org/officeDocument/2006/relationships/slideLayout" Target="../slideLayouts/slideLayout178.xml"/><Relationship Id="rId20" Type="http://schemas.openxmlformats.org/officeDocument/2006/relationships/tags" Target="../tags/tag1244.xml"/><Relationship Id="rId1" Type="http://schemas.openxmlformats.org/officeDocument/2006/relationships/slideLayout" Target="../slideLayouts/slideLayout163.xml"/><Relationship Id="rId6" Type="http://schemas.openxmlformats.org/officeDocument/2006/relationships/slideLayout" Target="../slideLayouts/slideLayout168.xml"/><Relationship Id="rId11" Type="http://schemas.openxmlformats.org/officeDocument/2006/relationships/slideLayout" Target="../slideLayouts/slideLayout173.xml"/><Relationship Id="rId5" Type="http://schemas.openxmlformats.org/officeDocument/2006/relationships/slideLayout" Target="../slideLayouts/slideLayout167.xml"/><Relationship Id="rId15" Type="http://schemas.openxmlformats.org/officeDocument/2006/relationships/slideLayout" Target="../slideLayouts/slideLayout177.xml"/><Relationship Id="rId10" Type="http://schemas.openxmlformats.org/officeDocument/2006/relationships/slideLayout" Target="../slideLayouts/slideLayout172.xml"/><Relationship Id="rId19" Type="http://schemas.openxmlformats.org/officeDocument/2006/relationships/theme" Target="../theme/theme10.xml"/><Relationship Id="rId4" Type="http://schemas.openxmlformats.org/officeDocument/2006/relationships/slideLayout" Target="../slideLayouts/slideLayout166.xml"/><Relationship Id="rId9" Type="http://schemas.openxmlformats.org/officeDocument/2006/relationships/slideLayout" Target="../slideLayouts/slideLayout171.xml"/><Relationship Id="rId14" Type="http://schemas.openxmlformats.org/officeDocument/2006/relationships/slideLayout" Target="../slideLayouts/slideLayout17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13" Type="http://schemas.openxmlformats.org/officeDocument/2006/relationships/slideLayout" Target="../slideLayouts/slideLayout193.xml"/><Relationship Id="rId18" Type="http://schemas.openxmlformats.org/officeDocument/2006/relationships/slideLayout" Target="../slideLayouts/slideLayout198.xml"/><Relationship Id="rId3" Type="http://schemas.openxmlformats.org/officeDocument/2006/relationships/slideLayout" Target="../slideLayouts/slideLayout18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87.xml"/><Relationship Id="rId12" Type="http://schemas.openxmlformats.org/officeDocument/2006/relationships/slideLayout" Target="../slideLayouts/slideLayout192.xml"/><Relationship Id="rId17" Type="http://schemas.openxmlformats.org/officeDocument/2006/relationships/slideLayout" Target="../slideLayouts/slideLayout197.xml"/><Relationship Id="rId2" Type="http://schemas.openxmlformats.org/officeDocument/2006/relationships/slideLayout" Target="../slideLayouts/slideLayout182.xml"/><Relationship Id="rId16" Type="http://schemas.openxmlformats.org/officeDocument/2006/relationships/slideLayout" Target="../slideLayouts/slideLayout196.xml"/><Relationship Id="rId20" Type="http://schemas.openxmlformats.org/officeDocument/2006/relationships/tags" Target="../tags/tag13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5" Type="http://schemas.openxmlformats.org/officeDocument/2006/relationships/slideLayout" Target="../slideLayouts/slideLayout195.xml"/><Relationship Id="rId10" Type="http://schemas.openxmlformats.org/officeDocument/2006/relationships/slideLayout" Target="../slideLayouts/slideLayout190.xml"/><Relationship Id="rId19" Type="http://schemas.openxmlformats.org/officeDocument/2006/relationships/theme" Target="../theme/theme11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Relationship Id="rId14" Type="http://schemas.openxmlformats.org/officeDocument/2006/relationships/slideLayout" Target="../slideLayouts/slideLayout19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13" Type="http://schemas.openxmlformats.org/officeDocument/2006/relationships/slideLayout" Target="../slideLayouts/slideLayout211.xml"/><Relationship Id="rId18" Type="http://schemas.openxmlformats.org/officeDocument/2006/relationships/slideLayout" Target="../slideLayouts/slideLayout216.xml"/><Relationship Id="rId3" Type="http://schemas.openxmlformats.org/officeDocument/2006/relationships/slideLayout" Target="../slideLayouts/slideLayout20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205.xml"/><Relationship Id="rId12" Type="http://schemas.openxmlformats.org/officeDocument/2006/relationships/slideLayout" Target="../slideLayouts/slideLayout210.xml"/><Relationship Id="rId17" Type="http://schemas.openxmlformats.org/officeDocument/2006/relationships/slideLayout" Target="../slideLayouts/slideLayout215.xml"/><Relationship Id="rId2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214.xml"/><Relationship Id="rId20" Type="http://schemas.openxmlformats.org/officeDocument/2006/relationships/tags" Target="../tags/tag1520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203.xml"/><Relationship Id="rId15" Type="http://schemas.openxmlformats.org/officeDocument/2006/relationships/slideLayout" Target="../slideLayouts/slideLayout213.xml"/><Relationship Id="rId10" Type="http://schemas.openxmlformats.org/officeDocument/2006/relationships/slideLayout" Target="../slideLayouts/slideLayout208.xml"/><Relationship Id="rId19" Type="http://schemas.openxmlformats.org/officeDocument/2006/relationships/theme" Target="../theme/theme12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Relationship Id="rId14" Type="http://schemas.openxmlformats.org/officeDocument/2006/relationships/slideLayout" Target="../slideLayouts/slideLayout21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.xml"/><Relationship Id="rId13" Type="http://schemas.openxmlformats.org/officeDocument/2006/relationships/slideLayout" Target="../slideLayouts/slideLayout229.xml"/><Relationship Id="rId18" Type="http://schemas.openxmlformats.org/officeDocument/2006/relationships/slideLayout" Target="../slideLayouts/slideLayout234.xml"/><Relationship Id="rId3" Type="http://schemas.openxmlformats.org/officeDocument/2006/relationships/slideLayout" Target="../slideLayouts/slideLayout21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223.xml"/><Relationship Id="rId12" Type="http://schemas.openxmlformats.org/officeDocument/2006/relationships/slideLayout" Target="../slideLayouts/slideLayout228.xml"/><Relationship Id="rId17" Type="http://schemas.openxmlformats.org/officeDocument/2006/relationships/slideLayout" Target="../slideLayouts/slideLayout233.xml"/><Relationship Id="rId2" Type="http://schemas.openxmlformats.org/officeDocument/2006/relationships/slideLayout" Target="../slideLayouts/slideLayout218.xml"/><Relationship Id="rId16" Type="http://schemas.openxmlformats.org/officeDocument/2006/relationships/slideLayout" Target="../slideLayouts/slideLayout232.xml"/><Relationship Id="rId20" Type="http://schemas.openxmlformats.org/officeDocument/2006/relationships/tags" Target="../tags/tag1658.xml"/><Relationship Id="rId1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222.xml"/><Relationship Id="rId11" Type="http://schemas.openxmlformats.org/officeDocument/2006/relationships/slideLayout" Target="../slideLayouts/slideLayout227.xml"/><Relationship Id="rId5" Type="http://schemas.openxmlformats.org/officeDocument/2006/relationships/slideLayout" Target="../slideLayouts/slideLayout221.xml"/><Relationship Id="rId15" Type="http://schemas.openxmlformats.org/officeDocument/2006/relationships/slideLayout" Target="../slideLayouts/slideLayout231.xml"/><Relationship Id="rId10" Type="http://schemas.openxmlformats.org/officeDocument/2006/relationships/slideLayout" Target="../slideLayouts/slideLayout226.xml"/><Relationship Id="rId19" Type="http://schemas.openxmlformats.org/officeDocument/2006/relationships/theme" Target="../theme/theme13.xml"/><Relationship Id="rId4" Type="http://schemas.openxmlformats.org/officeDocument/2006/relationships/slideLayout" Target="../slideLayouts/slideLayout220.xml"/><Relationship Id="rId9" Type="http://schemas.openxmlformats.org/officeDocument/2006/relationships/slideLayout" Target="../slideLayouts/slideLayout225.xml"/><Relationship Id="rId14" Type="http://schemas.openxmlformats.org/officeDocument/2006/relationships/slideLayout" Target="../slideLayouts/slideLayout23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2.xml"/><Relationship Id="rId13" Type="http://schemas.openxmlformats.org/officeDocument/2006/relationships/slideLayout" Target="../slideLayouts/slideLayout247.xml"/><Relationship Id="rId18" Type="http://schemas.openxmlformats.org/officeDocument/2006/relationships/slideLayout" Target="../slideLayouts/slideLayout252.xml"/><Relationship Id="rId3" Type="http://schemas.openxmlformats.org/officeDocument/2006/relationships/slideLayout" Target="../slideLayouts/slideLayout23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241.xml"/><Relationship Id="rId12" Type="http://schemas.openxmlformats.org/officeDocument/2006/relationships/slideLayout" Target="../slideLayouts/slideLayout246.xml"/><Relationship Id="rId17" Type="http://schemas.openxmlformats.org/officeDocument/2006/relationships/slideLayout" Target="../slideLayouts/slideLayout251.xml"/><Relationship Id="rId2" Type="http://schemas.openxmlformats.org/officeDocument/2006/relationships/slideLayout" Target="../slideLayouts/slideLayout236.xml"/><Relationship Id="rId16" Type="http://schemas.openxmlformats.org/officeDocument/2006/relationships/slideLayout" Target="../slideLayouts/slideLayout250.xml"/><Relationship Id="rId20" Type="http://schemas.openxmlformats.org/officeDocument/2006/relationships/tags" Target="../tags/tag1796.xml"/><Relationship Id="rId1" Type="http://schemas.openxmlformats.org/officeDocument/2006/relationships/slideLayout" Target="../slideLayouts/slideLayout235.xml"/><Relationship Id="rId6" Type="http://schemas.openxmlformats.org/officeDocument/2006/relationships/slideLayout" Target="../slideLayouts/slideLayout240.xml"/><Relationship Id="rId11" Type="http://schemas.openxmlformats.org/officeDocument/2006/relationships/slideLayout" Target="../slideLayouts/slideLayout245.xml"/><Relationship Id="rId5" Type="http://schemas.openxmlformats.org/officeDocument/2006/relationships/slideLayout" Target="../slideLayouts/slideLayout239.xml"/><Relationship Id="rId15" Type="http://schemas.openxmlformats.org/officeDocument/2006/relationships/slideLayout" Target="../slideLayouts/slideLayout249.xml"/><Relationship Id="rId10" Type="http://schemas.openxmlformats.org/officeDocument/2006/relationships/slideLayout" Target="../slideLayouts/slideLayout244.xml"/><Relationship Id="rId19" Type="http://schemas.openxmlformats.org/officeDocument/2006/relationships/theme" Target="../theme/theme14.xml"/><Relationship Id="rId4" Type="http://schemas.openxmlformats.org/officeDocument/2006/relationships/slideLayout" Target="../slideLayouts/slideLayout238.xml"/><Relationship Id="rId9" Type="http://schemas.openxmlformats.org/officeDocument/2006/relationships/slideLayout" Target="../slideLayouts/slideLayout243.xml"/><Relationship Id="rId14" Type="http://schemas.openxmlformats.org/officeDocument/2006/relationships/slideLayout" Target="../slideLayouts/slideLayout24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.xml"/><Relationship Id="rId13" Type="http://schemas.openxmlformats.org/officeDocument/2006/relationships/slideLayout" Target="../slideLayouts/slideLayout265.xml"/><Relationship Id="rId18" Type="http://schemas.openxmlformats.org/officeDocument/2006/relationships/slideLayout" Target="../slideLayouts/slideLayout270.xml"/><Relationship Id="rId3" Type="http://schemas.openxmlformats.org/officeDocument/2006/relationships/slideLayout" Target="../slideLayouts/slideLayout25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259.xml"/><Relationship Id="rId12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269.xml"/><Relationship Id="rId2" Type="http://schemas.openxmlformats.org/officeDocument/2006/relationships/slideLayout" Target="../slideLayouts/slideLayout254.xml"/><Relationship Id="rId16" Type="http://schemas.openxmlformats.org/officeDocument/2006/relationships/slideLayout" Target="../slideLayouts/slideLayout268.xml"/><Relationship Id="rId20" Type="http://schemas.openxmlformats.org/officeDocument/2006/relationships/tags" Target="../tags/tag1934.xml"/><Relationship Id="rId1" Type="http://schemas.openxmlformats.org/officeDocument/2006/relationships/slideLayout" Target="../slideLayouts/slideLayout253.xml"/><Relationship Id="rId6" Type="http://schemas.openxmlformats.org/officeDocument/2006/relationships/slideLayout" Target="../slideLayouts/slideLayout258.xml"/><Relationship Id="rId11" Type="http://schemas.openxmlformats.org/officeDocument/2006/relationships/slideLayout" Target="../slideLayouts/slideLayout263.xml"/><Relationship Id="rId5" Type="http://schemas.openxmlformats.org/officeDocument/2006/relationships/slideLayout" Target="../slideLayouts/slideLayout257.xml"/><Relationship Id="rId15" Type="http://schemas.openxmlformats.org/officeDocument/2006/relationships/slideLayout" Target="../slideLayouts/slideLayout267.xml"/><Relationship Id="rId10" Type="http://schemas.openxmlformats.org/officeDocument/2006/relationships/slideLayout" Target="../slideLayouts/slideLayout262.xml"/><Relationship Id="rId19" Type="http://schemas.openxmlformats.org/officeDocument/2006/relationships/theme" Target="../theme/theme15.xml"/><Relationship Id="rId4" Type="http://schemas.openxmlformats.org/officeDocument/2006/relationships/slideLayout" Target="../slideLayouts/slideLayout256.xml"/><Relationship Id="rId9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26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8.xml"/><Relationship Id="rId13" Type="http://schemas.openxmlformats.org/officeDocument/2006/relationships/slideLayout" Target="../slideLayouts/slideLayout283.xml"/><Relationship Id="rId18" Type="http://schemas.openxmlformats.org/officeDocument/2006/relationships/slideLayout" Target="../slideLayouts/slideLayout288.xml"/><Relationship Id="rId3" Type="http://schemas.openxmlformats.org/officeDocument/2006/relationships/slideLayout" Target="../slideLayouts/slideLayout27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277.xml"/><Relationship Id="rId12" Type="http://schemas.openxmlformats.org/officeDocument/2006/relationships/slideLayout" Target="../slideLayouts/slideLayout282.xml"/><Relationship Id="rId17" Type="http://schemas.openxmlformats.org/officeDocument/2006/relationships/slideLayout" Target="../slideLayouts/slideLayout287.xml"/><Relationship Id="rId2" Type="http://schemas.openxmlformats.org/officeDocument/2006/relationships/slideLayout" Target="../slideLayouts/slideLayout272.xml"/><Relationship Id="rId16" Type="http://schemas.openxmlformats.org/officeDocument/2006/relationships/slideLayout" Target="../slideLayouts/slideLayout286.xml"/><Relationship Id="rId20" Type="http://schemas.openxmlformats.org/officeDocument/2006/relationships/tags" Target="../tags/tag2072.xml"/><Relationship Id="rId1" Type="http://schemas.openxmlformats.org/officeDocument/2006/relationships/slideLayout" Target="../slideLayouts/slideLayout271.xml"/><Relationship Id="rId6" Type="http://schemas.openxmlformats.org/officeDocument/2006/relationships/slideLayout" Target="../slideLayouts/slideLayout276.xml"/><Relationship Id="rId11" Type="http://schemas.openxmlformats.org/officeDocument/2006/relationships/slideLayout" Target="../slideLayouts/slideLayout281.xml"/><Relationship Id="rId5" Type="http://schemas.openxmlformats.org/officeDocument/2006/relationships/slideLayout" Target="../slideLayouts/slideLayout275.xml"/><Relationship Id="rId15" Type="http://schemas.openxmlformats.org/officeDocument/2006/relationships/slideLayout" Target="../slideLayouts/slideLayout285.xml"/><Relationship Id="rId10" Type="http://schemas.openxmlformats.org/officeDocument/2006/relationships/slideLayout" Target="../slideLayouts/slideLayout280.xml"/><Relationship Id="rId19" Type="http://schemas.openxmlformats.org/officeDocument/2006/relationships/theme" Target="../theme/theme16.xml"/><Relationship Id="rId4" Type="http://schemas.openxmlformats.org/officeDocument/2006/relationships/slideLayout" Target="../slideLayouts/slideLayout274.xml"/><Relationship Id="rId9" Type="http://schemas.openxmlformats.org/officeDocument/2006/relationships/slideLayout" Target="../slideLayouts/slideLayout279.xml"/><Relationship Id="rId14" Type="http://schemas.openxmlformats.org/officeDocument/2006/relationships/slideLayout" Target="../slideLayouts/slideLayout28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6.xml"/><Relationship Id="rId13" Type="http://schemas.openxmlformats.org/officeDocument/2006/relationships/slideLayout" Target="../slideLayouts/slideLayout301.xml"/><Relationship Id="rId18" Type="http://schemas.openxmlformats.org/officeDocument/2006/relationships/slideLayout" Target="../slideLayouts/slideLayout306.xml"/><Relationship Id="rId3" Type="http://schemas.openxmlformats.org/officeDocument/2006/relationships/slideLayout" Target="../slideLayouts/slideLayout29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295.xml"/><Relationship Id="rId12" Type="http://schemas.openxmlformats.org/officeDocument/2006/relationships/slideLayout" Target="../slideLayouts/slideLayout300.xml"/><Relationship Id="rId17" Type="http://schemas.openxmlformats.org/officeDocument/2006/relationships/slideLayout" Target="../slideLayouts/slideLayout305.xml"/><Relationship Id="rId2" Type="http://schemas.openxmlformats.org/officeDocument/2006/relationships/slideLayout" Target="../slideLayouts/slideLayout290.xml"/><Relationship Id="rId16" Type="http://schemas.openxmlformats.org/officeDocument/2006/relationships/slideLayout" Target="../slideLayouts/slideLayout304.xml"/><Relationship Id="rId20" Type="http://schemas.openxmlformats.org/officeDocument/2006/relationships/tags" Target="../tags/tag2210.xml"/><Relationship Id="rId1" Type="http://schemas.openxmlformats.org/officeDocument/2006/relationships/slideLayout" Target="../slideLayouts/slideLayout289.xml"/><Relationship Id="rId6" Type="http://schemas.openxmlformats.org/officeDocument/2006/relationships/slideLayout" Target="../slideLayouts/slideLayout294.xml"/><Relationship Id="rId11" Type="http://schemas.openxmlformats.org/officeDocument/2006/relationships/slideLayout" Target="../slideLayouts/slideLayout299.xml"/><Relationship Id="rId5" Type="http://schemas.openxmlformats.org/officeDocument/2006/relationships/slideLayout" Target="../slideLayouts/slideLayout293.xml"/><Relationship Id="rId15" Type="http://schemas.openxmlformats.org/officeDocument/2006/relationships/slideLayout" Target="../slideLayouts/slideLayout303.xml"/><Relationship Id="rId10" Type="http://schemas.openxmlformats.org/officeDocument/2006/relationships/slideLayout" Target="../slideLayouts/slideLayout298.xml"/><Relationship Id="rId19" Type="http://schemas.openxmlformats.org/officeDocument/2006/relationships/theme" Target="../theme/theme17.xml"/><Relationship Id="rId4" Type="http://schemas.openxmlformats.org/officeDocument/2006/relationships/slideLayout" Target="../slideLayouts/slideLayout292.xml"/><Relationship Id="rId9" Type="http://schemas.openxmlformats.org/officeDocument/2006/relationships/slideLayout" Target="../slideLayouts/slideLayout297.xml"/><Relationship Id="rId14" Type="http://schemas.openxmlformats.org/officeDocument/2006/relationships/slideLayout" Target="../slideLayouts/slideLayout30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4.xml"/><Relationship Id="rId13" Type="http://schemas.openxmlformats.org/officeDocument/2006/relationships/slideLayout" Target="../slideLayouts/slideLayout319.xml"/><Relationship Id="rId18" Type="http://schemas.openxmlformats.org/officeDocument/2006/relationships/slideLayout" Target="../slideLayouts/slideLayout324.xml"/><Relationship Id="rId3" Type="http://schemas.openxmlformats.org/officeDocument/2006/relationships/slideLayout" Target="../slideLayouts/slideLayout30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313.xml"/><Relationship Id="rId12" Type="http://schemas.openxmlformats.org/officeDocument/2006/relationships/slideLayout" Target="../slideLayouts/slideLayout318.xml"/><Relationship Id="rId17" Type="http://schemas.openxmlformats.org/officeDocument/2006/relationships/slideLayout" Target="../slideLayouts/slideLayout323.xml"/><Relationship Id="rId2" Type="http://schemas.openxmlformats.org/officeDocument/2006/relationships/slideLayout" Target="../slideLayouts/slideLayout308.xml"/><Relationship Id="rId16" Type="http://schemas.openxmlformats.org/officeDocument/2006/relationships/slideLayout" Target="../slideLayouts/slideLayout322.xml"/><Relationship Id="rId20" Type="http://schemas.openxmlformats.org/officeDocument/2006/relationships/tags" Target="../tags/tag2348.xml"/><Relationship Id="rId1" Type="http://schemas.openxmlformats.org/officeDocument/2006/relationships/slideLayout" Target="../slideLayouts/slideLayout307.xml"/><Relationship Id="rId6" Type="http://schemas.openxmlformats.org/officeDocument/2006/relationships/slideLayout" Target="../slideLayouts/slideLayout312.xml"/><Relationship Id="rId11" Type="http://schemas.openxmlformats.org/officeDocument/2006/relationships/slideLayout" Target="../slideLayouts/slideLayout317.xml"/><Relationship Id="rId5" Type="http://schemas.openxmlformats.org/officeDocument/2006/relationships/slideLayout" Target="../slideLayouts/slideLayout311.xml"/><Relationship Id="rId15" Type="http://schemas.openxmlformats.org/officeDocument/2006/relationships/slideLayout" Target="../slideLayouts/slideLayout321.xml"/><Relationship Id="rId10" Type="http://schemas.openxmlformats.org/officeDocument/2006/relationships/slideLayout" Target="../slideLayouts/slideLayout316.xml"/><Relationship Id="rId19" Type="http://schemas.openxmlformats.org/officeDocument/2006/relationships/theme" Target="../theme/theme18.xml"/><Relationship Id="rId4" Type="http://schemas.openxmlformats.org/officeDocument/2006/relationships/slideLayout" Target="../slideLayouts/slideLayout310.xml"/><Relationship Id="rId9" Type="http://schemas.openxmlformats.org/officeDocument/2006/relationships/slideLayout" Target="../slideLayouts/slideLayout315.xml"/><Relationship Id="rId14" Type="http://schemas.openxmlformats.org/officeDocument/2006/relationships/slideLayout" Target="../slideLayouts/slideLayout32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2.xml"/><Relationship Id="rId13" Type="http://schemas.openxmlformats.org/officeDocument/2006/relationships/slideLayout" Target="../slideLayouts/slideLayout337.xml"/><Relationship Id="rId18" Type="http://schemas.openxmlformats.org/officeDocument/2006/relationships/slideLayout" Target="../slideLayouts/slideLayout342.xml"/><Relationship Id="rId3" Type="http://schemas.openxmlformats.org/officeDocument/2006/relationships/slideLayout" Target="../slideLayouts/slideLayout32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331.xml"/><Relationship Id="rId12" Type="http://schemas.openxmlformats.org/officeDocument/2006/relationships/slideLayout" Target="../slideLayouts/slideLayout336.xml"/><Relationship Id="rId17" Type="http://schemas.openxmlformats.org/officeDocument/2006/relationships/slideLayout" Target="../slideLayouts/slideLayout341.xml"/><Relationship Id="rId2" Type="http://schemas.openxmlformats.org/officeDocument/2006/relationships/slideLayout" Target="../slideLayouts/slideLayout326.xml"/><Relationship Id="rId16" Type="http://schemas.openxmlformats.org/officeDocument/2006/relationships/slideLayout" Target="../slideLayouts/slideLayout340.xml"/><Relationship Id="rId20" Type="http://schemas.openxmlformats.org/officeDocument/2006/relationships/tags" Target="../tags/tag2486.xml"/><Relationship Id="rId1" Type="http://schemas.openxmlformats.org/officeDocument/2006/relationships/slideLayout" Target="../slideLayouts/slideLayout325.xml"/><Relationship Id="rId6" Type="http://schemas.openxmlformats.org/officeDocument/2006/relationships/slideLayout" Target="../slideLayouts/slideLayout330.xml"/><Relationship Id="rId11" Type="http://schemas.openxmlformats.org/officeDocument/2006/relationships/slideLayout" Target="../slideLayouts/slideLayout335.xml"/><Relationship Id="rId5" Type="http://schemas.openxmlformats.org/officeDocument/2006/relationships/slideLayout" Target="../slideLayouts/slideLayout329.xml"/><Relationship Id="rId15" Type="http://schemas.openxmlformats.org/officeDocument/2006/relationships/slideLayout" Target="../slideLayouts/slideLayout339.xml"/><Relationship Id="rId10" Type="http://schemas.openxmlformats.org/officeDocument/2006/relationships/slideLayout" Target="../slideLayouts/slideLayout334.xml"/><Relationship Id="rId19" Type="http://schemas.openxmlformats.org/officeDocument/2006/relationships/theme" Target="../theme/theme19.xml"/><Relationship Id="rId4" Type="http://schemas.openxmlformats.org/officeDocument/2006/relationships/slideLayout" Target="../slideLayouts/slideLayout328.xml"/><Relationship Id="rId9" Type="http://schemas.openxmlformats.org/officeDocument/2006/relationships/slideLayout" Target="../slideLayouts/slideLayout333.xml"/><Relationship Id="rId14" Type="http://schemas.openxmlformats.org/officeDocument/2006/relationships/slideLayout" Target="../slideLayouts/slideLayout33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1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20" Type="http://schemas.openxmlformats.org/officeDocument/2006/relationships/tags" Target="../tags/tag14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28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0.xml"/><Relationship Id="rId13" Type="http://schemas.openxmlformats.org/officeDocument/2006/relationships/slideLayout" Target="../slideLayouts/slideLayout355.xml"/><Relationship Id="rId18" Type="http://schemas.openxmlformats.org/officeDocument/2006/relationships/slideLayout" Target="../slideLayouts/slideLayout360.xml"/><Relationship Id="rId3" Type="http://schemas.openxmlformats.org/officeDocument/2006/relationships/slideLayout" Target="../slideLayouts/slideLayout34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349.xml"/><Relationship Id="rId12" Type="http://schemas.openxmlformats.org/officeDocument/2006/relationships/slideLayout" Target="../slideLayouts/slideLayout354.xml"/><Relationship Id="rId17" Type="http://schemas.openxmlformats.org/officeDocument/2006/relationships/slideLayout" Target="../slideLayouts/slideLayout359.xml"/><Relationship Id="rId2" Type="http://schemas.openxmlformats.org/officeDocument/2006/relationships/slideLayout" Target="../slideLayouts/slideLayout344.xml"/><Relationship Id="rId16" Type="http://schemas.openxmlformats.org/officeDocument/2006/relationships/slideLayout" Target="../slideLayouts/slideLayout358.xml"/><Relationship Id="rId20" Type="http://schemas.openxmlformats.org/officeDocument/2006/relationships/tags" Target="../tags/tag2624.xml"/><Relationship Id="rId1" Type="http://schemas.openxmlformats.org/officeDocument/2006/relationships/slideLayout" Target="../slideLayouts/slideLayout343.xml"/><Relationship Id="rId6" Type="http://schemas.openxmlformats.org/officeDocument/2006/relationships/slideLayout" Target="../slideLayouts/slideLayout348.xml"/><Relationship Id="rId11" Type="http://schemas.openxmlformats.org/officeDocument/2006/relationships/slideLayout" Target="../slideLayouts/slideLayout353.xml"/><Relationship Id="rId5" Type="http://schemas.openxmlformats.org/officeDocument/2006/relationships/slideLayout" Target="../slideLayouts/slideLayout347.xml"/><Relationship Id="rId15" Type="http://schemas.openxmlformats.org/officeDocument/2006/relationships/slideLayout" Target="../slideLayouts/slideLayout357.xml"/><Relationship Id="rId10" Type="http://schemas.openxmlformats.org/officeDocument/2006/relationships/slideLayout" Target="../slideLayouts/slideLayout352.xml"/><Relationship Id="rId19" Type="http://schemas.openxmlformats.org/officeDocument/2006/relationships/theme" Target="../theme/theme20.xml"/><Relationship Id="rId4" Type="http://schemas.openxmlformats.org/officeDocument/2006/relationships/slideLayout" Target="../slideLayouts/slideLayout346.xml"/><Relationship Id="rId9" Type="http://schemas.openxmlformats.org/officeDocument/2006/relationships/slideLayout" Target="../slideLayouts/slideLayout351.xml"/><Relationship Id="rId14" Type="http://schemas.openxmlformats.org/officeDocument/2006/relationships/slideLayout" Target="../slideLayouts/slideLayout35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8.xml"/><Relationship Id="rId13" Type="http://schemas.openxmlformats.org/officeDocument/2006/relationships/slideLayout" Target="../slideLayouts/slideLayout373.xml"/><Relationship Id="rId18" Type="http://schemas.openxmlformats.org/officeDocument/2006/relationships/slideLayout" Target="../slideLayouts/slideLayout378.xml"/><Relationship Id="rId3" Type="http://schemas.openxmlformats.org/officeDocument/2006/relationships/slideLayout" Target="../slideLayouts/slideLayout36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367.xml"/><Relationship Id="rId12" Type="http://schemas.openxmlformats.org/officeDocument/2006/relationships/slideLayout" Target="../slideLayouts/slideLayout372.xml"/><Relationship Id="rId17" Type="http://schemas.openxmlformats.org/officeDocument/2006/relationships/slideLayout" Target="../slideLayouts/slideLayout377.xml"/><Relationship Id="rId2" Type="http://schemas.openxmlformats.org/officeDocument/2006/relationships/slideLayout" Target="../slideLayouts/slideLayout362.xml"/><Relationship Id="rId16" Type="http://schemas.openxmlformats.org/officeDocument/2006/relationships/slideLayout" Target="../slideLayouts/slideLayout376.xml"/><Relationship Id="rId20" Type="http://schemas.openxmlformats.org/officeDocument/2006/relationships/tags" Target="../tags/tag2762.xml"/><Relationship Id="rId1" Type="http://schemas.openxmlformats.org/officeDocument/2006/relationships/slideLayout" Target="../slideLayouts/slideLayout361.xml"/><Relationship Id="rId6" Type="http://schemas.openxmlformats.org/officeDocument/2006/relationships/slideLayout" Target="../slideLayouts/slideLayout366.xml"/><Relationship Id="rId11" Type="http://schemas.openxmlformats.org/officeDocument/2006/relationships/slideLayout" Target="../slideLayouts/slideLayout371.xml"/><Relationship Id="rId5" Type="http://schemas.openxmlformats.org/officeDocument/2006/relationships/slideLayout" Target="../slideLayouts/slideLayout365.xml"/><Relationship Id="rId15" Type="http://schemas.openxmlformats.org/officeDocument/2006/relationships/slideLayout" Target="../slideLayouts/slideLayout375.xml"/><Relationship Id="rId10" Type="http://schemas.openxmlformats.org/officeDocument/2006/relationships/slideLayout" Target="../slideLayouts/slideLayout370.xml"/><Relationship Id="rId19" Type="http://schemas.openxmlformats.org/officeDocument/2006/relationships/theme" Target="../theme/theme21.xml"/><Relationship Id="rId4" Type="http://schemas.openxmlformats.org/officeDocument/2006/relationships/slideLayout" Target="../slideLayouts/slideLayout364.xml"/><Relationship Id="rId9" Type="http://schemas.openxmlformats.org/officeDocument/2006/relationships/slideLayout" Target="../slideLayouts/slideLayout369.xml"/><Relationship Id="rId14" Type="http://schemas.openxmlformats.org/officeDocument/2006/relationships/slideLayout" Target="../slideLayouts/slideLayout37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6.xml"/><Relationship Id="rId13" Type="http://schemas.openxmlformats.org/officeDocument/2006/relationships/slideLayout" Target="../slideLayouts/slideLayout391.xml"/><Relationship Id="rId18" Type="http://schemas.openxmlformats.org/officeDocument/2006/relationships/slideLayout" Target="../slideLayouts/slideLayout396.xml"/><Relationship Id="rId3" Type="http://schemas.openxmlformats.org/officeDocument/2006/relationships/slideLayout" Target="../slideLayouts/slideLayout38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385.xml"/><Relationship Id="rId12" Type="http://schemas.openxmlformats.org/officeDocument/2006/relationships/slideLayout" Target="../slideLayouts/slideLayout390.xml"/><Relationship Id="rId17" Type="http://schemas.openxmlformats.org/officeDocument/2006/relationships/slideLayout" Target="../slideLayouts/slideLayout395.xml"/><Relationship Id="rId2" Type="http://schemas.openxmlformats.org/officeDocument/2006/relationships/slideLayout" Target="../slideLayouts/slideLayout380.xml"/><Relationship Id="rId16" Type="http://schemas.openxmlformats.org/officeDocument/2006/relationships/slideLayout" Target="../slideLayouts/slideLayout394.xml"/><Relationship Id="rId20" Type="http://schemas.openxmlformats.org/officeDocument/2006/relationships/tags" Target="../tags/tag2900.xml"/><Relationship Id="rId1" Type="http://schemas.openxmlformats.org/officeDocument/2006/relationships/slideLayout" Target="../slideLayouts/slideLayout379.xml"/><Relationship Id="rId6" Type="http://schemas.openxmlformats.org/officeDocument/2006/relationships/slideLayout" Target="../slideLayouts/slideLayout384.xml"/><Relationship Id="rId11" Type="http://schemas.openxmlformats.org/officeDocument/2006/relationships/slideLayout" Target="../slideLayouts/slideLayout389.xml"/><Relationship Id="rId5" Type="http://schemas.openxmlformats.org/officeDocument/2006/relationships/slideLayout" Target="../slideLayouts/slideLayout383.xml"/><Relationship Id="rId15" Type="http://schemas.openxmlformats.org/officeDocument/2006/relationships/slideLayout" Target="../slideLayouts/slideLayout393.xml"/><Relationship Id="rId10" Type="http://schemas.openxmlformats.org/officeDocument/2006/relationships/slideLayout" Target="../slideLayouts/slideLayout388.xml"/><Relationship Id="rId19" Type="http://schemas.openxmlformats.org/officeDocument/2006/relationships/theme" Target="../theme/theme22.xml"/><Relationship Id="rId4" Type="http://schemas.openxmlformats.org/officeDocument/2006/relationships/slideLayout" Target="../slideLayouts/slideLayout382.xml"/><Relationship Id="rId9" Type="http://schemas.openxmlformats.org/officeDocument/2006/relationships/slideLayout" Target="../slideLayouts/slideLayout387.xml"/><Relationship Id="rId14" Type="http://schemas.openxmlformats.org/officeDocument/2006/relationships/slideLayout" Target="../slideLayouts/slideLayout39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4.xml"/><Relationship Id="rId13" Type="http://schemas.openxmlformats.org/officeDocument/2006/relationships/slideLayout" Target="../slideLayouts/slideLayout409.xml"/><Relationship Id="rId18" Type="http://schemas.openxmlformats.org/officeDocument/2006/relationships/slideLayout" Target="../slideLayouts/slideLayout414.xml"/><Relationship Id="rId3" Type="http://schemas.openxmlformats.org/officeDocument/2006/relationships/slideLayout" Target="../slideLayouts/slideLayout39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403.xml"/><Relationship Id="rId12" Type="http://schemas.openxmlformats.org/officeDocument/2006/relationships/slideLayout" Target="../slideLayouts/slideLayout408.xml"/><Relationship Id="rId17" Type="http://schemas.openxmlformats.org/officeDocument/2006/relationships/slideLayout" Target="../slideLayouts/slideLayout413.xml"/><Relationship Id="rId2" Type="http://schemas.openxmlformats.org/officeDocument/2006/relationships/slideLayout" Target="../slideLayouts/slideLayout398.xml"/><Relationship Id="rId16" Type="http://schemas.openxmlformats.org/officeDocument/2006/relationships/slideLayout" Target="../slideLayouts/slideLayout412.xml"/><Relationship Id="rId20" Type="http://schemas.openxmlformats.org/officeDocument/2006/relationships/tags" Target="../tags/tag3038.xml"/><Relationship Id="rId1" Type="http://schemas.openxmlformats.org/officeDocument/2006/relationships/slideLayout" Target="../slideLayouts/slideLayout397.xml"/><Relationship Id="rId6" Type="http://schemas.openxmlformats.org/officeDocument/2006/relationships/slideLayout" Target="../slideLayouts/slideLayout402.xml"/><Relationship Id="rId11" Type="http://schemas.openxmlformats.org/officeDocument/2006/relationships/slideLayout" Target="../slideLayouts/slideLayout407.xml"/><Relationship Id="rId5" Type="http://schemas.openxmlformats.org/officeDocument/2006/relationships/slideLayout" Target="../slideLayouts/slideLayout401.xml"/><Relationship Id="rId15" Type="http://schemas.openxmlformats.org/officeDocument/2006/relationships/slideLayout" Target="../slideLayouts/slideLayout411.xml"/><Relationship Id="rId10" Type="http://schemas.openxmlformats.org/officeDocument/2006/relationships/slideLayout" Target="../slideLayouts/slideLayout406.xml"/><Relationship Id="rId19" Type="http://schemas.openxmlformats.org/officeDocument/2006/relationships/theme" Target="../theme/theme23.xml"/><Relationship Id="rId4" Type="http://schemas.openxmlformats.org/officeDocument/2006/relationships/slideLayout" Target="../slideLayouts/slideLayout400.xml"/><Relationship Id="rId9" Type="http://schemas.openxmlformats.org/officeDocument/2006/relationships/slideLayout" Target="../slideLayouts/slideLayout405.xml"/><Relationship Id="rId14" Type="http://schemas.openxmlformats.org/officeDocument/2006/relationships/slideLayout" Target="../slideLayouts/slideLayout41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2.xml"/><Relationship Id="rId13" Type="http://schemas.openxmlformats.org/officeDocument/2006/relationships/slideLayout" Target="../slideLayouts/slideLayout427.xml"/><Relationship Id="rId18" Type="http://schemas.openxmlformats.org/officeDocument/2006/relationships/slideLayout" Target="../slideLayouts/slideLayout432.xml"/><Relationship Id="rId3" Type="http://schemas.openxmlformats.org/officeDocument/2006/relationships/slideLayout" Target="../slideLayouts/slideLayout41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421.xml"/><Relationship Id="rId12" Type="http://schemas.openxmlformats.org/officeDocument/2006/relationships/slideLayout" Target="../slideLayouts/slideLayout426.xml"/><Relationship Id="rId17" Type="http://schemas.openxmlformats.org/officeDocument/2006/relationships/slideLayout" Target="../slideLayouts/slideLayout431.xml"/><Relationship Id="rId2" Type="http://schemas.openxmlformats.org/officeDocument/2006/relationships/slideLayout" Target="../slideLayouts/slideLayout416.xml"/><Relationship Id="rId16" Type="http://schemas.openxmlformats.org/officeDocument/2006/relationships/slideLayout" Target="../slideLayouts/slideLayout430.xml"/><Relationship Id="rId20" Type="http://schemas.openxmlformats.org/officeDocument/2006/relationships/tags" Target="../tags/tag3176.xml"/><Relationship Id="rId1" Type="http://schemas.openxmlformats.org/officeDocument/2006/relationships/slideLayout" Target="../slideLayouts/slideLayout415.xml"/><Relationship Id="rId6" Type="http://schemas.openxmlformats.org/officeDocument/2006/relationships/slideLayout" Target="../slideLayouts/slideLayout420.xml"/><Relationship Id="rId11" Type="http://schemas.openxmlformats.org/officeDocument/2006/relationships/slideLayout" Target="../slideLayouts/slideLayout425.xml"/><Relationship Id="rId5" Type="http://schemas.openxmlformats.org/officeDocument/2006/relationships/slideLayout" Target="../slideLayouts/slideLayout419.xml"/><Relationship Id="rId15" Type="http://schemas.openxmlformats.org/officeDocument/2006/relationships/slideLayout" Target="../slideLayouts/slideLayout429.xml"/><Relationship Id="rId10" Type="http://schemas.openxmlformats.org/officeDocument/2006/relationships/slideLayout" Target="../slideLayouts/slideLayout424.xml"/><Relationship Id="rId19" Type="http://schemas.openxmlformats.org/officeDocument/2006/relationships/theme" Target="../theme/theme24.xml"/><Relationship Id="rId4" Type="http://schemas.openxmlformats.org/officeDocument/2006/relationships/slideLayout" Target="../slideLayouts/slideLayout418.xml"/><Relationship Id="rId9" Type="http://schemas.openxmlformats.org/officeDocument/2006/relationships/slideLayout" Target="../slideLayouts/slideLayout423.xml"/><Relationship Id="rId14" Type="http://schemas.openxmlformats.org/officeDocument/2006/relationships/slideLayout" Target="../slideLayouts/slideLayout42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0.xml"/><Relationship Id="rId13" Type="http://schemas.openxmlformats.org/officeDocument/2006/relationships/slideLayout" Target="../slideLayouts/slideLayout445.xml"/><Relationship Id="rId18" Type="http://schemas.openxmlformats.org/officeDocument/2006/relationships/slideLayout" Target="../slideLayouts/slideLayout450.xml"/><Relationship Id="rId3" Type="http://schemas.openxmlformats.org/officeDocument/2006/relationships/slideLayout" Target="../slideLayouts/slideLayout43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439.xml"/><Relationship Id="rId12" Type="http://schemas.openxmlformats.org/officeDocument/2006/relationships/slideLayout" Target="../slideLayouts/slideLayout444.xml"/><Relationship Id="rId17" Type="http://schemas.openxmlformats.org/officeDocument/2006/relationships/slideLayout" Target="../slideLayouts/slideLayout449.xml"/><Relationship Id="rId2" Type="http://schemas.openxmlformats.org/officeDocument/2006/relationships/slideLayout" Target="../slideLayouts/slideLayout434.xml"/><Relationship Id="rId16" Type="http://schemas.openxmlformats.org/officeDocument/2006/relationships/slideLayout" Target="../slideLayouts/slideLayout448.xml"/><Relationship Id="rId20" Type="http://schemas.openxmlformats.org/officeDocument/2006/relationships/tags" Target="../tags/tag3314.xml"/><Relationship Id="rId1" Type="http://schemas.openxmlformats.org/officeDocument/2006/relationships/slideLayout" Target="../slideLayouts/slideLayout433.xml"/><Relationship Id="rId6" Type="http://schemas.openxmlformats.org/officeDocument/2006/relationships/slideLayout" Target="../slideLayouts/slideLayout438.xml"/><Relationship Id="rId11" Type="http://schemas.openxmlformats.org/officeDocument/2006/relationships/slideLayout" Target="../slideLayouts/slideLayout443.xml"/><Relationship Id="rId5" Type="http://schemas.openxmlformats.org/officeDocument/2006/relationships/slideLayout" Target="../slideLayouts/slideLayout437.xml"/><Relationship Id="rId15" Type="http://schemas.openxmlformats.org/officeDocument/2006/relationships/slideLayout" Target="../slideLayouts/slideLayout447.xml"/><Relationship Id="rId10" Type="http://schemas.openxmlformats.org/officeDocument/2006/relationships/slideLayout" Target="../slideLayouts/slideLayout442.xml"/><Relationship Id="rId19" Type="http://schemas.openxmlformats.org/officeDocument/2006/relationships/theme" Target="../theme/theme25.xml"/><Relationship Id="rId4" Type="http://schemas.openxmlformats.org/officeDocument/2006/relationships/slideLayout" Target="../slideLayouts/slideLayout436.xml"/><Relationship Id="rId9" Type="http://schemas.openxmlformats.org/officeDocument/2006/relationships/slideLayout" Target="../slideLayouts/slideLayout441.xml"/><Relationship Id="rId14" Type="http://schemas.openxmlformats.org/officeDocument/2006/relationships/slideLayout" Target="../slideLayouts/slideLayout44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8.xml"/><Relationship Id="rId13" Type="http://schemas.openxmlformats.org/officeDocument/2006/relationships/slideLayout" Target="../slideLayouts/slideLayout463.xml"/><Relationship Id="rId18" Type="http://schemas.openxmlformats.org/officeDocument/2006/relationships/slideLayout" Target="../slideLayouts/slideLayout468.xml"/><Relationship Id="rId3" Type="http://schemas.openxmlformats.org/officeDocument/2006/relationships/slideLayout" Target="../slideLayouts/slideLayout45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457.xml"/><Relationship Id="rId12" Type="http://schemas.openxmlformats.org/officeDocument/2006/relationships/slideLayout" Target="../slideLayouts/slideLayout462.xml"/><Relationship Id="rId17" Type="http://schemas.openxmlformats.org/officeDocument/2006/relationships/slideLayout" Target="../slideLayouts/slideLayout467.xml"/><Relationship Id="rId2" Type="http://schemas.openxmlformats.org/officeDocument/2006/relationships/slideLayout" Target="../slideLayouts/slideLayout452.xml"/><Relationship Id="rId16" Type="http://schemas.openxmlformats.org/officeDocument/2006/relationships/slideLayout" Target="../slideLayouts/slideLayout466.xml"/><Relationship Id="rId20" Type="http://schemas.openxmlformats.org/officeDocument/2006/relationships/tags" Target="../tags/tag3452.xml"/><Relationship Id="rId1" Type="http://schemas.openxmlformats.org/officeDocument/2006/relationships/slideLayout" Target="../slideLayouts/slideLayout451.xml"/><Relationship Id="rId6" Type="http://schemas.openxmlformats.org/officeDocument/2006/relationships/slideLayout" Target="../slideLayouts/slideLayout456.xml"/><Relationship Id="rId11" Type="http://schemas.openxmlformats.org/officeDocument/2006/relationships/slideLayout" Target="../slideLayouts/slideLayout461.xml"/><Relationship Id="rId5" Type="http://schemas.openxmlformats.org/officeDocument/2006/relationships/slideLayout" Target="../slideLayouts/slideLayout455.xml"/><Relationship Id="rId15" Type="http://schemas.openxmlformats.org/officeDocument/2006/relationships/slideLayout" Target="../slideLayouts/slideLayout465.xml"/><Relationship Id="rId10" Type="http://schemas.openxmlformats.org/officeDocument/2006/relationships/slideLayout" Target="../slideLayouts/slideLayout460.xml"/><Relationship Id="rId19" Type="http://schemas.openxmlformats.org/officeDocument/2006/relationships/theme" Target="../theme/theme26.xml"/><Relationship Id="rId4" Type="http://schemas.openxmlformats.org/officeDocument/2006/relationships/slideLayout" Target="../slideLayouts/slideLayout454.xml"/><Relationship Id="rId9" Type="http://schemas.openxmlformats.org/officeDocument/2006/relationships/slideLayout" Target="../slideLayouts/slideLayout459.xml"/><Relationship Id="rId14" Type="http://schemas.openxmlformats.org/officeDocument/2006/relationships/slideLayout" Target="../slideLayouts/slideLayout46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6.xml"/><Relationship Id="rId13" Type="http://schemas.openxmlformats.org/officeDocument/2006/relationships/slideLayout" Target="../slideLayouts/slideLayout481.xml"/><Relationship Id="rId18" Type="http://schemas.openxmlformats.org/officeDocument/2006/relationships/slideLayout" Target="../slideLayouts/slideLayout486.xml"/><Relationship Id="rId3" Type="http://schemas.openxmlformats.org/officeDocument/2006/relationships/slideLayout" Target="../slideLayouts/slideLayout47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475.xml"/><Relationship Id="rId12" Type="http://schemas.openxmlformats.org/officeDocument/2006/relationships/slideLayout" Target="../slideLayouts/slideLayout480.xml"/><Relationship Id="rId17" Type="http://schemas.openxmlformats.org/officeDocument/2006/relationships/slideLayout" Target="../slideLayouts/slideLayout485.xml"/><Relationship Id="rId2" Type="http://schemas.openxmlformats.org/officeDocument/2006/relationships/slideLayout" Target="../slideLayouts/slideLayout470.xml"/><Relationship Id="rId16" Type="http://schemas.openxmlformats.org/officeDocument/2006/relationships/slideLayout" Target="../slideLayouts/slideLayout484.xml"/><Relationship Id="rId20" Type="http://schemas.openxmlformats.org/officeDocument/2006/relationships/tags" Target="../tags/tag3590.xml"/><Relationship Id="rId1" Type="http://schemas.openxmlformats.org/officeDocument/2006/relationships/slideLayout" Target="../slideLayouts/slideLayout469.xml"/><Relationship Id="rId6" Type="http://schemas.openxmlformats.org/officeDocument/2006/relationships/slideLayout" Target="../slideLayouts/slideLayout474.xml"/><Relationship Id="rId11" Type="http://schemas.openxmlformats.org/officeDocument/2006/relationships/slideLayout" Target="../slideLayouts/slideLayout479.xml"/><Relationship Id="rId5" Type="http://schemas.openxmlformats.org/officeDocument/2006/relationships/slideLayout" Target="../slideLayouts/slideLayout473.xml"/><Relationship Id="rId15" Type="http://schemas.openxmlformats.org/officeDocument/2006/relationships/slideLayout" Target="../slideLayouts/slideLayout483.xml"/><Relationship Id="rId10" Type="http://schemas.openxmlformats.org/officeDocument/2006/relationships/slideLayout" Target="../slideLayouts/slideLayout478.xml"/><Relationship Id="rId19" Type="http://schemas.openxmlformats.org/officeDocument/2006/relationships/theme" Target="../theme/theme27.xml"/><Relationship Id="rId4" Type="http://schemas.openxmlformats.org/officeDocument/2006/relationships/slideLayout" Target="../slideLayouts/slideLayout472.xml"/><Relationship Id="rId9" Type="http://schemas.openxmlformats.org/officeDocument/2006/relationships/slideLayout" Target="../slideLayouts/slideLayout477.xml"/><Relationship Id="rId14" Type="http://schemas.openxmlformats.org/officeDocument/2006/relationships/slideLayout" Target="../slideLayouts/slideLayout48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4.xml"/><Relationship Id="rId13" Type="http://schemas.openxmlformats.org/officeDocument/2006/relationships/slideLayout" Target="../slideLayouts/slideLayout499.xml"/><Relationship Id="rId18" Type="http://schemas.openxmlformats.org/officeDocument/2006/relationships/slideLayout" Target="../slideLayouts/slideLayout504.xml"/><Relationship Id="rId3" Type="http://schemas.openxmlformats.org/officeDocument/2006/relationships/slideLayout" Target="../slideLayouts/slideLayout48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493.xml"/><Relationship Id="rId12" Type="http://schemas.openxmlformats.org/officeDocument/2006/relationships/slideLayout" Target="../slideLayouts/slideLayout498.xml"/><Relationship Id="rId17" Type="http://schemas.openxmlformats.org/officeDocument/2006/relationships/slideLayout" Target="../slideLayouts/slideLayout503.xml"/><Relationship Id="rId2" Type="http://schemas.openxmlformats.org/officeDocument/2006/relationships/slideLayout" Target="../slideLayouts/slideLayout488.xml"/><Relationship Id="rId16" Type="http://schemas.openxmlformats.org/officeDocument/2006/relationships/slideLayout" Target="../slideLayouts/slideLayout502.xml"/><Relationship Id="rId20" Type="http://schemas.openxmlformats.org/officeDocument/2006/relationships/tags" Target="../tags/tag3728.xml"/><Relationship Id="rId1" Type="http://schemas.openxmlformats.org/officeDocument/2006/relationships/slideLayout" Target="../slideLayouts/slideLayout487.xml"/><Relationship Id="rId6" Type="http://schemas.openxmlformats.org/officeDocument/2006/relationships/slideLayout" Target="../slideLayouts/slideLayout492.xml"/><Relationship Id="rId11" Type="http://schemas.openxmlformats.org/officeDocument/2006/relationships/slideLayout" Target="../slideLayouts/slideLayout497.xml"/><Relationship Id="rId5" Type="http://schemas.openxmlformats.org/officeDocument/2006/relationships/slideLayout" Target="../slideLayouts/slideLayout491.xml"/><Relationship Id="rId15" Type="http://schemas.openxmlformats.org/officeDocument/2006/relationships/slideLayout" Target="../slideLayouts/slideLayout501.xml"/><Relationship Id="rId10" Type="http://schemas.openxmlformats.org/officeDocument/2006/relationships/slideLayout" Target="../slideLayouts/slideLayout496.xml"/><Relationship Id="rId19" Type="http://schemas.openxmlformats.org/officeDocument/2006/relationships/theme" Target="../theme/theme28.xml"/><Relationship Id="rId4" Type="http://schemas.openxmlformats.org/officeDocument/2006/relationships/slideLayout" Target="../slideLayouts/slideLayout490.xml"/><Relationship Id="rId9" Type="http://schemas.openxmlformats.org/officeDocument/2006/relationships/slideLayout" Target="../slideLayouts/slideLayout495.xml"/><Relationship Id="rId14" Type="http://schemas.openxmlformats.org/officeDocument/2006/relationships/slideLayout" Target="../slideLayouts/slideLayout50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2.xml"/><Relationship Id="rId13" Type="http://schemas.openxmlformats.org/officeDocument/2006/relationships/slideLayout" Target="../slideLayouts/slideLayout517.xml"/><Relationship Id="rId18" Type="http://schemas.openxmlformats.org/officeDocument/2006/relationships/slideLayout" Target="../slideLayouts/slideLayout522.xml"/><Relationship Id="rId3" Type="http://schemas.openxmlformats.org/officeDocument/2006/relationships/slideLayout" Target="../slideLayouts/slideLayout50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511.xml"/><Relationship Id="rId12" Type="http://schemas.openxmlformats.org/officeDocument/2006/relationships/slideLayout" Target="../slideLayouts/slideLayout516.xml"/><Relationship Id="rId17" Type="http://schemas.openxmlformats.org/officeDocument/2006/relationships/slideLayout" Target="../slideLayouts/slideLayout521.xml"/><Relationship Id="rId2" Type="http://schemas.openxmlformats.org/officeDocument/2006/relationships/slideLayout" Target="../slideLayouts/slideLayout506.xml"/><Relationship Id="rId16" Type="http://schemas.openxmlformats.org/officeDocument/2006/relationships/slideLayout" Target="../slideLayouts/slideLayout520.xml"/><Relationship Id="rId20" Type="http://schemas.openxmlformats.org/officeDocument/2006/relationships/tags" Target="../tags/tag3866.xml"/><Relationship Id="rId1" Type="http://schemas.openxmlformats.org/officeDocument/2006/relationships/slideLayout" Target="../slideLayouts/slideLayout505.xml"/><Relationship Id="rId6" Type="http://schemas.openxmlformats.org/officeDocument/2006/relationships/slideLayout" Target="../slideLayouts/slideLayout510.xml"/><Relationship Id="rId11" Type="http://schemas.openxmlformats.org/officeDocument/2006/relationships/slideLayout" Target="../slideLayouts/slideLayout515.xml"/><Relationship Id="rId5" Type="http://schemas.openxmlformats.org/officeDocument/2006/relationships/slideLayout" Target="../slideLayouts/slideLayout509.xml"/><Relationship Id="rId15" Type="http://schemas.openxmlformats.org/officeDocument/2006/relationships/slideLayout" Target="../slideLayouts/slideLayout519.xml"/><Relationship Id="rId10" Type="http://schemas.openxmlformats.org/officeDocument/2006/relationships/slideLayout" Target="../slideLayouts/slideLayout514.xml"/><Relationship Id="rId19" Type="http://schemas.openxmlformats.org/officeDocument/2006/relationships/theme" Target="../theme/theme29.xml"/><Relationship Id="rId4" Type="http://schemas.openxmlformats.org/officeDocument/2006/relationships/slideLayout" Target="../slideLayouts/slideLayout508.xml"/><Relationship Id="rId9" Type="http://schemas.openxmlformats.org/officeDocument/2006/relationships/slideLayout" Target="../slideLayouts/slideLayout513.xml"/><Relationship Id="rId14" Type="http://schemas.openxmlformats.org/officeDocument/2006/relationships/slideLayout" Target="../slideLayouts/slideLayout51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tags" Target="../tags/tag27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46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0.xml"/><Relationship Id="rId13" Type="http://schemas.openxmlformats.org/officeDocument/2006/relationships/slideLayout" Target="../slideLayouts/slideLayout535.xml"/><Relationship Id="rId18" Type="http://schemas.openxmlformats.org/officeDocument/2006/relationships/slideLayout" Target="../slideLayouts/slideLayout540.xml"/><Relationship Id="rId3" Type="http://schemas.openxmlformats.org/officeDocument/2006/relationships/slideLayout" Target="../slideLayouts/slideLayout52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529.xml"/><Relationship Id="rId12" Type="http://schemas.openxmlformats.org/officeDocument/2006/relationships/slideLayout" Target="../slideLayouts/slideLayout534.xml"/><Relationship Id="rId17" Type="http://schemas.openxmlformats.org/officeDocument/2006/relationships/slideLayout" Target="../slideLayouts/slideLayout539.xml"/><Relationship Id="rId2" Type="http://schemas.openxmlformats.org/officeDocument/2006/relationships/slideLayout" Target="../slideLayouts/slideLayout524.xml"/><Relationship Id="rId16" Type="http://schemas.openxmlformats.org/officeDocument/2006/relationships/slideLayout" Target="../slideLayouts/slideLayout538.xml"/><Relationship Id="rId20" Type="http://schemas.openxmlformats.org/officeDocument/2006/relationships/tags" Target="../tags/tag4004.xml"/><Relationship Id="rId1" Type="http://schemas.openxmlformats.org/officeDocument/2006/relationships/slideLayout" Target="../slideLayouts/slideLayout523.xml"/><Relationship Id="rId6" Type="http://schemas.openxmlformats.org/officeDocument/2006/relationships/slideLayout" Target="../slideLayouts/slideLayout528.xml"/><Relationship Id="rId11" Type="http://schemas.openxmlformats.org/officeDocument/2006/relationships/slideLayout" Target="../slideLayouts/slideLayout533.xml"/><Relationship Id="rId5" Type="http://schemas.openxmlformats.org/officeDocument/2006/relationships/slideLayout" Target="../slideLayouts/slideLayout527.xml"/><Relationship Id="rId15" Type="http://schemas.openxmlformats.org/officeDocument/2006/relationships/slideLayout" Target="../slideLayouts/slideLayout537.xml"/><Relationship Id="rId10" Type="http://schemas.openxmlformats.org/officeDocument/2006/relationships/slideLayout" Target="../slideLayouts/slideLayout532.xml"/><Relationship Id="rId19" Type="http://schemas.openxmlformats.org/officeDocument/2006/relationships/theme" Target="../theme/theme30.xml"/><Relationship Id="rId4" Type="http://schemas.openxmlformats.org/officeDocument/2006/relationships/slideLayout" Target="../slideLayouts/slideLayout526.xml"/><Relationship Id="rId9" Type="http://schemas.openxmlformats.org/officeDocument/2006/relationships/slideLayout" Target="../slideLayouts/slideLayout531.xml"/><Relationship Id="rId14" Type="http://schemas.openxmlformats.org/officeDocument/2006/relationships/slideLayout" Target="../slideLayouts/slideLayout53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8.xml"/><Relationship Id="rId13" Type="http://schemas.openxmlformats.org/officeDocument/2006/relationships/slideLayout" Target="../slideLayouts/slideLayout553.xml"/><Relationship Id="rId18" Type="http://schemas.openxmlformats.org/officeDocument/2006/relationships/slideLayout" Target="../slideLayouts/slideLayout558.xml"/><Relationship Id="rId3" Type="http://schemas.openxmlformats.org/officeDocument/2006/relationships/slideLayout" Target="../slideLayouts/slideLayout54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547.xml"/><Relationship Id="rId12" Type="http://schemas.openxmlformats.org/officeDocument/2006/relationships/slideLayout" Target="../slideLayouts/slideLayout552.xml"/><Relationship Id="rId17" Type="http://schemas.openxmlformats.org/officeDocument/2006/relationships/slideLayout" Target="../slideLayouts/slideLayout557.xml"/><Relationship Id="rId2" Type="http://schemas.openxmlformats.org/officeDocument/2006/relationships/slideLayout" Target="../slideLayouts/slideLayout542.xml"/><Relationship Id="rId16" Type="http://schemas.openxmlformats.org/officeDocument/2006/relationships/slideLayout" Target="../slideLayouts/slideLayout556.xml"/><Relationship Id="rId20" Type="http://schemas.openxmlformats.org/officeDocument/2006/relationships/tags" Target="../tags/tag4142.xml"/><Relationship Id="rId1" Type="http://schemas.openxmlformats.org/officeDocument/2006/relationships/slideLayout" Target="../slideLayouts/slideLayout541.xml"/><Relationship Id="rId6" Type="http://schemas.openxmlformats.org/officeDocument/2006/relationships/slideLayout" Target="../slideLayouts/slideLayout546.xml"/><Relationship Id="rId11" Type="http://schemas.openxmlformats.org/officeDocument/2006/relationships/slideLayout" Target="../slideLayouts/slideLayout551.xml"/><Relationship Id="rId5" Type="http://schemas.openxmlformats.org/officeDocument/2006/relationships/slideLayout" Target="../slideLayouts/slideLayout545.xml"/><Relationship Id="rId15" Type="http://schemas.openxmlformats.org/officeDocument/2006/relationships/slideLayout" Target="../slideLayouts/slideLayout555.xml"/><Relationship Id="rId10" Type="http://schemas.openxmlformats.org/officeDocument/2006/relationships/slideLayout" Target="../slideLayouts/slideLayout550.xml"/><Relationship Id="rId19" Type="http://schemas.openxmlformats.org/officeDocument/2006/relationships/theme" Target="../theme/theme31.xml"/><Relationship Id="rId4" Type="http://schemas.openxmlformats.org/officeDocument/2006/relationships/slideLayout" Target="../slideLayouts/slideLayout544.xml"/><Relationship Id="rId9" Type="http://schemas.openxmlformats.org/officeDocument/2006/relationships/slideLayout" Target="../slideLayouts/slideLayout549.xml"/><Relationship Id="rId14" Type="http://schemas.openxmlformats.org/officeDocument/2006/relationships/slideLayout" Target="../slideLayouts/slideLayout55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6.xml"/><Relationship Id="rId13" Type="http://schemas.openxmlformats.org/officeDocument/2006/relationships/slideLayout" Target="../slideLayouts/slideLayout571.xml"/><Relationship Id="rId18" Type="http://schemas.openxmlformats.org/officeDocument/2006/relationships/slideLayout" Target="../slideLayouts/slideLayout576.xml"/><Relationship Id="rId3" Type="http://schemas.openxmlformats.org/officeDocument/2006/relationships/slideLayout" Target="../slideLayouts/slideLayout56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565.xml"/><Relationship Id="rId12" Type="http://schemas.openxmlformats.org/officeDocument/2006/relationships/slideLayout" Target="../slideLayouts/slideLayout570.xml"/><Relationship Id="rId17" Type="http://schemas.openxmlformats.org/officeDocument/2006/relationships/slideLayout" Target="../slideLayouts/slideLayout575.xml"/><Relationship Id="rId2" Type="http://schemas.openxmlformats.org/officeDocument/2006/relationships/slideLayout" Target="../slideLayouts/slideLayout560.xml"/><Relationship Id="rId16" Type="http://schemas.openxmlformats.org/officeDocument/2006/relationships/slideLayout" Target="../slideLayouts/slideLayout574.xml"/><Relationship Id="rId20" Type="http://schemas.openxmlformats.org/officeDocument/2006/relationships/tags" Target="../tags/tag4280.xml"/><Relationship Id="rId1" Type="http://schemas.openxmlformats.org/officeDocument/2006/relationships/slideLayout" Target="../slideLayouts/slideLayout559.xml"/><Relationship Id="rId6" Type="http://schemas.openxmlformats.org/officeDocument/2006/relationships/slideLayout" Target="../slideLayouts/slideLayout564.xml"/><Relationship Id="rId11" Type="http://schemas.openxmlformats.org/officeDocument/2006/relationships/slideLayout" Target="../slideLayouts/slideLayout569.xml"/><Relationship Id="rId5" Type="http://schemas.openxmlformats.org/officeDocument/2006/relationships/slideLayout" Target="../slideLayouts/slideLayout563.xml"/><Relationship Id="rId15" Type="http://schemas.openxmlformats.org/officeDocument/2006/relationships/slideLayout" Target="../slideLayouts/slideLayout573.xml"/><Relationship Id="rId10" Type="http://schemas.openxmlformats.org/officeDocument/2006/relationships/slideLayout" Target="../slideLayouts/slideLayout568.xml"/><Relationship Id="rId19" Type="http://schemas.openxmlformats.org/officeDocument/2006/relationships/theme" Target="../theme/theme32.xml"/><Relationship Id="rId4" Type="http://schemas.openxmlformats.org/officeDocument/2006/relationships/slideLayout" Target="../slideLayouts/slideLayout562.xml"/><Relationship Id="rId9" Type="http://schemas.openxmlformats.org/officeDocument/2006/relationships/slideLayout" Target="../slideLayouts/slideLayout567.xml"/><Relationship Id="rId14" Type="http://schemas.openxmlformats.org/officeDocument/2006/relationships/slideLayout" Target="../slideLayouts/slideLayout57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4.xml"/><Relationship Id="rId13" Type="http://schemas.openxmlformats.org/officeDocument/2006/relationships/slideLayout" Target="../slideLayouts/slideLayout589.xml"/><Relationship Id="rId18" Type="http://schemas.openxmlformats.org/officeDocument/2006/relationships/slideLayout" Target="../slideLayouts/slideLayout594.xml"/><Relationship Id="rId3" Type="http://schemas.openxmlformats.org/officeDocument/2006/relationships/slideLayout" Target="../slideLayouts/slideLayout57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583.xml"/><Relationship Id="rId12" Type="http://schemas.openxmlformats.org/officeDocument/2006/relationships/slideLayout" Target="../slideLayouts/slideLayout588.xml"/><Relationship Id="rId17" Type="http://schemas.openxmlformats.org/officeDocument/2006/relationships/slideLayout" Target="../slideLayouts/slideLayout593.xml"/><Relationship Id="rId2" Type="http://schemas.openxmlformats.org/officeDocument/2006/relationships/slideLayout" Target="../slideLayouts/slideLayout578.xml"/><Relationship Id="rId16" Type="http://schemas.openxmlformats.org/officeDocument/2006/relationships/slideLayout" Target="../slideLayouts/slideLayout592.xml"/><Relationship Id="rId20" Type="http://schemas.openxmlformats.org/officeDocument/2006/relationships/tags" Target="../tags/tag4418.xml"/><Relationship Id="rId1" Type="http://schemas.openxmlformats.org/officeDocument/2006/relationships/slideLayout" Target="../slideLayouts/slideLayout577.xml"/><Relationship Id="rId6" Type="http://schemas.openxmlformats.org/officeDocument/2006/relationships/slideLayout" Target="../slideLayouts/slideLayout582.xml"/><Relationship Id="rId11" Type="http://schemas.openxmlformats.org/officeDocument/2006/relationships/slideLayout" Target="../slideLayouts/slideLayout587.xml"/><Relationship Id="rId5" Type="http://schemas.openxmlformats.org/officeDocument/2006/relationships/slideLayout" Target="../slideLayouts/slideLayout581.xml"/><Relationship Id="rId15" Type="http://schemas.openxmlformats.org/officeDocument/2006/relationships/slideLayout" Target="../slideLayouts/slideLayout591.xml"/><Relationship Id="rId10" Type="http://schemas.openxmlformats.org/officeDocument/2006/relationships/slideLayout" Target="../slideLayouts/slideLayout586.xml"/><Relationship Id="rId19" Type="http://schemas.openxmlformats.org/officeDocument/2006/relationships/theme" Target="../theme/theme33.xml"/><Relationship Id="rId4" Type="http://schemas.openxmlformats.org/officeDocument/2006/relationships/slideLayout" Target="../slideLayouts/slideLayout580.xml"/><Relationship Id="rId9" Type="http://schemas.openxmlformats.org/officeDocument/2006/relationships/slideLayout" Target="../slideLayouts/slideLayout585.xml"/><Relationship Id="rId14" Type="http://schemas.openxmlformats.org/officeDocument/2006/relationships/slideLayout" Target="../slideLayouts/slideLayout59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2.xml"/><Relationship Id="rId13" Type="http://schemas.openxmlformats.org/officeDocument/2006/relationships/slideLayout" Target="../slideLayouts/slideLayout607.xml"/><Relationship Id="rId18" Type="http://schemas.openxmlformats.org/officeDocument/2006/relationships/slideLayout" Target="../slideLayouts/slideLayout612.xml"/><Relationship Id="rId3" Type="http://schemas.openxmlformats.org/officeDocument/2006/relationships/slideLayout" Target="../slideLayouts/slideLayout59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601.xml"/><Relationship Id="rId12" Type="http://schemas.openxmlformats.org/officeDocument/2006/relationships/slideLayout" Target="../slideLayouts/slideLayout606.xml"/><Relationship Id="rId17" Type="http://schemas.openxmlformats.org/officeDocument/2006/relationships/slideLayout" Target="../slideLayouts/slideLayout611.xml"/><Relationship Id="rId2" Type="http://schemas.openxmlformats.org/officeDocument/2006/relationships/slideLayout" Target="../slideLayouts/slideLayout596.xml"/><Relationship Id="rId16" Type="http://schemas.openxmlformats.org/officeDocument/2006/relationships/slideLayout" Target="../slideLayouts/slideLayout610.xml"/><Relationship Id="rId20" Type="http://schemas.openxmlformats.org/officeDocument/2006/relationships/tags" Target="../tags/tag4556.xml"/><Relationship Id="rId1" Type="http://schemas.openxmlformats.org/officeDocument/2006/relationships/slideLayout" Target="../slideLayouts/slideLayout595.xml"/><Relationship Id="rId6" Type="http://schemas.openxmlformats.org/officeDocument/2006/relationships/slideLayout" Target="../slideLayouts/slideLayout600.xml"/><Relationship Id="rId11" Type="http://schemas.openxmlformats.org/officeDocument/2006/relationships/slideLayout" Target="../slideLayouts/slideLayout605.xml"/><Relationship Id="rId5" Type="http://schemas.openxmlformats.org/officeDocument/2006/relationships/slideLayout" Target="../slideLayouts/slideLayout599.xml"/><Relationship Id="rId15" Type="http://schemas.openxmlformats.org/officeDocument/2006/relationships/slideLayout" Target="../slideLayouts/slideLayout609.xml"/><Relationship Id="rId10" Type="http://schemas.openxmlformats.org/officeDocument/2006/relationships/slideLayout" Target="../slideLayouts/slideLayout604.xml"/><Relationship Id="rId19" Type="http://schemas.openxmlformats.org/officeDocument/2006/relationships/theme" Target="../theme/theme34.xml"/><Relationship Id="rId4" Type="http://schemas.openxmlformats.org/officeDocument/2006/relationships/slideLayout" Target="../slideLayouts/slideLayout598.xml"/><Relationship Id="rId9" Type="http://schemas.openxmlformats.org/officeDocument/2006/relationships/slideLayout" Target="../slideLayouts/slideLayout603.xml"/><Relationship Id="rId14" Type="http://schemas.openxmlformats.org/officeDocument/2006/relationships/slideLayout" Target="../slideLayouts/slideLayout60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0.xml"/><Relationship Id="rId13" Type="http://schemas.openxmlformats.org/officeDocument/2006/relationships/slideLayout" Target="../slideLayouts/slideLayout625.xml"/><Relationship Id="rId18" Type="http://schemas.openxmlformats.org/officeDocument/2006/relationships/slideLayout" Target="../slideLayouts/slideLayout630.xml"/><Relationship Id="rId3" Type="http://schemas.openxmlformats.org/officeDocument/2006/relationships/slideLayout" Target="../slideLayouts/slideLayout61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619.xml"/><Relationship Id="rId12" Type="http://schemas.openxmlformats.org/officeDocument/2006/relationships/slideLayout" Target="../slideLayouts/slideLayout624.xml"/><Relationship Id="rId17" Type="http://schemas.openxmlformats.org/officeDocument/2006/relationships/slideLayout" Target="../slideLayouts/slideLayout629.xml"/><Relationship Id="rId2" Type="http://schemas.openxmlformats.org/officeDocument/2006/relationships/slideLayout" Target="../slideLayouts/slideLayout614.xml"/><Relationship Id="rId16" Type="http://schemas.openxmlformats.org/officeDocument/2006/relationships/slideLayout" Target="../slideLayouts/slideLayout628.xml"/><Relationship Id="rId20" Type="http://schemas.openxmlformats.org/officeDocument/2006/relationships/tags" Target="../tags/tag4694.xml"/><Relationship Id="rId1" Type="http://schemas.openxmlformats.org/officeDocument/2006/relationships/slideLayout" Target="../slideLayouts/slideLayout613.xml"/><Relationship Id="rId6" Type="http://schemas.openxmlformats.org/officeDocument/2006/relationships/slideLayout" Target="../slideLayouts/slideLayout618.xml"/><Relationship Id="rId11" Type="http://schemas.openxmlformats.org/officeDocument/2006/relationships/slideLayout" Target="../slideLayouts/slideLayout623.xml"/><Relationship Id="rId5" Type="http://schemas.openxmlformats.org/officeDocument/2006/relationships/slideLayout" Target="../slideLayouts/slideLayout617.xml"/><Relationship Id="rId15" Type="http://schemas.openxmlformats.org/officeDocument/2006/relationships/slideLayout" Target="../slideLayouts/slideLayout627.xml"/><Relationship Id="rId10" Type="http://schemas.openxmlformats.org/officeDocument/2006/relationships/slideLayout" Target="../slideLayouts/slideLayout622.xml"/><Relationship Id="rId19" Type="http://schemas.openxmlformats.org/officeDocument/2006/relationships/theme" Target="../theme/theme35.xml"/><Relationship Id="rId4" Type="http://schemas.openxmlformats.org/officeDocument/2006/relationships/slideLayout" Target="../slideLayouts/slideLayout616.xml"/><Relationship Id="rId9" Type="http://schemas.openxmlformats.org/officeDocument/2006/relationships/slideLayout" Target="../slideLayouts/slideLayout621.xml"/><Relationship Id="rId14" Type="http://schemas.openxmlformats.org/officeDocument/2006/relationships/slideLayout" Target="../slideLayouts/slideLayout62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8.xml"/><Relationship Id="rId13" Type="http://schemas.openxmlformats.org/officeDocument/2006/relationships/slideLayout" Target="../slideLayouts/slideLayout643.xml"/><Relationship Id="rId18" Type="http://schemas.openxmlformats.org/officeDocument/2006/relationships/slideLayout" Target="../slideLayouts/slideLayout648.xml"/><Relationship Id="rId3" Type="http://schemas.openxmlformats.org/officeDocument/2006/relationships/slideLayout" Target="../slideLayouts/slideLayout63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637.xml"/><Relationship Id="rId12" Type="http://schemas.openxmlformats.org/officeDocument/2006/relationships/slideLayout" Target="../slideLayouts/slideLayout642.xml"/><Relationship Id="rId17" Type="http://schemas.openxmlformats.org/officeDocument/2006/relationships/slideLayout" Target="../slideLayouts/slideLayout647.xml"/><Relationship Id="rId2" Type="http://schemas.openxmlformats.org/officeDocument/2006/relationships/slideLayout" Target="../slideLayouts/slideLayout632.xml"/><Relationship Id="rId16" Type="http://schemas.openxmlformats.org/officeDocument/2006/relationships/slideLayout" Target="../slideLayouts/slideLayout646.xml"/><Relationship Id="rId20" Type="http://schemas.openxmlformats.org/officeDocument/2006/relationships/tags" Target="../tags/tag4832.xml"/><Relationship Id="rId1" Type="http://schemas.openxmlformats.org/officeDocument/2006/relationships/slideLayout" Target="../slideLayouts/slideLayout631.xml"/><Relationship Id="rId6" Type="http://schemas.openxmlformats.org/officeDocument/2006/relationships/slideLayout" Target="../slideLayouts/slideLayout636.xml"/><Relationship Id="rId11" Type="http://schemas.openxmlformats.org/officeDocument/2006/relationships/slideLayout" Target="../slideLayouts/slideLayout641.xml"/><Relationship Id="rId5" Type="http://schemas.openxmlformats.org/officeDocument/2006/relationships/slideLayout" Target="../slideLayouts/slideLayout635.xml"/><Relationship Id="rId15" Type="http://schemas.openxmlformats.org/officeDocument/2006/relationships/slideLayout" Target="../slideLayouts/slideLayout645.xml"/><Relationship Id="rId10" Type="http://schemas.openxmlformats.org/officeDocument/2006/relationships/slideLayout" Target="../slideLayouts/slideLayout640.xml"/><Relationship Id="rId19" Type="http://schemas.openxmlformats.org/officeDocument/2006/relationships/theme" Target="../theme/theme36.xml"/><Relationship Id="rId4" Type="http://schemas.openxmlformats.org/officeDocument/2006/relationships/slideLayout" Target="../slideLayouts/slideLayout634.xml"/><Relationship Id="rId9" Type="http://schemas.openxmlformats.org/officeDocument/2006/relationships/slideLayout" Target="../slideLayouts/slideLayout639.xml"/><Relationship Id="rId14" Type="http://schemas.openxmlformats.org/officeDocument/2006/relationships/slideLayout" Target="../slideLayouts/slideLayout64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6.xml"/><Relationship Id="rId13" Type="http://schemas.openxmlformats.org/officeDocument/2006/relationships/slideLayout" Target="../slideLayouts/slideLayout661.xml"/><Relationship Id="rId18" Type="http://schemas.openxmlformats.org/officeDocument/2006/relationships/slideLayout" Target="../slideLayouts/slideLayout666.xml"/><Relationship Id="rId3" Type="http://schemas.openxmlformats.org/officeDocument/2006/relationships/slideLayout" Target="../slideLayouts/slideLayout65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655.xml"/><Relationship Id="rId12" Type="http://schemas.openxmlformats.org/officeDocument/2006/relationships/slideLayout" Target="../slideLayouts/slideLayout660.xml"/><Relationship Id="rId17" Type="http://schemas.openxmlformats.org/officeDocument/2006/relationships/slideLayout" Target="../slideLayouts/slideLayout665.xml"/><Relationship Id="rId2" Type="http://schemas.openxmlformats.org/officeDocument/2006/relationships/slideLayout" Target="../slideLayouts/slideLayout650.xml"/><Relationship Id="rId16" Type="http://schemas.openxmlformats.org/officeDocument/2006/relationships/slideLayout" Target="../slideLayouts/slideLayout664.xml"/><Relationship Id="rId20" Type="http://schemas.openxmlformats.org/officeDocument/2006/relationships/tags" Target="../tags/tag4970.xml"/><Relationship Id="rId1" Type="http://schemas.openxmlformats.org/officeDocument/2006/relationships/slideLayout" Target="../slideLayouts/slideLayout649.xml"/><Relationship Id="rId6" Type="http://schemas.openxmlformats.org/officeDocument/2006/relationships/slideLayout" Target="../slideLayouts/slideLayout654.xml"/><Relationship Id="rId11" Type="http://schemas.openxmlformats.org/officeDocument/2006/relationships/slideLayout" Target="../slideLayouts/slideLayout659.xml"/><Relationship Id="rId5" Type="http://schemas.openxmlformats.org/officeDocument/2006/relationships/slideLayout" Target="../slideLayouts/slideLayout653.xml"/><Relationship Id="rId15" Type="http://schemas.openxmlformats.org/officeDocument/2006/relationships/slideLayout" Target="../slideLayouts/slideLayout663.xml"/><Relationship Id="rId10" Type="http://schemas.openxmlformats.org/officeDocument/2006/relationships/slideLayout" Target="../slideLayouts/slideLayout658.xml"/><Relationship Id="rId19" Type="http://schemas.openxmlformats.org/officeDocument/2006/relationships/theme" Target="../theme/theme37.xml"/><Relationship Id="rId4" Type="http://schemas.openxmlformats.org/officeDocument/2006/relationships/slideLayout" Target="../slideLayouts/slideLayout652.xml"/><Relationship Id="rId9" Type="http://schemas.openxmlformats.org/officeDocument/2006/relationships/slideLayout" Target="../slideLayouts/slideLayout657.xml"/><Relationship Id="rId14" Type="http://schemas.openxmlformats.org/officeDocument/2006/relationships/slideLayout" Target="../slideLayouts/slideLayout66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4.xml"/><Relationship Id="rId13" Type="http://schemas.openxmlformats.org/officeDocument/2006/relationships/slideLayout" Target="../slideLayouts/slideLayout679.xml"/><Relationship Id="rId18" Type="http://schemas.openxmlformats.org/officeDocument/2006/relationships/slideLayout" Target="../slideLayouts/slideLayout684.xml"/><Relationship Id="rId3" Type="http://schemas.openxmlformats.org/officeDocument/2006/relationships/slideLayout" Target="../slideLayouts/slideLayout66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673.xml"/><Relationship Id="rId12" Type="http://schemas.openxmlformats.org/officeDocument/2006/relationships/slideLayout" Target="../slideLayouts/slideLayout678.xml"/><Relationship Id="rId17" Type="http://schemas.openxmlformats.org/officeDocument/2006/relationships/slideLayout" Target="../slideLayouts/slideLayout683.xml"/><Relationship Id="rId2" Type="http://schemas.openxmlformats.org/officeDocument/2006/relationships/slideLayout" Target="../slideLayouts/slideLayout668.xml"/><Relationship Id="rId16" Type="http://schemas.openxmlformats.org/officeDocument/2006/relationships/slideLayout" Target="../slideLayouts/slideLayout682.xml"/><Relationship Id="rId20" Type="http://schemas.openxmlformats.org/officeDocument/2006/relationships/tags" Target="../tags/tag5108.xml"/><Relationship Id="rId1" Type="http://schemas.openxmlformats.org/officeDocument/2006/relationships/slideLayout" Target="../slideLayouts/slideLayout667.xml"/><Relationship Id="rId6" Type="http://schemas.openxmlformats.org/officeDocument/2006/relationships/slideLayout" Target="../slideLayouts/slideLayout672.xml"/><Relationship Id="rId11" Type="http://schemas.openxmlformats.org/officeDocument/2006/relationships/slideLayout" Target="../slideLayouts/slideLayout677.xml"/><Relationship Id="rId5" Type="http://schemas.openxmlformats.org/officeDocument/2006/relationships/slideLayout" Target="../slideLayouts/slideLayout671.xml"/><Relationship Id="rId15" Type="http://schemas.openxmlformats.org/officeDocument/2006/relationships/slideLayout" Target="../slideLayouts/slideLayout681.xml"/><Relationship Id="rId10" Type="http://schemas.openxmlformats.org/officeDocument/2006/relationships/slideLayout" Target="../slideLayouts/slideLayout676.xml"/><Relationship Id="rId19" Type="http://schemas.openxmlformats.org/officeDocument/2006/relationships/theme" Target="../theme/theme38.xml"/><Relationship Id="rId4" Type="http://schemas.openxmlformats.org/officeDocument/2006/relationships/slideLayout" Target="../slideLayouts/slideLayout670.xml"/><Relationship Id="rId9" Type="http://schemas.openxmlformats.org/officeDocument/2006/relationships/slideLayout" Target="../slideLayouts/slideLayout675.xml"/><Relationship Id="rId14" Type="http://schemas.openxmlformats.org/officeDocument/2006/relationships/slideLayout" Target="../slideLayouts/slideLayout68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2.xml"/><Relationship Id="rId13" Type="http://schemas.openxmlformats.org/officeDocument/2006/relationships/slideLayout" Target="../slideLayouts/slideLayout697.xml"/><Relationship Id="rId18" Type="http://schemas.openxmlformats.org/officeDocument/2006/relationships/slideLayout" Target="../slideLayouts/slideLayout702.xml"/><Relationship Id="rId3" Type="http://schemas.openxmlformats.org/officeDocument/2006/relationships/slideLayout" Target="../slideLayouts/slideLayout68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691.xml"/><Relationship Id="rId12" Type="http://schemas.openxmlformats.org/officeDocument/2006/relationships/slideLayout" Target="../slideLayouts/slideLayout696.xml"/><Relationship Id="rId17" Type="http://schemas.openxmlformats.org/officeDocument/2006/relationships/slideLayout" Target="../slideLayouts/slideLayout701.xml"/><Relationship Id="rId2" Type="http://schemas.openxmlformats.org/officeDocument/2006/relationships/slideLayout" Target="../slideLayouts/slideLayout686.xml"/><Relationship Id="rId16" Type="http://schemas.openxmlformats.org/officeDocument/2006/relationships/slideLayout" Target="../slideLayouts/slideLayout700.xml"/><Relationship Id="rId20" Type="http://schemas.openxmlformats.org/officeDocument/2006/relationships/tags" Target="../tags/tag5246.xml"/><Relationship Id="rId1" Type="http://schemas.openxmlformats.org/officeDocument/2006/relationships/slideLayout" Target="../slideLayouts/slideLayout685.xml"/><Relationship Id="rId6" Type="http://schemas.openxmlformats.org/officeDocument/2006/relationships/slideLayout" Target="../slideLayouts/slideLayout690.xml"/><Relationship Id="rId11" Type="http://schemas.openxmlformats.org/officeDocument/2006/relationships/slideLayout" Target="../slideLayouts/slideLayout695.xml"/><Relationship Id="rId5" Type="http://schemas.openxmlformats.org/officeDocument/2006/relationships/slideLayout" Target="../slideLayouts/slideLayout689.xml"/><Relationship Id="rId15" Type="http://schemas.openxmlformats.org/officeDocument/2006/relationships/slideLayout" Target="../slideLayouts/slideLayout699.xml"/><Relationship Id="rId10" Type="http://schemas.openxmlformats.org/officeDocument/2006/relationships/slideLayout" Target="../slideLayouts/slideLayout694.xml"/><Relationship Id="rId19" Type="http://schemas.openxmlformats.org/officeDocument/2006/relationships/theme" Target="../theme/theme39.xml"/><Relationship Id="rId4" Type="http://schemas.openxmlformats.org/officeDocument/2006/relationships/slideLayout" Target="../slideLayouts/slideLayout688.xml"/><Relationship Id="rId9" Type="http://schemas.openxmlformats.org/officeDocument/2006/relationships/slideLayout" Target="../slideLayouts/slideLayout693.xml"/><Relationship Id="rId14" Type="http://schemas.openxmlformats.org/officeDocument/2006/relationships/slideLayout" Target="../slideLayouts/slideLayout69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.xml"/><Relationship Id="rId13" Type="http://schemas.openxmlformats.org/officeDocument/2006/relationships/slideLayout" Target="../slideLayouts/slideLayout67.xml"/><Relationship Id="rId18" Type="http://schemas.openxmlformats.org/officeDocument/2006/relationships/slideLayout" Target="../slideLayouts/slideLayout72.xml"/><Relationship Id="rId3" Type="http://schemas.openxmlformats.org/officeDocument/2006/relationships/slideLayout" Target="../slideLayouts/slideLayout5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61.xml"/><Relationship Id="rId12" Type="http://schemas.openxmlformats.org/officeDocument/2006/relationships/slideLayout" Target="../slideLayouts/slideLayout66.xml"/><Relationship Id="rId17" Type="http://schemas.openxmlformats.org/officeDocument/2006/relationships/slideLayout" Target="../slideLayouts/slideLayout71.xml"/><Relationship Id="rId2" Type="http://schemas.openxmlformats.org/officeDocument/2006/relationships/slideLayout" Target="../slideLayouts/slideLayout56.xml"/><Relationship Id="rId16" Type="http://schemas.openxmlformats.org/officeDocument/2006/relationships/slideLayout" Target="../slideLayouts/slideLayout70.xml"/><Relationship Id="rId20" Type="http://schemas.openxmlformats.org/officeDocument/2006/relationships/tags" Target="../tags/tag416.xml"/><Relationship Id="rId1" Type="http://schemas.openxmlformats.org/officeDocument/2006/relationships/slideLayout" Target="../slideLayouts/slideLayout55.xml"/><Relationship Id="rId6" Type="http://schemas.openxmlformats.org/officeDocument/2006/relationships/slideLayout" Target="../slideLayouts/slideLayout60.xml"/><Relationship Id="rId11" Type="http://schemas.openxmlformats.org/officeDocument/2006/relationships/slideLayout" Target="../slideLayouts/slideLayout65.xml"/><Relationship Id="rId5" Type="http://schemas.openxmlformats.org/officeDocument/2006/relationships/slideLayout" Target="../slideLayouts/slideLayout59.xml"/><Relationship Id="rId15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64.xml"/><Relationship Id="rId19" Type="http://schemas.openxmlformats.org/officeDocument/2006/relationships/theme" Target="../theme/theme4.xml"/><Relationship Id="rId4" Type="http://schemas.openxmlformats.org/officeDocument/2006/relationships/slideLayout" Target="../slideLayouts/slideLayout58.xml"/><Relationship Id="rId9" Type="http://schemas.openxmlformats.org/officeDocument/2006/relationships/slideLayout" Target="../slideLayouts/slideLayout63.xml"/><Relationship Id="rId14" Type="http://schemas.openxmlformats.org/officeDocument/2006/relationships/slideLayout" Target="../slideLayouts/slideLayout6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0.xml"/><Relationship Id="rId13" Type="http://schemas.openxmlformats.org/officeDocument/2006/relationships/slideLayout" Target="../slideLayouts/slideLayout715.xml"/><Relationship Id="rId18" Type="http://schemas.openxmlformats.org/officeDocument/2006/relationships/slideLayout" Target="../slideLayouts/slideLayout720.xml"/><Relationship Id="rId3" Type="http://schemas.openxmlformats.org/officeDocument/2006/relationships/slideLayout" Target="../slideLayouts/slideLayout70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09.xml"/><Relationship Id="rId12" Type="http://schemas.openxmlformats.org/officeDocument/2006/relationships/slideLayout" Target="../slideLayouts/slideLayout714.xml"/><Relationship Id="rId17" Type="http://schemas.openxmlformats.org/officeDocument/2006/relationships/slideLayout" Target="../slideLayouts/slideLayout719.xml"/><Relationship Id="rId2" Type="http://schemas.openxmlformats.org/officeDocument/2006/relationships/slideLayout" Target="../slideLayouts/slideLayout704.xml"/><Relationship Id="rId16" Type="http://schemas.openxmlformats.org/officeDocument/2006/relationships/slideLayout" Target="../slideLayouts/slideLayout718.xml"/><Relationship Id="rId20" Type="http://schemas.openxmlformats.org/officeDocument/2006/relationships/tags" Target="../tags/tag5384.xml"/><Relationship Id="rId1" Type="http://schemas.openxmlformats.org/officeDocument/2006/relationships/slideLayout" Target="../slideLayouts/slideLayout703.xml"/><Relationship Id="rId6" Type="http://schemas.openxmlformats.org/officeDocument/2006/relationships/slideLayout" Target="../slideLayouts/slideLayout708.xml"/><Relationship Id="rId11" Type="http://schemas.openxmlformats.org/officeDocument/2006/relationships/slideLayout" Target="../slideLayouts/slideLayout713.xml"/><Relationship Id="rId5" Type="http://schemas.openxmlformats.org/officeDocument/2006/relationships/slideLayout" Target="../slideLayouts/slideLayout707.xml"/><Relationship Id="rId15" Type="http://schemas.openxmlformats.org/officeDocument/2006/relationships/slideLayout" Target="../slideLayouts/slideLayout717.xml"/><Relationship Id="rId10" Type="http://schemas.openxmlformats.org/officeDocument/2006/relationships/slideLayout" Target="../slideLayouts/slideLayout712.xml"/><Relationship Id="rId19" Type="http://schemas.openxmlformats.org/officeDocument/2006/relationships/theme" Target="../theme/theme40.xml"/><Relationship Id="rId4" Type="http://schemas.openxmlformats.org/officeDocument/2006/relationships/slideLayout" Target="../slideLayouts/slideLayout706.xml"/><Relationship Id="rId9" Type="http://schemas.openxmlformats.org/officeDocument/2006/relationships/slideLayout" Target="../slideLayouts/slideLayout711.xml"/><Relationship Id="rId14" Type="http://schemas.openxmlformats.org/officeDocument/2006/relationships/slideLayout" Target="../slideLayouts/slideLayout71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8.xml"/><Relationship Id="rId13" Type="http://schemas.openxmlformats.org/officeDocument/2006/relationships/slideLayout" Target="../slideLayouts/slideLayout733.xml"/><Relationship Id="rId18" Type="http://schemas.openxmlformats.org/officeDocument/2006/relationships/slideLayout" Target="../slideLayouts/slideLayout738.xml"/><Relationship Id="rId3" Type="http://schemas.openxmlformats.org/officeDocument/2006/relationships/slideLayout" Target="../slideLayouts/slideLayout72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27.xml"/><Relationship Id="rId12" Type="http://schemas.openxmlformats.org/officeDocument/2006/relationships/slideLayout" Target="../slideLayouts/slideLayout732.xml"/><Relationship Id="rId17" Type="http://schemas.openxmlformats.org/officeDocument/2006/relationships/slideLayout" Target="../slideLayouts/slideLayout737.xml"/><Relationship Id="rId2" Type="http://schemas.openxmlformats.org/officeDocument/2006/relationships/slideLayout" Target="../slideLayouts/slideLayout722.xml"/><Relationship Id="rId16" Type="http://schemas.openxmlformats.org/officeDocument/2006/relationships/slideLayout" Target="../slideLayouts/slideLayout736.xml"/><Relationship Id="rId20" Type="http://schemas.openxmlformats.org/officeDocument/2006/relationships/tags" Target="../tags/tag5522.xml"/><Relationship Id="rId1" Type="http://schemas.openxmlformats.org/officeDocument/2006/relationships/slideLayout" Target="../slideLayouts/slideLayout721.xml"/><Relationship Id="rId6" Type="http://schemas.openxmlformats.org/officeDocument/2006/relationships/slideLayout" Target="../slideLayouts/slideLayout726.xml"/><Relationship Id="rId11" Type="http://schemas.openxmlformats.org/officeDocument/2006/relationships/slideLayout" Target="../slideLayouts/slideLayout731.xml"/><Relationship Id="rId5" Type="http://schemas.openxmlformats.org/officeDocument/2006/relationships/slideLayout" Target="../slideLayouts/slideLayout725.xml"/><Relationship Id="rId15" Type="http://schemas.openxmlformats.org/officeDocument/2006/relationships/slideLayout" Target="../slideLayouts/slideLayout735.xml"/><Relationship Id="rId10" Type="http://schemas.openxmlformats.org/officeDocument/2006/relationships/slideLayout" Target="../slideLayouts/slideLayout730.xml"/><Relationship Id="rId19" Type="http://schemas.openxmlformats.org/officeDocument/2006/relationships/theme" Target="../theme/theme41.xml"/><Relationship Id="rId4" Type="http://schemas.openxmlformats.org/officeDocument/2006/relationships/slideLayout" Target="../slideLayouts/slideLayout724.xml"/><Relationship Id="rId9" Type="http://schemas.openxmlformats.org/officeDocument/2006/relationships/slideLayout" Target="../slideLayouts/slideLayout729.xml"/><Relationship Id="rId14" Type="http://schemas.openxmlformats.org/officeDocument/2006/relationships/slideLayout" Target="../slideLayouts/slideLayout73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6.xml"/><Relationship Id="rId13" Type="http://schemas.openxmlformats.org/officeDocument/2006/relationships/slideLayout" Target="../slideLayouts/slideLayout751.xml"/><Relationship Id="rId18" Type="http://schemas.openxmlformats.org/officeDocument/2006/relationships/slideLayout" Target="../slideLayouts/slideLayout756.xml"/><Relationship Id="rId3" Type="http://schemas.openxmlformats.org/officeDocument/2006/relationships/slideLayout" Target="../slideLayouts/slideLayout74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45.xml"/><Relationship Id="rId12" Type="http://schemas.openxmlformats.org/officeDocument/2006/relationships/slideLayout" Target="../slideLayouts/slideLayout750.xml"/><Relationship Id="rId17" Type="http://schemas.openxmlformats.org/officeDocument/2006/relationships/slideLayout" Target="../slideLayouts/slideLayout755.xml"/><Relationship Id="rId2" Type="http://schemas.openxmlformats.org/officeDocument/2006/relationships/slideLayout" Target="../slideLayouts/slideLayout740.xml"/><Relationship Id="rId16" Type="http://schemas.openxmlformats.org/officeDocument/2006/relationships/slideLayout" Target="../slideLayouts/slideLayout754.xml"/><Relationship Id="rId20" Type="http://schemas.openxmlformats.org/officeDocument/2006/relationships/tags" Target="../tags/tag5660.xml"/><Relationship Id="rId1" Type="http://schemas.openxmlformats.org/officeDocument/2006/relationships/slideLayout" Target="../slideLayouts/slideLayout739.xml"/><Relationship Id="rId6" Type="http://schemas.openxmlformats.org/officeDocument/2006/relationships/slideLayout" Target="../slideLayouts/slideLayout744.xml"/><Relationship Id="rId11" Type="http://schemas.openxmlformats.org/officeDocument/2006/relationships/slideLayout" Target="../slideLayouts/slideLayout749.xml"/><Relationship Id="rId5" Type="http://schemas.openxmlformats.org/officeDocument/2006/relationships/slideLayout" Target="../slideLayouts/slideLayout743.xml"/><Relationship Id="rId15" Type="http://schemas.openxmlformats.org/officeDocument/2006/relationships/slideLayout" Target="../slideLayouts/slideLayout753.xml"/><Relationship Id="rId10" Type="http://schemas.openxmlformats.org/officeDocument/2006/relationships/slideLayout" Target="../slideLayouts/slideLayout748.xml"/><Relationship Id="rId19" Type="http://schemas.openxmlformats.org/officeDocument/2006/relationships/theme" Target="../theme/theme42.xml"/><Relationship Id="rId4" Type="http://schemas.openxmlformats.org/officeDocument/2006/relationships/slideLayout" Target="../slideLayouts/slideLayout742.xml"/><Relationship Id="rId9" Type="http://schemas.openxmlformats.org/officeDocument/2006/relationships/slideLayout" Target="../slideLayouts/slideLayout747.xml"/><Relationship Id="rId14" Type="http://schemas.openxmlformats.org/officeDocument/2006/relationships/slideLayout" Target="../slideLayouts/slideLayout75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4.xml"/><Relationship Id="rId13" Type="http://schemas.openxmlformats.org/officeDocument/2006/relationships/slideLayout" Target="../slideLayouts/slideLayout769.xml"/><Relationship Id="rId18" Type="http://schemas.openxmlformats.org/officeDocument/2006/relationships/slideLayout" Target="../slideLayouts/slideLayout774.xml"/><Relationship Id="rId3" Type="http://schemas.openxmlformats.org/officeDocument/2006/relationships/slideLayout" Target="../slideLayouts/slideLayout75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63.xml"/><Relationship Id="rId12" Type="http://schemas.openxmlformats.org/officeDocument/2006/relationships/slideLayout" Target="../slideLayouts/slideLayout768.xml"/><Relationship Id="rId17" Type="http://schemas.openxmlformats.org/officeDocument/2006/relationships/slideLayout" Target="../slideLayouts/slideLayout773.xml"/><Relationship Id="rId2" Type="http://schemas.openxmlformats.org/officeDocument/2006/relationships/slideLayout" Target="../slideLayouts/slideLayout758.xml"/><Relationship Id="rId16" Type="http://schemas.openxmlformats.org/officeDocument/2006/relationships/slideLayout" Target="../slideLayouts/slideLayout772.xml"/><Relationship Id="rId20" Type="http://schemas.openxmlformats.org/officeDocument/2006/relationships/tags" Target="../tags/tag5798.xml"/><Relationship Id="rId1" Type="http://schemas.openxmlformats.org/officeDocument/2006/relationships/slideLayout" Target="../slideLayouts/slideLayout757.xml"/><Relationship Id="rId6" Type="http://schemas.openxmlformats.org/officeDocument/2006/relationships/slideLayout" Target="../slideLayouts/slideLayout762.xml"/><Relationship Id="rId11" Type="http://schemas.openxmlformats.org/officeDocument/2006/relationships/slideLayout" Target="../slideLayouts/slideLayout767.xml"/><Relationship Id="rId5" Type="http://schemas.openxmlformats.org/officeDocument/2006/relationships/slideLayout" Target="../slideLayouts/slideLayout761.xml"/><Relationship Id="rId15" Type="http://schemas.openxmlformats.org/officeDocument/2006/relationships/slideLayout" Target="../slideLayouts/slideLayout771.xml"/><Relationship Id="rId10" Type="http://schemas.openxmlformats.org/officeDocument/2006/relationships/slideLayout" Target="../slideLayouts/slideLayout766.xml"/><Relationship Id="rId19" Type="http://schemas.openxmlformats.org/officeDocument/2006/relationships/theme" Target="../theme/theme43.xml"/><Relationship Id="rId4" Type="http://schemas.openxmlformats.org/officeDocument/2006/relationships/slideLayout" Target="../slideLayouts/slideLayout760.xml"/><Relationship Id="rId9" Type="http://schemas.openxmlformats.org/officeDocument/2006/relationships/slideLayout" Target="../slideLayouts/slideLayout765.xml"/><Relationship Id="rId14" Type="http://schemas.openxmlformats.org/officeDocument/2006/relationships/slideLayout" Target="../slideLayouts/slideLayout77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2.xml"/><Relationship Id="rId13" Type="http://schemas.openxmlformats.org/officeDocument/2006/relationships/slideLayout" Target="../slideLayouts/slideLayout787.xml"/><Relationship Id="rId18" Type="http://schemas.openxmlformats.org/officeDocument/2006/relationships/slideLayout" Target="../slideLayouts/slideLayout792.xml"/><Relationship Id="rId3" Type="http://schemas.openxmlformats.org/officeDocument/2006/relationships/slideLayout" Target="../slideLayouts/slideLayout77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81.xml"/><Relationship Id="rId12" Type="http://schemas.openxmlformats.org/officeDocument/2006/relationships/slideLayout" Target="../slideLayouts/slideLayout786.xml"/><Relationship Id="rId17" Type="http://schemas.openxmlformats.org/officeDocument/2006/relationships/slideLayout" Target="../slideLayouts/slideLayout791.xml"/><Relationship Id="rId2" Type="http://schemas.openxmlformats.org/officeDocument/2006/relationships/slideLayout" Target="../slideLayouts/slideLayout776.xml"/><Relationship Id="rId16" Type="http://schemas.openxmlformats.org/officeDocument/2006/relationships/slideLayout" Target="../slideLayouts/slideLayout790.xml"/><Relationship Id="rId20" Type="http://schemas.openxmlformats.org/officeDocument/2006/relationships/tags" Target="../tags/tag5936.xml"/><Relationship Id="rId1" Type="http://schemas.openxmlformats.org/officeDocument/2006/relationships/slideLayout" Target="../slideLayouts/slideLayout775.xml"/><Relationship Id="rId6" Type="http://schemas.openxmlformats.org/officeDocument/2006/relationships/slideLayout" Target="../slideLayouts/slideLayout780.xml"/><Relationship Id="rId11" Type="http://schemas.openxmlformats.org/officeDocument/2006/relationships/slideLayout" Target="../slideLayouts/slideLayout785.xml"/><Relationship Id="rId5" Type="http://schemas.openxmlformats.org/officeDocument/2006/relationships/slideLayout" Target="../slideLayouts/slideLayout779.xml"/><Relationship Id="rId15" Type="http://schemas.openxmlformats.org/officeDocument/2006/relationships/slideLayout" Target="../slideLayouts/slideLayout789.xml"/><Relationship Id="rId10" Type="http://schemas.openxmlformats.org/officeDocument/2006/relationships/slideLayout" Target="../slideLayouts/slideLayout784.xml"/><Relationship Id="rId19" Type="http://schemas.openxmlformats.org/officeDocument/2006/relationships/theme" Target="../theme/theme44.xml"/><Relationship Id="rId4" Type="http://schemas.openxmlformats.org/officeDocument/2006/relationships/slideLayout" Target="../slideLayouts/slideLayout778.xml"/><Relationship Id="rId9" Type="http://schemas.openxmlformats.org/officeDocument/2006/relationships/slideLayout" Target="../slideLayouts/slideLayout783.xml"/><Relationship Id="rId14" Type="http://schemas.openxmlformats.org/officeDocument/2006/relationships/slideLayout" Target="../slideLayouts/slideLayout78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0.xml"/><Relationship Id="rId13" Type="http://schemas.openxmlformats.org/officeDocument/2006/relationships/slideLayout" Target="../slideLayouts/slideLayout805.xml"/><Relationship Id="rId18" Type="http://schemas.openxmlformats.org/officeDocument/2006/relationships/slideLayout" Target="../slideLayouts/slideLayout810.xml"/><Relationship Id="rId3" Type="http://schemas.openxmlformats.org/officeDocument/2006/relationships/slideLayout" Target="../slideLayouts/slideLayout79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99.xml"/><Relationship Id="rId12" Type="http://schemas.openxmlformats.org/officeDocument/2006/relationships/slideLayout" Target="../slideLayouts/slideLayout804.xml"/><Relationship Id="rId17" Type="http://schemas.openxmlformats.org/officeDocument/2006/relationships/slideLayout" Target="../slideLayouts/slideLayout809.xml"/><Relationship Id="rId2" Type="http://schemas.openxmlformats.org/officeDocument/2006/relationships/slideLayout" Target="../slideLayouts/slideLayout794.xml"/><Relationship Id="rId16" Type="http://schemas.openxmlformats.org/officeDocument/2006/relationships/slideLayout" Target="../slideLayouts/slideLayout808.xml"/><Relationship Id="rId20" Type="http://schemas.openxmlformats.org/officeDocument/2006/relationships/tags" Target="../tags/tag6074.xml"/><Relationship Id="rId1" Type="http://schemas.openxmlformats.org/officeDocument/2006/relationships/slideLayout" Target="../slideLayouts/slideLayout793.xml"/><Relationship Id="rId6" Type="http://schemas.openxmlformats.org/officeDocument/2006/relationships/slideLayout" Target="../slideLayouts/slideLayout798.xml"/><Relationship Id="rId11" Type="http://schemas.openxmlformats.org/officeDocument/2006/relationships/slideLayout" Target="../slideLayouts/slideLayout803.xml"/><Relationship Id="rId5" Type="http://schemas.openxmlformats.org/officeDocument/2006/relationships/slideLayout" Target="../slideLayouts/slideLayout797.xml"/><Relationship Id="rId15" Type="http://schemas.openxmlformats.org/officeDocument/2006/relationships/slideLayout" Target="../slideLayouts/slideLayout807.xml"/><Relationship Id="rId10" Type="http://schemas.openxmlformats.org/officeDocument/2006/relationships/slideLayout" Target="../slideLayouts/slideLayout802.xml"/><Relationship Id="rId19" Type="http://schemas.openxmlformats.org/officeDocument/2006/relationships/theme" Target="../theme/theme45.xml"/><Relationship Id="rId4" Type="http://schemas.openxmlformats.org/officeDocument/2006/relationships/slideLayout" Target="../slideLayouts/slideLayout796.xml"/><Relationship Id="rId9" Type="http://schemas.openxmlformats.org/officeDocument/2006/relationships/slideLayout" Target="../slideLayouts/slideLayout801.xml"/><Relationship Id="rId14" Type="http://schemas.openxmlformats.org/officeDocument/2006/relationships/slideLayout" Target="../slideLayouts/slideLayout80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8.xml"/><Relationship Id="rId13" Type="http://schemas.openxmlformats.org/officeDocument/2006/relationships/slideLayout" Target="../slideLayouts/slideLayout823.xml"/><Relationship Id="rId18" Type="http://schemas.openxmlformats.org/officeDocument/2006/relationships/slideLayout" Target="../slideLayouts/slideLayout828.xml"/><Relationship Id="rId3" Type="http://schemas.openxmlformats.org/officeDocument/2006/relationships/slideLayout" Target="../slideLayouts/slideLayout81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817.xml"/><Relationship Id="rId12" Type="http://schemas.openxmlformats.org/officeDocument/2006/relationships/slideLayout" Target="../slideLayouts/slideLayout822.xml"/><Relationship Id="rId17" Type="http://schemas.openxmlformats.org/officeDocument/2006/relationships/slideLayout" Target="../slideLayouts/slideLayout827.xml"/><Relationship Id="rId2" Type="http://schemas.openxmlformats.org/officeDocument/2006/relationships/slideLayout" Target="../slideLayouts/slideLayout812.xml"/><Relationship Id="rId16" Type="http://schemas.openxmlformats.org/officeDocument/2006/relationships/slideLayout" Target="../slideLayouts/slideLayout826.xml"/><Relationship Id="rId20" Type="http://schemas.openxmlformats.org/officeDocument/2006/relationships/tags" Target="../tags/tag6212.xml"/><Relationship Id="rId1" Type="http://schemas.openxmlformats.org/officeDocument/2006/relationships/slideLayout" Target="../slideLayouts/slideLayout811.xml"/><Relationship Id="rId6" Type="http://schemas.openxmlformats.org/officeDocument/2006/relationships/slideLayout" Target="../slideLayouts/slideLayout816.xml"/><Relationship Id="rId11" Type="http://schemas.openxmlformats.org/officeDocument/2006/relationships/slideLayout" Target="../slideLayouts/slideLayout821.xml"/><Relationship Id="rId5" Type="http://schemas.openxmlformats.org/officeDocument/2006/relationships/slideLayout" Target="../slideLayouts/slideLayout815.xml"/><Relationship Id="rId15" Type="http://schemas.openxmlformats.org/officeDocument/2006/relationships/slideLayout" Target="../slideLayouts/slideLayout825.xml"/><Relationship Id="rId10" Type="http://schemas.openxmlformats.org/officeDocument/2006/relationships/slideLayout" Target="../slideLayouts/slideLayout820.xml"/><Relationship Id="rId19" Type="http://schemas.openxmlformats.org/officeDocument/2006/relationships/theme" Target="../theme/theme46.xml"/><Relationship Id="rId4" Type="http://schemas.openxmlformats.org/officeDocument/2006/relationships/slideLayout" Target="../slideLayouts/slideLayout814.xml"/><Relationship Id="rId9" Type="http://schemas.openxmlformats.org/officeDocument/2006/relationships/slideLayout" Target="../slideLayouts/slideLayout819.xml"/><Relationship Id="rId14" Type="http://schemas.openxmlformats.org/officeDocument/2006/relationships/slideLayout" Target="../slideLayouts/slideLayout82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6.xml"/><Relationship Id="rId13" Type="http://schemas.openxmlformats.org/officeDocument/2006/relationships/slideLayout" Target="../slideLayouts/slideLayout841.xml"/><Relationship Id="rId18" Type="http://schemas.openxmlformats.org/officeDocument/2006/relationships/slideLayout" Target="../slideLayouts/slideLayout846.xml"/><Relationship Id="rId3" Type="http://schemas.openxmlformats.org/officeDocument/2006/relationships/slideLayout" Target="../slideLayouts/slideLayout83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835.xml"/><Relationship Id="rId12" Type="http://schemas.openxmlformats.org/officeDocument/2006/relationships/slideLayout" Target="../slideLayouts/slideLayout840.xml"/><Relationship Id="rId17" Type="http://schemas.openxmlformats.org/officeDocument/2006/relationships/slideLayout" Target="../slideLayouts/slideLayout845.xml"/><Relationship Id="rId2" Type="http://schemas.openxmlformats.org/officeDocument/2006/relationships/slideLayout" Target="../slideLayouts/slideLayout830.xml"/><Relationship Id="rId16" Type="http://schemas.openxmlformats.org/officeDocument/2006/relationships/slideLayout" Target="../slideLayouts/slideLayout844.xml"/><Relationship Id="rId20" Type="http://schemas.openxmlformats.org/officeDocument/2006/relationships/tags" Target="../tags/tag6350.xml"/><Relationship Id="rId1" Type="http://schemas.openxmlformats.org/officeDocument/2006/relationships/slideLayout" Target="../slideLayouts/slideLayout829.xml"/><Relationship Id="rId6" Type="http://schemas.openxmlformats.org/officeDocument/2006/relationships/slideLayout" Target="../slideLayouts/slideLayout834.xml"/><Relationship Id="rId11" Type="http://schemas.openxmlformats.org/officeDocument/2006/relationships/slideLayout" Target="../slideLayouts/slideLayout839.xml"/><Relationship Id="rId5" Type="http://schemas.openxmlformats.org/officeDocument/2006/relationships/slideLayout" Target="../slideLayouts/slideLayout833.xml"/><Relationship Id="rId15" Type="http://schemas.openxmlformats.org/officeDocument/2006/relationships/slideLayout" Target="../slideLayouts/slideLayout843.xml"/><Relationship Id="rId10" Type="http://schemas.openxmlformats.org/officeDocument/2006/relationships/slideLayout" Target="../slideLayouts/slideLayout838.xml"/><Relationship Id="rId19" Type="http://schemas.openxmlformats.org/officeDocument/2006/relationships/theme" Target="../theme/theme47.xml"/><Relationship Id="rId4" Type="http://schemas.openxmlformats.org/officeDocument/2006/relationships/slideLayout" Target="../slideLayouts/slideLayout832.xml"/><Relationship Id="rId9" Type="http://schemas.openxmlformats.org/officeDocument/2006/relationships/slideLayout" Target="../slideLayouts/slideLayout837.xml"/><Relationship Id="rId14" Type="http://schemas.openxmlformats.org/officeDocument/2006/relationships/slideLayout" Target="../slideLayouts/slideLayout84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4.xml"/><Relationship Id="rId13" Type="http://schemas.openxmlformats.org/officeDocument/2006/relationships/slideLayout" Target="../slideLayouts/slideLayout859.xml"/><Relationship Id="rId18" Type="http://schemas.openxmlformats.org/officeDocument/2006/relationships/slideLayout" Target="../slideLayouts/slideLayout864.xml"/><Relationship Id="rId3" Type="http://schemas.openxmlformats.org/officeDocument/2006/relationships/slideLayout" Target="../slideLayouts/slideLayout84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853.xml"/><Relationship Id="rId12" Type="http://schemas.openxmlformats.org/officeDocument/2006/relationships/slideLayout" Target="../slideLayouts/slideLayout858.xml"/><Relationship Id="rId17" Type="http://schemas.openxmlformats.org/officeDocument/2006/relationships/slideLayout" Target="../slideLayouts/slideLayout863.xml"/><Relationship Id="rId2" Type="http://schemas.openxmlformats.org/officeDocument/2006/relationships/slideLayout" Target="../slideLayouts/slideLayout848.xml"/><Relationship Id="rId16" Type="http://schemas.openxmlformats.org/officeDocument/2006/relationships/slideLayout" Target="../slideLayouts/slideLayout862.xml"/><Relationship Id="rId20" Type="http://schemas.openxmlformats.org/officeDocument/2006/relationships/tags" Target="../tags/tag6488.xml"/><Relationship Id="rId1" Type="http://schemas.openxmlformats.org/officeDocument/2006/relationships/slideLayout" Target="../slideLayouts/slideLayout847.xml"/><Relationship Id="rId6" Type="http://schemas.openxmlformats.org/officeDocument/2006/relationships/slideLayout" Target="../slideLayouts/slideLayout852.xml"/><Relationship Id="rId11" Type="http://schemas.openxmlformats.org/officeDocument/2006/relationships/slideLayout" Target="../slideLayouts/slideLayout857.xml"/><Relationship Id="rId5" Type="http://schemas.openxmlformats.org/officeDocument/2006/relationships/slideLayout" Target="../slideLayouts/slideLayout851.xml"/><Relationship Id="rId15" Type="http://schemas.openxmlformats.org/officeDocument/2006/relationships/slideLayout" Target="../slideLayouts/slideLayout861.xml"/><Relationship Id="rId10" Type="http://schemas.openxmlformats.org/officeDocument/2006/relationships/slideLayout" Target="../slideLayouts/slideLayout856.xml"/><Relationship Id="rId19" Type="http://schemas.openxmlformats.org/officeDocument/2006/relationships/theme" Target="../theme/theme48.xml"/><Relationship Id="rId4" Type="http://schemas.openxmlformats.org/officeDocument/2006/relationships/slideLayout" Target="../slideLayouts/slideLayout850.xml"/><Relationship Id="rId9" Type="http://schemas.openxmlformats.org/officeDocument/2006/relationships/slideLayout" Target="../slideLayouts/slideLayout855.xml"/><Relationship Id="rId14" Type="http://schemas.openxmlformats.org/officeDocument/2006/relationships/slideLayout" Target="../slideLayouts/slideLayout86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2.xml"/><Relationship Id="rId13" Type="http://schemas.openxmlformats.org/officeDocument/2006/relationships/slideLayout" Target="../slideLayouts/slideLayout877.xml"/><Relationship Id="rId18" Type="http://schemas.openxmlformats.org/officeDocument/2006/relationships/slideLayout" Target="../slideLayouts/slideLayout882.xml"/><Relationship Id="rId3" Type="http://schemas.openxmlformats.org/officeDocument/2006/relationships/slideLayout" Target="../slideLayouts/slideLayout86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871.xml"/><Relationship Id="rId12" Type="http://schemas.openxmlformats.org/officeDocument/2006/relationships/slideLayout" Target="../slideLayouts/slideLayout876.xml"/><Relationship Id="rId17" Type="http://schemas.openxmlformats.org/officeDocument/2006/relationships/slideLayout" Target="../slideLayouts/slideLayout881.xml"/><Relationship Id="rId2" Type="http://schemas.openxmlformats.org/officeDocument/2006/relationships/slideLayout" Target="../slideLayouts/slideLayout866.xml"/><Relationship Id="rId16" Type="http://schemas.openxmlformats.org/officeDocument/2006/relationships/slideLayout" Target="../slideLayouts/slideLayout880.xml"/><Relationship Id="rId20" Type="http://schemas.openxmlformats.org/officeDocument/2006/relationships/tags" Target="../tags/tag6626.xml"/><Relationship Id="rId1" Type="http://schemas.openxmlformats.org/officeDocument/2006/relationships/slideLayout" Target="../slideLayouts/slideLayout865.xml"/><Relationship Id="rId6" Type="http://schemas.openxmlformats.org/officeDocument/2006/relationships/slideLayout" Target="../slideLayouts/slideLayout870.xml"/><Relationship Id="rId11" Type="http://schemas.openxmlformats.org/officeDocument/2006/relationships/slideLayout" Target="../slideLayouts/slideLayout875.xml"/><Relationship Id="rId5" Type="http://schemas.openxmlformats.org/officeDocument/2006/relationships/slideLayout" Target="../slideLayouts/slideLayout869.xml"/><Relationship Id="rId15" Type="http://schemas.openxmlformats.org/officeDocument/2006/relationships/slideLayout" Target="../slideLayouts/slideLayout879.xml"/><Relationship Id="rId10" Type="http://schemas.openxmlformats.org/officeDocument/2006/relationships/slideLayout" Target="../slideLayouts/slideLayout874.xml"/><Relationship Id="rId19" Type="http://schemas.openxmlformats.org/officeDocument/2006/relationships/theme" Target="../theme/theme49.xml"/><Relationship Id="rId4" Type="http://schemas.openxmlformats.org/officeDocument/2006/relationships/slideLayout" Target="../slideLayouts/slideLayout868.xml"/><Relationship Id="rId9" Type="http://schemas.openxmlformats.org/officeDocument/2006/relationships/slideLayout" Target="../slideLayouts/slideLayout873.xml"/><Relationship Id="rId14" Type="http://schemas.openxmlformats.org/officeDocument/2006/relationships/slideLayout" Target="../slideLayouts/slideLayout87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slideLayout" Target="../slideLayouts/slideLayout85.xml"/><Relationship Id="rId1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7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17" Type="http://schemas.openxmlformats.org/officeDocument/2006/relationships/slideLayout" Target="../slideLayouts/slideLayout89.xml"/><Relationship Id="rId2" Type="http://schemas.openxmlformats.org/officeDocument/2006/relationships/slideLayout" Target="../slideLayouts/slideLayout74.xml"/><Relationship Id="rId16" Type="http://schemas.openxmlformats.org/officeDocument/2006/relationships/slideLayout" Target="../slideLayouts/slideLayout88.xml"/><Relationship Id="rId20" Type="http://schemas.openxmlformats.org/officeDocument/2006/relationships/tags" Target="../tags/tag55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5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82.xml"/><Relationship Id="rId19" Type="http://schemas.openxmlformats.org/officeDocument/2006/relationships/theme" Target="../theme/theme5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8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0.xml"/><Relationship Id="rId13" Type="http://schemas.openxmlformats.org/officeDocument/2006/relationships/slideLayout" Target="../slideLayouts/slideLayout895.xml"/><Relationship Id="rId18" Type="http://schemas.openxmlformats.org/officeDocument/2006/relationships/slideLayout" Target="../slideLayouts/slideLayout900.xml"/><Relationship Id="rId3" Type="http://schemas.openxmlformats.org/officeDocument/2006/relationships/slideLayout" Target="../slideLayouts/slideLayout88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889.xml"/><Relationship Id="rId12" Type="http://schemas.openxmlformats.org/officeDocument/2006/relationships/slideLayout" Target="../slideLayouts/slideLayout894.xml"/><Relationship Id="rId17" Type="http://schemas.openxmlformats.org/officeDocument/2006/relationships/slideLayout" Target="../slideLayouts/slideLayout899.xml"/><Relationship Id="rId2" Type="http://schemas.openxmlformats.org/officeDocument/2006/relationships/slideLayout" Target="../slideLayouts/slideLayout884.xml"/><Relationship Id="rId16" Type="http://schemas.openxmlformats.org/officeDocument/2006/relationships/slideLayout" Target="../slideLayouts/slideLayout898.xml"/><Relationship Id="rId20" Type="http://schemas.openxmlformats.org/officeDocument/2006/relationships/tags" Target="../tags/tag6764.xml"/><Relationship Id="rId1" Type="http://schemas.openxmlformats.org/officeDocument/2006/relationships/slideLayout" Target="../slideLayouts/slideLayout883.xml"/><Relationship Id="rId6" Type="http://schemas.openxmlformats.org/officeDocument/2006/relationships/slideLayout" Target="../slideLayouts/slideLayout888.xml"/><Relationship Id="rId11" Type="http://schemas.openxmlformats.org/officeDocument/2006/relationships/slideLayout" Target="../slideLayouts/slideLayout893.xml"/><Relationship Id="rId5" Type="http://schemas.openxmlformats.org/officeDocument/2006/relationships/slideLayout" Target="../slideLayouts/slideLayout887.xml"/><Relationship Id="rId15" Type="http://schemas.openxmlformats.org/officeDocument/2006/relationships/slideLayout" Target="../slideLayouts/slideLayout897.xml"/><Relationship Id="rId10" Type="http://schemas.openxmlformats.org/officeDocument/2006/relationships/slideLayout" Target="../slideLayouts/slideLayout892.xml"/><Relationship Id="rId19" Type="http://schemas.openxmlformats.org/officeDocument/2006/relationships/theme" Target="../theme/theme50.xml"/><Relationship Id="rId4" Type="http://schemas.openxmlformats.org/officeDocument/2006/relationships/slideLayout" Target="../slideLayouts/slideLayout886.xml"/><Relationship Id="rId9" Type="http://schemas.openxmlformats.org/officeDocument/2006/relationships/slideLayout" Target="../slideLayouts/slideLayout891.xml"/><Relationship Id="rId14" Type="http://schemas.openxmlformats.org/officeDocument/2006/relationships/slideLayout" Target="../slideLayouts/slideLayout89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8.xml"/><Relationship Id="rId13" Type="http://schemas.openxmlformats.org/officeDocument/2006/relationships/slideLayout" Target="../slideLayouts/slideLayout913.xml"/><Relationship Id="rId18" Type="http://schemas.openxmlformats.org/officeDocument/2006/relationships/slideLayout" Target="../slideLayouts/slideLayout918.xml"/><Relationship Id="rId3" Type="http://schemas.openxmlformats.org/officeDocument/2006/relationships/slideLayout" Target="../slideLayouts/slideLayout90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907.xml"/><Relationship Id="rId12" Type="http://schemas.openxmlformats.org/officeDocument/2006/relationships/slideLayout" Target="../slideLayouts/slideLayout912.xml"/><Relationship Id="rId17" Type="http://schemas.openxmlformats.org/officeDocument/2006/relationships/slideLayout" Target="../slideLayouts/slideLayout917.xml"/><Relationship Id="rId2" Type="http://schemas.openxmlformats.org/officeDocument/2006/relationships/slideLayout" Target="../slideLayouts/slideLayout902.xml"/><Relationship Id="rId16" Type="http://schemas.openxmlformats.org/officeDocument/2006/relationships/slideLayout" Target="../slideLayouts/slideLayout916.xml"/><Relationship Id="rId20" Type="http://schemas.openxmlformats.org/officeDocument/2006/relationships/tags" Target="../tags/tag6902.xml"/><Relationship Id="rId1" Type="http://schemas.openxmlformats.org/officeDocument/2006/relationships/slideLayout" Target="../slideLayouts/slideLayout901.xml"/><Relationship Id="rId6" Type="http://schemas.openxmlformats.org/officeDocument/2006/relationships/slideLayout" Target="../slideLayouts/slideLayout906.xml"/><Relationship Id="rId11" Type="http://schemas.openxmlformats.org/officeDocument/2006/relationships/slideLayout" Target="../slideLayouts/slideLayout911.xml"/><Relationship Id="rId5" Type="http://schemas.openxmlformats.org/officeDocument/2006/relationships/slideLayout" Target="../slideLayouts/slideLayout905.xml"/><Relationship Id="rId15" Type="http://schemas.openxmlformats.org/officeDocument/2006/relationships/slideLayout" Target="../slideLayouts/slideLayout915.xml"/><Relationship Id="rId10" Type="http://schemas.openxmlformats.org/officeDocument/2006/relationships/slideLayout" Target="../slideLayouts/slideLayout910.xml"/><Relationship Id="rId19" Type="http://schemas.openxmlformats.org/officeDocument/2006/relationships/theme" Target="../theme/theme51.xml"/><Relationship Id="rId4" Type="http://schemas.openxmlformats.org/officeDocument/2006/relationships/slideLayout" Target="../slideLayouts/slideLayout904.xml"/><Relationship Id="rId9" Type="http://schemas.openxmlformats.org/officeDocument/2006/relationships/slideLayout" Target="../slideLayouts/slideLayout909.xml"/><Relationship Id="rId14" Type="http://schemas.openxmlformats.org/officeDocument/2006/relationships/slideLayout" Target="../slideLayouts/slideLayout91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6.xml"/><Relationship Id="rId13" Type="http://schemas.openxmlformats.org/officeDocument/2006/relationships/slideLayout" Target="../slideLayouts/slideLayout931.xml"/><Relationship Id="rId18" Type="http://schemas.openxmlformats.org/officeDocument/2006/relationships/slideLayout" Target="../slideLayouts/slideLayout936.xml"/><Relationship Id="rId3" Type="http://schemas.openxmlformats.org/officeDocument/2006/relationships/slideLayout" Target="../slideLayouts/slideLayout92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925.xml"/><Relationship Id="rId12" Type="http://schemas.openxmlformats.org/officeDocument/2006/relationships/slideLayout" Target="../slideLayouts/slideLayout930.xml"/><Relationship Id="rId17" Type="http://schemas.openxmlformats.org/officeDocument/2006/relationships/slideLayout" Target="../slideLayouts/slideLayout935.xml"/><Relationship Id="rId2" Type="http://schemas.openxmlformats.org/officeDocument/2006/relationships/slideLayout" Target="../slideLayouts/slideLayout920.xml"/><Relationship Id="rId16" Type="http://schemas.openxmlformats.org/officeDocument/2006/relationships/slideLayout" Target="../slideLayouts/slideLayout934.xml"/><Relationship Id="rId20" Type="http://schemas.openxmlformats.org/officeDocument/2006/relationships/tags" Target="../tags/tag7040.xml"/><Relationship Id="rId1" Type="http://schemas.openxmlformats.org/officeDocument/2006/relationships/slideLayout" Target="../slideLayouts/slideLayout919.xml"/><Relationship Id="rId6" Type="http://schemas.openxmlformats.org/officeDocument/2006/relationships/slideLayout" Target="../slideLayouts/slideLayout924.xml"/><Relationship Id="rId11" Type="http://schemas.openxmlformats.org/officeDocument/2006/relationships/slideLayout" Target="../slideLayouts/slideLayout929.xml"/><Relationship Id="rId5" Type="http://schemas.openxmlformats.org/officeDocument/2006/relationships/slideLayout" Target="../slideLayouts/slideLayout923.xml"/><Relationship Id="rId15" Type="http://schemas.openxmlformats.org/officeDocument/2006/relationships/slideLayout" Target="../slideLayouts/slideLayout933.xml"/><Relationship Id="rId10" Type="http://schemas.openxmlformats.org/officeDocument/2006/relationships/slideLayout" Target="../slideLayouts/slideLayout928.xml"/><Relationship Id="rId19" Type="http://schemas.openxmlformats.org/officeDocument/2006/relationships/theme" Target="../theme/theme52.xml"/><Relationship Id="rId4" Type="http://schemas.openxmlformats.org/officeDocument/2006/relationships/slideLayout" Target="../slideLayouts/slideLayout922.xml"/><Relationship Id="rId9" Type="http://schemas.openxmlformats.org/officeDocument/2006/relationships/slideLayout" Target="../slideLayouts/slideLayout927.xml"/><Relationship Id="rId14" Type="http://schemas.openxmlformats.org/officeDocument/2006/relationships/slideLayout" Target="../slideLayouts/slideLayout93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4.xml"/><Relationship Id="rId13" Type="http://schemas.openxmlformats.org/officeDocument/2006/relationships/slideLayout" Target="../slideLayouts/slideLayout949.xml"/><Relationship Id="rId18" Type="http://schemas.openxmlformats.org/officeDocument/2006/relationships/slideLayout" Target="../slideLayouts/slideLayout954.xml"/><Relationship Id="rId3" Type="http://schemas.openxmlformats.org/officeDocument/2006/relationships/slideLayout" Target="../slideLayouts/slideLayout93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943.xml"/><Relationship Id="rId12" Type="http://schemas.openxmlformats.org/officeDocument/2006/relationships/slideLayout" Target="../slideLayouts/slideLayout948.xml"/><Relationship Id="rId17" Type="http://schemas.openxmlformats.org/officeDocument/2006/relationships/slideLayout" Target="../slideLayouts/slideLayout953.xml"/><Relationship Id="rId2" Type="http://schemas.openxmlformats.org/officeDocument/2006/relationships/slideLayout" Target="../slideLayouts/slideLayout938.xml"/><Relationship Id="rId16" Type="http://schemas.openxmlformats.org/officeDocument/2006/relationships/slideLayout" Target="../slideLayouts/slideLayout952.xml"/><Relationship Id="rId20" Type="http://schemas.openxmlformats.org/officeDocument/2006/relationships/tags" Target="../tags/tag7178.xml"/><Relationship Id="rId1" Type="http://schemas.openxmlformats.org/officeDocument/2006/relationships/slideLayout" Target="../slideLayouts/slideLayout937.xml"/><Relationship Id="rId6" Type="http://schemas.openxmlformats.org/officeDocument/2006/relationships/slideLayout" Target="../slideLayouts/slideLayout942.xml"/><Relationship Id="rId11" Type="http://schemas.openxmlformats.org/officeDocument/2006/relationships/slideLayout" Target="../slideLayouts/slideLayout947.xml"/><Relationship Id="rId5" Type="http://schemas.openxmlformats.org/officeDocument/2006/relationships/slideLayout" Target="../slideLayouts/slideLayout941.xml"/><Relationship Id="rId15" Type="http://schemas.openxmlformats.org/officeDocument/2006/relationships/slideLayout" Target="../slideLayouts/slideLayout951.xml"/><Relationship Id="rId10" Type="http://schemas.openxmlformats.org/officeDocument/2006/relationships/slideLayout" Target="../slideLayouts/slideLayout946.xml"/><Relationship Id="rId19" Type="http://schemas.openxmlformats.org/officeDocument/2006/relationships/theme" Target="../theme/theme53.xml"/><Relationship Id="rId4" Type="http://schemas.openxmlformats.org/officeDocument/2006/relationships/slideLayout" Target="../slideLayouts/slideLayout940.xml"/><Relationship Id="rId9" Type="http://schemas.openxmlformats.org/officeDocument/2006/relationships/slideLayout" Target="../slideLayouts/slideLayout945.xml"/><Relationship Id="rId14" Type="http://schemas.openxmlformats.org/officeDocument/2006/relationships/slideLayout" Target="../slideLayouts/slideLayout95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2.xml"/><Relationship Id="rId13" Type="http://schemas.openxmlformats.org/officeDocument/2006/relationships/slideLayout" Target="../slideLayouts/slideLayout967.xml"/><Relationship Id="rId18" Type="http://schemas.openxmlformats.org/officeDocument/2006/relationships/slideLayout" Target="../slideLayouts/slideLayout972.xml"/><Relationship Id="rId3" Type="http://schemas.openxmlformats.org/officeDocument/2006/relationships/slideLayout" Target="../slideLayouts/slideLayout95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961.xml"/><Relationship Id="rId12" Type="http://schemas.openxmlformats.org/officeDocument/2006/relationships/slideLayout" Target="../slideLayouts/slideLayout966.xml"/><Relationship Id="rId17" Type="http://schemas.openxmlformats.org/officeDocument/2006/relationships/slideLayout" Target="../slideLayouts/slideLayout971.xml"/><Relationship Id="rId2" Type="http://schemas.openxmlformats.org/officeDocument/2006/relationships/slideLayout" Target="../slideLayouts/slideLayout956.xml"/><Relationship Id="rId16" Type="http://schemas.openxmlformats.org/officeDocument/2006/relationships/slideLayout" Target="../slideLayouts/slideLayout970.xml"/><Relationship Id="rId20" Type="http://schemas.openxmlformats.org/officeDocument/2006/relationships/tags" Target="../tags/tag7316.xml"/><Relationship Id="rId1" Type="http://schemas.openxmlformats.org/officeDocument/2006/relationships/slideLayout" Target="../slideLayouts/slideLayout955.xml"/><Relationship Id="rId6" Type="http://schemas.openxmlformats.org/officeDocument/2006/relationships/slideLayout" Target="../slideLayouts/slideLayout960.xml"/><Relationship Id="rId11" Type="http://schemas.openxmlformats.org/officeDocument/2006/relationships/slideLayout" Target="../slideLayouts/slideLayout965.xml"/><Relationship Id="rId5" Type="http://schemas.openxmlformats.org/officeDocument/2006/relationships/slideLayout" Target="../slideLayouts/slideLayout959.xml"/><Relationship Id="rId15" Type="http://schemas.openxmlformats.org/officeDocument/2006/relationships/slideLayout" Target="../slideLayouts/slideLayout969.xml"/><Relationship Id="rId10" Type="http://schemas.openxmlformats.org/officeDocument/2006/relationships/slideLayout" Target="../slideLayouts/slideLayout964.xml"/><Relationship Id="rId19" Type="http://schemas.openxmlformats.org/officeDocument/2006/relationships/theme" Target="../theme/theme54.xml"/><Relationship Id="rId4" Type="http://schemas.openxmlformats.org/officeDocument/2006/relationships/slideLayout" Target="../slideLayouts/slideLayout958.xml"/><Relationship Id="rId9" Type="http://schemas.openxmlformats.org/officeDocument/2006/relationships/slideLayout" Target="../slideLayouts/slideLayout963.xml"/><Relationship Id="rId14" Type="http://schemas.openxmlformats.org/officeDocument/2006/relationships/slideLayout" Target="../slideLayouts/slideLayout96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0.xml"/><Relationship Id="rId13" Type="http://schemas.openxmlformats.org/officeDocument/2006/relationships/slideLayout" Target="../slideLayouts/slideLayout985.xml"/><Relationship Id="rId18" Type="http://schemas.openxmlformats.org/officeDocument/2006/relationships/slideLayout" Target="../slideLayouts/slideLayout990.xml"/><Relationship Id="rId3" Type="http://schemas.openxmlformats.org/officeDocument/2006/relationships/slideLayout" Target="../slideLayouts/slideLayout97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979.xml"/><Relationship Id="rId12" Type="http://schemas.openxmlformats.org/officeDocument/2006/relationships/slideLayout" Target="../slideLayouts/slideLayout984.xml"/><Relationship Id="rId17" Type="http://schemas.openxmlformats.org/officeDocument/2006/relationships/slideLayout" Target="../slideLayouts/slideLayout989.xml"/><Relationship Id="rId2" Type="http://schemas.openxmlformats.org/officeDocument/2006/relationships/slideLayout" Target="../slideLayouts/slideLayout974.xml"/><Relationship Id="rId16" Type="http://schemas.openxmlformats.org/officeDocument/2006/relationships/slideLayout" Target="../slideLayouts/slideLayout988.xml"/><Relationship Id="rId20" Type="http://schemas.openxmlformats.org/officeDocument/2006/relationships/tags" Target="../tags/tag7454.xml"/><Relationship Id="rId1" Type="http://schemas.openxmlformats.org/officeDocument/2006/relationships/slideLayout" Target="../slideLayouts/slideLayout973.xml"/><Relationship Id="rId6" Type="http://schemas.openxmlformats.org/officeDocument/2006/relationships/slideLayout" Target="../slideLayouts/slideLayout978.xml"/><Relationship Id="rId11" Type="http://schemas.openxmlformats.org/officeDocument/2006/relationships/slideLayout" Target="../slideLayouts/slideLayout983.xml"/><Relationship Id="rId5" Type="http://schemas.openxmlformats.org/officeDocument/2006/relationships/slideLayout" Target="../slideLayouts/slideLayout977.xml"/><Relationship Id="rId15" Type="http://schemas.openxmlformats.org/officeDocument/2006/relationships/slideLayout" Target="../slideLayouts/slideLayout987.xml"/><Relationship Id="rId10" Type="http://schemas.openxmlformats.org/officeDocument/2006/relationships/slideLayout" Target="../slideLayouts/slideLayout982.xml"/><Relationship Id="rId19" Type="http://schemas.openxmlformats.org/officeDocument/2006/relationships/theme" Target="../theme/theme55.xml"/><Relationship Id="rId4" Type="http://schemas.openxmlformats.org/officeDocument/2006/relationships/slideLayout" Target="../slideLayouts/slideLayout976.xml"/><Relationship Id="rId9" Type="http://schemas.openxmlformats.org/officeDocument/2006/relationships/slideLayout" Target="../slideLayouts/slideLayout981.xml"/><Relationship Id="rId14" Type="http://schemas.openxmlformats.org/officeDocument/2006/relationships/slideLayout" Target="../slideLayouts/slideLayout98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8.xml"/><Relationship Id="rId13" Type="http://schemas.openxmlformats.org/officeDocument/2006/relationships/slideLayout" Target="../slideLayouts/slideLayout1003.xml"/><Relationship Id="rId18" Type="http://schemas.openxmlformats.org/officeDocument/2006/relationships/slideLayout" Target="../slideLayouts/slideLayout1008.xml"/><Relationship Id="rId3" Type="http://schemas.openxmlformats.org/officeDocument/2006/relationships/slideLayout" Target="../slideLayouts/slideLayout99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997.xml"/><Relationship Id="rId12" Type="http://schemas.openxmlformats.org/officeDocument/2006/relationships/slideLayout" Target="../slideLayouts/slideLayout1002.xml"/><Relationship Id="rId17" Type="http://schemas.openxmlformats.org/officeDocument/2006/relationships/slideLayout" Target="../slideLayouts/slideLayout1007.xml"/><Relationship Id="rId2" Type="http://schemas.openxmlformats.org/officeDocument/2006/relationships/slideLayout" Target="../slideLayouts/slideLayout992.xml"/><Relationship Id="rId16" Type="http://schemas.openxmlformats.org/officeDocument/2006/relationships/slideLayout" Target="../slideLayouts/slideLayout1006.xml"/><Relationship Id="rId20" Type="http://schemas.openxmlformats.org/officeDocument/2006/relationships/tags" Target="../tags/tag7592.xml"/><Relationship Id="rId1" Type="http://schemas.openxmlformats.org/officeDocument/2006/relationships/slideLayout" Target="../slideLayouts/slideLayout991.xml"/><Relationship Id="rId6" Type="http://schemas.openxmlformats.org/officeDocument/2006/relationships/slideLayout" Target="../slideLayouts/slideLayout996.xml"/><Relationship Id="rId11" Type="http://schemas.openxmlformats.org/officeDocument/2006/relationships/slideLayout" Target="../slideLayouts/slideLayout1001.xml"/><Relationship Id="rId5" Type="http://schemas.openxmlformats.org/officeDocument/2006/relationships/slideLayout" Target="../slideLayouts/slideLayout995.xml"/><Relationship Id="rId15" Type="http://schemas.openxmlformats.org/officeDocument/2006/relationships/slideLayout" Target="../slideLayouts/slideLayout1005.xml"/><Relationship Id="rId10" Type="http://schemas.openxmlformats.org/officeDocument/2006/relationships/slideLayout" Target="../slideLayouts/slideLayout1000.xml"/><Relationship Id="rId19" Type="http://schemas.openxmlformats.org/officeDocument/2006/relationships/theme" Target="../theme/theme56.xml"/><Relationship Id="rId4" Type="http://schemas.openxmlformats.org/officeDocument/2006/relationships/slideLayout" Target="../slideLayouts/slideLayout994.xml"/><Relationship Id="rId9" Type="http://schemas.openxmlformats.org/officeDocument/2006/relationships/slideLayout" Target="../slideLayouts/slideLayout999.xml"/><Relationship Id="rId14" Type="http://schemas.openxmlformats.org/officeDocument/2006/relationships/slideLayout" Target="../slideLayouts/slideLayout100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6.xml"/><Relationship Id="rId13" Type="http://schemas.openxmlformats.org/officeDocument/2006/relationships/slideLayout" Target="../slideLayouts/slideLayout1021.xml"/><Relationship Id="rId18" Type="http://schemas.openxmlformats.org/officeDocument/2006/relationships/slideLayout" Target="../slideLayouts/slideLayout1026.xml"/><Relationship Id="rId3" Type="http://schemas.openxmlformats.org/officeDocument/2006/relationships/slideLayout" Target="../slideLayouts/slideLayout101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015.xml"/><Relationship Id="rId12" Type="http://schemas.openxmlformats.org/officeDocument/2006/relationships/slideLayout" Target="../slideLayouts/slideLayout1020.xml"/><Relationship Id="rId17" Type="http://schemas.openxmlformats.org/officeDocument/2006/relationships/slideLayout" Target="../slideLayouts/slideLayout1025.xml"/><Relationship Id="rId2" Type="http://schemas.openxmlformats.org/officeDocument/2006/relationships/slideLayout" Target="../slideLayouts/slideLayout1010.xml"/><Relationship Id="rId16" Type="http://schemas.openxmlformats.org/officeDocument/2006/relationships/slideLayout" Target="../slideLayouts/slideLayout1024.xml"/><Relationship Id="rId20" Type="http://schemas.openxmlformats.org/officeDocument/2006/relationships/tags" Target="../tags/tag7730.xml"/><Relationship Id="rId1" Type="http://schemas.openxmlformats.org/officeDocument/2006/relationships/slideLayout" Target="../slideLayouts/slideLayout1009.xml"/><Relationship Id="rId6" Type="http://schemas.openxmlformats.org/officeDocument/2006/relationships/slideLayout" Target="../slideLayouts/slideLayout1014.xml"/><Relationship Id="rId11" Type="http://schemas.openxmlformats.org/officeDocument/2006/relationships/slideLayout" Target="../slideLayouts/slideLayout1019.xml"/><Relationship Id="rId5" Type="http://schemas.openxmlformats.org/officeDocument/2006/relationships/slideLayout" Target="../slideLayouts/slideLayout1013.xml"/><Relationship Id="rId15" Type="http://schemas.openxmlformats.org/officeDocument/2006/relationships/slideLayout" Target="../slideLayouts/slideLayout1023.xml"/><Relationship Id="rId10" Type="http://schemas.openxmlformats.org/officeDocument/2006/relationships/slideLayout" Target="../slideLayouts/slideLayout1018.xml"/><Relationship Id="rId19" Type="http://schemas.openxmlformats.org/officeDocument/2006/relationships/theme" Target="../theme/theme57.xml"/><Relationship Id="rId4" Type="http://schemas.openxmlformats.org/officeDocument/2006/relationships/slideLayout" Target="../slideLayouts/slideLayout1012.xml"/><Relationship Id="rId9" Type="http://schemas.openxmlformats.org/officeDocument/2006/relationships/slideLayout" Target="../slideLayouts/slideLayout1017.xml"/><Relationship Id="rId14" Type="http://schemas.openxmlformats.org/officeDocument/2006/relationships/slideLayout" Target="../slideLayouts/slideLayout102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4.xml"/><Relationship Id="rId13" Type="http://schemas.openxmlformats.org/officeDocument/2006/relationships/slideLayout" Target="../slideLayouts/slideLayout1039.xml"/><Relationship Id="rId18" Type="http://schemas.openxmlformats.org/officeDocument/2006/relationships/slideLayout" Target="../slideLayouts/slideLayout1044.xml"/><Relationship Id="rId3" Type="http://schemas.openxmlformats.org/officeDocument/2006/relationships/slideLayout" Target="../slideLayouts/slideLayout102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033.xml"/><Relationship Id="rId12" Type="http://schemas.openxmlformats.org/officeDocument/2006/relationships/slideLayout" Target="../slideLayouts/slideLayout1038.xml"/><Relationship Id="rId17" Type="http://schemas.openxmlformats.org/officeDocument/2006/relationships/slideLayout" Target="../slideLayouts/slideLayout1043.xml"/><Relationship Id="rId2" Type="http://schemas.openxmlformats.org/officeDocument/2006/relationships/slideLayout" Target="../slideLayouts/slideLayout1028.xml"/><Relationship Id="rId16" Type="http://schemas.openxmlformats.org/officeDocument/2006/relationships/slideLayout" Target="../slideLayouts/slideLayout1042.xml"/><Relationship Id="rId20" Type="http://schemas.openxmlformats.org/officeDocument/2006/relationships/tags" Target="../tags/tag7868.xml"/><Relationship Id="rId1" Type="http://schemas.openxmlformats.org/officeDocument/2006/relationships/slideLayout" Target="../slideLayouts/slideLayout1027.xml"/><Relationship Id="rId6" Type="http://schemas.openxmlformats.org/officeDocument/2006/relationships/slideLayout" Target="../slideLayouts/slideLayout1032.xml"/><Relationship Id="rId11" Type="http://schemas.openxmlformats.org/officeDocument/2006/relationships/slideLayout" Target="../slideLayouts/slideLayout1037.xml"/><Relationship Id="rId5" Type="http://schemas.openxmlformats.org/officeDocument/2006/relationships/slideLayout" Target="../slideLayouts/slideLayout1031.xml"/><Relationship Id="rId15" Type="http://schemas.openxmlformats.org/officeDocument/2006/relationships/slideLayout" Target="../slideLayouts/slideLayout1041.xml"/><Relationship Id="rId10" Type="http://schemas.openxmlformats.org/officeDocument/2006/relationships/slideLayout" Target="../slideLayouts/slideLayout1036.xml"/><Relationship Id="rId19" Type="http://schemas.openxmlformats.org/officeDocument/2006/relationships/theme" Target="../theme/theme58.xml"/><Relationship Id="rId4" Type="http://schemas.openxmlformats.org/officeDocument/2006/relationships/slideLayout" Target="../slideLayouts/slideLayout1030.xml"/><Relationship Id="rId9" Type="http://schemas.openxmlformats.org/officeDocument/2006/relationships/slideLayout" Target="../slideLayouts/slideLayout1035.xml"/><Relationship Id="rId14" Type="http://schemas.openxmlformats.org/officeDocument/2006/relationships/slideLayout" Target="../slideLayouts/slideLayout104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2.xml"/><Relationship Id="rId13" Type="http://schemas.openxmlformats.org/officeDocument/2006/relationships/slideLayout" Target="../slideLayouts/slideLayout1057.xml"/><Relationship Id="rId18" Type="http://schemas.openxmlformats.org/officeDocument/2006/relationships/slideLayout" Target="../slideLayouts/slideLayout1062.xml"/><Relationship Id="rId3" Type="http://schemas.openxmlformats.org/officeDocument/2006/relationships/slideLayout" Target="../slideLayouts/slideLayout104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051.xml"/><Relationship Id="rId12" Type="http://schemas.openxmlformats.org/officeDocument/2006/relationships/slideLayout" Target="../slideLayouts/slideLayout1056.xml"/><Relationship Id="rId17" Type="http://schemas.openxmlformats.org/officeDocument/2006/relationships/slideLayout" Target="../slideLayouts/slideLayout1061.xml"/><Relationship Id="rId2" Type="http://schemas.openxmlformats.org/officeDocument/2006/relationships/slideLayout" Target="../slideLayouts/slideLayout1046.xml"/><Relationship Id="rId16" Type="http://schemas.openxmlformats.org/officeDocument/2006/relationships/slideLayout" Target="../slideLayouts/slideLayout1060.xml"/><Relationship Id="rId20" Type="http://schemas.openxmlformats.org/officeDocument/2006/relationships/tags" Target="../tags/tag8006.xml"/><Relationship Id="rId1" Type="http://schemas.openxmlformats.org/officeDocument/2006/relationships/slideLayout" Target="../slideLayouts/slideLayout1045.xml"/><Relationship Id="rId6" Type="http://schemas.openxmlformats.org/officeDocument/2006/relationships/slideLayout" Target="../slideLayouts/slideLayout1050.xml"/><Relationship Id="rId11" Type="http://schemas.openxmlformats.org/officeDocument/2006/relationships/slideLayout" Target="../slideLayouts/slideLayout1055.xml"/><Relationship Id="rId5" Type="http://schemas.openxmlformats.org/officeDocument/2006/relationships/slideLayout" Target="../slideLayouts/slideLayout1049.xml"/><Relationship Id="rId15" Type="http://schemas.openxmlformats.org/officeDocument/2006/relationships/slideLayout" Target="../slideLayouts/slideLayout1059.xml"/><Relationship Id="rId10" Type="http://schemas.openxmlformats.org/officeDocument/2006/relationships/slideLayout" Target="../slideLayouts/slideLayout1054.xml"/><Relationship Id="rId19" Type="http://schemas.openxmlformats.org/officeDocument/2006/relationships/theme" Target="../theme/theme59.xml"/><Relationship Id="rId4" Type="http://schemas.openxmlformats.org/officeDocument/2006/relationships/slideLayout" Target="../slideLayouts/slideLayout1048.xml"/><Relationship Id="rId9" Type="http://schemas.openxmlformats.org/officeDocument/2006/relationships/slideLayout" Target="../slideLayouts/slideLayout1053.xml"/><Relationship Id="rId14" Type="http://schemas.openxmlformats.org/officeDocument/2006/relationships/slideLayout" Target="../slideLayouts/slideLayout105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13" Type="http://schemas.openxmlformats.org/officeDocument/2006/relationships/slideLayout" Target="../slideLayouts/slideLayout103.xml"/><Relationship Id="rId18" Type="http://schemas.openxmlformats.org/officeDocument/2006/relationships/slideLayout" Target="../slideLayouts/slideLayout108.xml"/><Relationship Id="rId3" Type="http://schemas.openxmlformats.org/officeDocument/2006/relationships/slideLayout" Target="../slideLayouts/slideLayout9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97.xml"/><Relationship Id="rId12" Type="http://schemas.openxmlformats.org/officeDocument/2006/relationships/slideLayout" Target="../slideLayouts/slideLayout102.xml"/><Relationship Id="rId17" Type="http://schemas.openxmlformats.org/officeDocument/2006/relationships/slideLayout" Target="../slideLayouts/slideLayout107.xml"/><Relationship Id="rId2" Type="http://schemas.openxmlformats.org/officeDocument/2006/relationships/slideLayout" Target="../slideLayouts/slideLayout92.xml"/><Relationship Id="rId16" Type="http://schemas.openxmlformats.org/officeDocument/2006/relationships/slideLayout" Target="../slideLayouts/slideLayout106.xml"/><Relationship Id="rId20" Type="http://schemas.openxmlformats.org/officeDocument/2006/relationships/tags" Target="../tags/tag6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95.xml"/><Relationship Id="rId15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100.xml"/><Relationship Id="rId19" Type="http://schemas.openxmlformats.org/officeDocument/2006/relationships/theme" Target="../theme/theme6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Relationship Id="rId14" Type="http://schemas.openxmlformats.org/officeDocument/2006/relationships/slideLayout" Target="../slideLayouts/slideLayout10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0.xml"/><Relationship Id="rId13" Type="http://schemas.openxmlformats.org/officeDocument/2006/relationships/slideLayout" Target="../slideLayouts/slideLayout1075.xml"/><Relationship Id="rId18" Type="http://schemas.openxmlformats.org/officeDocument/2006/relationships/slideLayout" Target="../slideLayouts/slideLayout1080.xml"/><Relationship Id="rId3" Type="http://schemas.openxmlformats.org/officeDocument/2006/relationships/slideLayout" Target="../slideLayouts/slideLayout106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069.xml"/><Relationship Id="rId12" Type="http://schemas.openxmlformats.org/officeDocument/2006/relationships/slideLayout" Target="../slideLayouts/slideLayout1074.xml"/><Relationship Id="rId17" Type="http://schemas.openxmlformats.org/officeDocument/2006/relationships/slideLayout" Target="../slideLayouts/slideLayout1079.xml"/><Relationship Id="rId2" Type="http://schemas.openxmlformats.org/officeDocument/2006/relationships/slideLayout" Target="../slideLayouts/slideLayout1064.xml"/><Relationship Id="rId16" Type="http://schemas.openxmlformats.org/officeDocument/2006/relationships/slideLayout" Target="../slideLayouts/slideLayout1078.xml"/><Relationship Id="rId20" Type="http://schemas.openxmlformats.org/officeDocument/2006/relationships/tags" Target="../tags/tag8144.xml"/><Relationship Id="rId1" Type="http://schemas.openxmlformats.org/officeDocument/2006/relationships/slideLayout" Target="../slideLayouts/slideLayout1063.xml"/><Relationship Id="rId6" Type="http://schemas.openxmlformats.org/officeDocument/2006/relationships/slideLayout" Target="../slideLayouts/slideLayout1068.xml"/><Relationship Id="rId11" Type="http://schemas.openxmlformats.org/officeDocument/2006/relationships/slideLayout" Target="../slideLayouts/slideLayout1073.xml"/><Relationship Id="rId5" Type="http://schemas.openxmlformats.org/officeDocument/2006/relationships/slideLayout" Target="../slideLayouts/slideLayout1067.xml"/><Relationship Id="rId15" Type="http://schemas.openxmlformats.org/officeDocument/2006/relationships/slideLayout" Target="../slideLayouts/slideLayout1077.xml"/><Relationship Id="rId10" Type="http://schemas.openxmlformats.org/officeDocument/2006/relationships/slideLayout" Target="../slideLayouts/slideLayout1072.xml"/><Relationship Id="rId19" Type="http://schemas.openxmlformats.org/officeDocument/2006/relationships/theme" Target="../theme/theme60.xml"/><Relationship Id="rId4" Type="http://schemas.openxmlformats.org/officeDocument/2006/relationships/slideLayout" Target="../slideLayouts/slideLayout1066.xml"/><Relationship Id="rId9" Type="http://schemas.openxmlformats.org/officeDocument/2006/relationships/slideLayout" Target="../slideLayouts/slideLayout1071.xml"/><Relationship Id="rId14" Type="http://schemas.openxmlformats.org/officeDocument/2006/relationships/slideLayout" Target="../slideLayouts/slideLayout107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8.xml"/><Relationship Id="rId13" Type="http://schemas.openxmlformats.org/officeDocument/2006/relationships/slideLayout" Target="../slideLayouts/slideLayout1093.xml"/><Relationship Id="rId18" Type="http://schemas.openxmlformats.org/officeDocument/2006/relationships/slideLayout" Target="../slideLayouts/slideLayout1098.xml"/><Relationship Id="rId3" Type="http://schemas.openxmlformats.org/officeDocument/2006/relationships/slideLayout" Target="../slideLayouts/slideLayout108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087.xml"/><Relationship Id="rId12" Type="http://schemas.openxmlformats.org/officeDocument/2006/relationships/slideLayout" Target="../slideLayouts/slideLayout1092.xml"/><Relationship Id="rId17" Type="http://schemas.openxmlformats.org/officeDocument/2006/relationships/slideLayout" Target="../slideLayouts/slideLayout1097.xml"/><Relationship Id="rId2" Type="http://schemas.openxmlformats.org/officeDocument/2006/relationships/slideLayout" Target="../slideLayouts/slideLayout1082.xml"/><Relationship Id="rId16" Type="http://schemas.openxmlformats.org/officeDocument/2006/relationships/slideLayout" Target="../slideLayouts/slideLayout1096.xml"/><Relationship Id="rId20" Type="http://schemas.openxmlformats.org/officeDocument/2006/relationships/tags" Target="../tags/tag8282.xml"/><Relationship Id="rId1" Type="http://schemas.openxmlformats.org/officeDocument/2006/relationships/slideLayout" Target="../slideLayouts/slideLayout1081.xml"/><Relationship Id="rId6" Type="http://schemas.openxmlformats.org/officeDocument/2006/relationships/slideLayout" Target="../slideLayouts/slideLayout1086.xml"/><Relationship Id="rId11" Type="http://schemas.openxmlformats.org/officeDocument/2006/relationships/slideLayout" Target="../slideLayouts/slideLayout1091.xml"/><Relationship Id="rId5" Type="http://schemas.openxmlformats.org/officeDocument/2006/relationships/slideLayout" Target="../slideLayouts/slideLayout1085.xml"/><Relationship Id="rId15" Type="http://schemas.openxmlformats.org/officeDocument/2006/relationships/slideLayout" Target="../slideLayouts/slideLayout1095.xml"/><Relationship Id="rId10" Type="http://schemas.openxmlformats.org/officeDocument/2006/relationships/slideLayout" Target="../slideLayouts/slideLayout1090.xml"/><Relationship Id="rId19" Type="http://schemas.openxmlformats.org/officeDocument/2006/relationships/theme" Target="../theme/theme61.xml"/><Relationship Id="rId4" Type="http://schemas.openxmlformats.org/officeDocument/2006/relationships/slideLayout" Target="../slideLayouts/slideLayout1084.xml"/><Relationship Id="rId9" Type="http://schemas.openxmlformats.org/officeDocument/2006/relationships/slideLayout" Target="../slideLayouts/slideLayout1089.xml"/><Relationship Id="rId14" Type="http://schemas.openxmlformats.org/officeDocument/2006/relationships/slideLayout" Target="../slideLayouts/slideLayout109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6.xml"/><Relationship Id="rId13" Type="http://schemas.openxmlformats.org/officeDocument/2006/relationships/slideLayout" Target="../slideLayouts/slideLayout1111.xml"/><Relationship Id="rId18" Type="http://schemas.openxmlformats.org/officeDocument/2006/relationships/slideLayout" Target="../slideLayouts/slideLayout1116.xml"/><Relationship Id="rId3" Type="http://schemas.openxmlformats.org/officeDocument/2006/relationships/slideLayout" Target="../slideLayouts/slideLayout110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105.xml"/><Relationship Id="rId12" Type="http://schemas.openxmlformats.org/officeDocument/2006/relationships/slideLayout" Target="../slideLayouts/slideLayout1110.xml"/><Relationship Id="rId17" Type="http://schemas.openxmlformats.org/officeDocument/2006/relationships/slideLayout" Target="../slideLayouts/slideLayout1115.xml"/><Relationship Id="rId2" Type="http://schemas.openxmlformats.org/officeDocument/2006/relationships/slideLayout" Target="../slideLayouts/slideLayout1100.xml"/><Relationship Id="rId16" Type="http://schemas.openxmlformats.org/officeDocument/2006/relationships/slideLayout" Target="../slideLayouts/slideLayout1114.xml"/><Relationship Id="rId20" Type="http://schemas.openxmlformats.org/officeDocument/2006/relationships/tags" Target="../tags/tag8420.xml"/><Relationship Id="rId1" Type="http://schemas.openxmlformats.org/officeDocument/2006/relationships/slideLayout" Target="../slideLayouts/slideLayout1099.xml"/><Relationship Id="rId6" Type="http://schemas.openxmlformats.org/officeDocument/2006/relationships/slideLayout" Target="../slideLayouts/slideLayout1104.xml"/><Relationship Id="rId11" Type="http://schemas.openxmlformats.org/officeDocument/2006/relationships/slideLayout" Target="../slideLayouts/slideLayout1109.xml"/><Relationship Id="rId5" Type="http://schemas.openxmlformats.org/officeDocument/2006/relationships/slideLayout" Target="../slideLayouts/slideLayout1103.xml"/><Relationship Id="rId15" Type="http://schemas.openxmlformats.org/officeDocument/2006/relationships/slideLayout" Target="../slideLayouts/slideLayout1113.xml"/><Relationship Id="rId10" Type="http://schemas.openxmlformats.org/officeDocument/2006/relationships/slideLayout" Target="../slideLayouts/slideLayout1108.xml"/><Relationship Id="rId19" Type="http://schemas.openxmlformats.org/officeDocument/2006/relationships/theme" Target="../theme/theme62.xml"/><Relationship Id="rId4" Type="http://schemas.openxmlformats.org/officeDocument/2006/relationships/slideLayout" Target="../slideLayouts/slideLayout1102.xml"/><Relationship Id="rId9" Type="http://schemas.openxmlformats.org/officeDocument/2006/relationships/slideLayout" Target="../slideLayouts/slideLayout1107.xml"/><Relationship Id="rId14" Type="http://schemas.openxmlformats.org/officeDocument/2006/relationships/slideLayout" Target="../slideLayouts/slideLayout111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4.xml"/><Relationship Id="rId13" Type="http://schemas.openxmlformats.org/officeDocument/2006/relationships/slideLayout" Target="../slideLayouts/slideLayout1129.xml"/><Relationship Id="rId18" Type="http://schemas.openxmlformats.org/officeDocument/2006/relationships/slideLayout" Target="../slideLayouts/slideLayout1134.xml"/><Relationship Id="rId3" Type="http://schemas.openxmlformats.org/officeDocument/2006/relationships/slideLayout" Target="../slideLayouts/slideLayout111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123.xml"/><Relationship Id="rId12" Type="http://schemas.openxmlformats.org/officeDocument/2006/relationships/slideLayout" Target="../slideLayouts/slideLayout1128.xml"/><Relationship Id="rId17" Type="http://schemas.openxmlformats.org/officeDocument/2006/relationships/slideLayout" Target="../slideLayouts/slideLayout1133.xml"/><Relationship Id="rId2" Type="http://schemas.openxmlformats.org/officeDocument/2006/relationships/slideLayout" Target="../slideLayouts/slideLayout1118.xml"/><Relationship Id="rId16" Type="http://schemas.openxmlformats.org/officeDocument/2006/relationships/slideLayout" Target="../slideLayouts/slideLayout1132.xml"/><Relationship Id="rId20" Type="http://schemas.openxmlformats.org/officeDocument/2006/relationships/tags" Target="../tags/tag8558.xml"/><Relationship Id="rId1" Type="http://schemas.openxmlformats.org/officeDocument/2006/relationships/slideLayout" Target="../slideLayouts/slideLayout1117.xml"/><Relationship Id="rId6" Type="http://schemas.openxmlformats.org/officeDocument/2006/relationships/slideLayout" Target="../slideLayouts/slideLayout1122.xml"/><Relationship Id="rId11" Type="http://schemas.openxmlformats.org/officeDocument/2006/relationships/slideLayout" Target="../slideLayouts/slideLayout1127.xml"/><Relationship Id="rId5" Type="http://schemas.openxmlformats.org/officeDocument/2006/relationships/slideLayout" Target="../slideLayouts/slideLayout1121.xml"/><Relationship Id="rId15" Type="http://schemas.openxmlformats.org/officeDocument/2006/relationships/slideLayout" Target="../slideLayouts/slideLayout1131.xml"/><Relationship Id="rId10" Type="http://schemas.openxmlformats.org/officeDocument/2006/relationships/slideLayout" Target="../slideLayouts/slideLayout1126.xml"/><Relationship Id="rId19" Type="http://schemas.openxmlformats.org/officeDocument/2006/relationships/theme" Target="../theme/theme63.xml"/><Relationship Id="rId4" Type="http://schemas.openxmlformats.org/officeDocument/2006/relationships/slideLayout" Target="../slideLayouts/slideLayout1120.xml"/><Relationship Id="rId9" Type="http://schemas.openxmlformats.org/officeDocument/2006/relationships/slideLayout" Target="../slideLayouts/slideLayout1125.xml"/><Relationship Id="rId14" Type="http://schemas.openxmlformats.org/officeDocument/2006/relationships/slideLayout" Target="../slideLayouts/slideLayout113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2.xml"/><Relationship Id="rId13" Type="http://schemas.openxmlformats.org/officeDocument/2006/relationships/slideLayout" Target="../slideLayouts/slideLayout1147.xml"/><Relationship Id="rId18" Type="http://schemas.openxmlformats.org/officeDocument/2006/relationships/slideLayout" Target="../slideLayouts/slideLayout1152.xml"/><Relationship Id="rId3" Type="http://schemas.openxmlformats.org/officeDocument/2006/relationships/slideLayout" Target="../slideLayouts/slideLayout113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141.xml"/><Relationship Id="rId12" Type="http://schemas.openxmlformats.org/officeDocument/2006/relationships/slideLayout" Target="../slideLayouts/slideLayout1146.xml"/><Relationship Id="rId17" Type="http://schemas.openxmlformats.org/officeDocument/2006/relationships/slideLayout" Target="../slideLayouts/slideLayout1151.xml"/><Relationship Id="rId2" Type="http://schemas.openxmlformats.org/officeDocument/2006/relationships/slideLayout" Target="../slideLayouts/slideLayout1136.xml"/><Relationship Id="rId16" Type="http://schemas.openxmlformats.org/officeDocument/2006/relationships/slideLayout" Target="../slideLayouts/slideLayout1150.xml"/><Relationship Id="rId20" Type="http://schemas.openxmlformats.org/officeDocument/2006/relationships/tags" Target="../tags/tag8696.xml"/><Relationship Id="rId1" Type="http://schemas.openxmlformats.org/officeDocument/2006/relationships/slideLayout" Target="../slideLayouts/slideLayout1135.xml"/><Relationship Id="rId6" Type="http://schemas.openxmlformats.org/officeDocument/2006/relationships/slideLayout" Target="../slideLayouts/slideLayout1140.xml"/><Relationship Id="rId11" Type="http://schemas.openxmlformats.org/officeDocument/2006/relationships/slideLayout" Target="../slideLayouts/slideLayout1145.xml"/><Relationship Id="rId5" Type="http://schemas.openxmlformats.org/officeDocument/2006/relationships/slideLayout" Target="../slideLayouts/slideLayout1139.xml"/><Relationship Id="rId15" Type="http://schemas.openxmlformats.org/officeDocument/2006/relationships/slideLayout" Target="../slideLayouts/slideLayout1149.xml"/><Relationship Id="rId10" Type="http://schemas.openxmlformats.org/officeDocument/2006/relationships/slideLayout" Target="../slideLayouts/slideLayout1144.xml"/><Relationship Id="rId19" Type="http://schemas.openxmlformats.org/officeDocument/2006/relationships/theme" Target="../theme/theme64.xml"/><Relationship Id="rId4" Type="http://schemas.openxmlformats.org/officeDocument/2006/relationships/slideLayout" Target="../slideLayouts/slideLayout1138.xml"/><Relationship Id="rId9" Type="http://schemas.openxmlformats.org/officeDocument/2006/relationships/slideLayout" Target="../slideLayouts/slideLayout1143.xml"/><Relationship Id="rId14" Type="http://schemas.openxmlformats.org/officeDocument/2006/relationships/slideLayout" Target="../slideLayouts/slideLayout114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0.xml"/><Relationship Id="rId13" Type="http://schemas.openxmlformats.org/officeDocument/2006/relationships/slideLayout" Target="../slideLayouts/slideLayout1165.xml"/><Relationship Id="rId18" Type="http://schemas.openxmlformats.org/officeDocument/2006/relationships/slideLayout" Target="../slideLayouts/slideLayout1170.xml"/><Relationship Id="rId3" Type="http://schemas.openxmlformats.org/officeDocument/2006/relationships/slideLayout" Target="../slideLayouts/slideLayout1155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159.xml"/><Relationship Id="rId12" Type="http://schemas.openxmlformats.org/officeDocument/2006/relationships/slideLayout" Target="../slideLayouts/slideLayout1164.xml"/><Relationship Id="rId17" Type="http://schemas.openxmlformats.org/officeDocument/2006/relationships/slideLayout" Target="../slideLayouts/slideLayout1169.xml"/><Relationship Id="rId2" Type="http://schemas.openxmlformats.org/officeDocument/2006/relationships/slideLayout" Target="../slideLayouts/slideLayout1154.xml"/><Relationship Id="rId16" Type="http://schemas.openxmlformats.org/officeDocument/2006/relationships/slideLayout" Target="../slideLayouts/slideLayout1168.xml"/><Relationship Id="rId20" Type="http://schemas.openxmlformats.org/officeDocument/2006/relationships/tags" Target="../tags/tag8834.xml"/><Relationship Id="rId1" Type="http://schemas.openxmlformats.org/officeDocument/2006/relationships/slideLayout" Target="../slideLayouts/slideLayout1153.xml"/><Relationship Id="rId6" Type="http://schemas.openxmlformats.org/officeDocument/2006/relationships/slideLayout" Target="../slideLayouts/slideLayout1158.xml"/><Relationship Id="rId11" Type="http://schemas.openxmlformats.org/officeDocument/2006/relationships/slideLayout" Target="../slideLayouts/slideLayout1163.xml"/><Relationship Id="rId5" Type="http://schemas.openxmlformats.org/officeDocument/2006/relationships/slideLayout" Target="../slideLayouts/slideLayout1157.xml"/><Relationship Id="rId15" Type="http://schemas.openxmlformats.org/officeDocument/2006/relationships/slideLayout" Target="../slideLayouts/slideLayout1167.xml"/><Relationship Id="rId10" Type="http://schemas.openxmlformats.org/officeDocument/2006/relationships/slideLayout" Target="../slideLayouts/slideLayout1162.xml"/><Relationship Id="rId19" Type="http://schemas.openxmlformats.org/officeDocument/2006/relationships/theme" Target="../theme/theme65.xml"/><Relationship Id="rId4" Type="http://schemas.openxmlformats.org/officeDocument/2006/relationships/slideLayout" Target="../slideLayouts/slideLayout1156.xml"/><Relationship Id="rId9" Type="http://schemas.openxmlformats.org/officeDocument/2006/relationships/slideLayout" Target="../slideLayouts/slideLayout1161.xml"/><Relationship Id="rId14" Type="http://schemas.openxmlformats.org/officeDocument/2006/relationships/slideLayout" Target="../slideLayouts/slideLayout1166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8.xml"/><Relationship Id="rId13" Type="http://schemas.openxmlformats.org/officeDocument/2006/relationships/slideLayout" Target="../slideLayouts/slideLayout1183.xml"/><Relationship Id="rId18" Type="http://schemas.openxmlformats.org/officeDocument/2006/relationships/slideLayout" Target="../slideLayouts/slideLayout1188.xml"/><Relationship Id="rId3" Type="http://schemas.openxmlformats.org/officeDocument/2006/relationships/slideLayout" Target="../slideLayouts/slideLayout117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177.xml"/><Relationship Id="rId12" Type="http://schemas.openxmlformats.org/officeDocument/2006/relationships/slideLayout" Target="../slideLayouts/slideLayout1182.xml"/><Relationship Id="rId17" Type="http://schemas.openxmlformats.org/officeDocument/2006/relationships/slideLayout" Target="../slideLayouts/slideLayout1187.xml"/><Relationship Id="rId2" Type="http://schemas.openxmlformats.org/officeDocument/2006/relationships/slideLayout" Target="../slideLayouts/slideLayout1172.xml"/><Relationship Id="rId16" Type="http://schemas.openxmlformats.org/officeDocument/2006/relationships/slideLayout" Target="../slideLayouts/slideLayout1186.xml"/><Relationship Id="rId20" Type="http://schemas.openxmlformats.org/officeDocument/2006/relationships/tags" Target="../tags/tag8972.xml"/><Relationship Id="rId1" Type="http://schemas.openxmlformats.org/officeDocument/2006/relationships/slideLayout" Target="../slideLayouts/slideLayout1171.xml"/><Relationship Id="rId6" Type="http://schemas.openxmlformats.org/officeDocument/2006/relationships/slideLayout" Target="../slideLayouts/slideLayout1176.xml"/><Relationship Id="rId11" Type="http://schemas.openxmlformats.org/officeDocument/2006/relationships/slideLayout" Target="../slideLayouts/slideLayout1181.xml"/><Relationship Id="rId5" Type="http://schemas.openxmlformats.org/officeDocument/2006/relationships/slideLayout" Target="../slideLayouts/slideLayout1175.xml"/><Relationship Id="rId15" Type="http://schemas.openxmlformats.org/officeDocument/2006/relationships/slideLayout" Target="../slideLayouts/slideLayout1185.xml"/><Relationship Id="rId10" Type="http://schemas.openxmlformats.org/officeDocument/2006/relationships/slideLayout" Target="../slideLayouts/slideLayout1180.xml"/><Relationship Id="rId19" Type="http://schemas.openxmlformats.org/officeDocument/2006/relationships/theme" Target="../theme/theme66.xml"/><Relationship Id="rId4" Type="http://schemas.openxmlformats.org/officeDocument/2006/relationships/slideLayout" Target="../slideLayouts/slideLayout1174.xml"/><Relationship Id="rId9" Type="http://schemas.openxmlformats.org/officeDocument/2006/relationships/slideLayout" Target="../slideLayouts/slideLayout1179.xml"/><Relationship Id="rId14" Type="http://schemas.openxmlformats.org/officeDocument/2006/relationships/slideLayout" Target="../slideLayouts/slideLayout1184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slideLayout" Target="../slideLayouts/slideLayout121.xml"/><Relationship Id="rId18" Type="http://schemas.openxmlformats.org/officeDocument/2006/relationships/slideLayout" Target="../slideLayouts/slideLayout126.xml"/><Relationship Id="rId3" Type="http://schemas.openxmlformats.org/officeDocument/2006/relationships/slideLayout" Target="../slideLayouts/slideLayout111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17" Type="http://schemas.openxmlformats.org/officeDocument/2006/relationships/slideLayout" Target="../slideLayouts/slideLayout125.xml"/><Relationship Id="rId2" Type="http://schemas.openxmlformats.org/officeDocument/2006/relationships/slideLayout" Target="../slideLayouts/slideLayout110.xml"/><Relationship Id="rId16" Type="http://schemas.openxmlformats.org/officeDocument/2006/relationships/slideLayout" Target="../slideLayouts/slideLayout124.xml"/><Relationship Id="rId20" Type="http://schemas.openxmlformats.org/officeDocument/2006/relationships/tags" Target="../tags/tag830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5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18.xml"/><Relationship Id="rId19" Type="http://schemas.openxmlformats.org/officeDocument/2006/relationships/theme" Target="../theme/theme7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Relationship Id="rId14" Type="http://schemas.openxmlformats.org/officeDocument/2006/relationships/slideLayout" Target="../slideLayouts/slideLayout122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.xml"/><Relationship Id="rId13" Type="http://schemas.openxmlformats.org/officeDocument/2006/relationships/slideLayout" Target="../slideLayouts/slideLayout139.xml"/><Relationship Id="rId18" Type="http://schemas.openxmlformats.org/officeDocument/2006/relationships/slideLayout" Target="../slideLayouts/slideLayout144.xml"/><Relationship Id="rId3" Type="http://schemas.openxmlformats.org/officeDocument/2006/relationships/slideLayout" Target="../slideLayouts/slideLayout129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33.xml"/><Relationship Id="rId12" Type="http://schemas.openxmlformats.org/officeDocument/2006/relationships/slideLayout" Target="../slideLayouts/slideLayout138.xml"/><Relationship Id="rId17" Type="http://schemas.openxmlformats.org/officeDocument/2006/relationships/slideLayout" Target="../slideLayouts/slideLayout143.xml"/><Relationship Id="rId2" Type="http://schemas.openxmlformats.org/officeDocument/2006/relationships/slideLayout" Target="../slideLayouts/slideLayout128.xml"/><Relationship Id="rId16" Type="http://schemas.openxmlformats.org/officeDocument/2006/relationships/slideLayout" Target="../slideLayouts/slideLayout142.xml"/><Relationship Id="rId20" Type="http://schemas.openxmlformats.org/officeDocument/2006/relationships/tags" Target="../tags/tag968.xml"/><Relationship Id="rId1" Type="http://schemas.openxmlformats.org/officeDocument/2006/relationships/slideLayout" Target="../slideLayouts/slideLayout127.xml"/><Relationship Id="rId6" Type="http://schemas.openxmlformats.org/officeDocument/2006/relationships/slideLayout" Target="../slideLayouts/slideLayout132.xml"/><Relationship Id="rId11" Type="http://schemas.openxmlformats.org/officeDocument/2006/relationships/slideLayout" Target="../slideLayouts/slideLayout137.xml"/><Relationship Id="rId5" Type="http://schemas.openxmlformats.org/officeDocument/2006/relationships/slideLayout" Target="../slideLayouts/slideLayout131.xml"/><Relationship Id="rId15" Type="http://schemas.openxmlformats.org/officeDocument/2006/relationships/slideLayout" Target="../slideLayouts/slideLayout141.xml"/><Relationship Id="rId10" Type="http://schemas.openxmlformats.org/officeDocument/2006/relationships/slideLayout" Target="../slideLayouts/slideLayout136.xml"/><Relationship Id="rId19" Type="http://schemas.openxmlformats.org/officeDocument/2006/relationships/theme" Target="../theme/theme8.xml"/><Relationship Id="rId4" Type="http://schemas.openxmlformats.org/officeDocument/2006/relationships/slideLayout" Target="../slideLayouts/slideLayout130.xml"/><Relationship Id="rId9" Type="http://schemas.openxmlformats.org/officeDocument/2006/relationships/slideLayout" Target="../slideLayouts/slideLayout135.xml"/><Relationship Id="rId14" Type="http://schemas.openxmlformats.org/officeDocument/2006/relationships/slideLayout" Target="../slideLayouts/slideLayout140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13" Type="http://schemas.openxmlformats.org/officeDocument/2006/relationships/slideLayout" Target="../slideLayouts/slideLayout157.xml"/><Relationship Id="rId18" Type="http://schemas.openxmlformats.org/officeDocument/2006/relationships/slideLayout" Target="../slideLayouts/slideLayout162.xml"/><Relationship Id="rId3" Type="http://schemas.openxmlformats.org/officeDocument/2006/relationships/slideLayout" Target="../slideLayouts/slideLayout147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151.xml"/><Relationship Id="rId12" Type="http://schemas.openxmlformats.org/officeDocument/2006/relationships/slideLayout" Target="../slideLayouts/slideLayout156.xml"/><Relationship Id="rId17" Type="http://schemas.openxmlformats.org/officeDocument/2006/relationships/slideLayout" Target="../slideLayouts/slideLayout161.xml"/><Relationship Id="rId2" Type="http://schemas.openxmlformats.org/officeDocument/2006/relationships/slideLayout" Target="../slideLayouts/slideLayout146.xml"/><Relationship Id="rId16" Type="http://schemas.openxmlformats.org/officeDocument/2006/relationships/slideLayout" Target="../slideLayouts/slideLayout160.xml"/><Relationship Id="rId20" Type="http://schemas.openxmlformats.org/officeDocument/2006/relationships/tags" Target="../tags/tag110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54.xml"/><Relationship Id="rId19" Type="http://schemas.openxmlformats.org/officeDocument/2006/relationships/theme" Target="../theme/theme9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Relationship Id="rId14" Type="http://schemas.openxmlformats.org/officeDocument/2006/relationships/slideLayout" Target="../slideLayouts/slideLayout158.xml"/><Relationship Id="rId22" Type="http://schemas.openxmlformats.org/officeDocument/2006/relationships/image" Target="file:///D:\qq&#25991;&#20214;\712321467\Image\C2C\Image2\%7b75232B38-A165-1FB7-499C-2E1C792CACB5%7d.png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820" r:id="rId1"/>
    <p:sldLayoutId id="2147483821" r:id="rId2"/>
    <p:sldLayoutId id="2147483822" r:id="rId3"/>
    <p:sldLayoutId id="2147483823" r:id="rId4"/>
    <p:sldLayoutId id="2147483824" r:id="rId5"/>
    <p:sldLayoutId id="2147483825" r:id="rId6"/>
    <p:sldLayoutId id="2147483826" r:id="rId7"/>
    <p:sldLayoutId id="2147483827" r:id="rId8"/>
    <p:sldLayoutId id="2147483828" r:id="rId9"/>
    <p:sldLayoutId id="2147483829" r:id="rId10"/>
    <p:sldLayoutId id="2147483830" r:id="rId11"/>
    <p:sldLayoutId id="2147483831" r:id="rId12"/>
    <p:sldLayoutId id="2147483832" r:id="rId13"/>
    <p:sldLayoutId id="2147483833" r:id="rId14"/>
    <p:sldLayoutId id="2147483834" r:id="rId15"/>
    <p:sldLayoutId id="2147483835" r:id="rId16"/>
    <p:sldLayoutId id="2147483836" r:id="rId17"/>
    <p:sldLayoutId id="2147483837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839" r:id="rId1"/>
    <p:sldLayoutId id="2147483840" r:id="rId2"/>
    <p:sldLayoutId id="2147483841" r:id="rId3"/>
    <p:sldLayoutId id="2147483842" r:id="rId4"/>
    <p:sldLayoutId id="2147483843" r:id="rId5"/>
    <p:sldLayoutId id="2147483844" r:id="rId6"/>
    <p:sldLayoutId id="2147483845" r:id="rId7"/>
    <p:sldLayoutId id="2147483846" r:id="rId8"/>
    <p:sldLayoutId id="2147483847" r:id="rId9"/>
    <p:sldLayoutId id="2147483848" r:id="rId10"/>
    <p:sldLayoutId id="2147483849" r:id="rId11"/>
    <p:sldLayoutId id="2147483850" r:id="rId12"/>
    <p:sldLayoutId id="2147483851" r:id="rId13"/>
    <p:sldLayoutId id="2147483852" r:id="rId14"/>
    <p:sldLayoutId id="2147483853" r:id="rId15"/>
    <p:sldLayoutId id="2147483854" r:id="rId16"/>
    <p:sldLayoutId id="2147483855" r:id="rId17"/>
    <p:sldLayoutId id="2147483856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858" r:id="rId1"/>
    <p:sldLayoutId id="2147483859" r:id="rId2"/>
    <p:sldLayoutId id="2147483860" r:id="rId3"/>
    <p:sldLayoutId id="2147483861" r:id="rId4"/>
    <p:sldLayoutId id="2147483862" r:id="rId5"/>
    <p:sldLayoutId id="2147483863" r:id="rId6"/>
    <p:sldLayoutId id="2147483864" r:id="rId7"/>
    <p:sldLayoutId id="2147483865" r:id="rId8"/>
    <p:sldLayoutId id="2147483866" r:id="rId9"/>
    <p:sldLayoutId id="2147483867" r:id="rId10"/>
    <p:sldLayoutId id="2147483868" r:id="rId11"/>
    <p:sldLayoutId id="2147483869" r:id="rId12"/>
    <p:sldLayoutId id="2147483870" r:id="rId13"/>
    <p:sldLayoutId id="2147483871" r:id="rId14"/>
    <p:sldLayoutId id="2147483872" r:id="rId15"/>
    <p:sldLayoutId id="2147483873" r:id="rId16"/>
    <p:sldLayoutId id="2147483874" r:id="rId17"/>
    <p:sldLayoutId id="2147483875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  <p:sldLayoutId id="2147483888" r:id="rId12"/>
    <p:sldLayoutId id="2147483889" r:id="rId13"/>
    <p:sldLayoutId id="2147483890" r:id="rId14"/>
    <p:sldLayoutId id="2147483891" r:id="rId15"/>
    <p:sldLayoutId id="2147483892" r:id="rId16"/>
    <p:sldLayoutId id="2147483893" r:id="rId17"/>
    <p:sldLayoutId id="2147483894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  <p:sldLayoutId id="2147483907" r:id="rId12"/>
    <p:sldLayoutId id="2147483908" r:id="rId13"/>
    <p:sldLayoutId id="2147483909" r:id="rId14"/>
    <p:sldLayoutId id="2147483910" r:id="rId15"/>
    <p:sldLayoutId id="2147483911" r:id="rId16"/>
    <p:sldLayoutId id="2147483912" r:id="rId17"/>
    <p:sldLayoutId id="2147483913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15" r:id="rId1"/>
    <p:sldLayoutId id="2147483916" r:id="rId2"/>
    <p:sldLayoutId id="2147483917" r:id="rId3"/>
    <p:sldLayoutId id="2147483918" r:id="rId4"/>
    <p:sldLayoutId id="2147483919" r:id="rId5"/>
    <p:sldLayoutId id="2147483920" r:id="rId6"/>
    <p:sldLayoutId id="2147483921" r:id="rId7"/>
    <p:sldLayoutId id="2147483922" r:id="rId8"/>
    <p:sldLayoutId id="2147483923" r:id="rId9"/>
    <p:sldLayoutId id="2147483924" r:id="rId10"/>
    <p:sldLayoutId id="2147483925" r:id="rId11"/>
    <p:sldLayoutId id="2147483926" r:id="rId12"/>
    <p:sldLayoutId id="2147483927" r:id="rId13"/>
    <p:sldLayoutId id="2147483928" r:id="rId14"/>
    <p:sldLayoutId id="2147483929" r:id="rId15"/>
    <p:sldLayoutId id="2147483930" r:id="rId16"/>
    <p:sldLayoutId id="2147483931" r:id="rId17"/>
    <p:sldLayoutId id="2147483932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34" r:id="rId1"/>
    <p:sldLayoutId id="2147483935" r:id="rId2"/>
    <p:sldLayoutId id="2147483936" r:id="rId3"/>
    <p:sldLayoutId id="2147483937" r:id="rId4"/>
    <p:sldLayoutId id="2147483938" r:id="rId5"/>
    <p:sldLayoutId id="2147483939" r:id="rId6"/>
    <p:sldLayoutId id="2147483940" r:id="rId7"/>
    <p:sldLayoutId id="2147483941" r:id="rId8"/>
    <p:sldLayoutId id="2147483942" r:id="rId9"/>
    <p:sldLayoutId id="2147483943" r:id="rId10"/>
    <p:sldLayoutId id="2147483944" r:id="rId11"/>
    <p:sldLayoutId id="2147483945" r:id="rId12"/>
    <p:sldLayoutId id="2147483946" r:id="rId13"/>
    <p:sldLayoutId id="2147483947" r:id="rId14"/>
    <p:sldLayoutId id="2147483948" r:id="rId15"/>
    <p:sldLayoutId id="2147483949" r:id="rId16"/>
    <p:sldLayoutId id="2147483950" r:id="rId17"/>
    <p:sldLayoutId id="2147483951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53" r:id="rId1"/>
    <p:sldLayoutId id="2147483954" r:id="rId2"/>
    <p:sldLayoutId id="2147483955" r:id="rId3"/>
    <p:sldLayoutId id="2147483956" r:id="rId4"/>
    <p:sldLayoutId id="2147483957" r:id="rId5"/>
    <p:sldLayoutId id="2147483958" r:id="rId6"/>
    <p:sldLayoutId id="2147483959" r:id="rId7"/>
    <p:sldLayoutId id="2147483960" r:id="rId8"/>
    <p:sldLayoutId id="2147483961" r:id="rId9"/>
    <p:sldLayoutId id="2147483962" r:id="rId10"/>
    <p:sldLayoutId id="2147483963" r:id="rId11"/>
    <p:sldLayoutId id="2147483964" r:id="rId12"/>
    <p:sldLayoutId id="2147483965" r:id="rId13"/>
    <p:sldLayoutId id="2147483966" r:id="rId14"/>
    <p:sldLayoutId id="2147483967" r:id="rId15"/>
    <p:sldLayoutId id="2147483968" r:id="rId16"/>
    <p:sldLayoutId id="2147483969" r:id="rId17"/>
    <p:sldLayoutId id="2147483970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72" r:id="rId1"/>
    <p:sldLayoutId id="2147483973" r:id="rId2"/>
    <p:sldLayoutId id="2147483974" r:id="rId3"/>
    <p:sldLayoutId id="2147483975" r:id="rId4"/>
    <p:sldLayoutId id="2147483976" r:id="rId5"/>
    <p:sldLayoutId id="2147483977" r:id="rId6"/>
    <p:sldLayoutId id="2147483978" r:id="rId7"/>
    <p:sldLayoutId id="2147483979" r:id="rId8"/>
    <p:sldLayoutId id="2147483980" r:id="rId9"/>
    <p:sldLayoutId id="2147483981" r:id="rId10"/>
    <p:sldLayoutId id="2147483982" r:id="rId11"/>
    <p:sldLayoutId id="2147483983" r:id="rId12"/>
    <p:sldLayoutId id="2147483984" r:id="rId13"/>
    <p:sldLayoutId id="2147483985" r:id="rId14"/>
    <p:sldLayoutId id="2147483986" r:id="rId15"/>
    <p:sldLayoutId id="2147483987" r:id="rId16"/>
    <p:sldLayoutId id="2147483988" r:id="rId17"/>
    <p:sldLayoutId id="2147483989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91" r:id="rId1"/>
    <p:sldLayoutId id="2147483992" r:id="rId2"/>
    <p:sldLayoutId id="2147483993" r:id="rId3"/>
    <p:sldLayoutId id="2147483994" r:id="rId4"/>
    <p:sldLayoutId id="2147483995" r:id="rId5"/>
    <p:sldLayoutId id="2147483996" r:id="rId6"/>
    <p:sldLayoutId id="2147483997" r:id="rId7"/>
    <p:sldLayoutId id="2147483998" r:id="rId8"/>
    <p:sldLayoutId id="2147483999" r:id="rId9"/>
    <p:sldLayoutId id="2147484000" r:id="rId10"/>
    <p:sldLayoutId id="2147484001" r:id="rId11"/>
    <p:sldLayoutId id="2147484002" r:id="rId12"/>
    <p:sldLayoutId id="2147484003" r:id="rId13"/>
    <p:sldLayoutId id="2147484004" r:id="rId14"/>
    <p:sldLayoutId id="2147484005" r:id="rId15"/>
    <p:sldLayoutId id="2147484006" r:id="rId16"/>
    <p:sldLayoutId id="2147484007" r:id="rId17"/>
    <p:sldLayoutId id="2147484008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674" r:id="rId7"/>
    <p:sldLayoutId id="2147483675" r:id="rId8"/>
    <p:sldLayoutId id="2147483676" r:id="rId9"/>
    <p:sldLayoutId id="2147483677" r:id="rId10"/>
    <p:sldLayoutId id="2147483678" r:id="rId11"/>
    <p:sldLayoutId id="2147483679" r:id="rId12"/>
    <p:sldLayoutId id="2147483680" r:id="rId13"/>
    <p:sldLayoutId id="2147483681" r:id="rId14"/>
    <p:sldLayoutId id="2147483682" r:id="rId15"/>
    <p:sldLayoutId id="2147483683" r:id="rId16"/>
    <p:sldLayoutId id="2147483684" r:id="rId17"/>
    <p:sldLayoutId id="2147483685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010" r:id="rId1"/>
    <p:sldLayoutId id="2147484011" r:id="rId2"/>
    <p:sldLayoutId id="2147484012" r:id="rId3"/>
    <p:sldLayoutId id="2147484013" r:id="rId4"/>
    <p:sldLayoutId id="2147484014" r:id="rId5"/>
    <p:sldLayoutId id="2147484015" r:id="rId6"/>
    <p:sldLayoutId id="2147484016" r:id="rId7"/>
    <p:sldLayoutId id="2147484017" r:id="rId8"/>
    <p:sldLayoutId id="2147484018" r:id="rId9"/>
    <p:sldLayoutId id="2147484019" r:id="rId10"/>
    <p:sldLayoutId id="2147484020" r:id="rId11"/>
    <p:sldLayoutId id="2147484021" r:id="rId12"/>
    <p:sldLayoutId id="2147484022" r:id="rId13"/>
    <p:sldLayoutId id="2147484023" r:id="rId14"/>
    <p:sldLayoutId id="2147484024" r:id="rId15"/>
    <p:sldLayoutId id="2147484025" r:id="rId16"/>
    <p:sldLayoutId id="2147484026" r:id="rId17"/>
    <p:sldLayoutId id="2147484027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029" r:id="rId1"/>
    <p:sldLayoutId id="2147484030" r:id="rId2"/>
    <p:sldLayoutId id="2147484031" r:id="rId3"/>
    <p:sldLayoutId id="2147484032" r:id="rId4"/>
    <p:sldLayoutId id="2147484033" r:id="rId5"/>
    <p:sldLayoutId id="2147484034" r:id="rId6"/>
    <p:sldLayoutId id="2147484035" r:id="rId7"/>
    <p:sldLayoutId id="2147484036" r:id="rId8"/>
    <p:sldLayoutId id="2147484037" r:id="rId9"/>
    <p:sldLayoutId id="2147484038" r:id="rId10"/>
    <p:sldLayoutId id="2147484039" r:id="rId11"/>
    <p:sldLayoutId id="2147484040" r:id="rId12"/>
    <p:sldLayoutId id="2147484041" r:id="rId13"/>
    <p:sldLayoutId id="2147484042" r:id="rId14"/>
    <p:sldLayoutId id="2147484043" r:id="rId15"/>
    <p:sldLayoutId id="2147484044" r:id="rId16"/>
    <p:sldLayoutId id="2147484045" r:id="rId17"/>
    <p:sldLayoutId id="2147484046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048" r:id="rId1"/>
    <p:sldLayoutId id="2147484049" r:id="rId2"/>
    <p:sldLayoutId id="2147484050" r:id="rId3"/>
    <p:sldLayoutId id="2147484051" r:id="rId4"/>
    <p:sldLayoutId id="2147484052" r:id="rId5"/>
    <p:sldLayoutId id="2147484053" r:id="rId6"/>
    <p:sldLayoutId id="2147484054" r:id="rId7"/>
    <p:sldLayoutId id="2147484055" r:id="rId8"/>
    <p:sldLayoutId id="2147484056" r:id="rId9"/>
    <p:sldLayoutId id="2147484057" r:id="rId10"/>
    <p:sldLayoutId id="2147484058" r:id="rId11"/>
    <p:sldLayoutId id="2147484059" r:id="rId12"/>
    <p:sldLayoutId id="2147484060" r:id="rId13"/>
    <p:sldLayoutId id="2147484061" r:id="rId14"/>
    <p:sldLayoutId id="2147484062" r:id="rId15"/>
    <p:sldLayoutId id="2147484063" r:id="rId16"/>
    <p:sldLayoutId id="2147484064" r:id="rId17"/>
    <p:sldLayoutId id="2147484065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067" r:id="rId1"/>
    <p:sldLayoutId id="2147484068" r:id="rId2"/>
    <p:sldLayoutId id="2147484069" r:id="rId3"/>
    <p:sldLayoutId id="2147484070" r:id="rId4"/>
    <p:sldLayoutId id="2147484071" r:id="rId5"/>
    <p:sldLayoutId id="2147484072" r:id="rId6"/>
    <p:sldLayoutId id="2147484073" r:id="rId7"/>
    <p:sldLayoutId id="2147484074" r:id="rId8"/>
    <p:sldLayoutId id="2147484075" r:id="rId9"/>
    <p:sldLayoutId id="2147484076" r:id="rId10"/>
    <p:sldLayoutId id="2147484077" r:id="rId11"/>
    <p:sldLayoutId id="2147484078" r:id="rId12"/>
    <p:sldLayoutId id="2147484079" r:id="rId13"/>
    <p:sldLayoutId id="2147484080" r:id="rId14"/>
    <p:sldLayoutId id="2147484081" r:id="rId15"/>
    <p:sldLayoutId id="2147484082" r:id="rId16"/>
    <p:sldLayoutId id="2147484083" r:id="rId17"/>
    <p:sldLayoutId id="2147484084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086" r:id="rId1"/>
    <p:sldLayoutId id="2147484087" r:id="rId2"/>
    <p:sldLayoutId id="2147484088" r:id="rId3"/>
    <p:sldLayoutId id="2147484089" r:id="rId4"/>
    <p:sldLayoutId id="2147484090" r:id="rId5"/>
    <p:sldLayoutId id="2147484091" r:id="rId6"/>
    <p:sldLayoutId id="2147484092" r:id="rId7"/>
    <p:sldLayoutId id="2147484093" r:id="rId8"/>
    <p:sldLayoutId id="2147484094" r:id="rId9"/>
    <p:sldLayoutId id="2147484095" r:id="rId10"/>
    <p:sldLayoutId id="2147484096" r:id="rId11"/>
    <p:sldLayoutId id="2147484097" r:id="rId12"/>
    <p:sldLayoutId id="2147484098" r:id="rId13"/>
    <p:sldLayoutId id="2147484099" r:id="rId14"/>
    <p:sldLayoutId id="2147484100" r:id="rId15"/>
    <p:sldLayoutId id="2147484101" r:id="rId16"/>
    <p:sldLayoutId id="2147484102" r:id="rId17"/>
    <p:sldLayoutId id="2147484103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105" r:id="rId1"/>
    <p:sldLayoutId id="2147484106" r:id="rId2"/>
    <p:sldLayoutId id="2147484107" r:id="rId3"/>
    <p:sldLayoutId id="2147484108" r:id="rId4"/>
    <p:sldLayoutId id="2147484109" r:id="rId5"/>
    <p:sldLayoutId id="2147484110" r:id="rId6"/>
    <p:sldLayoutId id="2147484111" r:id="rId7"/>
    <p:sldLayoutId id="2147484112" r:id="rId8"/>
    <p:sldLayoutId id="2147484113" r:id="rId9"/>
    <p:sldLayoutId id="2147484114" r:id="rId10"/>
    <p:sldLayoutId id="2147484115" r:id="rId11"/>
    <p:sldLayoutId id="2147484116" r:id="rId12"/>
    <p:sldLayoutId id="2147484117" r:id="rId13"/>
    <p:sldLayoutId id="2147484118" r:id="rId14"/>
    <p:sldLayoutId id="2147484119" r:id="rId15"/>
    <p:sldLayoutId id="2147484120" r:id="rId16"/>
    <p:sldLayoutId id="2147484121" r:id="rId17"/>
    <p:sldLayoutId id="2147484122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124" r:id="rId1"/>
    <p:sldLayoutId id="2147484125" r:id="rId2"/>
    <p:sldLayoutId id="2147484126" r:id="rId3"/>
    <p:sldLayoutId id="2147484127" r:id="rId4"/>
    <p:sldLayoutId id="2147484128" r:id="rId5"/>
    <p:sldLayoutId id="2147484129" r:id="rId6"/>
    <p:sldLayoutId id="2147484130" r:id="rId7"/>
    <p:sldLayoutId id="2147484131" r:id="rId8"/>
    <p:sldLayoutId id="2147484132" r:id="rId9"/>
    <p:sldLayoutId id="2147484133" r:id="rId10"/>
    <p:sldLayoutId id="2147484134" r:id="rId11"/>
    <p:sldLayoutId id="2147484135" r:id="rId12"/>
    <p:sldLayoutId id="2147484136" r:id="rId13"/>
    <p:sldLayoutId id="2147484137" r:id="rId14"/>
    <p:sldLayoutId id="2147484138" r:id="rId15"/>
    <p:sldLayoutId id="2147484139" r:id="rId16"/>
    <p:sldLayoutId id="2147484140" r:id="rId17"/>
    <p:sldLayoutId id="2147484141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143" r:id="rId1"/>
    <p:sldLayoutId id="2147484144" r:id="rId2"/>
    <p:sldLayoutId id="2147484145" r:id="rId3"/>
    <p:sldLayoutId id="2147484146" r:id="rId4"/>
    <p:sldLayoutId id="2147484147" r:id="rId5"/>
    <p:sldLayoutId id="2147484148" r:id="rId6"/>
    <p:sldLayoutId id="2147484149" r:id="rId7"/>
    <p:sldLayoutId id="2147484150" r:id="rId8"/>
    <p:sldLayoutId id="2147484151" r:id="rId9"/>
    <p:sldLayoutId id="2147484152" r:id="rId10"/>
    <p:sldLayoutId id="2147484153" r:id="rId11"/>
    <p:sldLayoutId id="2147484154" r:id="rId12"/>
    <p:sldLayoutId id="2147484155" r:id="rId13"/>
    <p:sldLayoutId id="2147484156" r:id="rId14"/>
    <p:sldLayoutId id="2147484157" r:id="rId15"/>
    <p:sldLayoutId id="2147484158" r:id="rId16"/>
    <p:sldLayoutId id="2147484159" r:id="rId17"/>
    <p:sldLayoutId id="2147484160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162" r:id="rId1"/>
    <p:sldLayoutId id="2147484163" r:id="rId2"/>
    <p:sldLayoutId id="2147484164" r:id="rId3"/>
    <p:sldLayoutId id="2147484165" r:id="rId4"/>
    <p:sldLayoutId id="2147484166" r:id="rId5"/>
    <p:sldLayoutId id="2147484167" r:id="rId6"/>
    <p:sldLayoutId id="2147484168" r:id="rId7"/>
    <p:sldLayoutId id="2147484169" r:id="rId8"/>
    <p:sldLayoutId id="2147484170" r:id="rId9"/>
    <p:sldLayoutId id="2147484171" r:id="rId10"/>
    <p:sldLayoutId id="2147484172" r:id="rId11"/>
    <p:sldLayoutId id="2147484173" r:id="rId12"/>
    <p:sldLayoutId id="2147484174" r:id="rId13"/>
    <p:sldLayoutId id="2147484175" r:id="rId14"/>
    <p:sldLayoutId id="2147484176" r:id="rId15"/>
    <p:sldLayoutId id="2147484177" r:id="rId16"/>
    <p:sldLayoutId id="2147484178" r:id="rId17"/>
    <p:sldLayoutId id="2147484179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181" r:id="rId1"/>
    <p:sldLayoutId id="2147484182" r:id="rId2"/>
    <p:sldLayoutId id="2147484183" r:id="rId3"/>
    <p:sldLayoutId id="2147484184" r:id="rId4"/>
    <p:sldLayoutId id="2147484185" r:id="rId5"/>
    <p:sldLayoutId id="2147484186" r:id="rId6"/>
    <p:sldLayoutId id="2147484187" r:id="rId7"/>
    <p:sldLayoutId id="2147484188" r:id="rId8"/>
    <p:sldLayoutId id="2147484189" r:id="rId9"/>
    <p:sldLayoutId id="2147484190" r:id="rId10"/>
    <p:sldLayoutId id="2147484191" r:id="rId11"/>
    <p:sldLayoutId id="2147484192" r:id="rId12"/>
    <p:sldLayoutId id="2147484193" r:id="rId13"/>
    <p:sldLayoutId id="2147484194" r:id="rId14"/>
    <p:sldLayoutId id="2147484195" r:id="rId15"/>
    <p:sldLayoutId id="2147484196" r:id="rId16"/>
    <p:sldLayoutId id="2147484197" r:id="rId17"/>
    <p:sldLayoutId id="2147484198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  <p:sldLayoutId id="2147483699" r:id="rId13"/>
    <p:sldLayoutId id="2147483700" r:id="rId14"/>
    <p:sldLayoutId id="2147483701" r:id="rId15"/>
    <p:sldLayoutId id="2147483702" r:id="rId16"/>
    <p:sldLayoutId id="2147483703" r:id="rId17"/>
    <p:sldLayoutId id="2147483704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200" r:id="rId1"/>
    <p:sldLayoutId id="2147484201" r:id="rId2"/>
    <p:sldLayoutId id="2147484202" r:id="rId3"/>
    <p:sldLayoutId id="2147484203" r:id="rId4"/>
    <p:sldLayoutId id="2147484204" r:id="rId5"/>
    <p:sldLayoutId id="2147484205" r:id="rId6"/>
    <p:sldLayoutId id="2147484206" r:id="rId7"/>
    <p:sldLayoutId id="2147484207" r:id="rId8"/>
    <p:sldLayoutId id="2147484208" r:id="rId9"/>
    <p:sldLayoutId id="2147484209" r:id="rId10"/>
    <p:sldLayoutId id="2147484210" r:id="rId11"/>
    <p:sldLayoutId id="2147484211" r:id="rId12"/>
    <p:sldLayoutId id="2147484212" r:id="rId13"/>
    <p:sldLayoutId id="2147484213" r:id="rId14"/>
    <p:sldLayoutId id="2147484214" r:id="rId15"/>
    <p:sldLayoutId id="2147484215" r:id="rId16"/>
    <p:sldLayoutId id="2147484216" r:id="rId17"/>
    <p:sldLayoutId id="2147484217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219" r:id="rId1"/>
    <p:sldLayoutId id="2147484220" r:id="rId2"/>
    <p:sldLayoutId id="2147484221" r:id="rId3"/>
    <p:sldLayoutId id="2147484222" r:id="rId4"/>
    <p:sldLayoutId id="2147484223" r:id="rId5"/>
    <p:sldLayoutId id="2147484224" r:id="rId6"/>
    <p:sldLayoutId id="2147484225" r:id="rId7"/>
    <p:sldLayoutId id="2147484226" r:id="rId8"/>
    <p:sldLayoutId id="2147484227" r:id="rId9"/>
    <p:sldLayoutId id="2147484228" r:id="rId10"/>
    <p:sldLayoutId id="2147484229" r:id="rId11"/>
    <p:sldLayoutId id="2147484230" r:id="rId12"/>
    <p:sldLayoutId id="2147484231" r:id="rId13"/>
    <p:sldLayoutId id="2147484232" r:id="rId14"/>
    <p:sldLayoutId id="2147484233" r:id="rId15"/>
    <p:sldLayoutId id="2147484234" r:id="rId16"/>
    <p:sldLayoutId id="2147484235" r:id="rId17"/>
    <p:sldLayoutId id="2147484236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238" r:id="rId1"/>
    <p:sldLayoutId id="2147484239" r:id="rId2"/>
    <p:sldLayoutId id="2147484240" r:id="rId3"/>
    <p:sldLayoutId id="2147484241" r:id="rId4"/>
    <p:sldLayoutId id="2147484242" r:id="rId5"/>
    <p:sldLayoutId id="2147484243" r:id="rId6"/>
    <p:sldLayoutId id="2147484244" r:id="rId7"/>
    <p:sldLayoutId id="2147484245" r:id="rId8"/>
    <p:sldLayoutId id="2147484246" r:id="rId9"/>
    <p:sldLayoutId id="2147484247" r:id="rId10"/>
    <p:sldLayoutId id="2147484248" r:id="rId11"/>
    <p:sldLayoutId id="2147484249" r:id="rId12"/>
    <p:sldLayoutId id="2147484250" r:id="rId13"/>
    <p:sldLayoutId id="2147484251" r:id="rId14"/>
    <p:sldLayoutId id="2147484252" r:id="rId15"/>
    <p:sldLayoutId id="2147484253" r:id="rId16"/>
    <p:sldLayoutId id="2147484254" r:id="rId17"/>
    <p:sldLayoutId id="2147484255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257" r:id="rId1"/>
    <p:sldLayoutId id="2147484258" r:id="rId2"/>
    <p:sldLayoutId id="2147484259" r:id="rId3"/>
    <p:sldLayoutId id="2147484260" r:id="rId4"/>
    <p:sldLayoutId id="2147484261" r:id="rId5"/>
    <p:sldLayoutId id="2147484262" r:id="rId6"/>
    <p:sldLayoutId id="2147484263" r:id="rId7"/>
    <p:sldLayoutId id="2147484264" r:id="rId8"/>
    <p:sldLayoutId id="2147484265" r:id="rId9"/>
    <p:sldLayoutId id="2147484266" r:id="rId10"/>
    <p:sldLayoutId id="2147484267" r:id="rId11"/>
    <p:sldLayoutId id="2147484268" r:id="rId12"/>
    <p:sldLayoutId id="2147484269" r:id="rId13"/>
    <p:sldLayoutId id="2147484270" r:id="rId14"/>
    <p:sldLayoutId id="2147484271" r:id="rId15"/>
    <p:sldLayoutId id="2147484272" r:id="rId16"/>
    <p:sldLayoutId id="2147484273" r:id="rId17"/>
    <p:sldLayoutId id="2147484274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276" r:id="rId1"/>
    <p:sldLayoutId id="2147484277" r:id="rId2"/>
    <p:sldLayoutId id="2147484278" r:id="rId3"/>
    <p:sldLayoutId id="2147484279" r:id="rId4"/>
    <p:sldLayoutId id="2147484280" r:id="rId5"/>
    <p:sldLayoutId id="2147484281" r:id="rId6"/>
    <p:sldLayoutId id="2147484282" r:id="rId7"/>
    <p:sldLayoutId id="2147484283" r:id="rId8"/>
    <p:sldLayoutId id="2147484284" r:id="rId9"/>
    <p:sldLayoutId id="2147484285" r:id="rId10"/>
    <p:sldLayoutId id="2147484286" r:id="rId11"/>
    <p:sldLayoutId id="2147484287" r:id="rId12"/>
    <p:sldLayoutId id="2147484288" r:id="rId13"/>
    <p:sldLayoutId id="2147484289" r:id="rId14"/>
    <p:sldLayoutId id="2147484290" r:id="rId15"/>
    <p:sldLayoutId id="2147484291" r:id="rId16"/>
    <p:sldLayoutId id="2147484292" r:id="rId17"/>
    <p:sldLayoutId id="2147484293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295" r:id="rId1"/>
    <p:sldLayoutId id="2147484296" r:id="rId2"/>
    <p:sldLayoutId id="2147484297" r:id="rId3"/>
    <p:sldLayoutId id="2147484298" r:id="rId4"/>
    <p:sldLayoutId id="2147484299" r:id="rId5"/>
    <p:sldLayoutId id="2147484300" r:id="rId6"/>
    <p:sldLayoutId id="2147484301" r:id="rId7"/>
    <p:sldLayoutId id="2147484302" r:id="rId8"/>
    <p:sldLayoutId id="2147484303" r:id="rId9"/>
    <p:sldLayoutId id="2147484304" r:id="rId10"/>
    <p:sldLayoutId id="2147484305" r:id="rId11"/>
    <p:sldLayoutId id="2147484306" r:id="rId12"/>
    <p:sldLayoutId id="2147484307" r:id="rId13"/>
    <p:sldLayoutId id="2147484308" r:id="rId14"/>
    <p:sldLayoutId id="2147484309" r:id="rId15"/>
    <p:sldLayoutId id="2147484310" r:id="rId16"/>
    <p:sldLayoutId id="2147484311" r:id="rId17"/>
    <p:sldLayoutId id="2147484312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314" r:id="rId1"/>
    <p:sldLayoutId id="2147484315" r:id="rId2"/>
    <p:sldLayoutId id="2147484316" r:id="rId3"/>
    <p:sldLayoutId id="2147484317" r:id="rId4"/>
    <p:sldLayoutId id="2147484318" r:id="rId5"/>
    <p:sldLayoutId id="2147484319" r:id="rId6"/>
    <p:sldLayoutId id="2147484320" r:id="rId7"/>
    <p:sldLayoutId id="2147484321" r:id="rId8"/>
    <p:sldLayoutId id="2147484322" r:id="rId9"/>
    <p:sldLayoutId id="2147484323" r:id="rId10"/>
    <p:sldLayoutId id="2147484324" r:id="rId11"/>
    <p:sldLayoutId id="2147484325" r:id="rId12"/>
    <p:sldLayoutId id="2147484326" r:id="rId13"/>
    <p:sldLayoutId id="2147484327" r:id="rId14"/>
    <p:sldLayoutId id="2147484328" r:id="rId15"/>
    <p:sldLayoutId id="2147484329" r:id="rId16"/>
    <p:sldLayoutId id="2147484330" r:id="rId17"/>
    <p:sldLayoutId id="2147484331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333" r:id="rId1"/>
    <p:sldLayoutId id="2147484334" r:id="rId2"/>
    <p:sldLayoutId id="2147484335" r:id="rId3"/>
    <p:sldLayoutId id="2147484336" r:id="rId4"/>
    <p:sldLayoutId id="2147484337" r:id="rId5"/>
    <p:sldLayoutId id="2147484338" r:id="rId6"/>
    <p:sldLayoutId id="2147484339" r:id="rId7"/>
    <p:sldLayoutId id="2147484340" r:id="rId8"/>
    <p:sldLayoutId id="2147484341" r:id="rId9"/>
    <p:sldLayoutId id="2147484342" r:id="rId10"/>
    <p:sldLayoutId id="2147484343" r:id="rId11"/>
    <p:sldLayoutId id="2147484344" r:id="rId12"/>
    <p:sldLayoutId id="2147484345" r:id="rId13"/>
    <p:sldLayoutId id="2147484346" r:id="rId14"/>
    <p:sldLayoutId id="2147484347" r:id="rId15"/>
    <p:sldLayoutId id="2147484348" r:id="rId16"/>
    <p:sldLayoutId id="2147484349" r:id="rId17"/>
    <p:sldLayoutId id="2147484350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352" r:id="rId1"/>
    <p:sldLayoutId id="2147484353" r:id="rId2"/>
    <p:sldLayoutId id="2147484354" r:id="rId3"/>
    <p:sldLayoutId id="2147484355" r:id="rId4"/>
    <p:sldLayoutId id="2147484356" r:id="rId5"/>
    <p:sldLayoutId id="2147484357" r:id="rId6"/>
    <p:sldLayoutId id="2147484358" r:id="rId7"/>
    <p:sldLayoutId id="2147484359" r:id="rId8"/>
    <p:sldLayoutId id="2147484360" r:id="rId9"/>
    <p:sldLayoutId id="2147484361" r:id="rId10"/>
    <p:sldLayoutId id="2147484362" r:id="rId11"/>
    <p:sldLayoutId id="2147484363" r:id="rId12"/>
    <p:sldLayoutId id="2147484364" r:id="rId13"/>
    <p:sldLayoutId id="2147484365" r:id="rId14"/>
    <p:sldLayoutId id="2147484366" r:id="rId15"/>
    <p:sldLayoutId id="2147484367" r:id="rId16"/>
    <p:sldLayoutId id="2147484368" r:id="rId17"/>
    <p:sldLayoutId id="2147484369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371" r:id="rId1"/>
    <p:sldLayoutId id="2147484372" r:id="rId2"/>
    <p:sldLayoutId id="2147484373" r:id="rId3"/>
    <p:sldLayoutId id="2147484374" r:id="rId4"/>
    <p:sldLayoutId id="2147484375" r:id="rId5"/>
    <p:sldLayoutId id="2147484376" r:id="rId6"/>
    <p:sldLayoutId id="2147484377" r:id="rId7"/>
    <p:sldLayoutId id="2147484378" r:id="rId8"/>
    <p:sldLayoutId id="2147484379" r:id="rId9"/>
    <p:sldLayoutId id="2147484380" r:id="rId10"/>
    <p:sldLayoutId id="2147484381" r:id="rId11"/>
    <p:sldLayoutId id="2147484382" r:id="rId12"/>
    <p:sldLayoutId id="2147484383" r:id="rId13"/>
    <p:sldLayoutId id="2147484384" r:id="rId14"/>
    <p:sldLayoutId id="2147484385" r:id="rId15"/>
    <p:sldLayoutId id="2147484386" r:id="rId16"/>
    <p:sldLayoutId id="2147484387" r:id="rId17"/>
    <p:sldLayoutId id="2147484388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  <p:sldLayoutId id="2147483719" r:id="rId14"/>
    <p:sldLayoutId id="2147483720" r:id="rId15"/>
    <p:sldLayoutId id="2147483721" r:id="rId16"/>
    <p:sldLayoutId id="2147483722" r:id="rId17"/>
    <p:sldLayoutId id="2147483723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390" r:id="rId1"/>
    <p:sldLayoutId id="2147484391" r:id="rId2"/>
    <p:sldLayoutId id="2147484392" r:id="rId3"/>
    <p:sldLayoutId id="2147484393" r:id="rId4"/>
    <p:sldLayoutId id="2147484394" r:id="rId5"/>
    <p:sldLayoutId id="2147484395" r:id="rId6"/>
    <p:sldLayoutId id="2147484396" r:id="rId7"/>
    <p:sldLayoutId id="2147484397" r:id="rId8"/>
    <p:sldLayoutId id="2147484398" r:id="rId9"/>
    <p:sldLayoutId id="2147484399" r:id="rId10"/>
    <p:sldLayoutId id="2147484400" r:id="rId11"/>
    <p:sldLayoutId id="2147484401" r:id="rId12"/>
    <p:sldLayoutId id="2147484402" r:id="rId13"/>
    <p:sldLayoutId id="2147484403" r:id="rId14"/>
    <p:sldLayoutId id="2147484404" r:id="rId15"/>
    <p:sldLayoutId id="2147484405" r:id="rId16"/>
    <p:sldLayoutId id="2147484406" r:id="rId17"/>
    <p:sldLayoutId id="2147484407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409" r:id="rId1"/>
    <p:sldLayoutId id="2147484410" r:id="rId2"/>
    <p:sldLayoutId id="2147484411" r:id="rId3"/>
    <p:sldLayoutId id="2147484412" r:id="rId4"/>
    <p:sldLayoutId id="2147484413" r:id="rId5"/>
    <p:sldLayoutId id="2147484414" r:id="rId6"/>
    <p:sldLayoutId id="2147484415" r:id="rId7"/>
    <p:sldLayoutId id="2147484416" r:id="rId8"/>
    <p:sldLayoutId id="2147484417" r:id="rId9"/>
    <p:sldLayoutId id="2147484418" r:id="rId10"/>
    <p:sldLayoutId id="2147484419" r:id="rId11"/>
    <p:sldLayoutId id="2147484420" r:id="rId12"/>
    <p:sldLayoutId id="2147484421" r:id="rId13"/>
    <p:sldLayoutId id="2147484422" r:id="rId14"/>
    <p:sldLayoutId id="2147484423" r:id="rId15"/>
    <p:sldLayoutId id="2147484424" r:id="rId16"/>
    <p:sldLayoutId id="2147484425" r:id="rId17"/>
    <p:sldLayoutId id="2147484426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428" r:id="rId1"/>
    <p:sldLayoutId id="2147484429" r:id="rId2"/>
    <p:sldLayoutId id="2147484430" r:id="rId3"/>
    <p:sldLayoutId id="2147484431" r:id="rId4"/>
    <p:sldLayoutId id="2147484432" r:id="rId5"/>
    <p:sldLayoutId id="2147484433" r:id="rId6"/>
    <p:sldLayoutId id="2147484434" r:id="rId7"/>
    <p:sldLayoutId id="2147484435" r:id="rId8"/>
    <p:sldLayoutId id="2147484436" r:id="rId9"/>
    <p:sldLayoutId id="2147484437" r:id="rId10"/>
    <p:sldLayoutId id="2147484438" r:id="rId11"/>
    <p:sldLayoutId id="2147484439" r:id="rId12"/>
    <p:sldLayoutId id="2147484440" r:id="rId13"/>
    <p:sldLayoutId id="2147484441" r:id="rId14"/>
    <p:sldLayoutId id="2147484442" r:id="rId15"/>
    <p:sldLayoutId id="2147484443" r:id="rId16"/>
    <p:sldLayoutId id="2147484444" r:id="rId17"/>
    <p:sldLayoutId id="2147484445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447" r:id="rId1"/>
    <p:sldLayoutId id="2147484448" r:id="rId2"/>
    <p:sldLayoutId id="2147484449" r:id="rId3"/>
    <p:sldLayoutId id="2147484450" r:id="rId4"/>
    <p:sldLayoutId id="2147484451" r:id="rId5"/>
    <p:sldLayoutId id="2147484452" r:id="rId6"/>
    <p:sldLayoutId id="2147484453" r:id="rId7"/>
    <p:sldLayoutId id="2147484454" r:id="rId8"/>
    <p:sldLayoutId id="2147484455" r:id="rId9"/>
    <p:sldLayoutId id="2147484456" r:id="rId10"/>
    <p:sldLayoutId id="2147484457" r:id="rId11"/>
    <p:sldLayoutId id="2147484458" r:id="rId12"/>
    <p:sldLayoutId id="2147484459" r:id="rId13"/>
    <p:sldLayoutId id="2147484460" r:id="rId14"/>
    <p:sldLayoutId id="2147484461" r:id="rId15"/>
    <p:sldLayoutId id="2147484462" r:id="rId16"/>
    <p:sldLayoutId id="2147484463" r:id="rId17"/>
    <p:sldLayoutId id="2147484464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466" r:id="rId1"/>
    <p:sldLayoutId id="2147484467" r:id="rId2"/>
    <p:sldLayoutId id="2147484468" r:id="rId3"/>
    <p:sldLayoutId id="2147484469" r:id="rId4"/>
    <p:sldLayoutId id="2147484470" r:id="rId5"/>
    <p:sldLayoutId id="2147484471" r:id="rId6"/>
    <p:sldLayoutId id="2147484472" r:id="rId7"/>
    <p:sldLayoutId id="2147484473" r:id="rId8"/>
    <p:sldLayoutId id="2147484474" r:id="rId9"/>
    <p:sldLayoutId id="2147484475" r:id="rId10"/>
    <p:sldLayoutId id="2147484476" r:id="rId11"/>
    <p:sldLayoutId id="2147484477" r:id="rId12"/>
    <p:sldLayoutId id="2147484478" r:id="rId13"/>
    <p:sldLayoutId id="2147484479" r:id="rId14"/>
    <p:sldLayoutId id="2147484480" r:id="rId15"/>
    <p:sldLayoutId id="2147484481" r:id="rId16"/>
    <p:sldLayoutId id="2147484482" r:id="rId17"/>
    <p:sldLayoutId id="2147484483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485" r:id="rId1"/>
    <p:sldLayoutId id="2147484486" r:id="rId2"/>
    <p:sldLayoutId id="2147484487" r:id="rId3"/>
    <p:sldLayoutId id="2147484488" r:id="rId4"/>
    <p:sldLayoutId id="2147484489" r:id="rId5"/>
    <p:sldLayoutId id="2147484490" r:id="rId6"/>
    <p:sldLayoutId id="2147484491" r:id="rId7"/>
    <p:sldLayoutId id="2147484492" r:id="rId8"/>
    <p:sldLayoutId id="2147484493" r:id="rId9"/>
    <p:sldLayoutId id="2147484494" r:id="rId10"/>
    <p:sldLayoutId id="2147484495" r:id="rId11"/>
    <p:sldLayoutId id="2147484496" r:id="rId12"/>
    <p:sldLayoutId id="2147484497" r:id="rId13"/>
    <p:sldLayoutId id="2147484498" r:id="rId14"/>
    <p:sldLayoutId id="2147484499" r:id="rId15"/>
    <p:sldLayoutId id="2147484500" r:id="rId16"/>
    <p:sldLayoutId id="2147484501" r:id="rId17"/>
    <p:sldLayoutId id="2147484502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504" r:id="rId1"/>
    <p:sldLayoutId id="2147484505" r:id="rId2"/>
    <p:sldLayoutId id="2147484506" r:id="rId3"/>
    <p:sldLayoutId id="2147484507" r:id="rId4"/>
    <p:sldLayoutId id="2147484508" r:id="rId5"/>
    <p:sldLayoutId id="2147484509" r:id="rId6"/>
    <p:sldLayoutId id="2147484510" r:id="rId7"/>
    <p:sldLayoutId id="2147484511" r:id="rId8"/>
    <p:sldLayoutId id="2147484512" r:id="rId9"/>
    <p:sldLayoutId id="2147484513" r:id="rId10"/>
    <p:sldLayoutId id="2147484514" r:id="rId11"/>
    <p:sldLayoutId id="2147484515" r:id="rId12"/>
    <p:sldLayoutId id="2147484516" r:id="rId13"/>
    <p:sldLayoutId id="2147484517" r:id="rId14"/>
    <p:sldLayoutId id="2147484518" r:id="rId15"/>
    <p:sldLayoutId id="2147484519" r:id="rId16"/>
    <p:sldLayoutId id="2147484520" r:id="rId17"/>
    <p:sldLayoutId id="2147484521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523" r:id="rId1"/>
    <p:sldLayoutId id="2147484524" r:id="rId2"/>
    <p:sldLayoutId id="2147484525" r:id="rId3"/>
    <p:sldLayoutId id="2147484526" r:id="rId4"/>
    <p:sldLayoutId id="2147484527" r:id="rId5"/>
    <p:sldLayoutId id="2147484528" r:id="rId6"/>
    <p:sldLayoutId id="2147484529" r:id="rId7"/>
    <p:sldLayoutId id="2147484530" r:id="rId8"/>
    <p:sldLayoutId id="2147484531" r:id="rId9"/>
    <p:sldLayoutId id="2147484532" r:id="rId10"/>
    <p:sldLayoutId id="2147484533" r:id="rId11"/>
    <p:sldLayoutId id="2147484534" r:id="rId12"/>
    <p:sldLayoutId id="2147484535" r:id="rId13"/>
    <p:sldLayoutId id="2147484536" r:id="rId14"/>
    <p:sldLayoutId id="2147484537" r:id="rId15"/>
    <p:sldLayoutId id="2147484538" r:id="rId16"/>
    <p:sldLayoutId id="2147484539" r:id="rId17"/>
    <p:sldLayoutId id="2147484540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542" r:id="rId1"/>
    <p:sldLayoutId id="2147484543" r:id="rId2"/>
    <p:sldLayoutId id="2147484544" r:id="rId3"/>
    <p:sldLayoutId id="2147484545" r:id="rId4"/>
    <p:sldLayoutId id="2147484546" r:id="rId5"/>
    <p:sldLayoutId id="2147484547" r:id="rId6"/>
    <p:sldLayoutId id="2147484548" r:id="rId7"/>
    <p:sldLayoutId id="2147484549" r:id="rId8"/>
    <p:sldLayoutId id="2147484550" r:id="rId9"/>
    <p:sldLayoutId id="2147484551" r:id="rId10"/>
    <p:sldLayoutId id="2147484552" r:id="rId11"/>
    <p:sldLayoutId id="2147484553" r:id="rId12"/>
    <p:sldLayoutId id="2147484554" r:id="rId13"/>
    <p:sldLayoutId id="2147484555" r:id="rId14"/>
    <p:sldLayoutId id="2147484556" r:id="rId15"/>
    <p:sldLayoutId id="2147484557" r:id="rId16"/>
    <p:sldLayoutId id="2147484558" r:id="rId17"/>
    <p:sldLayoutId id="2147484559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561" r:id="rId1"/>
    <p:sldLayoutId id="2147484562" r:id="rId2"/>
    <p:sldLayoutId id="2147484563" r:id="rId3"/>
    <p:sldLayoutId id="2147484564" r:id="rId4"/>
    <p:sldLayoutId id="2147484565" r:id="rId5"/>
    <p:sldLayoutId id="2147484566" r:id="rId6"/>
    <p:sldLayoutId id="2147484567" r:id="rId7"/>
    <p:sldLayoutId id="2147484568" r:id="rId8"/>
    <p:sldLayoutId id="2147484569" r:id="rId9"/>
    <p:sldLayoutId id="2147484570" r:id="rId10"/>
    <p:sldLayoutId id="2147484571" r:id="rId11"/>
    <p:sldLayoutId id="2147484572" r:id="rId12"/>
    <p:sldLayoutId id="2147484573" r:id="rId13"/>
    <p:sldLayoutId id="2147484574" r:id="rId14"/>
    <p:sldLayoutId id="2147484575" r:id="rId15"/>
    <p:sldLayoutId id="2147484576" r:id="rId16"/>
    <p:sldLayoutId id="2147484577" r:id="rId17"/>
    <p:sldLayoutId id="2147484578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  <p:sldLayoutId id="2147483736" r:id="rId12"/>
    <p:sldLayoutId id="2147483737" r:id="rId13"/>
    <p:sldLayoutId id="2147483738" r:id="rId14"/>
    <p:sldLayoutId id="2147483739" r:id="rId15"/>
    <p:sldLayoutId id="2147483740" r:id="rId16"/>
    <p:sldLayoutId id="2147483741" r:id="rId17"/>
    <p:sldLayoutId id="2147483742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580" r:id="rId1"/>
    <p:sldLayoutId id="2147484581" r:id="rId2"/>
    <p:sldLayoutId id="2147484582" r:id="rId3"/>
    <p:sldLayoutId id="2147484583" r:id="rId4"/>
    <p:sldLayoutId id="2147484584" r:id="rId5"/>
    <p:sldLayoutId id="2147484585" r:id="rId6"/>
    <p:sldLayoutId id="2147484586" r:id="rId7"/>
    <p:sldLayoutId id="2147484587" r:id="rId8"/>
    <p:sldLayoutId id="2147484588" r:id="rId9"/>
    <p:sldLayoutId id="2147484589" r:id="rId10"/>
    <p:sldLayoutId id="2147484590" r:id="rId11"/>
    <p:sldLayoutId id="2147484591" r:id="rId12"/>
    <p:sldLayoutId id="2147484592" r:id="rId13"/>
    <p:sldLayoutId id="2147484593" r:id="rId14"/>
    <p:sldLayoutId id="2147484594" r:id="rId15"/>
    <p:sldLayoutId id="2147484595" r:id="rId16"/>
    <p:sldLayoutId id="2147484596" r:id="rId17"/>
    <p:sldLayoutId id="2147484597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599" r:id="rId1"/>
    <p:sldLayoutId id="2147484600" r:id="rId2"/>
    <p:sldLayoutId id="2147484601" r:id="rId3"/>
    <p:sldLayoutId id="2147484602" r:id="rId4"/>
    <p:sldLayoutId id="2147484603" r:id="rId5"/>
    <p:sldLayoutId id="2147484604" r:id="rId6"/>
    <p:sldLayoutId id="2147484605" r:id="rId7"/>
    <p:sldLayoutId id="2147484606" r:id="rId8"/>
    <p:sldLayoutId id="2147484607" r:id="rId9"/>
    <p:sldLayoutId id="2147484608" r:id="rId10"/>
    <p:sldLayoutId id="2147484609" r:id="rId11"/>
    <p:sldLayoutId id="2147484610" r:id="rId12"/>
    <p:sldLayoutId id="2147484611" r:id="rId13"/>
    <p:sldLayoutId id="2147484612" r:id="rId14"/>
    <p:sldLayoutId id="2147484613" r:id="rId15"/>
    <p:sldLayoutId id="2147484614" r:id="rId16"/>
    <p:sldLayoutId id="2147484615" r:id="rId17"/>
    <p:sldLayoutId id="2147484616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618" r:id="rId1"/>
    <p:sldLayoutId id="2147484619" r:id="rId2"/>
    <p:sldLayoutId id="2147484620" r:id="rId3"/>
    <p:sldLayoutId id="2147484621" r:id="rId4"/>
    <p:sldLayoutId id="2147484622" r:id="rId5"/>
    <p:sldLayoutId id="2147484623" r:id="rId6"/>
    <p:sldLayoutId id="2147484624" r:id="rId7"/>
    <p:sldLayoutId id="2147484625" r:id="rId8"/>
    <p:sldLayoutId id="2147484626" r:id="rId9"/>
    <p:sldLayoutId id="2147484627" r:id="rId10"/>
    <p:sldLayoutId id="2147484628" r:id="rId11"/>
    <p:sldLayoutId id="2147484629" r:id="rId12"/>
    <p:sldLayoutId id="2147484630" r:id="rId13"/>
    <p:sldLayoutId id="2147484631" r:id="rId14"/>
    <p:sldLayoutId id="2147484632" r:id="rId15"/>
    <p:sldLayoutId id="2147484633" r:id="rId16"/>
    <p:sldLayoutId id="2147484634" r:id="rId17"/>
    <p:sldLayoutId id="2147484635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637" r:id="rId1"/>
    <p:sldLayoutId id="2147484638" r:id="rId2"/>
    <p:sldLayoutId id="2147484639" r:id="rId3"/>
    <p:sldLayoutId id="2147484640" r:id="rId4"/>
    <p:sldLayoutId id="2147484641" r:id="rId5"/>
    <p:sldLayoutId id="2147484642" r:id="rId6"/>
    <p:sldLayoutId id="2147484643" r:id="rId7"/>
    <p:sldLayoutId id="2147484644" r:id="rId8"/>
    <p:sldLayoutId id="2147484645" r:id="rId9"/>
    <p:sldLayoutId id="2147484646" r:id="rId10"/>
    <p:sldLayoutId id="2147484647" r:id="rId11"/>
    <p:sldLayoutId id="2147484648" r:id="rId12"/>
    <p:sldLayoutId id="2147484649" r:id="rId13"/>
    <p:sldLayoutId id="2147484650" r:id="rId14"/>
    <p:sldLayoutId id="2147484651" r:id="rId15"/>
    <p:sldLayoutId id="2147484652" r:id="rId16"/>
    <p:sldLayoutId id="2147484653" r:id="rId17"/>
    <p:sldLayoutId id="2147484654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656" r:id="rId1"/>
    <p:sldLayoutId id="2147484657" r:id="rId2"/>
    <p:sldLayoutId id="2147484658" r:id="rId3"/>
    <p:sldLayoutId id="2147484659" r:id="rId4"/>
    <p:sldLayoutId id="2147484660" r:id="rId5"/>
    <p:sldLayoutId id="2147484661" r:id="rId6"/>
    <p:sldLayoutId id="2147484662" r:id="rId7"/>
    <p:sldLayoutId id="2147484663" r:id="rId8"/>
    <p:sldLayoutId id="2147484664" r:id="rId9"/>
    <p:sldLayoutId id="2147484665" r:id="rId10"/>
    <p:sldLayoutId id="2147484666" r:id="rId11"/>
    <p:sldLayoutId id="2147484667" r:id="rId12"/>
    <p:sldLayoutId id="2147484668" r:id="rId13"/>
    <p:sldLayoutId id="2147484669" r:id="rId14"/>
    <p:sldLayoutId id="2147484670" r:id="rId15"/>
    <p:sldLayoutId id="2147484671" r:id="rId16"/>
    <p:sldLayoutId id="2147484672" r:id="rId17"/>
    <p:sldLayoutId id="2147484673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675" r:id="rId1"/>
    <p:sldLayoutId id="2147484676" r:id="rId2"/>
    <p:sldLayoutId id="2147484677" r:id="rId3"/>
    <p:sldLayoutId id="2147484678" r:id="rId4"/>
    <p:sldLayoutId id="2147484679" r:id="rId5"/>
    <p:sldLayoutId id="2147484680" r:id="rId6"/>
    <p:sldLayoutId id="2147484681" r:id="rId7"/>
    <p:sldLayoutId id="2147484682" r:id="rId8"/>
    <p:sldLayoutId id="2147484683" r:id="rId9"/>
    <p:sldLayoutId id="2147484684" r:id="rId10"/>
    <p:sldLayoutId id="2147484685" r:id="rId11"/>
    <p:sldLayoutId id="2147484686" r:id="rId12"/>
    <p:sldLayoutId id="2147484687" r:id="rId13"/>
    <p:sldLayoutId id="2147484688" r:id="rId14"/>
    <p:sldLayoutId id="2147484689" r:id="rId15"/>
    <p:sldLayoutId id="2147484690" r:id="rId16"/>
    <p:sldLayoutId id="2147484691" r:id="rId17"/>
    <p:sldLayoutId id="2147484692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694" r:id="rId1"/>
    <p:sldLayoutId id="2147484695" r:id="rId2"/>
    <p:sldLayoutId id="2147484696" r:id="rId3"/>
    <p:sldLayoutId id="2147484697" r:id="rId4"/>
    <p:sldLayoutId id="2147484698" r:id="rId5"/>
    <p:sldLayoutId id="2147484699" r:id="rId6"/>
    <p:sldLayoutId id="2147484700" r:id="rId7"/>
    <p:sldLayoutId id="2147484701" r:id="rId8"/>
    <p:sldLayoutId id="2147484702" r:id="rId9"/>
    <p:sldLayoutId id="2147484703" r:id="rId10"/>
    <p:sldLayoutId id="2147484704" r:id="rId11"/>
    <p:sldLayoutId id="2147484705" r:id="rId12"/>
    <p:sldLayoutId id="2147484706" r:id="rId13"/>
    <p:sldLayoutId id="2147484707" r:id="rId14"/>
    <p:sldLayoutId id="2147484708" r:id="rId15"/>
    <p:sldLayoutId id="2147484709" r:id="rId16"/>
    <p:sldLayoutId id="2147484710" r:id="rId17"/>
    <p:sldLayoutId id="2147484711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713" r:id="rId1"/>
    <p:sldLayoutId id="2147484714" r:id="rId2"/>
    <p:sldLayoutId id="2147484715" r:id="rId3"/>
    <p:sldLayoutId id="2147484716" r:id="rId4"/>
    <p:sldLayoutId id="2147484717" r:id="rId5"/>
    <p:sldLayoutId id="2147484718" r:id="rId6"/>
    <p:sldLayoutId id="2147484719" r:id="rId7"/>
    <p:sldLayoutId id="2147484720" r:id="rId8"/>
    <p:sldLayoutId id="2147484721" r:id="rId9"/>
    <p:sldLayoutId id="2147484722" r:id="rId10"/>
    <p:sldLayoutId id="2147484723" r:id="rId11"/>
    <p:sldLayoutId id="2147484724" r:id="rId12"/>
    <p:sldLayoutId id="2147484725" r:id="rId13"/>
    <p:sldLayoutId id="2147484726" r:id="rId14"/>
    <p:sldLayoutId id="2147484727" r:id="rId15"/>
    <p:sldLayoutId id="2147484728" r:id="rId16"/>
    <p:sldLayoutId id="2147484729" r:id="rId17"/>
    <p:sldLayoutId id="2147484730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732" r:id="rId1"/>
    <p:sldLayoutId id="2147484733" r:id="rId2"/>
    <p:sldLayoutId id="2147484734" r:id="rId3"/>
    <p:sldLayoutId id="2147484735" r:id="rId4"/>
    <p:sldLayoutId id="2147484736" r:id="rId5"/>
    <p:sldLayoutId id="2147484737" r:id="rId6"/>
    <p:sldLayoutId id="2147484738" r:id="rId7"/>
    <p:sldLayoutId id="2147484739" r:id="rId8"/>
    <p:sldLayoutId id="2147484740" r:id="rId9"/>
    <p:sldLayoutId id="2147484741" r:id="rId10"/>
    <p:sldLayoutId id="2147484742" r:id="rId11"/>
    <p:sldLayoutId id="2147484743" r:id="rId12"/>
    <p:sldLayoutId id="2147484744" r:id="rId13"/>
    <p:sldLayoutId id="2147484745" r:id="rId14"/>
    <p:sldLayoutId id="2147484746" r:id="rId15"/>
    <p:sldLayoutId id="2147484747" r:id="rId16"/>
    <p:sldLayoutId id="2147484748" r:id="rId17"/>
    <p:sldLayoutId id="2147484749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751" r:id="rId1"/>
    <p:sldLayoutId id="2147484752" r:id="rId2"/>
    <p:sldLayoutId id="2147484753" r:id="rId3"/>
    <p:sldLayoutId id="2147484754" r:id="rId4"/>
    <p:sldLayoutId id="2147484755" r:id="rId5"/>
    <p:sldLayoutId id="2147484756" r:id="rId6"/>
    <p:sldLayoutId id="2147484757" r:id="rId7"/>
    <p:sldLayoutId id="2147484758" r:id="rId8"/>
    <p:sldLayoutId id="2147484759" r:id="rId9"/>
    <p:sldLayoutId id="2147484760" r:id="rId10"/>
    <p:sldLayoutId id="2147484761" r:id="rId11"/>
    <p:sldLayoutId id="2147484762" r:id="rId12"/>
    <p:sldLayoutId id="2147484763" r:id="rId13"/>
    <p:sldLayoutId id="2147484764" r:id="rId14"/>
    <p:sldLayoutId id="2147484765" r:id="rId15"/>
    <p:sldLayoutId id="2147484766" r:id="rId16"/>
    <p:sldLayoutId id="2147484767" r:id="rId17"/>
    <p:sldLayoutId id="2147484768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1" r:id="rId8"/>
    <p:sldLayoutId id="2147483752" r:id="rId9"/>
    <p:sldLayoutId id="2147483753" r:id="rId10"/>
    <p:sldLayoutId id="2147483754" r:id="rId11"/>
    <p:sldLayoutId id="2147483755" r:id="rId12"/>
    <p:sldLayoutId id="2147483756" r:id="rId13"/>
    <p:sldLayoutId id="2147483757" r:id="rId14"/>
    <p:sldLayoutId id="2147483758" r:id="rId15"/>
    <p:sldLayoutId id="2147483759" r:id="rId16"/>
    <p:sldLayoutId id="2147483760" r:id="rId17"/>
    <p:sldLayoutId id="2147483761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770" r:id="rId1"/>
    <p:sldLayoutId id="2147484771" r:id="rId2"/>
    <p:sldLayoutId id="2147484772" r:id="rId3"/>
    <p:sldLayoutId id="2147484773" r:id="rId4"/>
    <p:sldLayoutId id="2147484774" r:id="rId5"/>
    <p:sldLayoutId id="2147484775" r:id="rId6"/>
    <p:sldLayoutId id="2147484776" r:id="rId7"/>
    <p:sldLayoutId id="2147484777" r:id="rId8"/>
    <p:sldLayoutId id="2147484778" r:id="rId9"/>
    <p:sldLayoutId id="2147484779" r:id="rId10"/>
    <p:sldLayoutId id="2147484780" r:id="rId11"/>
    <p:sldLayoutId id="2147484781" r:id="rId12"/>
    <p:sldLayoutId id="2147484782" r:id="rId13"/>
    <p:sldLayoutId id="2147484783" r:id="rId14"/>
    <p:sldLayoutId id="2147484784" r:id="rId15"/>
    <p:sldLayoutId id="2147484785" r:id="rId16"/>
    <p:sldLayoutId id="2147484786" r:id="rId17"/>
    <p:sldLayoutId id="2147484787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789" r:id="rId1"/>
    <p:sldLayoutId id="2147484790" r:id="rId2"/>
    <p:sldLayoutId id="2147484791" r:id="rId3"/>
    <p:sldLayoutId id="2147484792" r:id="rId4"/>
    <p:sldLayoutId id="2147484793" r:id="rId5"/>
    <p:sldLayoutId id="2147484794" r:id="rId6"/>
    <p:sldLayoutId id="2147484795" r:id="rId7"/>
    <p:sldLayoutId id="2147484796" r:id="rId8"/>
    <p:sldLayoutId id="2147484797" r:id="rId9"/>
    <p:sldLayoutId id="2147484798" r:id="rId10"/>
    <p:sldLayoutId id="2147484799" r:id="rId11"/>
    <p:sldLayoutId id="2147484800" r:id="rId12"/>
    <p:sldLayoutId id="2147484801" r:id="rId13"/>
    <p:sldLayoutId id="2147484802" r:id="rId14"/>
    <p:sldLayoutId id="2147484803" r:id="rId15"/>
    <p:sldLayoutId id="2147484804" r:id="rId16"/>
    <p:sldLayoutId id="2147484805" r:id="rId17"/>
    <p:sldLayoutId id="2147484806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808" r:id="rId1"/>
    <p:sldLayoutId id="2147484809" r:id="rId2"/>
    <p:sldLayoutId id="2147484810" r:id="rId3"/>
    <p:sldLayoutId id="2147484811" r:id="rId4"/>
    <p:sldLayoutId id="2147484812" r:id="rId5"/>
    <p:sldLayoutId id="2147484813" r:id="rId6"/>
    <p:sldLayoutId id="2147484814" r:id="rId7"/>
    <p:sldLayoutId id="2147484815" r:id="rId8"/>
    <p:sldLayoutId id="2147484816" r:id="rId9"/>
    <p:sldLayoutId id="2147484817" r:id="rId10"/>
    <p:sldLayoutId id="2147484818" r:id="rId11"/>
    <p:sldLayoutId id="2147484819" r:id="rId12"/>
    <p:sldLayoutId id="2147484820" r:id="rId13"/>
    <p:sldLayoutId id="2147484821" r:id="rId14"/>
    <p:sldLayoutId id="2147484822" r:id="rId15"/>
    <p:sldLayoutId id="2147484823" r:id="rId16"/>
    <p:sldLayoutId id="2147484824" r:id="rId17"/>
    <p:sldLayoutId id="2147484825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827" r:id="rId1"/>
    <p:sldLayoutId id="2147484828" r:id="rId2"/>
    <p:sldLayoutId id="2147484829" r:id="rId3"/>
    <p:sldLayoutId id="2147484830" r:id="rId4"/>
    <p:sldLayoutId id="2147484831" r:id="rId5"/>
    <p:sldLayoutId id="2147484832" r:id="rId6"/>
    <p:sldLayoutId id="2147484833" r:id="rId7"/>
    <p:sldLayoutId id="2147484834" r:id="rId8"/>
    <p:sldLayoutId id="2147484835" r:id="rId9"/>
    <p:sldLayoutId id="2147484836" r:id="rId10"/>
    <p:sldLayoutId id="2147484837" r:id="rId11"/>
    <p:sldLayoutId id="2147484838" r:id="rId12"/>
    <p:sldLayoutId id="2147484839" r:id="rId13"/>
    <p:sldLayoutId id="2147484840" r:id="rId14"/>
    <p:sldLayoutId id="2147484841" r:id="rId15"/>
    <p:sldLayoutId id="2147484842" r:id="rId16"/>
    <p:sldLayoutId id="2147484843" r:id="rId17"/>
    <p:sldLayoutId id="2147484844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846" r:id="rId1"/>
    <p:sldLayoutId id="2147484847" r:id="rId2"/>
    <p:sldLayoutId id="2147484848" r:id="rId3"/>
    <p:sldLayoutId id="2147484849" r:id="rId4"/>
    <p:sldLayoutId id="2147484850" r:id="rId5"/>
    <p:sldLayoutId id="2147484851" r:id="rId6"/>
    <p:sldLayoutId id="2147484852" r:id="rId7"/>
    <p:sldLayoutId id="2147484853" r:id="rId8"/>
    <p:sldLayoutId id="2147484854" r:id="rId9"/>
    <p:sldLayoutId id="2147484855" r:id="rId10"/>
    <p:sldLayoutId id="2147484856" r:id="rId11"/>
    <p:sldLayoutId id="2147484857" r:id="rId12"/>
    <p:sldLayoutId id="2147484858" r:id="rId13"/>
    <p:sldLayoutId id="2147484859" r:id="rId14"/>
    <p:sldLayoutId id="2147484860" r:id="rId15"/>
    <p:sldLayoutId id="2147484861" r:id="rId16"/>
    <p:sldLayoutId id="2147484862" r:id="rId17"/>
    <p:sldLayoutId id="2147484863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865" r:id="rId1"/>
    <p:sldLayoutId id="2147484866" r:id="rId2"/>
    <p:sldLayoutId id="2147484867" r:id="rId3"/>
    <p:sldLayoutId id="2147484868" r:id="rId4"/>
    <p:sldLayoutId id="2147484869" r:id="rId5"/>
    <p:sldLayoutId id="2147484870" r:id="rId6"/>
    <p:sldLayoutId id="2147484871" r:id="rId7"/>
    <p:sldLayoutId id="2147484872" r:id="rId8"/>
    <p:sldLayoutId id="2147484873" r:id="rId9"/>
    <p:sldLayoutId id="2147484874" r:id="rId10"/>
    <p:sldLayoutId id="2147484875" r:id="rId11"/>
    <p:sldLayoutId id="2147484876" r:id="rId12"/>
    <p:sldLayoutId id="2147484877" r:id="rId13"/>
    <p:sldLayoutId id="2147484878" r:id="rId14"/>
    <p:sldLayoutId id="2147484879" r:id="rId15"/>
    <p:sldLayoutId id="2147484880" r:id="rId16"/>
    <p:sldLayoutId id="2147484881" r:id="rId17"/>
    <p:sldLayoutId id="2147484882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884" r:id="rId1"/>
    <p:sldLayoutId id="2147484885" r:id="rId2"/>
    <p:sldLayoutId id="2147484886" r:id="rId3"/>
    <p:sldLayoutId id="2147484887" r:id="rId4"/>
    <p:sldLayoutId id="2147484888" r:id="rId5"/>
    <p:sldLayoutId id="2147484889" r:id="rId6"/>
    <p:sldLayoutId id="2147484890" r:id="rId7"/>
    <p:sldLayoutId id="2147484891" r:id="rId8"/>
    <p:sldLayoutId id="2147484892" r:id="rId9"/>
    <p:sldLayoutId id="2147484893" r:id="rId10"/>
    <p:sldLayoutId id="2147484894" r:id="rId11"/>
    <p:sldLayoutId id="2147484895" r:id="rId12"/>
    <p:sldLayoutId id="2147484896" r:id="rId13"/>
    <p:sldLayoutId id="2147484897" r:id="rId14"/>
    <p:sldLayoutId id="2147484898" r:id="rId15"/>
    <p:sldLayoutId id="2147484899" r:id="rId16"/>
    <p:sldLayoutId id="2147484900" r:id="rId17"/>
    <p:sldLayoutId id="2147484901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  <p:sldLayoutId id="2147483774" r:id="rId12"/>
    <p:sldLayoutId id="2147483775" r:id="rId13"/>
    <p:sldLayoutId id="2147483776" r:id="rId14"/>
    <p:sldLayoutId id="2147483777" r:id="rId15"/>
    <p:sldLayoutId id="2147483778" r:id="rId16"/>
    <p:sldLayoutId id="2147483779" r:id="rId17"/>
    <p:sldLayoutId id="2147483780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82" r:id="rId1"/>
    <p:sldLayoutId id="2147483783" r:id="rId2"/>
    <p:sldLayoutId id="2147483784" r:id="rId3"/>
    <p:sldLayoutId id="2147483785" r:id="rId4"/>
    <p:sldLayoutId id="2147483786" r:id="rId5"/>
    <p:sldLayoutId id="2147483787" r:id="rId6"/>
    <p:sldLayoutId id="2147483788" r:id="rId7"/>
    <p:sldLayoutId id="2147483789" r:id="rId8"/>
    <p:sldLayoutId id="2147483790" r:id="rId9"/>
    <p:sldLayoutId id="2147483791" r:id="rId10"/>
    <p:sldLayoutId id="2147483792" r:id="rId11"/>
    <p:sldLayoutId id="2147483793" r:id="rId12"/>
    <p:sldLayoutId id="2147483794" r:id="rId13"/>
    <p:sldLayoutId id="2147483795" r:id="rId14"/>
    <p:sldLayoutId id="2147483796" r:id="rId15"/>
    <p:sldLayoutId id="2147483797" r:id="rId16"/>
    <p:sldLayoutId id="2147483798" r:id="rId17"/>
    <p:sldLayoutId id="2147483799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21" r:link="rId22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  <p:sldLayoutId id="2147483813" r:id="rId13"/>
    <p:sldLayoutId id="2147483814" r:id="rId14"/>
    <p:sldLayoutId id="2147483815" r:id="rId15"/>
    <p:sldLayoutId id="2147483816" r:id="rId16"/>
    <p:sldLayoutId id="2147483817" r:id="rId17"/>
    <p:sldLayoutId id="2147483818" r:id="rId18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9117.xml"/><Relationship Id="rId3" Type="http://schemas.openxmlformats.org/officeDocument/2006/relationships/tags" Target="../tags/tag9112.xml"/><Relationship Id="rId7" Type="http://schemas.openxmlformats.org/officeDocument/2006/relationships/tags" Target="../tags/tag9116.xml"/><Relationship Id="rId2" Type="http://schemas.openxmlformats.org/officeDocument/2006/relationships/tags" Target="../tags/tag9111.xml"/><Relationship Id="rId1" Type="http://schemas.openxmlformats.org/officeDocument/2006/relationships/tags" Target="../tags/tag9110.xml"/><Relationship Id="rId6" Type="http://schemas.openxmlformats.org/officeDocument/2006/relationships/tags" Target="../tags/tag9115.xml"/><Relationship Id="rId11" Type="http://schemas.openxmlformats.org/officeDocument/2006/relationships/image" Target="../media/image12.png"/><Relationship Id="rId5" Type="http://schemas.openxmlformats.org/officeDocument/2006/relationships/tags" Target="../tags/tag9114.xml"/><Relationship Id="rId10" Type="http://schemas.openxmlformats.org/officeDocument/2006/relationships/slideLayout" Target="../slideLayouts/slideLayout3.xml"/><Relationship Id="rId4" Type="http://schemas.openxmlformats.org/officeDocument/2006/relationships/tags" Target="../tags/tag9113.xml"/><Relationship Id="rId9" Type="http://schemas.openxmlformats.org/officeDocument/2006/relationships/tags" Target="../tags/tag911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9185.xml"/><Relationship Id="rId2" Type="http://schemas.openxmlformats.org/officeDocument/2006/relationships/tags" Target="../tags/tag9184.xml"/><Relationship Id="rId1" Type="http://schemas.openxmlformats.org/officeDocument/2006/relationships/tags" Target="../tags/tag9183.xml"/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8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7.xml"/><Relationship Id="rId3" Type="http://schemas.openxmlformats.org/officeDocument/2006/relationships/tags" Target="../tags/tag9191.xml"/><Relationship Id="rId7" Type="http://schemas.openxmlformats.org/officeDocument/2006/relationships/slideLayout" Target="../slideLayouts/slideLayout351.xml"/><Relationship Id="rId2" Type="http://schemas.openxmlformats.org/officeDocument/2006/relationships/tags" Target="../tags/tag9190.xml"/><Relationship Id="rId1" Type="http://schemas.openxmlformats.org/officeDocument/2006/relationships/tags" Target="../tags/tag9189.xml"/><Relationship Id="rId6" Type="http://schemas.openxmlformats.org/officeDocument/2006/relationships/tags" Target="../tags/tag9194.xml"/><Relationship Id="rId5" Type="http://schemas.openxmlformats.org/officeDocument/2006/relationships/tags" Target="../tags/tag9193.xml"/><Relationship Id="rId4" Type="http://schemas.openxmlformats.org/officeDocument/2006/relationships/tags" Target="../tags/tag919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9205.xml"/><Relationship Id="rId13" Type="http://schemas.openxmlformats.org/officeDocument/2006/relationships/tags" Target="../tags/tag9210.xml"/><Relationship Id="rId18" Type="http://schemas.openxmlformats.org/officeDocument/2006/relationships/tags" Target="../tags/tag9215.xml"/><Relationship Id="rId26" Type="http://schemas.openxmlformats.org/officeDocument/2006/relationships/notesSlide" Target="../notesSlides/notesSlide8.xml"/><Relationship Id="rId3" Type="http://schemas.openxmlformats.org/officeDocument/2006/relationships/tags" Target="../tags/tag9200.xml"/><Relationship Id="rId21" Type="http://schemas.openxmlformats.org/officeDocument/2006/relationships/tags" Target="../tags/tag9218.xml"/><Relationship Id="rId7" Type="http://schemas.openxmlformats.org/officeDocument/2006/relationships/tags" Target="../tags/tag9204.xml"/><Relationship Id="rId12" Type="http://schemas.openxmlformats.org/officeDocument/2006/relationships/tags" Target="../tags/tag9209.xml"/><Relationship Id="rId17" Type="http://schemas.openxmlformats.org/officeDocument/2006/relationships/tags" Target="../tags/tag9214.xml"/><Relationship Id="rId25" Type="http://schemas.openxmlformats.org/officeDocument/2006/relationships/slideLayout" Target="../slideLayouts/slideLayout297.xml"/><Relationship Id="rId2" Type="http://schemas.openxmlformats.org/officeDocument/2006/relationships/tags" Target="../tags/tag9199.xml"/><Relationship Id="rId16" Type="http://schemas.openxmlformats.org/officeDocument/2006/relationships/tags" Target="../tags/tag9213.xml"/><Relationship Id="rId20" Type="http://schemas.openxmlformats.org/officeDocument/2006/relationships/tags" Target="../tags/tag9217.xml"/><Relationship Id="rId1" Type="http://schemas.openxmlformats.org/officeDocument/2006/relationships/tags" Target="../tags/tag9198.xml"/><Relationship Id="rId6" Type="http://schemas.openxmlformats.org/officeDocument/2006/relationships/tags" Target="../tags/tag9203.xml"/><Relationship Id="rId11" Type="http://schemas.openxmlformats.org/officeDocument/2006/relationships/tags" Target="../tags/tag9208.xml"/><Relationship Id="rId24" Type="http://schemas.openxmlformats.org/officeDocument/2006/relationships/tags" Target="../tags/tag9221.xml"/><Relationship Id="rId5" Type="http://schemas.openxmlformats.org/officeDocument/2006/relationships/tags" Target="../tags/tag9202.xml"/><Relationship Id="rId15" Type="http://schemas.openxmlformats.org/officeDocument/2006/relationships/tags" Target="../tags/tag9212.xml"/><Relationship Id="rId23" Type="http://schemas.openxmlformats.org/officeDocument/2006/relationships/tags" Target="../tags/tag9220.xml"/><Relationship Id="rId10" Type="http://schemas.openxmlformats.org/officeDocument/2006/relationships/tags" Target="../tags/tag9207.xml"/><Relationship Id="rId19" Type="http://schemas.openxmlformats.org/officeDocument/2006/relationships/tags" Target="../tags/tag9216.xml"/><Relationship Id="rId4" Type="http://schemas.openxmlformats.org/officeDocument/2006/relationships/tags" Target="../tags/tag9201.xml"/><Relationship Id="rId9" Type="http://schemas.openxmlformats.org/officeDocument/2006/relationships/tags" Target="../tags/tag9206.xml"/><Relationship Id="rId14" Type="http://schemas.openxmlformats.org/officeDocument/2006/relationships/tags" Target="../tags/tag9211.xml"/><Relationship Id="rId22" Type="http://schemas.openxmlformats.org/officeDocument/2006/relationships/tags" Target="../tags/tag9219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9232.xml"/><Relationship Id="rId3" Type="http://schemas.openxmlformats.org/officeDocument/2006/relationships/tags" Target="../tags/tag9227.xml"/><Relationship Id="rId7" Type="http://schemas.openxmlformats.org/officeDocument/2006/relationships/tags" Target="../tags/tag9231.xml"/><Relationship Id="rId2" Type="http://schemas.openxmlformats.org/officeDocument/2006/relationships/tags" Target="../tags/tag9226.xml"/><Relationship Id="rId1" Type="http://schemas.openxmlformats.org/officeDocument/2006/relationships/tags" Target="../tags/tag9225.xml"/><Relationship Id="rId6" Type="http://schemas.openxmlformats.org/officeDocument/2006/relationships/tags" Target="../tags/tag9230.xml"/><Relationship Id="rId11" Type="http://schemas.openxmlformats.org/officeDocument/2006/relationships/notesSlide" Target="../notesSlides/notesSlide9.xml"/><Relationship Id="rId5" Type="http://schemas.openxmlformats.org/officeDocument/2006/relationships/tags" Target="../tags/tag9229.xml"/><Relationship Id="rId10" Type="http://schemas.openxmlformats.org/officeDocument/2006/relationships/slideLayout" Target="../slideLayouts/slideLayout315.xml"/><Relationship Id="rId4" Type="http://schemas.openxmlformats.org/officeDocument/2006/relationships/tags" Target="../tags/tag9228.xml"/><Relationship Id="rId9" Type="http://schemas.openxmlformats.org/officeDocument/2006/relationships/tags" Target="../tags/tag923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tags" Target="../tags/tag9239.xml"/><Relationship Id="rId2" Type="http://schemas.openxmlformats.org/officeDocument/2006/relationships/tags" Target="../tags/tag9238.xml"/><Relationship Id="rId1" Type="http://schemas.openxmlformats.org/officeDocument/2006/relationships/tags" Target="../tags/tag9237.xml"/><Relationship Id="rId6" Type="http://schemas.openxmlformats.org/officeDocument/2006/relationships/notesSlide" Target="../notesSlides/notesSlide10.xml"/><Relationship Id="rId5" Type="http://schemas.openxmlformats.org/officeDocument/2006/relationships/slideLayout" Target="../slideLayouts/slideLayout405.xml"/><Relationship Id="rId4" Type="http://schemas.openxmlformats.org/officeDocument/2006/relationships/tags" Target="../tags/tag924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tags" Target="../tags/tag9246.xml"/><Relationship Id="rId2" Type="http://schemas.openxmlformats.org/officeDocument/2006/relationships/tags" Target="../tags/tag9245.xml"/><Relationship Id="rId1" Type="http://schemas.openxmlformats.org/officeDocument/2006/relationships/tags" Target="../tags/tag9244.xml"/><Relationship Id="rId6" Type="http://schemas.openxmlformats.org/officeDocument/2006/relationships/notesSlide" Target="../notesSlides/notesSlide11.xml"/><Relationship Id="rId5" Type="http://schemas.openxmlformats.org/officeDocument/2006/relationships/slideLayout" Target="../slideLayouts/slideLayout333.xml"/><Relationship Id="rId4" Type="http://schemas.openxmlformats.org/officeDocument/2006/relationships/tags" Target="../tags/tag924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tags" Target="../tags/tag9253.xml"/><Relationship Id="rId2" Type="http://schemas.openxmlformats.org/officeDocument/2006/relationships/tags" Target="../tags/tag9252.xml"/><Relationship Id="rId1" Type="http://schemas.openxmlformats.org/officeDocument/2006/relationships/tags" Target="../tags/tag9251.xml"/><Relationship Id="rId6" Type="http://schemas.openxmlformats.org/officeDocument/2006/relationships/notesSlide" Target="../notesSlides/notesSlide12.xml"/><Relationship Id="rId5" Type="http://schemas.openxmlformats.org/officeDocument/2006/relationships/slideLayout" Target="../slideLayouts/slideLayout369.xml"/><Relationship Id="rId4" Type="http://schemas.openxmlformats.org/officeDocument/2006/relationships/tags" Target="../tags/tag925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9265.xml"/><Relationship Id="rId3" Type="http://schemas.openxmlformats.org/officeDocument/2006/relationships/tags" Target="../tags/tag9260.xml"/><Relationship Id="rId7" Type="http://schemas.openxmlformats.org/officeDocument/2006/relationships/tags" Target="../tags/tag9264.xml"/><Relationship Id="rId2" Type="http://schemas.openxmlformats.org/officeDocument/2006/relationships/tags" Target="../tags/tag9259.xml"/><Relationship Id="rId1" Type="http://schemas.openxmlformats.org/officeDocument/2006/relationships/tags" Target="../tags/tag9258.xml"/><Relationship Id="rId6" Type="http://schemas.openxmlformats.org/officeDocument/2006/relationships/tags" Target="../tags/tag9263.xml"/><Relationship Id="rId11" Type="http://schemas.openxmlformats.org/officeDocument/2006/relationships/notesSlide" Target="../notesSlides/notesSlide13.xml"/><Relationship Id="rId5" Type="http://schemas.openxmlformats.org/officeDocument/2006/relationships/tags" Target="../tags/tag9262.xml"/><Relationship Id="rId10" Type="http://schemas.openxmlformats.org/officeDocument/2006/relationships/slideLayout" Target="../slideLayouts/slideLayout387.xml"/><Relationship Id="rId4" Type="http://schemas.openxmlformats.org/officeDocument/2006/relationships/tags" Target="../tags/tag9261.xml"/><Relationship Id="rId9" Type="http://schemas.openxmlformats.org/officeDocument/2006/relationships/tags" Target="../tags/tag926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9277.xml"/><Relationship Id="rId13" Type="http://schemas.openxmlformats.org/officeDocument/2006/relationships/tags" Target="../tags/tag9282.xml"/><Relationship Id="rId18" Type="http://schemas.openxmlformats.org/officeDocument/2006/relationships/tags" Target="../tags/tag9287.xml"/><Relationship Id="rId3" Type="http://schemas.openxmlformats.org/officeDocument/2006/relationships/tags" Target="../tags/tag9272.xml"/><Relationship Id="rId21" Type="http://schemas.openxmlformats.org/officeDocument/2006/relationships/slideLayout" Target="../slideLayouts/slideLayout100.xml"/><Relationship Id="rId7" Type="http://schemas.openxmlformats.org/officeDocument/2006/relationships/tags" Target="../tags/tag9276.xml"/><Relationship Id="rId12" Type="http://schemas.openxmlformats.org/officeDocument/2006/relationships/tags" Target="../tags/tag9281.xml"/><Relationship Id="rId17" Type="http://schemas.openxmlformats.org/officeDocument/2006/relationships/tags" Target="../tags/tag9286.xml"/><Relationship Id="rId2" Type="http://schemas.openxmlformats.org/officeDocument/2006/relationships/tags" Target="../tags/tag9271.xml"/><Relationship Id="rId16" Type="http://schemas.openxmlformats.org/officeDocument/2006/relationships/tags" Target="../tags/tag9285.xml"/><Relationship Id="rId20" Type="http://schemas.openxmlformats.org/officeDocument/2006/relationships/tags" Target="../tags/tag9289.xml"/><Relationship Id="rId1" Type="http://schemas.openxmlformats.org/officeDocument/2006/relationships/tags" Target="../tags/tag9270.xml"/><Relationship Id="rId6" Type="http://schemas.openxmlformats.org/officeDocument/2006/relationships/tags" Target="../tags/tag9275.xml"/><Relationship Id="rId11" Type="http://schemas.openxmlformats.org/officeDocument/2006/relationships/tags" Target="../tags/tag9280.xml"/><Relationship Id="rId5" Type="http://schemas.openxmlformats.org/officeDocument/2006/relationships/tags" Target="../tags/tag9274.xml"/><Relationship Id="rId15" Type="http://schemas.openxmlformats.org/officeDocument/2006/relationships/tags" Target="../tags/tag9284.xml"/><Relationship Id="rId10" Type="http://schemas.openxmlformats.org/officeDocument/2006/relationships/tags" Target="../tags/tag9279.xml"/><Relationship Id="rId19" Type="http://schemas.openxmlformats.org/officeDocument/2006/relationships/tags" Target="../tags/tag9288.xml"/><Relationship Id="rId4" Type="http://schemas.openxmlformats.org/officeDocument/2006/relationships/tags" Target="../tags/tag9273.xml"/><Relationship Id="rId9" Type="http://schemas.openxmlformats.org/officeDocument/2006/relationships/tags" Target="../tags/tag9278.xml"/><Relationship Id="rId14" Type="http://schemas.openxmlformats.org/officeDocument/2006/relationships/tags" Target="../tags/tag9283.xml"/><Relationship Id="rId22" Type="http://schemas.openxmlformats.org/officeDocument/2006/relationships/notesSlide" Target="../notesSlides/notesSlide14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9300.xml"/><Relationship Id="rId3" Type="http://schemas.openxmlformats.org/officeDocument/2006/relationships/tags" Target="../tags/tag9295.xml"/><Relationship Id="rId7" Type="http://schemas.openxmlformats.org/officeDocument/2006/relationships/tags" Target="../tags/tag9299.xml"/><Relationship Id="rId12" Type="http://schemas.openxmlformats.org/officeDocument/2006/relationships/notesSlide" Target="../notesSlides/notesSlide15.xml"/><Relationship Id="rId2" Type="http://schemas.openxmlformats.org/officeDocument/2006/relationships/tags" Target="../tags/tag9294.xml"/><Relationship Id="rId1" Type="http://schemas.openxmlformats.org/officeDocument/2006/relationships/tags" Target="../tags/tag9293.xml"/><Relationship Id="rId6" Type="http://schemas.openxmlformats.org/officeDocument/2006/relationships/tags" Target="../tags/tag9298.xml"/><Relationship Id="rId11" Type="http://schemas.openxmlformats.org/officeDocument/2006/relationships/slideLayout" Target="../slideLayouts/slideLayout424.xml"/><Relationship Id="rId5" Type="http://schemas.openxmlformats.org/officeDocument/2006/relationships/tags" Target="../tags/tag9297.xml"/><Relationship Id="rId10" Type="http://schemas.openxmlformats.org/officeDocument/2006/relationships/tags" Target="../tags/tag9302.xml"/><Relationship Id="rId4" Type="http://schemas.openxmlformats.org/officeDocument/2006/relationships/tags" Target="../tags/tag9296.xml"/><Relationship Id="rId9" Type="http://schemas.openxmlformats.org/officeDocument/2006/relationships/tags" Target="../tags/tag930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9126.xml"/><Relationship Id="rId13" Type="http://schemas.openxmlformats.org/officeDocument/2006/relationships/tags" Target="../tags/tag9131.xml"/><Relationship Id="rId3" Type="http://schemas.openxmlformats.org/officeDocument/2006/relationships/tags" Target="../tags/tag9121.xml"/><Relationship Id="rId7" Type="http://schemas.openxmlformats.org/officeDocument/2006/relationships/tags" Target="../tags/tag9125.xml"/><Relationship Id="rId12" Type="http://schemas.openxmlformats.org/officeDocument/2006/relationships/tags" Target="../tags/tag9130.xml"/><Relationship Id="rId17" Type="http://schemas.openxmlformats.org/officeDocument/2006/relationships/slideLayout" Target="../slideLayouts/slideLayout18.xml"/><Relationship Id="rId2" Type="http://schemas.openxmlformats.org/officeDocument/2006/relationships/tags" Target="../tags/tag9120.xml"/><Relationship Id="rId16" Type="http://schemas.openxmlformats.org/officeDocument/2006/relationships/tags" Target="../tags/tag9134.xml"/><Relationship Id="rId1" Type="http://schemas.openxmlformats.org/officeDocument/2006/relationships/tags" Target="../tags/tag9119.xml"/><Relationship Id="rId6" Type="http://schemas.openxmlformats.org/officeDocument/2006/relationships/tags" Target="../tags/tag9124.xml"/><Relationship Id="rId11" Type="http://schemas.openxmlformats.org/officeDocument/2006/relationships/tags" Target="../tags/tag9129.xml"/><Relationship Id="rId5" Type="http://schemas.openxmlformats.org/officeDocument/2006/relationships/tags" Target="../tags/tag9123.xml"/><Relationship Id="rId15" Type="http://schemas.openxmlformats.org/officeDocument/2006/relationships/tags" Target="../tags/tag9133.xml"/><Relationship Id="rId10" Type="http://schemas.openxmlformats.org/officeDocument/2006/relationships/tags" Target="../tags/tag9128.xml"/><Relationship Id="rId4" Type="http://schemas.openxmlformats.org/officeDocument/2006/relationships/tags" Target="../tags/tag9122.xml"/><Relationship Id="rId9" Type="http://schemas.openxmlformats.org/officeDocument/2006/relationships/tags" Target="../tags/tag9127.xml"/><Relationship Id="rId14" Type="http://schemas.openxmlformats.org/officeDocument/2006/relationships/tags" Target="../tags/tag913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tags" Target="../tags/tag9308.xml"/><Relationship Id="rId7" Type="http://schemas.openxmlformats.org/officeDocument/2006/relationships/image" Target="../media/image14.jpeg"/><Relationship Id="rId2" Type="http://schemas.openxmlformats.org/officeDocument/2006/relationships/tags" Target="../tags/tag9307.xml"/><Relationship Id="rId1" Type="http://schemas.openxmlformats.org/officeDocument/2006/relationships/tags" Target="../tags/tag9306.xml"/><Relationship Id="rId6" Type="http://schemas.openxmlformats.org/officeDocument/2006/relationships/notesSlide" Target="../notesSlides/notesSlide16.xml"/><Relationship Id="rId5" Type="http://schemas.openxmlformats.org/officeDocument/2006/relationships/slideLayout" Target="../slideLayouts/slideLayout116.xml"/><Relationship Id="rId4" Type="http://schemas.openxmlformats.org/officeDocument/2006/relationships/tags" Target="../tags/tag930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440.xml"/><Relationship Id="rId1" Type="http://schemas.openxmlformats.org/officeDocument/2006/relationships/tags" Target="../tags/tag931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tags" Target="../tags/tag9319.xml"/><Relationship Id="rId2" Type="http://schemas.openxmlformats.org/officeDocument/2006/relationships/tags" Target="../tags/tag9318.xml"/><Relationship Id="rId1" Type="http://schemas.openxmlformats.org/officeDocument/2006/relationships/tags" Target="../tags/tag9317.xml"/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136.xml"/><Relationship Id="rId4" Type="http://schemas.openxmlformats.org/officeDocument/2006/relationships/tags" Target="../tags/tag9320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9331.xml"/><Relationship Id="rId3" Type="http://schemas.openxmlformats.org/officeDocument/2006/relationships/tags" Target="../tags/tag9326.xml"/><Relationship Id="rId7" Type="http://schemas.openxmlformats.org/officeDocument/2006/relationships/tags" Target="../tags/tag9330.xml"/><Relationship Id="rId2" Type="http://schemas.openxmlformats.org/officeDocument/2006/relationships/tags" Target="../tags/tag9325.xml"/><Relationship Id="rId1" Type="http://schemas.openxmlformats.org/officeDocument/2006/relationships/tags" Target="../tags/tag9324.xml"/><Relationship Id="rId6" Type="http://schemas.openxmlformats.org/officeDocument/2006/relationships/tags" Target="../tags/tag9329.xml"/><Relationship Id="rId5" Type="http://schemas.openxmlformats.org/officeDocument/2006/relationships/tags" Target="../tags/tag9328.xml"/><Relationship Id="rId10" Type="http://schemas.openxmlformats.org/officeDocument/2006/relationships/notesSlide" Target="../notesSlides/notesSlide19.xml"/><Relationship Id="rId4" Type="http://schemas.openxmlformats.org/officeDocument/2006/relationships/tags" Target="../tags/tag9327.xml"/><Relationship Id="rId9" Type="http://schemas.openxmlformats.org/officeDocument/2006/relationships/slideLayout" Target="../slideLayouts/slideLayout460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9342.xml"/><Relationship Id="rId13" Type="http://schemas.openxmlformats.org/officeDocument/2006/relationships/notesSlide" Target="../notesSlides/notesSlide20.xml"/><Relationship Id="rId3" Type="http://schemas.openxmlformats.org/officeDocument/2006/relationships/tags" Target="../tags/tag9337.xml"/><Relationship Id="rId7" Type="http://schemas.openxmlformats.org/officeDocument/2006/relationships/tags" Target="../tags/tag9341.xml"/><Relationship Id="rId12" Type="http://schemas.openxmlformats.org/officeDocument/2006/relationships/slideLayout" Target="../slideLayouts/slideLayout478.xml"/><Relationship Id="rId2" Type="http://schemas.openxmlformats.org/officeDocument/2006/relationships/tags" Target="../tags/tag9336.xml"/><Relationship Id="rId1" Type="http://schemas.openxmlformats.org/officeDocument/2006/relationships/tags" Target="../tags/tag9335.xml"/><Relationship Id="rId6" Type="http://schemas.openxmlformats.org/officeDocument/2006/relationships/tags" Target="../tags/tag9340.xml"/><Relationship Id="rId11" Type="http://schemas.openxmlformats.org/officeDocument/2006/relationships/tags" Target="../tags/tag9345.xml"/><Relationship Id="rId5" Type="http://schemas.openxmlformats.org/officeDocument/2006/relationships/tags" Target="../tags/tag9339.xml"/><Relationship Id="rId10" Type="http://schemas.openxmlformats.org/officeDocument/2006/relationships/tags" Target="../tags/tag9344.xml"/><Relationship Id="rId4" Type="http://schemas.openxmlformats.org/officeDocument/2006/relationships/tags" Target="../tags/tag9338.xml"/><Relationship Id="rId9" Type="http://schemas.openxmlformats.org/officeDocument/2006/relationships/tags" Target="../tags/tag9343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tags" Target="../tags/tag9356.xml"/><Relationship Id="rId13" Type="http://schemas.openxmlformats.org/officeDocument/2006/relationships/tags" Target="../tags/tag9361.xml"/><Relationship Id="rId3" Type="http://schemas.openxmlformats.org/officeDocument/2006/relationships/tags" Target="../tags/tag9351.xml"/><Relationship Id="rId7" Type="http://schemas.openxmlformats.org/officeDocument/2006/relationships/tags" Target="../tags/tag9355.xml"/><Relationship Id="rId12" Type="http://schemas.openxmlformats.org/officeDocument/2006/relationships/tags" Target="../tags/tag9360.xml"/><Relationship Id="rId2" Type="http://schemas.openxmlformats.org/officeDocument/2006/relationships/tags" Target="../tags/tag9350.xml"/><Relationship Id="rId16" Type="http://schemas.openxmlformats.org/officeDocument/2006/relationships/notesSlide" Target="../notesSlides/notesSlide21.xml"/><Relationship Id="rId1" Type="http://schemas.openxmlformats.org/officeDocument/2006/relationships/tags" Target="../tags/tag9349.xml"/><Relationship Id="rId6" Type="http://schemas.openxmlformats.org/officeDocument/2006/relationships/tags" Target="../tags/tag9354.xml"/><Relationship Id="rId11" Type="http://schemas.openxmlformats.org/officeDocument/2006/relationships/tags" Target="../tags/tag9359.xml"/><Relationship Id="rId5" Type="http://schemas.openxmlformats.org/officeDocument/2006/relationships/tags" Target="../tags/tag9353.xml"/><Relationship Id="rId15" Type="http://schemas.openxmlformats.org/officeDocument/2006/relationships/slideLayout" Target="../slideLayouts/slideLayout496.xml"/><Relationship Id="rId10" Type="http://schemas.openxmlformats.org/officeDocument/2006/relationships/tags" Target="../tags/tag9358.xml"/><Relationship Id="rId4" Type="http://schemas.openxmlformats.org/officeDocument/2006/relationships/tags" Target="../tags/tag9352.xml"/><Relationship Id="rId9" Type="http://schemas.openxmlformats.org/officeDocument/2006/relationships/tags" Target="../tags/tag9357.xml"/><Relationship Id="rId14" Type="http://schemas.openxmlformats.org/officeDocument/2006/relationships/tags" Target="../tags/tag936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9373.xml"/><Relationship Id="rId13" Type="http://schemas.openxmlformats.org/officeDocument/2006/relationships/tags" Target="../tags/tag9378.xml"/><Relationship Id="rId18" Type="http://schemas.openxmlformats.org/officeDocument/2006/relationships/slideLayout" Target="../slideLayouts/slideLayout514.xml"/><Relationship Id="rId3" Type="http://schemas.openxmlformats.org/officeDocument/2006/relationships/tags" Target="../tags/tag9368.xml"/><Relationship Id="rId7" Type="http://schemas.openxmlformats.org/officeDocument/2006/relationships/tags" Target="../tags/tag9372.xml"/><Relationship Id="rId12" Type="http://schemas.openxmlformats.org/officeDocument/2006/relationships/tags" Target="../tags/tag9377.xml"/><Relationship Id="rId17" Type="http://schemas.openxmlformats.org/officeDocument/2006/relationships/tags" Target="../tags/tag9382.xml"/><Relationship Id="rId2" Type="http://schemas.openxmlformats.org/officeDocument/2006/relationships/tags" Target="../tags/tag9367.xml"/><Relationship Id="rId16" Type="http://schemas.openxmlformats.org/officeDocument/2006/relationships/tags" Target="../tags/tag9381.xml"/><Relationship Id="rId1" Type="http://schemas.openxmlformats.org/officeDocument/2006/relationships/tags" Target="../tags/tag9366.xml"/><Relationship Id="rId6" Type="http://schemas.openxmlformats.org/officeDocument/2006/relationships/tags" Target="../tags/tag9371.xml"/><Relationship Id="rId11" Type="http://schemas.openxmlformats.org/officeDocument/2006/relationships/tags" Target="../tags/tag9376.xml"/><Relationship Id="rId5" Type="http://schemas.openxmlformats.org/officeDocument/2006/relationships/tags" Target="../tags/tag9370.xml"/><Relationship Id="rId15" Type="http://schemas.openxmlformats.org/officeDocument/2006/relationships/tags" Target="../tags/tag9380.xml"/><Relationship Id="rId10" Type="http://schemas.openxmlformats.org/officeDocument/2006/relationships/tags" Target="../tags/tag9375.xml"/><Relationship Id="rId19" Type="http://schemas.openxmlformats.org/officeDocument/2006/relationships/notesSlide" Target="../notesSlides/notesSlide22.xml"/><Relationship Id="rId4" Type="http://schemas.openxmlformats.org/officeDocument/2006/relationships/tags" Target="../tags/tag9369.xml"/><Relationship Id="rId9" Type="http://schemas.openxmlformats.org/officeDocument/2006/relationships/tags" Target="../tags/tag9374.xml"/><Relationship Id="rId14" Type="http://schemas.openxmlformats.org/officeDocument/2006/relationships/tags" Target="../tags/tag9379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9393.xml"/><Relationship Id="rId3" Type="http://schemas.openxmlformats.org/officeDocument/2006/relationships/tags" Target="../tags/tag9388.xml"/><Relationship Id="rId7" Type="http://schemas.openxmlformats.org/officeDocument/2006/relationships/tags" Target="../tags/tag9392.xml"/><Relationship Id="rId2" Type="http://schemas.openxmlformats.org/officeDocument/2006/relationships/tags" Target="../tags/tag9387.xml"/><Relationship Id="rId1" Type="http://schemas.openxmlformats.org/officeDocument/2006/relationships/tags" Target="../tags/tag9386.xml"/><Relationship Id="rId6" Type="http://schemas.openxmlformats.org/officeDocument/2006/relationships/tags" Target="../tags/tag9391.xml"/><Relationship Id="rId5" Type="http://schemas.openxmlformats.org/officeDocument/2006/relationships/tags" Target="../tags/tag9390.xml"/><Relationship Id="rId10" Type="http://schemas.openxmlformats.org/officeDocument/2006/relationships/notesSlide" Target="../notesSlides/notesSlide23.xml"/><Relationship Id="rId4" Type="http://schemas.openxmlformats.org/officeDocument/2006/relationships/tags" Target="../tags/tag9389.xml"/><Relationship Id="rId9" Type="http://schemas.openxmlformats.org/officeDocument/2006/relationships/slideLayout" Target="../slideLayouts/slideLayout15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0.xml"/><Relationship Id="rId2" Type="http://schemas.openxmlformats.org/officeDocument/2006/relationships/tags" Target="../tags/tag9398.xml"/><Relationship Id="rId1" Type="http://schemas.openxmlformats.org/officeDocument/2006/relationships/tags" Target="../tags/tag9397.xml"/><Relationship Id="rId4" Type="http://schemas.openxmlformats.org/officeDocument/2006/relationships/notesSlide" Target="../notesSlides/notesSlide2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530.xml"/><Relationship Id="rId1" Type="http://schemas.openxmlformats.org/officeDocument/2006/relationships/tags" Target="../tags/tag940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76.xml"/><Relationship Id="rId1" Type="http://schemas.openxmlformats.org/officeDocument/2006/relationships/tags" Target="../tags/tag913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tags" Target="../tags/tag9408.xml"/><Relationship Id="rId2" Type="http://schemas.openxmlformats.org/officeDocument/2006/relationships/tags" Target="../tags/tag9407.xml"/><Relationship Id="rId1" Type="http://schemas.openxmlformats.org/officeDocument/2006/relationships/tags" Target="../tags/tag9406.xml"/><Relationship Id="rId5" Type="http://schemas.openxmlformats.org/officeDocument/2006/relationships/slideLayout" Target="../slideLayouts/slideLayout4.xml"/><Relationship Id="rId4" Type="http://schemas.openxmlformats.org/officeDocument/2006/relationships/tags" Target="../tags/tag9409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tags" Target="../tags/tag9412.xml"/><Relationship Id="rId2" Type="http://schemas.openxmlformats.org/officeDocument/2006/relationships/tags" Target="../tags/tag9411.xml"/><Relationship Id="rId1" Type="http://schemas.openxmlformats.org/officeDocument/2006/relationships/tags" Target="../tags/tag9410.xml"/><Relationship Id="rId5" Type="http://schemas.openxmlformats.org/officeDocument/2006/relationships/notesSlide" Target="../notesSlides/notesSlide26.xml"/><Relationship Id="rId4" Type="http://schemas.openxmlformats.org/officeDocument/2006/relationships/slideLayout" Target="../slideLayouts/slideLayout54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tags" Target="../tags/tag9418.xml"/><Relationship Id="rId2" Type="http://schemas.openxmlformats.org/officeDocument/2006/relationships/tags" Target="../tags/tag9417.xml"/><Relationship Id="rId1" Type="http://schemas.openxmlformats.org/officeDocument/2006/relationships/tags" Target="../tags/tag9416.xml"/><Relationship Id="rId5" Type="http://schemas.openxmlformats.org/officeDocument/2006/relationships/notesSlide" Target="../notesSlides/notesSlide27.xml"/><Relationship Id="rId4" Type="http://schemas.openxmlformats.org/officeDocument/2006/relationships/slideLayout" Target="../slideLayouts/slideLayout58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tags" Target="../tags/tag9424.xml"/><Relationship Id="rId2" Type="http://schemas.openxmlformats.org/officeDocument/2006/relationships/tags" Target="../tags/tag9423.xml"/><Relationship Id="rId1" Type="http://schemas.openxmlformats.org/officeDocument/2006/relationships/tags" Target="../tags/tag9422.xml"/><Relationship Id="rId5" Type="http://schemas.openxmlformats.org/officeDocument/2006/relationships/notesSlide" Target="../notesSlides/notesSlide28.xml"/><Relationship Id="rId4" Type="http://schemas.openxmlformats.org/officeDocument/2006/relationships/slideLayout" Target="../slideLayouts/slideLayout189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tags" Target="../tags/tag9435.xml"/><Relationship Id="rId3" Type="http://schemas.openxmlformats.org/officeDocument/2006/relationships/tags" Target="../tags/tag9430.xml"/><Relationship Id="rId7" Type="http://schemas.openxmlformats.org/officeDocument/2006/relationships/tags" Target="../tags/tag9434.xml"/><Relationship Id="rId2" Type="http://schemas.openxmlformats.org/officeDocument/2006/relationships/tags" Target="../tags/tag9429.xml"/><Relationship Id="rId1" Type="http://schemas.openxmlformats.org/officeDocument/2006/relationships/tags" Target="../tags/tag9428.xml"/><Relationship Id="rId6" Type="http://schemas.openxmlformats.org/officeDocument/2006/relationships/tags" Target="../tags/tag9433.xml"/><Relationship Id="rId11" Type="http://schemas.openxmlformats.org/officeDocument/2006/relationships/notesSlide" Target="../notesSlides/notesSlide29.xml"/><Relationship Id="rId5" Type="http://schemas.openxmlformats.org/officeDocument/2006/relationships/tags" Target="../tags/tag9432.xml"/><Relationship Id="rId10" Type="http://schemas.openxmlformats.org/officeDocument/2006/relationships/slideLayout" Target="../slideLayouts/slideLayout567.xml"/><Relationship Id="rId4" Type="http://schemas.openxmlformats.org/officeDocument/2006/relationships/tags" Target="../tags/tag9431.xml"/><Relationship Id="rId9" Type="http://schemas.openxmlformats.org/officeDocument/2006/relationships/tags" Target="../tags/tag9436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tags" Target="../tags/tag9447.xml"/><Relationship Id="rId13" Type="http://schemas.openxmlformats.org/officeDocument/2006/relationships/image" Target="../media/image15.jpeg"/><Relationship Id="rId3" Type="http://schemas.openxmlformats.org/officeDocument/2006/relationships/tags" Target="../tags/tag9442.xml"/><Relationship Id="rId7" Type="http://schemas.openxmlformats.org/officeDocument/2006/relationships/tags" Target="../tags/tag9446.xml"/><Relationship Id="rId12" Type="http://schemas.openxmlformats.org/officeDocument/2006/relationships/notesSlide" Target="../notesSlides/notesSlide30.xml"/><Relationship Id="rId2" Type="http://schemas.openxmlformats.org/officeDocument/2006/relationships/tags" Target="../tags/tag9441.xml"/><Relationship Id="rId16" Type="http://schemas.openxmlformats.org/officeDocument/2006/relationships/image" Target="../media/image18.jpeg"/><Relationship Id="rId1" Type="http://schemas.openxmlformats.org/officeDocument/2006/relationships/tags" Target="../tags/tag9440.xml"/><Relationship Id="rId6" Type="http://schemas.openxmlformats.org/officeDocument/2006/relationships/tags" Target="../tags/tag9445.xml"/><Relationship Id="rId11" Type="http://schemas.openxmlformats.org/officeDocument/2006/relationships/slideLayout" Target="../slideLayouts/slideLayout604.xml"/><Relationship Id="rId5" Type="http://schemas.openxmlformats.org/officeDocument/2006/relationships/tags" Target="../tags/tag9444.xml"/><Relationship Id="rId15" Type="http://schemas.openxmlformats.org/officeDocument/2006/relationships/image" Target="../media/image17.jpeg"/><Relationship Id="rId10" Type="http://schemas.openxmlformats.org/officeDocument/2006/relationships/tags" Target="../tags/tag9449.xml"/><Relationship Id="rId4" Type="http://schemas.openxmlformats.org/officeDocument/2006/relationships/tags" Target="../tags/tag9443.xml"/><Relationship Id="rId9" Type="http://schemas.openxmlformats.org/officeDocument/2006/relationships/tags" Target="../tags/tag9448.xml"/><Relationship Id="rId14" Type="http://schemas.openxmlformats.org/officeDocument/2006/relationships/image" Target="../media/image16.jpe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31.xml"/><Relationship Id="rId3" Type="http://schemas.openxmlformats.org/officeDocument/2006/relationships/tags" Target="../tags/tag9455.xml"/><Relationship Id="rId7" Type="http://schemas.openxmlformats.org/officeDocument/2006/relationships/slideLayout" Target="../slideLayouts/slideLayout622.xml"/><Relationship Id="rId2" Type="http://schemas.openxmlformats.org/officeDocument/2006/relationships/tags" Target="../tags/tag9454.xml"/><Relationship Id="rId1" Type="http://schemas.openxmlformats.org/officeDocument/2006/relationships/tags" Target="../tags/tag9453.xml"/><Relationship Id="rId6" Type="http://schemas.openxmlformats.org/officeDocument/2006/relationships/tags" Target="../tags/tag9458.xml"/><Relationship Id="rId5" Type="http://schemas.openxmlformats.org/officeDocument/2006/relationships/tags" Target="../tags/tag9457.xml"/><Relationship Id="rId4" Type="http://schemas.openxmlformats.org/officeDocument/2006/relationships/tags" Target="../tags/tag945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tags" Target="../tags/tag9464.xml"/><Relationship Id="rId2" Type="http://schemas.openxmlformats.org/officeDocument/2006/relationships/tags" Target="../tags/tag9463.xml"/><Relationship Id="rId1" Type="http://schemas.openxmlformats.org/officeDocument/2006/relationships/tags" Target="../tags/tag9462.xml"/><Relationship Id="rId6" Type="http://schemas.openxmlformats.org/officeDocument/2006/relationships/notesSlide" Target="../notesSlides/notesSlide32.xml"/><Relationship Id="rId5" Type="http://schemas.openxmlformats.org/officeDocument/2006/relationships/slideLayout" Target="../slideLayouts/slideLayout658.xml"/><Relationship Id="rId4" Type="http://schemas.openxmlformats.org/officeDocument/2006/relationships/tags" Target="../tags/tag9465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0.xml"/><Relationship Id="rId3" Type="http://schemas.openxmlformats.org/officeDocument/2006/relationships/tags" Target="../tags/tag9471.xml"/><Relationship Id="rId7" Type="http://schemas.openxmlformats.org/officeDocument/2006/relationships/tags" Target="../tags/tag9475.xml"/><Relationship Id="rId2" Type="http://schemas.openxmlformats.org/officeDocument/2006/relationships/tags" Target="../tags/tag9470.xml"/><Relationship Id="rId1" Type="http://schemas.openxmlformats.org/officeDocument/2006/relationships/tags" Target="../tags/tag9469.xml"/><Relationship Id="rId6" Type="http://schemas.openxmlformats.org/officeDocument/2006/relationships/tags" Target="../tags/tag9474.xml"/><Relationship Id="rId5" Type="http://schemas.openxmlformats.org/officeDocument/2006/relationships/tags" Target="../tags/tag9473.xml"/><Relationship Id="rId10" Type="http://schemas.openxmlformats.org/officeDocument/2006/relationships/image" Target="../media/image19.png"/><Relationship Id="rId4" Type="http://schemas.openxmlformats.org/officeDocument/2006/relationships/tags" Target="../tags/tag9472.xml"/><Relationship Id="rId9" Type="http://schemas.openxmlformats.org/officeDocument/2006/relationships/notesSlide" Target="../notesSlides/notesSlide33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tags" Target="../tags/tag9486.xml"/><Relationship Id="rId3" Type="http://schemas.openxmlformats.org/officeDocument/2006/relationships/tags" Target="../tags/tag9481.xml"/><Relationship Id="rId7" Type="http://schemas.openxmlformats.org/officeDocument/2006/relationships/tags" Target="../tags/tag9485.xml"/><Relationship Id="rId2" Type="http://schemas.openxmlformats.org/officeDocument/2006/relationships/tags" Target="../tags/tag9480.xml"/><Relationship Id="rId1" Type="http://schemas.openxmlformats.org/officeDocument/2006/relationships/tags" Target="../tags/tag9479.xml"/><Relationship Id="rId6" Type="http://schemas.openxmlformats.org/officeDocument/2006/relationships/tags" Target="../tags/tag9484.xml"/><Relationship Id="rId11" Type="http://schemas.openxmlformats.org/officeDocument/2006/relationships/notesSlide" Target="../notesSlides/notesSlide34.xml"/><Relationship Id="rId5" Type="http://schemas.openxmlformats.org/officeDocument/2006/relationships/tags" Target="../tags/tag9483.xml"/><Relationship Id="rId10" Type="http://schemas.openxmlformats.org/officeDocument/2006/relationships/slideLayout" Target="../slideLayouts/slideLayout206.xml"/><Relationship Id="rId4" Type="http://schemas.openxmlformats.org/officeDocument/2006/relationships/tags" Target="../tags/tag9482.xml"/><Relationship Id="rId9" Type="http://schemas.openxmlformats.org/officeDocument/2006/relationships/tags" Target="../tags/tag948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42.xml"/><Relationship Id="rId1" Type="http://schemas.openxmlformats.org/officeDocument/2006/relationships/tags" Target="../tags/tag9139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tags" Target="../tags/tag9498.xml"/><Relationship Id="rId3" Type="http://schemas.openxmlformats.org/officeDocument/2006/relationships/tags" Target="../tags/tag9493.xml"/><Relationship Id="rId7" Type="http://schemas.openxmlformats.org/officeDocument/2006/relationships/tags" Target="../tags/tag9497.xml"/><Relationship Id="rId2" Type="http://schemas.openxmlformats.org/officeDocument/2006/relationships/tags" Target="../tags/tag9492.xml"/><Relationship Id="rId1" Type="http://schemas.openxmlformats.org/officeDocument/2006/relationships/tags" Target="../tags/tag9491.xml"/><Relationship Id="rId6" Type="http://schemas.openxmlformats.org/officeDocument/2006/relationships/tags" Target="../tags/tag9496.xml"/><Relationship Id="rId11" Type="http://schemas.openxmlformats.org/officeDocument/2006/relationships/notesSlide" Target="../notesSlides/notesSlide35.xml"/><Relationship Id="rId5" Type="http://schemas.openxmlformats.org/officeDocument/2006/relationships/tags" Target="../tags/tag9495.xml"/><Relationship Id="rId10" Type="http://schemas.openxmlformats.org/officeDocument/2006/relationships/slideLayout" Target="../slideLayouts/slideLayout692.xml"/><Relationship Id="rId4" Type="http://schemas.openxmlformats.org/officeDocument/2006/relationships/tags" Target="../tags/tag9494.xml"/><Relationship Id="rId9" Type="http://schemas.openxmlformats.org/officeDocument/2006/relationships/tags" Target="../tags/tag949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tags" Target="../tags/tag9505.xml"/><Relationship Id="rId2" Type="http://schemas.openxmlformats.org/officeDocument/2006/relationships/tags" Target="../tags/tag9504.xml"/><Relationship Id="rId1" Type="http://schemas.openxmlformats.org/officeDocument/2006/relationships/tags" Target="../tags/tag9503.xml"/><Relationship Id="rId6" Type="http://schemas.openxmlformats.org/officeDocument/2006/relationships/notesSlide" Target="../notesSlides/notesSlide36.xml"/><Relationship Id="rId5" Type="http://schemas.openxmlformats.org/officeDocument/2006/relationships/slideLayout" Target="../slideLayouts/slideLayout674.xml"/><Relationship Id="rId4" Type="http://schemas.openxmlformats.org/officeDocument/2006/relationships/tags" Target="../tags/tag9506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0.xml"/><Relationship Id="rId3" Type="http://schemas.openxmlformats.org/officeDocument/2006/relationships/tags" Target="../tags/tag9512.xml"/><Relationship Id="rId7" Type="http://schemas.openxmlformats.org/officeDocument/2006/relationships/tags" Target="../tags/tag9516.xml"/><Relationship Id="rId12" Type="http://schemas.openxmlformats.org/officeDocument/2006/relationships/image" Target="../media/image22.jpeg"/><Relationship Id="rId2" Type="http://schemas.openxmlformats.org/officeDocument/2006/relationships/tags" Target="../tags/tag9511.xml"/><Relationship Id="rId1" Type="http://schemas.openxmlformats.org/officeDocument/2006/relationships/tags" Target="../tags/tag9510.xml"/><Relationship Id="rId6" Type="http://schemas.openxmlformats.org/officeDocument/2006/relationships/tags" Target="../tags/tag9515.xml"/><Relationship Id="rId11" Type="http://schemas.openxmlformats.org/officeDocument/2006/relationships/image" Target="../media/image21.jpeg"/><Relationship Id="rId5" Type="http://schemas.openxmlformats.org/officeDocument/2006/relationships/tags" Target="../tags/tag9514.xml"/><Relationship Id="rId10" Type="http://schemas.openxmlformats.org/officeDocument/2006/relationships/image" Target="../media/image20.jpeg"/><Relationship Id="rId4" Type="http://schemas.openxmlformats.org/officeDocument/2006/relationships/tags" Target="../tags/tag9513.xml"/><Relationship Id="rId9" Type="http://schemas.openxmlformats.org/officeDocument/2006/relationships/notesSlide" Target="../notesSlides/notesSlide37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tags" Target="../tags/tag9527.xml"/><Relationship Id="rId13" Type="http://schemas.openxmlformats.org/officeDocument/2006/relationships/image" Target="../media/image25.jpeg"/><Relationship Id="rId3" Type="http://schemas.openxmlformats.org/officeDocument/2006/relationships/tags" Target="../tags/tag9522.xml"/><Relationship Id="rId7" Type="http://schemas.openxmlformats.org/officeDocument/2006/relationships/tags" Target="../tags/tag9526.xml"/><Relationship Id="rId12" Type="http://schemas.openxmlformats.org/officeDocument/2006/relationships/image" Target="../media/image24.jpeg"/><Relationship Id="rId2" Type="http://schemas.openxmlformats.org/officeDocument/2006/relationships/tags" Target="../tags/tag9521.xml"/><Relationship Id="rId1" Type="http://schemas.openxmlformats.org/officeDocument/2006/relationships/tags" Target="../tags/tag9520.xml"/><Relationship Id="rId6" Type="http://schemas.openxmlformats.org/officeDocument/2006/relationships/tags" Target="../tags/tag9525.xml"/><Relationship Id="rId11" Type="http://schemas.openxmlformats.org/officeDocument/2006/relationships/image" Target="../media/image23.jpeg"/><Relationship Id="rId5" Type="http://schemas.openxmlformats.org/officeDocument/2006/relationships/tags" Target="../tags/tag9524.xml"/><Relationship Id="rId15" Type="http://schemas.openxmlformats.org/officeDocument/2006/relationships/image" Target="../media/image27.jpeg"/><Relationship Id="rId10" Type="http://schemas.openxmlformats.org/officeDocument/2006/relationships/notesSlide" Target="../notesSlides/notesSlide38.xml"/><Relationship Id="rId4" Type="http://schemas.openxmlformats.org/officeDocument/2006/relationships/tags" Target="../tags/tag9523.xml"/><Relationship Id="rId9" Type="http://schemas.openxmlformats.org/officeDocument/2006/relationships/slideLayout" Target="../slideLayouts/slideLayout728.xml"/><Relationship Id="rId14" Type="http://schemas.openxmlformats.org/officeDocument/2006/relationships/image" Target="../media/image26.jpe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tags" Target="../tags/tag9538.xml"/><Relationship Id="rId13" Type="http://schemas.openxmlformats.org/officeDocument/2006/relationships/tags" Target="../tags/tag9543.xml"/><Relationship Id="rId18" Type="http://schemas.openxmlformats.org/officeDocument/2006/relationships/notesSlide" Target="../notesSlides/notesSlide39.xml"/><Relationship Id="rId3" Type="http://schemas.openxmlformats.org/officeDocument/2006/relationships/tags" Target="../tags/tag9533.xml"/><Relationship Id="rId7" Type="http://schemas.openxmlformats.org/officeDocument/2006/relationships/tags" Target="../tags/tag9537.xml"/><Relationship Id="rId12" Type="http://schemas.openxmlformats.org/officeDocument/2006/relationships/tags" Target="../tags/tag9542.xml"/><Relationship Id="rId17" Type="http://schemas.openxmlformats.org/officeDocument/2006/relationships/slideLayout" Target="../slideLayouts/slideLayout748.xml"/><Relationship Id="rId2" Type="http://schemas.openxmlformats.org/officeDocument/2006/relationships/tags" Target="../tags/tag9532.xml"/><Relationship Id="rId16" Type="http://schemas.openxmlformats.org/officeDocument/2006/relationships/tags" Target="../tags/tag9546.xml"/><Relationship Id="rId1" Type="http://schemas.openxmlformats.org/officeDocument/2006/relationships/tags" Target="../tags/tag9531.xml"/><Relationship Id="rId6" Type="http://schemas.openxmlformats.org/officeDocument/2006/relationships/tags" Target="../tags/tag9536.xml"/><Relationship Id="rId11" Type="http://schemas.openxmlformats.org/officeDocument/2006/relationships/tags" Target="../tags/tag9541.xml"/><Relationship Id="rId5" Type="http://schemas.openxmlformats.org/officeDocument/2006/relationships/tags" Target="../tags/tag9535.xml"/><Relationship Id="rId15" Type="http://schemas.openxmlformats.org/officeDocument/2006/relationships/tags" Target="../tags/tag9545.xml"/><Relationship Id="rId10" Type="http://schemas.openxmlformats.org/officeDocument/2006/relationships/tags" Target="../tags/tag9540.xml"/><Relationship Id="rId19" Type="http://schemas.openxmlformats.org/officeDocument/2006/relationships/image" Target="../media/image28.png"/><Relationship Id="rId4" Type="http://schemas.openxmlformats.org/officeDocument/2006/relationships/tags" Target="../tags/tag9534.xml"/><Relationship Id="rId9" Type="http://schemas.openxmlformats.org/officeDocument/2006/relationships/tags" Target="../tags/tag9539.xml"/><Relationship Id="rId14" Type="http://schemas.openxmlformats.org/officeDocument/2006/relationships/tags" Target="../tags/tag9544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tags" Target="../tags/tag9557.xml"/><Relationship Id="rId13" Type="http://schemas.openxmlformats.org/officeDocument/2006/relationships/tags" Target="../tags/tag9562.xml"/><Relationship Id="rId18" Type="http://schemas.openxmlformats.org/officeDocument/2006/relationships/tags" Target="../tags/tag9567.xml"/><Relationship Id="rId3" Type="http://schemas.openxmlformats.org/officeDocument/2006/relationships/tags" Target="../tags/tag9552.xml"/><Relationship Id="rId21" Type="http://schemas.openxmlformats.org/officeDocument/2006/relationships/image" Target="../media/image28.png"/><Relationship Id="rId7" Type="http://schemas.openxmlformats.org/officeDocument/2006/relationships/tags" Target="../tags/tag9556.xml"/><Relationship Id="rId12" Type="http://schemas.openxmlformats.org/officeDocument/2006/relationships/tags" Target="../tags/tag9561.xml"/><Relationship Id="rId17" Type="http://schemas.openxmlformats.org/officeDocument/2006/relationships/tags" Target="../tags/tag9566.xml"/><Relationship Id="rId2" Type="http://schemas.openxmlformats.org/officeDocument/2006/relationships/tags" Target="../tags/tag9551.xml"/><Relationship Id="rId16" Type="http://schemas.openxmlformats.org/officeDocument/2006/relationships/tags" Target="../tags/tag9565.xml"/><Relationship Id="rId20" Type="http://schemas.openxmlformats.org/officeDocument/2006/relationships/notesSlide" Target="../notesSlides/notesSlide40.xml"/><Relationship Id="rId1" Type="http://schemas.openxmlformats.org/officeDocument/2006/relationships/tags" Target="../tags/tag9550.xml"/><Relationship Id="rId6" Type="http://schemas.openxmlformats.org/officeDocument/2006/relationships/tags" Target="../tags/tag9555.xml"/><Relationship Id="rId11" Type="http://schemas.openxmlformats.org/officeDocument/2006/relationships/tags" Target="../tags/tag9560.xml"/><Relationship Id="rId5" Type="http://schemas.openxmlformats.org/officeDocument/2006/relationships/tags" Target="../tags/tag9554.xml"/><Relationship Id="rId15" Type="http://schemas.openxmlformats.org/officeDocument/2006/relationships/tags" Target="../tags/tag9564.xml"/><Relationship Id="rId10" Type="http://schemas.openxmlformats.org/officeDocument/2006/relationships/tags" Target="../tags/tag9559.xml"/><Relationship Id="rId19" Type="http://schemas.openxmlformats.org/officeDocument/2006/relationships/slideLayout" Target="../slideLayouts/slideLayout1144.xml"/><Relationship Id="rId4" Type="http://schemas.openxmlformats.org/officeDocument/2006/relationships/tags" Target="../tags/tag9553.xml"/><Relationship Id="rId9" Type="http://schemas.openxmlformats.org/officeDocument/2006/relationships/tags" Target="../tags/tag9558.xml"/><Relationship Id="rId14" Type="http://schemas.openxmlformats.org/officeDocument/2006/relationships/tags" Target="../tags/tag9563.xml"/><Relationship Id="rId22" Type="http://schemas.openxmlformats.org/officeDocument/2006/relationships/image" Target="../media/image29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tags" Target="../tags/tag9578.xml"/><Relationship Id="rId13" Type="http://schemas.openxmlformats.org/officeDocument/2006/relationships/tags" Target="../tags/tag9583.xml"/><Relationship Id="rId18" Type="http://schemas.openxmlformats.org/officeDocument/2006/relationships/tags" Target="../tags/tag9588.xml"/><Relationship Id="rId3" Type="http://schemas.openxmlformats.org/officeDocument/2006/relationships/tags" Target="../tags/tag9573.xml"/><Relationship Id="rId21" Type="http://schemas.openxmlformats.org/officeDocument/2006/relationships/slideLayout" Target="../slideLayouts/slideLayout1072.xml"/><Relationship Id="rId7" Type="http://schemas.openxmlformats.org/officeDocument/2006/relationships/tags" Target="../tags/tag9577.xml"/><Relationship Id="rId12" Type="http://schemas.openxmlformats.org/officeDocument/2006/relationships/tags" Target="../tags/tag9582.xml"/><Relationship Id="rId17" Type="http://schemas.openxmlformats.org/officeDocument/2006/relationships/tags" Target="../tags/tag9587.xml"/><Relationship Id="rId2" Type="http://schemas.openxmlformats.org/officeDocument/2006/relationships/tags" Target="../tags/tag9572.xml"/><Relationship Id="rId16" Type="http://schemas.openxmlformats.org/officeDocument/2006/relationships/tags" Target="../tags/tag9586.xml"/><Relationship Id="rId20" Type="http://schemas.openxmlformats.org/officeDocument/2006/relationships/tags" Target="../tags/tag9590.xml"/><Relationship Id="rId1" Type="http://schemas.openxmlformats.org/officeDocument/2006/relationships/tags" Target="../tags/tag9571.xml"/><Relationship Id="rId6" Type="http://schemas.openxmlformats.org/officeDocument/2006/relationships/tags" Target="../tags/tag9576.xml"/><Relationship Id="rId11" Type="http://schemas.openxmlformats.org/officeDocument/2006/relationships/tags" Target="../tags/tag9581.xml"/><Relationship Id="rId5" Type="http://schemas.openxmlformats.org/officeDocument/2006/relationships/tags" Target="../tags/tag9575.xml"/><Relationship Id="rId15" Type="http://schemas.openxmlformats.org/officeDocument/2006/relationships/tags" Target="../tags/tag9585.xml"/><Relationship Id="rId23" Type="http://schemas.openxmlformats.org/officeDocument/2006/relationships/image" Target="../media/image28.png"/><Relationship Id="rId10" Type="http://schemas.openxmlformats.org/officeDocument/2006/relationships/tags" Target="../tags/tag9580.xml"/><Relationship Id="rId19" Type="http://schemas.openxmlformats.org/officeDocument/2006/relationships/tags" Target="../tags/tag9589.xml"/><Relationship Id="rId4" Type="http://schemas.openxmlformats.org/officeDocument/2006/relationships/tags" Target="../tags/tag9574.xml"/><Relationship Id="rId9" Type="http://schemas.openxmlformats.org/officeDocument/2006/relationships/tags" Target="../tags/tag9579.xml"/><Relationship Id="rId14" Type="http://schemas.openxmlformats.org/officeDocument/2006/relationships/tags" Target="../tags/tag9584.xml"/><Relationship Id="rId22" Type="http://schemas.openxmlformats.org/officeDocument/2006/relationships/notesSlide" Target="../notesSlides/notesSlide41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tags" Target="../tags/tag9601.xml"/><Relationship Id="rId13" Type="http://schemas.openxmlformats.org/officeDocument/2006/relationships/tags" Target="../tags/tag9606.xml"/><Relationship Id="rId18" Type="http://schemas.openxmlformats.org/officeDocument/2006/relationships/tags" Target="../tags/tag9611.xml"/><Relationship Id="rId26" Type="http://schemas.openxmlformats.org/officeDocument/2006/relationships/tags" Target="../tags/tag9619.xml"/><Relationship Id="rId3" Type="http://schemas.openxmlformats.org/officeDocument/2006/relationships/tags" Target="../tags/tag9596.xml"/><Relationship Id="rId21" Type="http://schemas.openxmlformats.org/officeDocument/2006/relationships/tags" Target="../tags/tag9614.xml"/><Relationship Id="rId7" Type="http://schemas.openxmlformats.org/officeDocument/2006/relationships/tags" Target="../tags/tag9600.xml"/><Relationship Id="rId12" Type="http://schemas.openxmlformats.org/officeDocument/2006/relationships/tags" Target="../tags/tag9605.xml"/><Relationship Id="rId17" Type="http://schemas.openxmlformats.org/officeDocument/2006/relationships/tags" Target="../tags/tag9610.xml"/><Relationship Id="rId25" Type="http://schemas.openxmlformats.org/officeDocument/2006/relationships/tags" Target="../tags/tag9618.xml"/><Relationship Id="rId2" Type="http://schemas.openxmlformats.org/officeDocument/2006/relationships/tags" Target="../tags/tag9595.xml"/><Relationship Id="rId16" Type="http://schemas.openxmlformats.org/officeDocument/2006/relationships/tags" Target="../tags/tag9609.xml"/><Relationship Id="rId20" Type="http://schemas.openxmlformats.org/officeDocument/2006/relationships/tags" Target="../tags/tag9613.xml"/><Relationship Id="rId29" Type="http://schemas.openxmlformats.org/officeDocument/2006/relationships/tags" Target="../tags/tag9622.xml"/><Relationship Id="rId1" Type="http://schemas.openxmlformats.org/officeDocument/2006/relationships/tags" Target="../tags/tag9594.xml"/><Relationship Id="rId6" Type="http://schemas.openxmlformats.org/officeDocument/2006/relationships/tags" Target="../tags/tag9599.xml"/><Relationship Id="rId11" Type="http://schemas.openxmlformats.org/officeDocument/2006/relationships/tags" Target="../tags/tag9604.xml"/><Relationship Id="rId24" Type="http://schemas.openxmlformats.org/officeDocument/2006/relationships/tags" Target="../tags/tag9617.xml"/><Relationship Id="rId32" Type="http://schemas.openxmlformats.org/officeDocument/2006/relationships/image" Target="../media/image28.png"/><Relationship Id="rId5" Type="http://schemas.openxmlformats.org/officeDocument/2006/relationships/tags" Target="../tags/tag9598.xml"/><Relationship Id="rId15" Type="http://schemas.openxmlformats.org/officeDocument/2006/relationships/tags" Target="../tags/tag9608.xml"/><Relationship Id="rId23" Type="http://schemas.openxmlformats.org/officeDocument/2006/relationships/tags" Target="../tags/tag9616.xml"/><Relationship Id="rId28" Type="http://schemas.openxmlformats.org/officeDocument/2006/relationships/tags" Target="../tags/tag9621.xml"/><Relationship Id="rId10" Type="http://schemas.openxmlformats.org/officeDocument/2006/relationships/tags" Target="../tags/tag9603.xml"/><Relationship Id="rId19" Type="http://schemas.openxmlformats.org/officeDocument/2006/relationships/tags" Target="../tags/tag9612.xml"/><Relationship Id="rId31" Type="http://schemas.openxmlformats.org/officeDocument/2006/relationships/notesSlide" Target="../notesSlides/notesSlide42.xml"/><Relationship Id="rId4" Type="http://schemas.openxmlformats.org/officeDocument/2006/relationships/tags" Target="../tags/tag9597.xml"/><Relationship Id="rId9" Type="http://schemas.openxmlformats.org/officeDocument/2006/relationships/tags" Target="../tags/tag9602.xml"/><Relationship Id="rId14" Type="http://schemas.openxmlformats.org/officeDocument/2006/relationships/tags" Target="../tags/tag9607.xml"/><Relationship Id="rId22" Type="http://schemas.openxmlformats.org/officeDocument/2006/relationships/tags" Target="../tags/tag9615.xml"/><Relationship Id="rId27" Type="http://schemas.openxmlformats.org/officeDocument/2006/relationships/tags" Target="../tags/tag9620.xml"/><Relationship Id="rId30" Type="http://schemas.openxmlformats.org/officeDocument/2006/relationships/slideLayout" Target="../slideLayouts/slideLayout1090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tags" Target="../tags/tag9633.xml"/><Relationship Id="rId13" Type="http://schemas.openxmlformats.org/officeDocument/2006/relationships/tags" Target="../tags/tag9638.xml"/><Relationship Id="rId18" Type="http://schemas.openxmlformats.org/officeDocument/2006/relationships/tags" Target="../tags/tag9643.xml"/><Relationship Id="rId26" Type="http://schemas.openxmlformats.org/officeDocument/2006/relationships/tags" Target="../tags/tag9651.xml"/><Relationship Id="rId39" Type="http://schemas.openxmlformats.org/officeDocument/2006/relationships/tags" Target="../tags/tag9664.xml"/><Relationship Id="rId3" Type="http://schemas.openxmlformats.org/officeDocument/2006/relationships/tags" Target="../tags/tag9628.xml"/><Relationship Id="rId21" Type="http://schemas.openxmlformats.org/officeDocument/2006/relationships/tags" Target="../tags/tag9646.xml"/><Relationship Id="rId34" Type="http://schemas.openxmlformats.org/officeDocument/2006/relationships/tags" Target="../tags/tag9659.xml"/><Relationship Id="rId42" Type="http://schemas.openxmlformats.org/officeDocument/2006/relationships/tags" Target="../tags/tag9667.xml"/><Relationship Id="rId47" Type="http://schemas.openxmlformats.org/officeDocument/2006/relationships/notesSlide" Target="../notesSlides/notesSlide43.xml"/><Relationship Id="rId7" Type="http://schemas.openxmlformats.org/officeDocument/2006/relationships/tags" Target="../tags/tag9632.xml"/><Relationship Id="rId12" Type="http://schemas.openxmlformats.org/officeDocument/2006/relationships/tags" Target="../tags/tag9637.xml"/><Relationship Id="rId17" Type="http://schemas.openxmlformats.org/officeDocument/2006/relationships/tags" Target="../tags/tag9642.xml"/><Relationship Id="rId25" Type="http://schemas.openxmlformats.org/officeDocument/2006/relationships/tags" Target="../tags/tag9650.xml"/><Relationship Id="rId33" Type="http://schemas.openxmlformats.org/officeDocument/2006/relationships/tags" Target="../tags/tag9658.xml"/><Relationship Id="rId38" Type="http://schemas.openxmlformats.org/officeDocument/2006/relationships/tags" Target="../tags/tag9663.xml"/><Relationship Id="rId46" Type="http://schemas.openxmlformats.org/officeDocument/2006/relationships/slideLayout" Target="../slideLayouts/slideLayout1108.xml"/><Relationship Id="rId2" Type="http://schemas.openxmlformats.org/officeDocument/2006/relationships/tags" Target="../tags/tag9627.xml"/><Relationship Id="rId16" Type="http://schemas.openxmlformats.org/officeDocument/2006/relationships/tags" Target="../tags/tag9641.xml"/><Relationship Id="rId20" Type="http://schemas.openxmlformats.org/officeDocument/2006/relationships/tags" Target="../tags/tag9645.xml"/><Relationship Id="rId29" Type="http://schemas.openxmlformats.org/officeDocument/2006/relationships/tags" Target="../tags/tag9654.xml"/><Relationship Id="rId41" Type="http://schemas.openxmlformats.org/officeDocument/2006/relationships/tags" Target="../tags/tag9666.xml"/><Relationship Id="rId1" Type="http://schemas.openxmlformats.org/officeDocument/2006/relationships/tags" Target="../tags/tag9626.xml"/><Relationship Id="rId6" Type="http://schemas.openxmlformats.org/officeDocument/2006/relationships/tags" Target="../tags/tag9631.xml"/><Relationship Id="rId11" Type="http://schemas.openxmlformats.org/officeDocument/2006/relationships/tags" Target="../tags/tag9636.xml"/><Relationship Id="rId24" Type="http://schemas.openxmlformats.org/officeDocument/2006/relationships/tags" Target="../tags/tag9649.xml"/><Relationship Id="rId32" Type="http://schemas.openxmlformats.org/officeDocument/2006/relationships/tags" Target="../tags/tag9657.xml"/><Relationship Id="rId37" Type="http://schemas.openxmlformats.org/officeDocument/2006/relationships/tags" Target="../tags/tag9662.xml"/><Relationship Id="rId40" Type="http://schemas.openxmlformats.org/officeDocument/2006/relationships/tags" Target="../tags/tag9665.xml"/><Relationship Id="rId45" Type="http://schemas.openxmlformats.org/officeDocument/2006/relationships/tags" Target="../tags/tag9670.xml"/><Relationship Id="rId5" Type="http://schemas.openxmlformats.org/officeDocument/2006/relationships/tags" Target="../tags/tag9630.xml"/><Relationship Id="rId15" Type="http://schemas.openxmlformats.org/officeDocument/2006/relationships/tags" Target="../tags/tag9640.xml"/><Relationship Id="rId23" Type="http://schemas.openxmlformats.org/officeDocument/2006/relationships/tags" Target="../tags/tag9648.xml"/><Relationship Id="rId28" Type="http://schemas.openxmlformats.org/officeDocument/2006/relationships/tags" Target="../tags/tag9653.xml"/><Relationship Id="rId36" Type="http://schemas.openxmlformats.org/officeDocument/2006/relationships/tags" Target="../tags/tag9661.xml"/><Relationship Id="rId10" Type="http://schemas.openxmlformats.org/officeDocument/2006/relationships/tags" Target="../tags/tag9635.xml"/><Relationship Id="rId19" Type="http://schemas.openxmlformats.org/officeDocument/2006/relationships/tags" Target="../tags/tag9644.xml"/><Relationship Id="rId31" Type="http://schemas.openxmlformats.org/officeDocument/2006/relationships/tags" Target="../tags/tag9656.xml"/><Relationship Id="rId44" Type="http://schemas.openxmlformats.org/officeDocument/2006/relationships/tags" Target="../tags/tag9669.xml"/><Relationship Id="rId4" Type="http://schemas.openxmlformats.org/officeDocument/2006/relationships/tags" Target="../tags/tag9629.xml"/><Relationship Id="rId9" Type="http://schemas.openxmlformats.org/officeDocument/2006/relationships/tags" Target="../tags/tag9634.xml"/><Relationship Id="rId14" Type="http://schemas.openxmlformats.org/officeDocument/2006/relationships/tags" Target="../tags/tag9639.xml"/><Relationship Id="rId22" Type="http://schemas.openxmlformats.org/officeDocument/2006/relationships/tags" Target="../tags/tag9647.xml"/><Relationship Id="rId27" Type="http://schemas.openxmlformats.org/officeDocument/2006/relationships/tags" Target="../tags/tag9652.xml"/><Relationship Id="rId30" Type="http://schemas.openxmlformats.org/officeDocument/2006/relationships/tags" Target="../tags/tag9655.xml"/><Relationship Id="rId35" Type="http://schemas.openxmlformats.org/officeDocument/2006/relationships/tags" Target="../tags/tag9660.xml"/><Relationship Id="rId43" Type="http://schemas.openxmlformats.org/officeDocument/2006/relationships/tags" Target="../tags/tag9668.xml"/><Relationship Id="rId48" Type="http://schemas.openxmlformats.org/officeDocument/2006/relationships/image" Target="../media/image28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9681.xml"/><Relationship Id="rId13" Type="http://schemas.openxmlformats.org/officeDocument/2006/relationships/tags" Target="../tags/tag9686.xml"/><Relationship Id="rId18" Type="http://schemas.openxmlformats.org/officeDocument/2006/relationships/tags" Target="../tags/tag9691.xml"/><Relationship Id="rId26" Type="http://schemas.openxmlformats.org/officeDocument/2006/relationships/tags" Target="../tags/tag9699.xml"/><Relationship Id="rId3" Type="http://schemas.openxmlformats.org/officeDocument/2006/relationships/tags" Target="../tags/tag9676.xml"/><Relationship Id="rId21" Type="http://schemas.openxmlformats.org/officeDocument/2006/relationships/tags" Target="../tags/tag9694.xml"/><Relationship Id="rId7" Type="http://schemas.openxmlformats.org/officeDocument/2006/relationships/tags" Target="../tags/tag9680.xml"/><Relationship Id="rId12" Type="http://schemas.openxmlformats.org/officeDocument/2006/relationships/tags" Target="../tags/tag9685.xml"/><Relationship Id="rId17" Type="http://schemas.openxmlformats.org/officeDocument/2006/relationships/tags" Target="../tags/tag9690.xml"/><Relationship Id="rId25" Type="http://schemas.openxmlformats.org/officeDocument/2006/relationships/tags" Target="../tags/tag9698.xml"/><Relationship Id="rId2" Type="http://schemas.openxmlformats.org/officeDocument/2006/relationships/tags" Target="../tags/tag9675.xml"/><Relationship Id="rId16" Type="http://schemas.openxmlformats.org/officeDocument/2006/relationships/tags" Target="../tags/tag9689.xml"/><Relationship Id="rId20" Type="http://schemas.openxmlformats.org/officeDocument/2006/relationships/tags" Target="../tags/tag9693.xml"/><Relationship Id="rId29" Type="http://schemas.openxmlformats.org/officeDocument/2006/relationships/tags" Target="../tags/tag9702.xml"/><Relationship Id="rId1" Type="http://schemas.openxmlformats.org/officeDocument/2006/relationships/tags" Target="../tags/tag9674.xml"/><Relationship Id="rId6" Type="http://schemas.openxmlformats.org/officeDocument/2006/relationships/tags" Target="../tags/tag9679.xml"/><Relationship Id="rId11" Type="http://schemas.openxmlformats.org/officeDocument/2006/relationships/tags" Target="../tags/tag9684.xml"/><Relationship Id="rId24" Type="http://schemas.openxmlformats.org/officeDocument/2006/relationships/tags" Target="../tags/tag9697.xml"/><Relationship Id="rId32" Type="http://schemas.openxmlformats.org/officeDocument/2006/relationships/image" Target="../media/image28.png"/><Relationship Id="rId5" Type="http://schemas.openxmlformats.org/officeDocument/2006/relationships/tags" Target="../tags/tag9678.xml"/><Relationship Id="rId15" Type="http://schemas.openxmlformats.org/officeDocument/2006/relationships/tags" Target="../tags/tag9688.xml"/><Relationship Id="rId23" Type="http://schemas.openxmlformats.org/officeDocument/2006/relationships/tags" Target="../tags/tag9696.xml"/><Relationship Id="rId28" Type="http://schemas.openxmlformats.org/officeDocument/2006/relationships/tags" Target="../tags/tag9701.xml"/><Relationship Id="rId10" Type="http://schemas.openxmlformats.org/officeDocument/2006/relationships/tags" Target="../tags/tag9683.xml"/><Relationship Id="rId19" Type="http://schemas.openxmlformats.org/officeDocument/2006/relationships/tags" Target="../tags/tag9692.xml"/><Relationship Id="rId31" Type="http://schemas.openxmlformats.org/officeDocument/2006/relationships/notesSlide" Target="../notesSlides/notesSlide44.xml"/><Relationship Id="rId4" Type="http://schemas.openxmlformats.org/officeDocument/2006/relationships/tags" Target="../tags/tag9677.xml"/><Relationship Id="rId9" Type="http://schemas.openxmlformats.org/officeDocument/2006/relationships/tags" Target="../tags/tag9682.xml"/><Relationship Id="rId14" Type="http://schemas.openxmlformats.org/officeDocument/2006/relationships/tags" Target="../tags/tag9687.xml"/><Relationship Id="rId22" Type="http://schemas.openxmlformats.org/officeDocument/2006/relationships/tags" Target="../tags/tag9695.xml"/><Relationship Id="rId27" Type="http://schemas.openxmlformats.org/officeDocument/2006/relationships/tags" Target="../tags/tag9700.xml"/><Relationship Id="rId30" Type="http://schemas.openxmlformats.org/officeDocument/2006/relationships/slideLayout" Target="../slideLayouts/slideLayout112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9150.xml"/><Relationship Id="rId13" Type="http://schemas.openxmlformats.org/officeDocument/2006/relationships/notesSlide" Target="../notesSlides/notesSlide3.xml"/><Relationship Id="rId3" Type="http://schemas.openxmlformats.org/officeDocument/2006/relationships/tags" Target="../tags/tag9145.xml"/><Relationship Id="rId7" Type="http://schemas.openxmlformats.org/officeDocument/2006/relationships/tags" Target="../tags/tag9149.xml"/><Relationship Id="rId12" Type="http://schemas.openxmlformats.org/officeDocument/2006/relationships/slideLayout" Target="../slideLayouts/slideLayout60.xml"/><Relationship Id="rId2" Type="http://schemas.openxmlformats.org/officeDocument/2006/relationships/tags" Target="../tags/tag9144.xml"/><Relationship Id="rId1" Type="http://schemas.openxmlformats.org/officeDocument/2006/relationships/tags" Target="../tags/tag9143.xml"/><Relationship Id="rId6" Type="http://schemas.openxmlformats.org/officeDocument/2006/relationships/tags" Target="../tags/tag9148.xml"/><Relationship Id="rId11" Type="http://schemas.openxmlformats.org/officeDocument/2006/relationships/tags" Target="../tags/tag9153.xml"/><Relationship Id="rId5" Type="http://schemas.openxmlformats.org/officeDocument/2006/relationships/tags" Target="../tags/tag9147.xml"/><Relationship Id="rId10" Type="http://schemas.openxmlformats.org/officeDocument/2006/relationships/tags" Target="../tags/tag9152.xml"/><Relationship Id="rId4" Type="http://schemas.openxmlformats.org/officeDocument/2006/relationships/tags" Target="../tags/tag9146.xml"/><Relationship Id="rId9" Type="http://schemas.openxmlformats.org/officeDocument/2006/relationships/tags" Target="../tags/tag9151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tags" Target="../tags/tag9713.xml"/><Relationship Id="rId3" Type="http://schemas.openxmlformats.org/officeDocument/2006/relationships/tags" Target="../tags/tag9708.xml"/><Relationship Id="rId7" Type="http://schemas.openxmlformats.org/officeDocument/2006/relationships/tags" Target="../tags/tag9712.xml"/><Relationship Id="rId2" Type="http://schemas.openxmlformats.org/officeDocument/2006/relationships/tags" Target="../tags/tag9707.xml"/><Relationship Id="rId1" Type="http://schemas.openxmlformats.org/officeDocument/2006/relationships/tags" Target="../tags/tag9706.xml"/><Relationship Id="rId6" Type="http://schemas.openxmlformats.org/officeDocument/2006/relationships/tags" Target="../tags/tag9711.xml"/><Relationship Id="rId5" Type="http://schemas.openxmlformats.org/officeDocument/2006/relationships/tags" Target="../tags/tag9710.xml"/><Relationship Id="rId10" Type="http://schemas.openxmlformats.org/officeDocument/2006/relationships/notesSlide" Target="../notesSlides/notesSlide45.xml"/><Relationship Id="rId4" Type="http://schemas.openxmlformats.org/officeDocument/2006/relationships/tags" Target="../tags/tag9709.xml"/><Relationship Id="rId9" Type="http://schemas.openxmlformats.org/officeDocument/2006/relationships/slideLayout" Target="../slideLayouts/slideLayout22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tags" Target="../tags/tag9719.xml"/><Relationship Id="rId7" Type="http://schemas.openxmlformats.org/officeDocument/2006/relationships/image" Target="../media/image30.png"/><Relationship Id="rId2" Type="http://schemas.openxmlformats.org/officeDocument/2006/relationships/tags" Target="../tags/tag9718.xml"/><Relationship Id="rId1" Type="http://schemas.openxmlformats.org/officeDocument/2006/relationships/tags" Target="../tags/tag9717.xml"/><Relationship Id="rId6" Type="http://schemas.openxmlformats.org/officeDocument/2006/relationships/notesSlide" Target="../notesSlides/notesSlide46.xml"/><Relationship Id="rId5" Type="http://schemas.openxmlformats.org/officeDocument/2006/relationships/slideLayout" Target="../slideLayouts/slideLayout764.xml"/><Relationship Id="rId4" Type="http://schemas.openxmlformats.org/officeDocument/2006/relationships/tags" Target="../tags/tag972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242.xml"/><Relationship Id="rId1" Type="http://schemas.openxmlformats.org/officeDocument/2006/relationships/tags" Target="../tags/tag9724.xml"/><Relationship Id="rId5" Type="http://schemas.openxmlformats.org/officeDocument/2006/relationships/image" Target="../media/image31.png"/><Relationship Id="rId4" Type="http://schemas.openxmlformats.org/officeDocument/2006/relationships/tags" Target="../tags/tag11080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tags" Target="../tags/tag9735.xml"/><Relationship Id="rId3" Type="http://schemas.openxmlformats.org/officeDocument/2006/relationships/tags" Target="../tags/tag9730.xml"/><Relationship Id="rId7" Type="http://schemas.openxmlformats.org/officeDocument/2006/relationships/tags" Target="../tags/tag9734.xml"/><Relationship Id="rId12" Type="http://schemas.openxmlformats.org/officeDocument/2006/relationships/image" Target="../media/image32.png"/><Relationship Id="rId2" Type="http://schemas.openxmlformats.org/officeDocument/2006/relationships/tags" Target="../tags/tag9729.xml"/><Relationship Id="rId1" Type="http://schemas.openxmlformats.org/officeDocument/2006/relationships/tags" Target="../tags/tag9728.xml"/><Relationship Id="rId6" Type="http://schemas.openxmlformats.org/officeDocument/2006/relationships/tags" Target="../tags/tag9733.xml"/><Relationship Id="rId11" Type="http://schemas.openxmlformats.org/officeDocument/2006/relationships/notesSlide" Target="../notesSlides/notesSlide48.xml"/><Relationship Id="rId5" Type="http://schemas.openxmlformats.org/officeDocument/2006/relationships/tags" Target="../tags/tag9732.xml"/><Relationship Id="rId10" Type="http://schemas.openxmlformats.org/officeDocument/2006/relationships/slideLayout" Target="../slideLayouts/slideLayout263.xml"/><Relationship Id="rId4" Type="http://schemas.openxmlformats.org/officeDocument/2006/relationships/tags" Target="../tags/tag9731.xml"/><Relationship Id="rId9" Type="http://schemas.openxmlformats.org/officeDocument/2006/relationships/tags" Target="../tags/tag9736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2" Type="http://schemas.openxmlformats.org/officeDocument/2006/relationships/slideLayout" Target="../slideLayouts/slideLayout785.xml"/><Relationship Id="rId1" Type="http://schemas.openxmlformats.org/officeDocument/2006/relationships/tags" Target="../tags/tag9740.xml"/><Relationship Id="rId5" Type="http://schemas.openxmlformats.org/officeDocument/2006/relationships/image" Target="../media/image33.png"/><Relationship Id="rId4" Type="http://schemas.openxmlformats.org/officeDocument/2006/relationships/tags" Target="../tags/tag11101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tags" Target="../tags/tag9746.xml"/><Relationship Id="rId7" Type="http://schemas.openxmlformats.org/officeDocument/2006/relationships/tags" Target="../tags/tag11108.xml"/><Relationship Id="rId2" Type="http://schemas.openxmlformats.org/officeDocument/2006/relationships/tags" Target="../tags/tag9745.xml"/><Relationship Id="rId1" Type="http://schemas.openxmlformats.org/officeDocument/2006/relationships/tags" Target="../tags/tag9744.xml"/><Relationship Id="rId6" Type="http://schemas.openxmlformats.org/officeDocument/2006/relationships/notesSlide" Target="../notesSlides/notesSlide50.xml"/><Relationship Id="rId5" Type="http://schemas.openxmlformats.org/officeDocument/2006/relationships/slideLayout" Target="../slideLayouts/slideLayout803.xml"/><Relationship Id="rId4" Type="http://schemas.openxmlformats.org/officeDocument/2006/relationships/tags" Target="../tags/tag9747.xml"/><Relationship Id="rId9" Type="http://schemas.openxmlformats.org/officeDocument/2006/relationships/image" Target="../media/image35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21.xml"/><Relationship Id="rId7" Type="http://schemas.openxmlformats.org/officeDocument/2006/relationships/image" Target="../media/image37.png"/><Relationship Id="rId2" Type="http://schemas.openxmlformats.org/officeDocument/2006/relationships/tags" Target="../tags/tag9752.xml"/><Relationship Id="rId1" Type="http://schemas.openxmlformats.org/officeDocument/2006/relationships/tags" Target="../tags/tag9751.xml"/><Relationship Id="rId6" Type="http://schemas.openxmlformats.org/officeDocument/2006/relationships/image" Target="../media/image36.png"/><Relationship Id="rId5" Type="http://schemas.openxmlformats.org/officeDocument/2006/relationships/tags" Target="../tags/tag11118.xml"/><Relationship Id="rId4" Type="http://schemas.openxmlformats.org/officeDocument/2006/relationships/notesSlide" Target="../notesSlides/notesSlide5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839.xml"/><Relationship Id="rId1" Type="http://schemas.openxmlformats.org/officeDocument/2006/relationships/tags" Target="../tags/tag9756.xml"/><Relationship Id="rId5" Type="http://schemas.openxmlformats.org/officeDocument/2006/relationships/image" Target="../media/image38.png"/><Relationship Id="rId4" Type="http://schemas.openxmlformats.org/officeDocument/2006/relationships/tags" Target="../tags/tag1112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tags" Target="../tags/tag9762.xml"/><Relationship Id="rId7" Type="http://schemas.openxmlformats.org/officeDocument/2006/relationships/image" Target="../media/image39.png"/><Relationship Id="rId2" Type="http://schemas.openxmlformats.org/officeDocument/2006/relationships/tags" Target="../tags/tag9761.xml"/><Relationship Id="rId1" Type="http://schemas.openxmlformats.org/officeDocument/2006/relationships/tags" Target="../tags/tag9760.xml"/><Relationship Id="rId6" Type="http://schemas.openxmlformats.org/officeDocument/2006/relationships/notesSlide" Target="../notesSlides/notesSlide53.xml"/><Relationship Id="rId5" Type="http://schemas.openxmlformats.org/officeDocument/2006/relationships/slideLayout" Target="../slideLayouts/slideLayout857.xml"/><Relationship Id="rId4" Type="http://schemas.openxmlformats.org/officeDocument/2006/relationships/tags" Target="../tags/tag976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875.xml"/><Relationship Id="rId1" Type="http://schemas.openxmlformats.org/officeDocument/2006/relationships/tags" Target="../tags/tag9767.xml"/><Relationship Id="rId5" Type="http://schemas.openxmlformats.org/officeDocument/2006/relationships/image" Target="../media/image40.png"/><Relationship Id="rId4" Type="http://schemas.openxmlformats.org/officeDocument/2006/relationships/tags" Target="../tags/tag1114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915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93.xml"/><Relationship Id="rId2" Type="http://schemas.openxmlformats.org/officeDocument/2006/relationships/tags" Target="../tags/tag9772.xml"/><Relationship Id="rId1" Type="http://schemas.openxmlformats.org/officeDocument/2006/relationships/tags" Target="../tags/tag9771.xml"/><Relationship Id="rId4" Type="http://schemas.openxmlformats.org/officeDocument/2006/relationships/notesSlide" Target="../notesSlides/notesSlide55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911.xml"/><Relationship Id="rId1" Type="http://schemas.openxmlformats.org/officeDocument/2006/relationships/tags" Target="../tags/tag9776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tags" Target="../tags/tag11163.xml"/><Relationship Id="rId3" Type="http://schemas.openxmlformats.org/officeDocument/2006/relationships/tags" Target="../tags/tag9782.xml"/><Relationship Id="rId7" Type="http://schemas.openxmlformats.org/officeDocument/2006/relationships/notesSlide" Target="../notesSlides/notesSlide57.xml"/><Relationship Id="rId2" Type="http://schemas.openxmlformats.org/officeDocument/2006/relationships/tags" Target="../tags/tag9781.xml"/><Relationship Id="rId1" Type="http://schemas.openxmlformats.org/officeDocument/2006/relationships/tags" Target="../tags/tag9780.xml"/><Relationship Id="rId6" Type="http://schemas.openxmlformats.org/officeDocument/2006/relationships/slideLayout" Target="../slideLayouts/slideLayout929.xml"/><Relationship Id="rId5" Type="http://schemas.openxmlformats.org/officeDocument/2006/relationships/tags" Target="../tags/tag9784.xml"/><Relationship Id="rId10" Type="http://schemas.openxmlformats.org/officeDocument/2006/relationships/image" Target="../media/image42.png"/><Relationship Id="rId4" Type="http://schemas.openxmlformats.org/officeDocument/2006/relationships/tags" Target="../tags/tag9783.xml"/><Relationship Id="rId9" Type="http://schemas.openxmlformats.org/officeDocument/2006/relationships/image" Target="../media/image41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47.xml"/><Relationship Id="rId2" Type="http://schemas.openxmlformats.org/officeDocument/2006/relationships/tags" Target="../tags/tag9789.xml"/><Relationship Id="rId1" Type="http://schemas.openxmlformats.org/officeDocument/2006/relationships/tags" Target="../tags/tag9788.xml"/><Relationship Id="rId5" Type="http://schemas.openxmlformats.org/officeDocument/2006/relationships/image" Target="../media/image43.png"/><Relationship Id="rId4" Type="http://schemas.openxmlformats.org/officeDocument/2006/relationships/notesSlide" Target="../notesSlides/notesSlide58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tags" Target="../tags/tag9795.xml"/><Relationship Id="rId7" Type="http://schemas.openxmlformats.org/officeDocument/2006/relationships/image" Target="../media/image44.png"/><Relationship Id="rId2" Type="http://schemas.openxmlformats.org/officeDocument/2006/relationships/tags" Target="../tags/tag9794.xml"/><Relationship Id="rId1" Type="http://schemas.openxmlformats.org/officeDocument/2006/relationships/tags" Target="../tags/tag9793.xml"/><Relationship Id="rId6" Type="http://schemas.openxmlformats.org/officeDocument/2006/relationships/notesSlide" Target="../notesSlides/notesSlide59.xml"/><Relationship Id="rId5" Type="http://schemas.openxmlformats.org/officeDocument/2006/relationships/slideLayout" Target="../slideLayouts/slideLayout1163.xml"/><Relationship Id="rId4" Type="http://schemas.openxmlformats.org/officeDocument/2006/relationships/tags" Target="../tags/tag9796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965.xml"/><Relationship Id="rId1" Type="http://schemas.openxmlformats.org/officeDocument/2006/relationships/tags" Target="../tags/tag9800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tags" Target="../tags/tag9806.xml"/><Relationship Id="rId7" Type="http://schemas.openxmlformats.org/officeDocument/2006/relationships/notesSlide" Target="../notesSlides/notesSlide61.xml"/><Relationship Id="rId2" Type="http://schemas.openxmlformats.org/officeDocument/2006/relationships/tags" Target="../tags/tag9805.xml"/><Relationship Id="rId1" Type="http://schemas.openxmlformats.org/officeDocument/2006/relationships/tags" Target="../tags/tag9804.xml"/><Relationship Id="rId6" Type="http://schemas.openxmlformats.org/officeDocument/2006/relationships/slideLayout" Target="../slideLayouts/slideLayout983.xml"/><Relationship Id="rId11" Type="http://schemas.openxmlformats.org/officeDocument/2006/relationships/image" Target="../media/image47.png"/><Relationship Id="rId5" Type="http://schemas.openxmlformats.org/officeDocument/2006/relationships/tags" Target="../tags/tag9808.xml"/><Relationship Id="rId10" Type="http://schemas.openxmlformats.org/officeDocument/2006/relationships/image" Target="../media/image46.png"/><Relationship Id="rId4" Type="http://schemas.openxmlformats.org/officeDocument/2006/relationships/tags" Target="../tags/tag9807.xml"/><Relationship Id="rId9" Type="http://schemas.openxmlformats.org/officeDocument/2006/relationships/tags" Target="../tags/tag11197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tags" Target="../tags/tag9814.xml"/><Relationship Id="rId7" Type="http://schemas.openxmlformats.org/officeDocument/2006/relationships/image" Target="../media/image48.png"/><Relationship Id="rId2" Type="http://schemas.openxmlformats.org/officeDocument/2006/relationships/tags" Target="../tags/tag9813.xml"/><Relationship Id="rId1" Type="http://schemas.openxmlformats.org/officeDocument/2006/relationships/tags" Target="../tags/tag9812.xml"/><Relationship Id="rId6" Type="http://schemas.openxmlformats.org/officeDocument/2006/relationships/tags" Target="../tags/tag11206.xml"/><Relationship Id="rId5" Type="http://schemas.openxmlformats.org/officeDocument/2006/relationships/notesSlide" Target="../notesSlides/notesSlide62.xml"/><Relationship Id="rId4" Type="http://schemas.openxmlformats.org/officeDocument/2006/relationships/slideLayout" Target="../slideLayouts/slideLayout1001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tags" Target="../tags/tag9820.xml"/><Relationship Id="rId7" Type="http://schemas.openxmlformats.org/officeDocument/2006/relationships/image" Target="../media/image50.png"/><Relationship Id="rId2" Type="http://schemas.openxmlformats.org/officeDocument/2006/relationships/tags" Target="../tags/tag9819.xml"/><Relationship Id="rId1" Type="http://schemas.openxmlformats.org/officeDocument/2006/relationships/tags" Target="../tags/tag9818.xml"/><Relationship Id="rId6" Type="http://schemas.openxmlformats.org/officeDocument/2006/relationships/notesSlide" Target="../notesSlides/notesSlide63.xml"/><Relationship Id="rId5" Type="http://schemas.openxmlformats.org/officeDocument/2006/relationships/slideLayout" Target="../slideLayouts/slideLayout1019.xml"/><Relationship Id="rId4" Type="http://schemas.openxmlformats.org/officeDocument/2006/relationships/tags" Target="../tags/tag9821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1037.xml"/><Relationship Id="rId1" Type="http://schemas.openxmlformats.org/officeDocument/2006/relationships/tags" Target="../tags/tag982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161.xml"/><Relationship Id="rId4" Type="http://schemas.openxmlformats.org/officeDocument/2006/relationships/image" Target="../media/image13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tags" Target="../tags/tag11232.xml"/><Relationship Id="rId3" Type="http://schemas.openxmlformats.org/officeDocument/2006/relationships/tags" Target="../tags/tag9831.xml"/><Relationship Id="rId7" Type="http://schemas.openxmlformats.org/officeDocument/2006/relationships/image" Target="../media/image51.png"/><Relationship Id="rId2" Type="http://schemas.openxmlformats.org/officeDocument/2006/relationships/tags" Target="../tags/tag9830.xml"/><Relationship Id="rId1" Type="http://schemas.openxmlformats.org/officeDocument/2006/relationships/tags" Target="../tags/tag9829.xml"/><Relationship Id="rId6" Type="http://schemas.openxmlformats.org/officeDocument/2006/relationships/notesSlide" Target="../notesSlides/notesSlide65.xml"/><Relationship Id="rId5" Type="http://schemas.openxmlformats.org/officeDocument/2006/relationships/slideLayout" Target="../slideLayouts/slideLayout1055.xml"/><Relationship Id="rId4" Type="http://schemas.openxmlformats.org/officeDocument/2006/relationships/tags" Target="../tags/tag9832.xml"/><Relationship Id="rId9" Type="http://schemas.openxmlformats.org/officeDocument/2006/relationships/image" Target="../media/image52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1181.xml"/><Relationship Id="rId1" Type="http://schemas.openxmlformats.org/officeDocument/2006/relationships/tags" Target="../tags/tag9836.xml"/><Relationship Id="rId5" Type="http://schemas.openxmlformats.org/officeDocument/2006/relationships/image" Target="../media/image53.png"/><Relationship Id="rId4" Type="http://schemas.openxmlformats.org/officeDocument/2006/relationships/tags" Target="../tags/tag11240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tags" Target="../tags/tag9842.xml"/><Relationship Id="rId7" Type="http://schemas.openxmlformats.org/officeDocument/2006/relationships/notesSlide" Target="../notesSlides/notesSlide67.xml"/><Relationship Id="rId2" Type="http://schemas.openxmlformats.org/officeDocument/2006/relationships/tags" Target="../tags/tag9841.xml"/><Relationship Id="rId1" Type="http://schemas.openxmlformats.org/officeDocument/2006/relationships/tags" Target="../tags/tag9840.xml"/><Relationship Id="rId6" Type="http://schemas.openxmlformats.org/officeDocument/2006/relationships/slideLayout" Target="../slideLayouts/slideLayout13.xml"/><Relationship Id="rId5" Type="http://schemas.openxmlformats.org/officeDocument/2006/relationships/tags" Target="../tags/tag9844.xml"/><Relationship Id="rId4" Type="http://schemas.openxmlformats.org/officeDocument/2006/relationships/tags" Target="../tags/tag9843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9172.xml"/><Relationship Id="rId13" Type="http://schemas.openxmlformats.org/officeDocument/2006/relationships/tags" Target="../tags/tag9177.xml"/><Relationship Id="rId3" Type="http://schemas.openxmlformats.org/officeDocument/2006/relationships/tags" Target="../tags/tag9167.xml"/><Relationship Id="rId7" Type="http://schemas.openxmlformats.org/officeDocument/2006/relationships/tags" Target="../tags/tag9171.xml"/><Relationship Id="rId12" Type="http://schemas.openxmlformats.org/officeDocument/2006/relationships/tags" Target="../tags/tag9176.xml"/><Relationship Id="rId2" Type="http://schemas.openxmlformats.org/officeDocument/2006/relationships/tags" Target="../tags/tag9166.xml"/><Relationship Id="rId1" Type="http://schemas.openxmlformats.org/officeDocument/2006/relationships/tags" Target="../tags/tag9165.xml"/><Relationship Id="rId6" Type="http://schemas.openxmlformats.org/officeDocument/2006/relationships/tags" Target="../tags/tag9170.xml"/><Relationship Id="rId11" Type="http://schemas.openxmlformats.org/officeDocument/2006/relationships/tags" Target="../tags/tag9175.xml"/><Relationship Id="rId5" Type="http://schemas.openxmlformats.org/officeDocument/2006/relationships/tags" Target="../tags/tag9169.xml"/><Relationship Id="rId15" Type="http://schemas.openxmlformats.org/officeDocument/2006/relationships/slideLayout" Target="../slideLayouts/slideLayout8.xml"/><Relationship Id="rId10" Type="http://schemas.openxmlformats.org/officeDocument/2006/relationships/tags" Target="../tags/tag9174.xml"/><Relationship Id="rId4" Type="http://schemas.openxmlformats.org/officeDocument/2006/relationships/tags" Target="../tags/tag9168.xml"/><Relationship Id="rId9" Type="http://schemas.openxmlformats.org/officeDocument/2006/relationships/tags" Target="../tags/tag9173.xml"/><Relationship Id="rId14" Type="http://schemas.openxmlformats.org/officeDocument/2006/relationships/tags" Target="../tags/tag917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9181.xml"/><Relationship Id="rId2" Type="http://schemas.openxmlformats.org/officeDocument/2006/relationships/tags" Target="../tags/tag9180.xml"/><Relationship Id="rId1" Type="http://schemas.openxmlformats.org/officeDocument/2006/relationships/tags" Target="../tags/tag9179.xml"/><Relationship Id="rId5" Type="http://schemas.openxmlformats.org/officeDocument/2006/relationships/slideLayout" Target="../slideLayouts/slideLayout4.xml"/><Relationship Id="rId4" Type="http://schemas.openxmlformats.org/officeDocument/2006/relationships/tags" Target="../tags/tag918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2576531" y="2420870"/>
            <a:ext cx="1990930" cy="74328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4400" b="1" dirty="0" smtClean="0">
                <a:cs typeface="+mn-ea"/>
                <a:sym typeface="+mn-lt"/>
              </a:rPr>
              <a:t>第</a:t>
            </a:r>
            <a:r>
              <a:rPr lang="en-US" altLang="zh-CN" sz="4400" b="1" dirty="0" smtClean="0">
                <a:cs typeface="+mn-ea"/>
                <a:sym typeface="+mn-lt"/>
              </a:rPr>
              <a:t>54</a:t>
            </a:r>
            <a:r>
              <a:rPr lang="zh-CN" altLang="en-US" sz="4400" b="1" dirty="0">
                <a:cs typeface="+mn-ea"/>
                <a:sym typeface="+mn-lt"/>
              </a:rPr>
              <a:t>讲</a:t>
            </a:r>
          </a:p>
        </p:txBody>
      </p:sp>
      <p:sp>
        <p:nvSpPr>
          <p:cNvPr id="3" name="文本框 2"/>
          <p:cNvSpPr txBox="1"/>
          <p:nvPr>
            <p:custDataLst>
              <p:tags r:id="rId2"/>
            </p:custDataLst>
          </p:nvPr>
        </p:nvSpPr>
        <p:spPr>
          <a:xfrm>
            <a:off x="334010" y="3208655"/>
            <a:ext cx="6690995" cy="8858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4800" b="1" dirty="0">
                <a:solidFill>
                  <a:srgbClr val="FD2A00"/>
                </a:solidFill>
                <a:cs typeface="+mn-ea"/>
                <a:sym typeface="+mn-lt"/>
              </a:rPr>
              <a:t>沉淀溶解平衡</a:t>
            </a:r>
          </a:p>
        </p:txBody>
      </p:sp>
      <p:cxnSp>
        <p:nvCxnSpPr>
          <p:cNvPr id="6" name="直接连接符 5"/>
          <p:cNvCxnSpPr/>
          <p:nvPr>
            <p:custDataLst>
              <p:tags r:id="rId3"/>
            </p:custDataLst>
          </p:nvPr>
        </p:nvCxnSpPr>
        <p:spPr>
          <a:xfrm>
            <a:off x="334681" y="3186492"/>
            <a:ext cx="6367051" cy="0"/>
          </a:xfrm>
          <a:prstGeom prst="line">
            <a:avLst/>
          </a:prstGeom>
          <a:ln w="12700">
            <a:solidFill>
              <a:srgbClr val="653EC1"/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组合 29"/>
          <p:cNvGrpSpPr/>
          <p:nvPr>
            <p:custDataLst>
              <p:tags r:id="rId4"/>
            </p:custDataLst>
          </p:nvPr>
        </p:nvGrpSpPr>
        <p:grpSpPr>
          <a:xfrm>
            <a:off x="10187208" y="363104"/>
            <a:ext cx="216000" cy="232479"/>
            <a:chOff x="698500" y="690257"/>
            <a:chExt cx="216000" cy="232479"/>
          </a:xfrm>
        </p:grpSpPr>
        <p:cxnSp>
          <p:nvCxnSpPr>
            <p:cNvPr id="32" name="直接连接符 31"/>
            <p:cNvCxnSpPr/>
            <p:nvPr>
              <p:custDataLst>
                <p:tags r:id="rId7"/>
              </p:custDataLst>
            </p:nvPr>
          </p:nvCxnSpPr>
          <p:spPr>
            <a:xfrm>
              <a:off x="698500" y="690257"/>
              <a:ext cx="216000" cy="0"/>
            </a:xfrm>
            <a:prstGeom prst="line">
              <a:avLst/>
            </a:prstGeom>
            <a:ln w="50800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连接符 33"/>
            <p:cNvCxnSpPr/>
            <p:nvPr>
              <p:custDataLst>
                <p:tags r:id="rId8"/>
              </p:custDataLst>
            </p:nvPr>
          </p:nvCxnSpPr>
          <p:spPr>
            <a:xfrm>
              <a:off x="698500" y="806497"/>
              <a:ext cx="216000" cy="0"/>
            </a:xfrm>
            <a:prstGeom prst="line">
              <a:avLst/>
            </a:prstGeom>
            <a:ln w="50800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/>
            <p:cNvCxnSpPr/>
            <p:nvPr>
              <p:custDataLst>
                <p:tags r:id="rId9"/>
              </p:custDataLst>
            </p:nvPr>
          </p:nvCxnSpPr>
          <p:spPr>
            <a:xfrm>
              <a:off x="698500" y="922736"/>
              <a:ext cx="216000" cy="0"/>
            </a:xfrm>
            <a:prstGeom prst="line">
              <a:avLst/>
            </a:prstGeom>
            <a:ln w="50800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6" name="图片 3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/>
          <a:stretch>
            <a:fillRect/>
          </a:stretch>
        </p:blipFill>
        <p:spPr>
          <a:xfrm>
            <a:off x="10537728" y="201167"/>
            <a:ext cx="1449070" cy="481965"/>
          </a:xfrm>
          <a:prstGeom prst="rect">
            <a:avLst/>
          </a:prstGeom>
        </p:spPr>
      </p:pic>
      <p:sp>
        <p:nvSpPr>
          <p:cNvPr id="4" name="标题 3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zh-CN" altLang="en-US"/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390525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1 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</a:t>
            </a:r>
            <a:r>
              <a:rPr sz="3000" b="1">
                <a:solidFill>
                  <a:srgbClr val="000000"/>
                </a:solidFill>
                <a:cs typeface="+mn-ea"/>
                <a:sym typeface="+mn-lt"/>
              </a:rPr>
              <a:t>沉淀溶解平衡</a:t>
            </a:r>
            <a:endParaRPr lang="zh-CN" altLang="en-US" sz="3000" b="1" i="0">
              <a:solidFill>
                <a:srgbClr val="000000"/>
              </a:solidFill>
              <a:latin typeface="Times New Roman"/>
              <a:cs typeface="Times New Roman" panose="02020603050405020304" charset="0"/>
              <a:sym typeface="+mn-lt"/>
            </a:endParaRPr>
          </a:p>
        </p:txBody>
      </p:sp>
      <p:sp>
        <p:nvSpPr>
          <p:cNvPr id="12" name="Hexin Shape 4"/>
          <p:cNvSpPr/>
          <p:nvPr>
            <p:custDataLst>
              <p:tags r:id="rId2"/>
            </p:custDataLst>
          </p:nvPr>
        </p:nvSpPr>
        <p:spPr>
          <a:xfrm>
            <a:off x="422233" y="1797629"/>
            <a:ext cx="1066800" cy="442595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1．概念</a:t>
            </a:r>
          </a:p>
        </p:txBody>
      </p:sp>
      <p:sp>
        <p:nvSpPr>
          <p:cNvPr id="13" name="文本框 12"/>
          <p:cNvSpPr txBox="1"/>
          <p:nvPr>
            <p:custDataLst>
              <p:tags r:id="rId3"/>
            </p:custDataLst>
          </p:nvPr>
        </p:nvSpPr>
        <p:spPr>
          <a:xfrm>
            <a:off x="422275" y="2405380"/>
            <a:ext cx="11390630" cy="119888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在一定温度下，当沉淀溶解和生成的速率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</a:rPr>
              <a:t>相等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时，形成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</a:rPr>
              <a:t>饱和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溶液，达到平衡状态，把这种平衡称为沉淀溶解平衡。</a:t>
            </a:r>
          </a:p>
        </p:txBody>
      </p:sp>
    </p:spTree>
  </p:cSld>
  <p:clrMapOvr>
    <a:masterClrMapping/>
  </p:clrMapOvr>
  <p:transition>
    <p:split dir="in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390525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1 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</a:t>
            </a:r>
            <a:r>
              <a:rPr sz="3000" b="1">
                <a:solidFill>
                  <a:srgbClr val="000000"/>
                </a:solidFill>
                <a:cs typeface="+mn-ea"/>
                <a:sym typeface="+mn-lt"/>
              </a:rPr>
              <a:t>沉淀溶解平衡</a:t>
            </a:r>
            <a:endParaRPr lang="zh-CN" altLang="en-US" sz="3000" b="1" i="0">
              <a:solidFill>
                <a:srgbClr val="000000"/>
              </a:solidFill>
              <a:latin typeface="Times New Roman"/>
              <a:cs typeface="Times New Roman" panose="02020603050405020304" charset="0"/>
              <a:sym typeface="+mn-lt"/>
            </a:endParaRPr>
          </a:p>
        </p:txBody>
      </p:sp>
      <p:sp>
        <p:nvSpPr>
          <p:cNvPr id="12" name="Hexin Shape 4"/>
          <p:cNvSpPr/>
          <p:nvPr>
            <p:custDataLst>
              <p:tags r:id="rId2"/>
            </p:custDataLst>
          </p:nvPr>
        </p:nvSpPr>
        <p:spPr>
          <a:xfrm>
            <a:off x="414020" y="2455545"/>
            <a:ext cx="1077595" cy="44259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342900" indent="-342900" algn="just" latinLnBrk="1">
              <a:lnSpc>
                <a:spcPct val="120000"/>
              </a:lnSpc>
              <a:buClr>
                <a:srgbClr val="FF0000"/>
              </a:buClr>
              <a:buFont typeface="Wingdings" panose="05000000000000000000" charset="0"/>
              <a:buChar char="u"/>
            </a:pPr>
            <a:r>
              <a:rPr lang="zh-CN"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内因</a:t>
            </a:r>
          </a:p>
        </p:txBody>
      </p:sp>
      <p:sp>
        <p:nvSpPr>
          <p:cNvPr id="2" name="Hexin Shape 4"/>
          <p:cNvSpPr/>
          <p:nvPr>
            <p:custDataLst>
              <p:tags r:id="rId3"/>
            </p:custDataLst>
          </p:nvPr>
        </p:nvSpPr>
        <p:spPr>
          <a:xfrm>
            <a:off x="414020" y="1851025"/>
            <a:ext cx="4126230" cy="44259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lang="en-US"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2</a:t>
            </a:r>
            <a:r>
              <a:rPr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．影响沉淀溶解平衡的因素</a:t>
            </a:r>
          </a:p>
        </p:txBody>
      </p:sp>
      <p:sp>
        <p:nvSpPr>
          <p:cNvPr id="5" name="文本框 4"/>
          <p:cNvSpPr txBox="1"/>
          <p:nvPr>
            <p:custDataLst>
              <p:tags r:id="rId4"/>
            </p:custDataLst>
          </p:nvPr>
        </p:nvSpPr>
        <p:spPr>
          <a:xfrm>
            <a:off x="2019300" y="2550795"/>
            <a:ext cx="6247130" cy="64516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0" indent="269240" algn="just" defTabSz="266700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难溶电解质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</a:rPr>
              <a:t>本身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的性质，这是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</a:rPr>
              <a:t>决定因素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6" name="Hexin Shape 4"/>
          <p:cNvSpPr/>
          <p:nvPr>
            <p:custDataLst>
              <p:tags r:id="rId5"/>
            </p:custDataLst>
          </p:nvPr>
        </p:nvSpPr>
        <p:spPr>
          <a:xfrm>
            <a:off x="414020" y="3349625"/>
            <a:ext cx="2223135" cy="44259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342900" indent="-342900" algn="just" latinLnBrk="1">
              <a:lnSpc>
                <a:spcPct val="120000"/>
              </a:lnSpc>
              <a:buClr>
                <a:srgbClr val="FF0000"/>
              </a:buClr>
              <a:buFont typeface="Wingdings" panose="05000000000000000000" charset="0"/>
              <a:buChar char="u"/>
            </a:pPr>
            <a:r>
              <a:rPr lang="zh-CN"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外因</a:t>
            </a:r>
            <a:endParaRPr lang="zh-CN" sz="2400" b="1" i="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charset="0"/>
              <a:sym typeface="+mn-lt"/>
            </a:endParaRPr>
          </a:p>
        </p:txBody>
      </p:sp>
      <p:sp>
        <p:nvSpPr>
          <p:cNvPr id="7" name="文本框 6"/>
          <p:cNvSpPr txBox="1"/>
          <p:nvPr>
            <p:custDataLst>
              <p:tags r:id="rId6"/>
            </p:custDataLst>
          </p:nvPr>
        </p:nvSpPr>
        <p:spPr>
          <a:xfrm>
            <a:off x="264160" y="3812540"/>
            <a:ext cx="11929745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ED7D31"/>
              </a:buClr>
              <a:buFont typeface="Arial" panose="020B0604020202020204" pitchFamily="34" charset="0"/>
              <a:buChar char="•"/>
            </a:pP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</a:rPr>
              <a:t>浓度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：加水稀释，平衡向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</a:rPr>
              <a:t>沉淀溶解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的方向移动；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ED7D31"/>
              </a:buClr>
              <a:buFont typeface="Arial" panose="020B0604020202020204" pitchFamily="34" charset="0"/>
              <a:buChar char="•"/>
            </a:pP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</a:rPr>
              <a:t>温度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：绝大多数难溶盐的溶解是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</a:rPr>
              <a:t>吸热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过程，升高温度，平衡向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</a:rPr>
              <a:t>沉淀溶解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的方向移动；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ED7D31"/>
              </a:buClr>
              <a:buFont typeface="Arial" panose="020B0604020202020204" pitchFamily="34" charset="0"/>
              <a:buChar char="•"/>
            </a:pP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</a:rPr>
              <a:t>同离子效应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：向平衡体系中加入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</a:rPr>
              <a:t>难溶物溶解产生的离子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，平衡向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</a:rPr>
              <a:t>生成沉淀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的方向移动；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ED7D31"/>
              </a:buClr>
              <a:buFont typeface="Arial" panose="020B0604020202020204" pitchFamily="34" charset="0"/>
              <a:buChar char="•"/>
            </a:pP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</a:rPr>
              <a:t>其他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：向平衡体系中加入可与体系中某些离子反应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</a:rPr>
              <a:t>生成更难溶或更难电离或气体的离子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时，平衡向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</a:rPr>
              <a:t>沉淀溶解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的方向移动。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5" grpId="0" animBg="1"/>
      <p:bldP spid="6" grpId="0"/>
      <p:bldP spid="7" grpId="0" uiExpand="1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390525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1 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</a:t>
            </a:r>
            <a:r>
              <a:rPr sz="3000" b="1">
                <a:solidFill>
                  <a:srgbClr val="000000"/>
                </a:solidFill>
                <a:cs typeface="+mn-ea"/>
                <a:sym typeface="+mn-lt"/>
              </a:rPr>
              <a:t>沉淀溶解平衡</a:t>
            </a:r>
            <a:endParaRPr lang="zh-CN" altLang="en-US" sz="3000" b="1" i="0">
              <a:solidFill>
                <a:srgbClr val="000000"/>
              </a:solidFill>
              <a:latin typeface="Times New Roman"/>
              <a:cs typeface="Times New Roman" panose="02020603050405020304" charset="0"/>
              <a:sym typeface="+mn-lt"/>
            </a:endParaRPr>
          </a:p>
        </p:txBody>
      </p:sp>
      <p:sp>
        <p:nvSpPr>
          <p:cNvPr id="2" name="文本框 1"/>
          <p:cNvSpPr txBox="1"/>
          <p:nvPr>
            <p:custDataLst>
              <p:tags r:id="rId2"/>
            </p:custDataLst>
          </p:nvPr>
        </p:nvSpPr>
        <p:spPr>
          <a:xfrm>
            <a:off x="368300" y="2293620"/>
            <a:ext cx="11243310" cy="645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269240" algn="just" defTabSz="266700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AgCl(s)⇌Ag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　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Δ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为例，分析外因对溶解平衡的影响</a:t>
            </a: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463550" y="2939097"/>
          <a:ext cx="11031855" cy="3840480"/>
        </p:xfrm>
        <a:graphic>
          <a:graphicData uri="http://schemas.openxmlformats.org/drawingml/2006/table">
            <a:tbl>
              <a:tblPr/>
              <a:tblGrid>
                <a:gridCol w="1443990"/>
                <a:gridCol w="1831975"/>
                <a:gridCol w="2195195"/>
                <a:gridCol w="2473325"/>
                <a:gridCol w="3087370"/>
              </a:tblGrid>
              <a:tr h="54864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外界条件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移动方向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平衡后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(Ag</a:t>
                      </a:r>
                      <a:r>
                        <a:rPr lang="zh-CN" sz="2400" b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＋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)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平衡后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(Cl</a:t>
                      </a:r>
                      <a:r>
                        <a:rPr lang="zh-CN" sz="2400" b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－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)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400" b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3782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升高温度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u="sng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 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u="sng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 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u="sng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 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加水稀释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u="sng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 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加入少量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AgNO</a:t>
                      </a:r>
                      <a:r>
                        <a:rPr lang="en-US" altLang="zh-CN" sz="2400" b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u="sng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 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通入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HCl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u="sng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 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4864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通入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H</a:t>
                      </a:r>
                      <a:r>
                        <a:rPr lang="en-US" altLang="zh-CN" sz="2400" b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2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u="sng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 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u="sng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 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zh-CN" sz="2400" b="1" u="sng">
                        <a:solidFill>
                          <a:srgbClr val="FF0000"/>
                        </a:solidFill>
                        <a:latin typeface="Times New Roman"/>
                        <a:ea typeface="微软雅黑" panose="020B0503020204020204" pitchFamily="34" charset="-122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5" name="Hexin Shape 4"/>
          <p:cNvSpPr/>
          <p:nvPr>
            <p:custDataLst>
              <p:tags r:id="rId4"/>
            </p:custDataLst>
          </p:nvPr>
        </p:nvSpPr>
        <p:spPr>
          <a:xfrm>
            <a:off x="414020" y="1851025"/>
            <a:ext cx="4126230" cy="44259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lang="en-US"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2</a:t>
            </a:r>
            <a:r>
              <a:rPr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．影响沉淀溶解平衡的因素</a:t>
            </a:r>
          </a:p>
        </p:txBody>
      </p:sp>
      <p:sp>
        <p:nvSpPr>
          <p:cNvPr id="6" name="文本框 5"/>
          <p:cNvSpPr txBox="1"/>
          <p:nvPr>
            <p:custDataLst>
              <p:tags r:id="rId5"/>
            </p:custDataLst>
          </p:nvPr>
        </p:nvSpPr>
        <p:spPr>
          <a:xfrm>
            <a:off x="2080895" y="340868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正向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7" name="文本框 6"/>
          <p:cNvSpPr txBox="1"/>
          <p:nvPr>
            <p:custDataLst>
              <p:tags r:id="rId6"/>
            </p:custDataLst>
          </p:nvPr>
        </p:nvSpPr>
        <p:spPr>
          <a:xfrm>
            <a:off x="4206875" y="340868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增大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8" name="文本框 7"/>
          <p:cNvSpPr txBox="1"/>
          <p:nvPr>
            <p:custDataLst>
              <p:tags r:id="rId7"/>
            </p:custDataLst>
          </p:nvPr>
        </p:nvSpPr>
        <p:spPr>
          <a:xfrm>
            <a:off x="6463665" y="3429635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增大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9" name="文本框 8"/>
          <p:cNvSpPr txBox="1"/>
          <p:nvPr>
            <p:custDataLst>
              <p:tags r:id="rId8"/>
            </p:custDataLst>
          </p:nvPr>
        </p:nvSpPr>
        <p:spPr>
          <a:xfrm>
            <a:off x="9319260" y="3429635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增大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0" name="文本框 9"/>
          <p:cNvSpPr txBox="1"/>
          <p:nvPr>
            <p:custDataLst>
              <p:tags r:id="rId9"/>
            </p:custDataLst>
          </p:nvPr>
        </p:nvSpPr>
        <p:spPr>
          <a:xfrm>
            <a:off x="2055495" y="395224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正向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1" name="文本框 10"/>
          <p:cNvSpPr txBox="1"/>
          <p:nvPr>
            <p:custDataLst>
              <p:tags r:id="rId10"/>
            </p:custDataLst>
          </p:nvPr>
        </p:nvSpPr>
        <p:spPr>
          <a:xfrm>
            <a:off x="4206875" y="395224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不变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2" name="文本框 11"/>
          <p:cNvSpPr txBox="1"/>
          <p:nvPr>
            <p:custDataLst>
              <p:tags r:id="rId11"/>
            </p:custDataLst>
          </p:nvPr>
        </p:nvSpPr>
        <p:spPr>
          <a:xfrm>
            <a:off x="6470015" y="395224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不变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3" name="文本框 12"/>
          <p:cNvSpPr txBox="1"/>
          <p:nvPr>
            <p:custDataLst>
              <p:tags r:id="rId12"/>
            </p:custDataLst>
          </p:nvPr>
        </p:nvSpPr>
        <p:spPr>
          <a:xfrm>
            <a:off x="9302750" y="395224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不变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4" name="文本框 13"/>
          <p:cNvSpPr txBox="1"/>
          <p:nvPr>
            <p:custDataLst>
              <p:tags r:id="rId13"/>
            </p:custDataLst>
          </p:nvPr>
        </p:nvSpPr>
        <p:spPr>
          <a:xfrm>
            <a:off x="2055495" y="481584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逆向</a:t>
            </a:r>
          </a:p>
        </p:txBody>
      </p:sp>
      <p:sp>
        <p:nvSpPr>
          <p:cNvPr id="15" name="文本框 14"/>
          <p:cNvSpPr txBox="1"/>
          <p:nvPr>
            <p:custDataLst>
              <p:tags r:id="rId14"/>
            </p:custDataLst>
          </p:nvPr>
        </p:nvSpPr>
        <p:spPr>
          <a:xfrm>
            <a:off x="4206875" y="477774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增大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6" name="文本框 15"/>
          <p:cNvSpPr txBox="1"/>
          <p:nvPr>
            <p:custDataLst>
              <p:tags r:id="rId15"/>
            </p:custDataLst>
          </p:nvPr>
        </p:nvSpPr>
        <p:spPr>
          <a:xfrm>
            <a:off x="6463665" y="477774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减小</a:t>
            </a:r>
          </a:p>
        </p:txBody>
      </p:sp>
      <p:sp>
        <p:nvSpPr>
          <p:cNvPr id="17" name="文本框 16"/>
          <p:cNvSpPr txBox="1"/>
          <p:nvPr>
            <p:custDataLst>
              <p:tags r:id="rId16"/>
            </p:custDataLst>
          </p:nvPr>
        </p:nvSpPr>
        <p:spPr>
          <a:xfrm>
            <a:off x="9302750" y="481584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不变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9" name="文本框 18"/>
          <p:cNvSpPr txBox="1"/>
          <p:nvPr>
            <p:custDataLst>
              <p:tags r:id="rId17"/>
            </p:custDataLst>
          </p:nvPr>
        </p:nvSpPr>
        <p:spPr>
          <a:xfrm>
            <a:off x="2080895" y="552704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逆向</a:t>
            </a:r>
          </a:p>
        </p:txBody>
      </p:sp>
      <p:sp>
        <p:nvSpPr>
          <p:cNvPr id="20" name="文本框 19"/>
          <p:cNvSpPr txBox="1"/>
          <p:nvPr>
            <p:custDataLst>
              <p:tags r:id="rId18"/>
            </p:custDataLst>
          </p:nvPr>
        </p:nvSpPr>
        <p:spPr>
          <a:xfrm>
            <a:off x="4206875" y="5556885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减小</a:t>
            </a:r>
          </a:p>
        </p:txBody>
      </p:sp>
      <p:sp>
        <p:nvSpPr>
          <p:cNvPr id="21" name="文本框 20"/>
          <p:cNvSpPr txBox="1"/>
          <p:nvPr>
            <p:custDataLst>
              <p:tags r:id="rId19"/>
            </p:custDataLst>
          </p:nvPr>
        </p:nvSpPr>
        <p:spPr>
          <a:xfrm>
            <a:off x="6463665" y="560324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增大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2" name="文本框 21"/>
          <p:cNvSpPr txBox="1"/>
          <p:nvPr>
            <p:custDataLst>
              <p:tags r:id="rId20"/>
            </p:custDataLst>
          </p:nvPr>
        </p:nvSpPr>
        <p:spPr>
          <a:xfrm>
            <a:off x="9277350" y="561848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不变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3" name="文本框 22"/>
          <p:cNvSpPr txBox="1"/>
          <p:nvPr>
            <p:custDataLst>
              <p:tags r:id="rId21"/>
            </p:custDataLst>
          </p:nvPr>
        </p:nvSpPr>
        <p:spPr>
          <a:xfrm>
            <a:off x="2038985" y="617220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正向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4" name="文本框 23"/>
          <p:cNvSpPr txBox="1"/>
          <p:nvPr>
            <p:custDataLst>
              <p:tags r:id="rId22"/>
            </p:custDataLst>
          </p:nvPr>
        </p:nvSpPr>
        <p:spPr>
          <a:xfrm>
            <a:off x="4196715" y="617474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减小</a:t>
            </a:r>
          </a:p>
        </p:txBody>
      </p:sp>
      <p:sp>
        <p:nvSpPr>
          <p:cNvPr id="25" name="文本框 24"/>
          <p:cNvSpPr txBox="1"/>
          <p:nvPr>
            <p:custDataLst>
              <p:tags r:id="rId23"/>
            </p:custDataLst>
          </p:nvPr>
        </p:nvSpPr>
        <p:spPr>
          <a:xfrm>
            <a:off x="6466205" y="622300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增大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6" name="文本框 25"/>
          <p:cNvSpPr txBox="1"/>
          <p:nvPr>
            <p:custDataLst>
              <p:tags r:id="rId24"/>
            </p:custDataLst>
          </p:nvPr>
        </p:nvSpPr>
        <p:spPr>
          <a:xfrm>
            <a:off x="9302750" y="6141720"/>
            <a:ext cx="1373505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6858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不变</a:t>
            </a:r>
            <a:endParaRPr lang="zh-CN" altLang="en-US" sz="2400" b="1" u="sng">
              <a:solidFill>
                <a:srgbClr val="FF0000"/>
              </a:solidFill>
              <a:latin typeface="Times New Roman"/>
              <a:ea typeface="微软雅黑" panose="020B0503020204020204" pitchFamily="34" charset="-122"/>
              <a:sym typeface="+mn-ea"/>
            </a:endParaRP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390525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1 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</a:t>
            </a:r>
            <a:r>
              <a:rPr sz="3000" b="1">
                <a:solidFill>
                  <a:srgbClr val="000000"/>
                </a:solidFill>
                <a:cs typeface="+mn-ea"/>
                <a:sym typeface="+mn-lt"/>
              </a:rPr>
              <a:t>沉淀溶解平衡</a:t>
            </a:r>
            <a:endParaRPr lang="zh-CN" altLang="en-US" sz="3000" b="1" i="0">
              <a:solidFill>
                <a:srgbClr val="000000"/>
              </a:solidFill>
              <a:latin typeface="Times New Roman"/>
              <a:cs typeface="Times New Roman" panose="02020603050405020304" charset="0"/>
              <a:sym typeface="+mn-lt"/>
            </a:endParaRPr>
          </a:p>
        </p:txBody>
      </p:sp>
      <p:grpSp>
        <p:nvGrpSpPr>
          <p:cNvPr id="2" name="组合 1"/>
          <p:cNvGrpSpPr/>
          <p:nvPr>
            <p:custDataLst>
              <p:tags r:id="rId2"/>
            </p:custDataLst>
          </p:nvPr>
        </p:nvGrpSpPr>
        <p:grpSpPr>
          <a:xfrm>
            <a:off x="234632" y="1826477"/>
            <a:ext cx="11522076" cy="494071"/>
            <a:chOff x="334962" y="3449415"/>
            <a:chExt cx="11522076" cy="494071"/>
          </a:xfrm>
        </p:grpSpPr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5165542" y="3449415"/>
              <a:ext cx="1860916" cy="494071"/>
              <a:chOff x="5073468" y="3449415"/>
              <a:chExt cx="1860916" cy="494071"/>
            </a:xfrm>
          </p:grpSpPr>
          <p:sp>
            <p:nvSpPr>
              <p:cNvPr id="6" name="矩形 5"/>
              <p:cNvSpPr/>
              <p:nvPr>
                <p:custDataLst>
                  <p:tags r:id="rId6"/>
                </p:custDataLst>
              </p:nvPr>
            </p:nvSpPr>
            <p:spPr>
              <a:xfrm>
                <a:off x="5100158" y="3449415"/>
                <a:ext cx="1807535" cy="468451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3" name="矩形 2"/>
              <p:cNvSpPr/>
              <p:nvPr>
                <p:custDataLst>
                  <p:tags r:id="rId7"/>
                </p:custDataLst>
              </p:nvPr>
            </p:nvSpPr>
            <p:spPr>
              <a:xfrm>
                <a:off x="507346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8" name="矩形 7"/>
              <p:cNvSpPr/>
              <p:nvPr>
                <p:custDataLst>
                  <p:tags r:id="rId8"/>
                </p:custDataLst>
              </p:nvPr>
            </p:nvSpPr>
            <p:spPr>
              <a:xfrm>
                <a:off x="686109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9" name="Hexin Shape 2"/>
              <p:cNvSpPr/>
              <p:nvPr>
                <p:custDataLst>
                  <p:tags r:id="rId9"/>
                </p:custDataLst>
              </p:nvPr>
            </p:nvSpPr>
            <p:spPr>
              <a:xfrm>
                <a:off x="5385557" y="3464061"/>
                <a:ext cx="1320800" cy="47942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algn="just" latinLnBrk="1">
                  <a:lnSpc>
                    <a:spcPct val="120000"/>
                  </a:lnSpc>
                </a:pPr>
                <a:r>
                  <a:rPr lang="zh-CN" altLang="en-US" sz="2600" b="1">
                    <a:latin typeface="Times New Roman"/>
                    <a:sym typeface="+mn-lt"/>
                  </a:rPr>
                  <a:t>名师点睛</a:t>
                </a:r>
              </a:p>
            </p:txBody>
          </p:sp>
        </p:grpSp>
        <p:cxnSp>
          <p:nvCxnSpPr>
            <p:cNvPr id="10" name="直接连接符 9"/>
            <p:cNvCxnSpPr/>
            <p:nvPr>
              <p:custDataLst>
                <p:tags r:id="rId5"/>
              </p:custDataLst>
            </p:nvPr>
          </p:nvCxnSpPr>
          <p:spPr>
            <a:xfrm>
              <a:off x="334962" y="3936916"/>
              <a:ext cx="11522076" cy="0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  <a:prstDash val="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文本框 6"/>
          <p:cNvSpPr txBox="1"/>
          <p:nvPr>
            <p:custDataLst>
              <p:tags r:id="rId3"/>
            </p:custDataLst>
          </p:nvPr>
        </p:nvSpPr>
        <p:spPr>
          <a:xfrm>
            <a:off x="234950" y="2560320"/>
            <a:ext cx="11546205" cy="2306955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难溶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电解质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不一定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是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弱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电解质，如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等都是强电解质。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．沉淀溶解平衡移动过程是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固体溶解和析出的相互转化过程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，属于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物理变化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，但遵循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勒夏特列原理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．沉淀溶解达到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平衡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时，再加入该难溶物对平衡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无影响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504825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</a:t>
            </a:r>
            <a:r>
              <a:rPr sz="3000" b="1">
                <a:solidFill>
                  <a:srgbClr val="000000"/>
                </a:solidFill>
                <a:cs typeface="+mn-ea"/>
                <a:sym typeface="+mn-lt"/>
              </a:rPr>
              <a:t>沉淀溶解平衡的应用</a:t>
            </a:r>
          </a:p>
        </p:txBody>
      </p:sp>
      <p:sp>
        <p:nvSpPr>
          <p:cNvPr id="2" name="文本框 1"/>
          <p:cNvSpPr txBox="1"/>
          <p:nvPr>
            <p:custDataLst>
              <p:tags r:id="rId2"/>
            </p:custDataLst>
          </p:nvPr>
        </p:nvSpPr>
        <p:spPr>
          <a:xfrm>
            <a:off x="414020" y="2432685"/>
            <a:ext cx="11358880" cy="1753235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342900" indent="-342900" algn="l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u"/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调节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法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：如工业原料氯化铵中含杂质氯化铁，使其溶解于水，再加入氨水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调节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，可使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Fe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转化为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Fe(OH)</a:t>
            </a:r>
            <a:r>
              <a:rPr lang="en-US" altLang="zh-CN" sz="2400" b="1" u="sng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沉淀而除去，反应是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Fe</a:t>
            </a:r>
            <a:r>
              <a:rPr lang="en-US" altLang="zh-CN" sz="2400" b="1" u="sng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3+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+3NH</a:t>
            </a:r>
            <a:r>
              <a:rPr lang="en-US" altLang="zh-CN" sz="2400" b="1" u="sng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·H</a:t>
            </a:r>
            <a:r>
              <a:rPr lang="en-US" altLang="zh-CN" sz="2400" b="1" u="sng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O=Fe(OH)</a:t>
            </a:r>
            <a:r>
              <a:rPr lang="en-US" altLang="zh-CN" sz="2400" b="1" u="sng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↓+3NH</a:t>
            </a:r>
            <a:r>
              <a:rPr lang="en-US" altLang="zh-CN" sz="2400" b="1" u="sng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u="sng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</a:p>
        </p:txBody>
      </p:sp>
      <p:sp>
        <p:nvSpPr>
          <p:cNvPr id="5" name="文本框 4"/>
          <p:cNvSpPr txBox="1"/>
          <p:nvPr>
            <p:custDataLst>
              <p:tags r:id="rId3"/>
            </p:custDataLst>
          </p:nvPr>
        </p:nvSpPr>
        <p:spPr>
          <a:xfrm>
            <a:off x="414020" y="4561205"/>
            <a:ext cx="11358880" cy="119888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457200" indent="-4572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u"/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加沉淀剂法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：如以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</a:t>
            </a:r>
            <a:r>
              <a:rPr lang="en-US" altLang="zh-CN" sz="2400" b="1" baseline="-25000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等作沉淀剂，使某些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金属离子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如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Cu</a:t>
            </a:r>
            <a:r>
              <a:rPr lang="en-US" altLang="zh-CN" sz="2400" b="1" baseline="30000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Hg</a:t>
            </a:r>
            <a:r>
              <a:rPr lang="en-US" altLang="zh-CN" sz="2400" b="1" baseline="30000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等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生成极难溶的硫化物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CuS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HgS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等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沉淀，也是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分离、除去杂质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常用的方法。</a:t>
            </a:r>
          </a:p>
        </p:txBody>
      </p:sp>
      <p:sp>
        <p:nvSpPr>
          <p:cNvPr id="6" name="Hexin Shape 4"/>
          <p:cNvSpPr/>
          <p:nvPr>
            <p:custDataLst>
              <p:tags r:id="rId4"/>
            </p:custDataLst>
          </p:nvPr>
        </p:nvSpPr>
        <p:spPr>
          <a:xfrm>
            <a:off x="414020" y="1703705"/>
            <a:ext cx="4126230" cy="553720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1</a:t>
            </a:r>
            <a:r>
              <a:rPr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．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沉淀的生成</a:t>
            </a:r>
            <a:endParaRPr sz="2400" b="1" i="0">
              <a:solidFill>
                <a:srgbClr val="00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lt"/>
            </a:endParaRP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504825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</a:t>
            </a:r>
            <a:r>
              <a:rPr sz="3000" b="1">
                <a:solidFill>
                  <a:srgbClr val="000000"/>
                </a:solidFill>
                <a:cs typeface="+mn-ea"/>
                <a:sym typeface="+mn-lt"/>
              </a:rPr>
              <a:t>沉淀溶解平衡的应用</a:t>
            </a:r>
          </a:p>
        </p:txBody>
      </p:sp>
      <p:sp>
        <p:nvSpPr>
          <p:cNvPr id="6" name="Hexin Shape 4"/>
          <p:cNvSpPr/>
          <p:nvPr>
            <p:custDataLst>
              <p:tags r:id="rId2"/>
            </p:custDataLst>
          </p:nvPr>
        </p:nvSpPr>
        <p:spPr>
          <a:xfrm>
            <a:off x="414020" y="1703705"/>
            <a:ext cx="4126230" cy="553720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2</a:t>
            </a:r>
            <a:r>
              <a:rPr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．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沉淀的溶解</a:t>
            </a:r>
          </a:p>
        </p:txBody>
      </p:sp>
      <p:sp>
        <p:nvSpPr>
          <p:cNvPr id="2" name="文本框 1"/>
          <p:cNvSpPr txBox="1"/>
          <p:nvPr>
            <p:custDataLst>
              <p:tags r:id="rId3"/>
            </p:custDataLst>
          </p:nvPr>
        </p:nvSpPr>
        <p:spPr>
          <a:xfrm>
            <a:off x="287655" y="2526030"/>
            <a:ext cx="11358880" cy="119888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342900" indent="-342900" algn="l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u"/>
            </a:pPr>
            <a:r>
              <a:rPr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酸碱溶解法</a:t>
            </a:r>
            <a:r>
              <a:rPr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：加入</a:t>
            </a:r>
            <a:r>
              <a:rPr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酸或碱</a:t>
            </a:r>
            <a:r>
              <a:rPr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与溶解平衡体系中的相应</a:t>
            </a:r>
            <a:r>
              <a:rPr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离子反应</a:t>
            </a:r>
            <a:r>
              <a:rPr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降低</a:t>
            </a:r>
            <a:r>
              <a:rPr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离子浓度，使平衡向</a:t>
            </a:r>
            <a:r>
              <a:rPr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溶解方向</a:t>
            </a:r>
            <a:r>
              <a:rPr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移动。如难溶于水的BaCO</a:t>
            </a:r>
            <a:r>
              <a:rPr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可溶于酸中。</a:t>
            </a:r>
          </a:p>
        </p:txBody>
      </p:sp>
      <p:sp>
        <p:nvSpPr>
          <p:cNvPr id="5" name="文本框 4"/>
          <p:cNvSpPr txBox="1"/>
          <p:nvPr>
            <p:custDataLst>
              <p:tags r:id="rId4"/>
            </p:custDataLst>
          </p:nvPr>
        </p:nvSpPr>
        <p:spPr>
          <a:xfrm>
            <a:off x="414020" y="4561205"/>
            <a:ext cx="11358880" cy="119888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342900" indent="-342900" algn="just" defTabSz="266700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u"/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用某些盐溶解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：如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Mg(OH)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可溶于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NH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Cl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溶液中，化学方程式为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Mg(OH)</a:t>
            </a:r>
            <a:r>
              <a:rPr lang="en-US" altLang="zh-CN" sz="2400" b="1" u="sng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(s)+2NH</a:t>
            </a:r>
            <a:r>
              <a:rPr lang="en-US" altLang="zh-CN" sz="2400" b="1" u="sng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4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Cl(aq)=MgCl</a:t>
            </a:r>
            <a:r>
              <a:rPr lang="en-US" altLang="zh-CN" sz="2400" b="1" u="sng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(aq)+2NH</a:t>
            </a:r>
            <a:r>
              <a:rPr lang="en-US" altLang="zh-CN" sz="2400" b="1" u="sng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3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·H</a:t>
            </a:r>
            <a:r>
              <a:rPr lang="en-US" altLang="zh-CN" sz="2400" b="1" u="sng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O(aq)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。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504825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</a:t>
            </a:r>
            <a:r>
              <a:rPr sz="3000" b="1">
                <a:solidFill>
                  <a:srgbClr val="000000"/>
                </a:solidFill>
                <a:cs typeface="+mn-ea"/>
                <a:sym typeface="+mn-lt"/>
              </a:rPr>
              <a:t>沉淀溶解平衡的应用</a:t>
            </a:r>
          </a:p>
        </p:txBody>
      </p:sp>
      <p:sp>
        <p:nvSpPr>
          <p:cNvPr id="6" name="Hexin Shape 4"/>
          <p:cNvSpPr/>
          <p:nvPr>
            <p:custDataLst>
              <p:tags r:id="rId2"/>
            </p:custDataLst>
          </p:nvPr>
        </p:nvSpPr>
        <p:spPr>
          <a:xfrm>
            <a:off x="414020" y="1703705"/>
            <a:ext cx="4126230" cy="553720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3</a:t>
            </a:r>
            <a:r>
              <a:rPr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．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沉淀的转化</a:t>
            </a:r>
          </a:p>
        </p:txBody>
      </p:sp>
      <p:sp>
        <p:nvSpPr>
          <p:cNvPr id="2" name="文本框 1"/>
          <p:cNvSpPr txBox="1"/>
          <p:nvPr>
            <p:custDataLst>
              <p:tags r:id="rId3"/>
            </p:custDataLst>
          </p:nvPr>
        </p:nvSpPr>
        <p:spPr>
          <a:xfrm>
            <a:off x="373380" y="2441575"/>
            <a:ext cx="11659870" cy="119888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u"/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实质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：沉淀转化的实质是</a:t>
            </a:r>
            <a:r>
              <a:rPr lang="zh-CN" altLang="en-US" sz="2400" b="1">
                <a:solidFill>
                  <a:srgbClr val="AC39FF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沉淀溶解平衡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的移动。一般来说，溶解度小的沉淀转化为溶解度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更小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的沉淀容易实现；两种沉淀的溶解度差别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越大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，沉淀转化越容易。</a:t>
            </a:r>
          </a:p>
        </p:txBody>
      </p:sp>
      <p:sp>
        <p:nvSpPr>
          <p:cNvPr id="3" name="文本框 2"/>
          <p:cNvSpPr txBox="1"/>
          <p:nvPr>
            <p:custDataLst>
              <p:tags r:id="rId4"/>
            </p:custDataLst>
          </p:nvPr>
        </p:nvSpPr>
        <p:spPr>
          <a:xfrm>
            <a:off x="373380" y="3825240"/>
            <a:ext cx="11659870" cy="2306955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u"/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应用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：在自然界也发生着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溶解度小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的矿物转化为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溶解度更小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的矿物的现象。例如，各种原生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铜的硫化物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经氧化、淋滤作用后可变成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CuSO</a:t>
            </a:r>
            <a:r>
              <a:rPr lang="en-US" altLang="zh-CN" sz="2400" b="1" baseline="-25000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，并向深部渗透，遇到深层的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闪锌矿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(ZnS)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和方铅矿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(PbS)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，便慢慢地转变为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铜蓝</a:t>
            </a:r>
            <a:r>
              <a:rPr lang="en-US" altLang="zh-CN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(CuS)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。其反应为 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Cu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 ZnS=CuS+Zn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 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Cu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+PbS=CuS+Pb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animBg="1"/>
      <p:bldP spid="3" grpId="0" uiExpand="1" build="p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504825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</a:t>
            </a:r>
            <a:r>
              <a:rPr sz="3000" b="1">
                <a:solidFill>
                  <a:srgbClr val="000000"/>
                </a:solidFill>
                <a:cs typeface="+mn-ea"/>
                <a:sym typeface="+mn-lt"/>
              </a:rPr>
              <a:t>沉淀溶解平衡的应用</a:t>
            </a:r>
          </a:p>
        </p:txBody>
      </p:sp>
      <p:grpSp>
        <p:nvGrpSpPr>
          <p:cNvPr id="2" name="组合 1"/>
          <p:cNvGrpSpPr/>
          <p:nvPr>
            <p:custDataLst>
              <p:tags r:id="rId2"/>
            </p:custDataLst>
          </p:nvPr>
        </p:nvGrpSpPr>
        <p:grpSpPr>
          <a:xfrm>
            <a:off x="234632" y="1826477"/>
            <a:ext cx="11522076" cy="494071"/>
            <a:chOff x="334962" y="3449415"/>
            <a:chExt cx="11522076" cy="494071"/>
          </a:xfrm>
        </p:grpSpPr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5165542" y="3449415"/>
              <a:ext cx="1860916" cy="494071"/>
              <a:chOff x="5073468" y="3449415"/>
              <a:chExt cx="1860916" cy="494071"/>
            </a:xfrm>
          </p:grpSpPr>
          <p:sp>
            <p:nvSpPr>
              <p:cNvPr id="6" name="矩形 5"/>
              <p:cNvSpPr/>
              <p:nvPr>
                <p:custDataLst>
                  <p:tags r:id="rId6"/>
                </p:custDataLst>
              </p:nvPr>
            </p:nvSpPr>
            <p:spPr>
              <a:xfrm>
                <a:off x="5100158" y="3449415"/>
                <a:ext cx="1807535" cy="468451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3" name="矩形 2"/>
              <p:cNvSpPr/>
              <p:nvPr>
                <p:custDataLst>
                  <p:tags r:id="rId7"/>
                </p:custDataLst>
              </p:nvPr>
            </p:nvSpPr>
            <p:spPr>
              <a:xfrm>
                <a:off x="507346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8" name="矩形 7"/>
              <p:cNvSpPr/>
              <p:nvPr>
                <p:custDataLst>
                  <p:tags r:id="rId8"/>
                </p:custDataLst>
              </p:nvPr>
            </p:nvSpPr>
            <p:spPr>
              <a:xfrm>
                <a:off x="686109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9" name="Hexin Shape 2"/>
              <p:cNvSpPr/>
              <p:nvPr>
                <p:custDataLst>
                  <p:tags r:id="rId9"/>
                </p:custDataLst>
              </p:nvPr>
            </p:nvSpPr>
            <p:spPr>
              <a:xfrm>
                <a:off x="5395307" y="3464061"/>
                <a:ext cx="1301304" cy="47942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algn="just" latinLnBrk="1">
                  <a:lnSpc>
                    <a:spcPct val="120000"/>
                  </a:lnSpc>
                </a:pPr>
                <a:r>
                  <a:rPr lang="zh-CN" altLang="en-US" sz="2600" b="1">
                    <a:latin typeface="Times New Roman"/>
                    <a:sym typeface="+mn-lt"/>
                  </a:rPr>
                  <a:t>易错提醒</a:t>
                </a:r>
              </a:p>
            </p:txBody>
          </p:sp>
        </p:grpSp>
        <p:cxnSp>
          <p:nvCxnSpPr>
            <p:cNvPr id="10" name="直接连接符 9"/>
            <p:cNvCxnSpPr/>
            <p:nvPr>
              <p:custDataLst>
                <p:tags r:id="rId5"/>
              </p:custDataLst>
            </p:nvPr>
          </p:nvCxnSpPr>
          <p:spPr>
            <a:xfrm>
              <a:off x="334962" y="3936916"/>
              <a:ext cx="11522076" cy="0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  <a:prstDash val="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文本框 6"/>
          <p:cNvSpPr txBox="1"/>
          <p:nvPr>
            <p:custDataLst>
              <p:tags r:id="rId3"/>
            </p:custDataLst>
          </p:nvPr>
        </p:nvSpPr>
        <p:spPr>
          <a:xfrm>
            <a:off x="234315" y="2472055"/>
            <a:ext cx="11522075" cy="286131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用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沉淀法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除杂不可能将杂质离子全部转化为沉淀而除去，一般认为残留在溶液中的离子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浓度小于或等于</a:t>
            </a:r>
            <a:r>
              <a:rPr lang="en-US" altLang="zh-CN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1×10</a:t>
            </a:r>
            <a:r>
              <a:rPr lang="en-US" altLang="zh-CN" sz="2400" b="1" baseline="30000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-5</a:t>
            </a:r>
            <a:r>
              <a:rPr lang="en-US" altLang="zh-CN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mol</a:t>
            </a:r>
            <a:r>
              <a:rPr lang="en-US" altLang="zh-CN" sz="2400" b="1" i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en-US" altLang="zh-CN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</a:t>
            </a:r>
            <a:r>
              <a:rPr lang="en-US" altLang="zh-CN" sz="2400" b="1" baseline="30000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沉淀完全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对于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同一类型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的沉淀，</a:t>
            </a:r>
            <a:r>
              <a:rPr lang="en-US" altLang="zh-CN" sz="2400" b="1" i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越小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越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先沉淀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，且</a:t>
            </a:r>
            <a:r>
              <a:rPr lang="en-US" altLang="zh-CN" sz="2400" b="1" i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相差越大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分步沉淀效果越好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对于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不同类型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的沉淀，其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沉淀先后顺序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要通过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计算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才能确定，如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的分步沉淀。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xin Shape 2"/>
          <p:cNvSpPr/>
          <p:nvPr>
            <p:custDataLst>
              <p:tags r:id="rId1"/>
            </p:custDataLst>
          </p:nvPr>
        </p:nvSpPr>
        <p:spPr>
          <a:xfrm>
            <a:off x="502920" y="1859751"/>
            <a:ext cx="11183112" cy="895096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l" latinLnBrk="1">
              <a:lnSpc>
                <a:spcPct val="120000"/>
              </a:lnSpc>
            </a:pPr>
            <a:endParaRPr lang="en-US" altLang="zh-CN" sz="2400">
              <a:latin typeface="Times New Roman"/>
              <a:cs typeface="Times New Roman" panose="02020603050405020304" charset="0"/>
              <a:sym typeface="+mn-lt"/>
            </a:endParaRPr>
          </a:p>
        </p:txBody>
      </p:sp>
      <p:sp>
        <p:nvSpPr>
          <p:cNvPr id="5" name="Hexin Shape 4"/>
          <p:cNvSpPr/>
          <p:nvPr>
            <p:custDataLst>
              <p:tags r:id="rId2"/>
            </p:custDataLst>
          </p:nvPr>
        </p:nvSpPr>
        <p:spPr>
          <a:xfrm>
            <a:off x="8191500" y="1784985"/>
            <a:ext cx="843915" cy="1062990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ts val="4100"/>
              </a:lnSpc>
            </a:pPr>
            <a:r>
              <a:rPr lang="en-US" altLang="zh-CN" sz="2400" b="1" i="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</a:p>
        </p:txBody>
      </p:sp>
      <p:sp>
        <p:nvSpPr>
          <p:cNvPr id="7" name="Hexin Shape 2"/>
          <p:cNvSpPr/>
          <p:nvPr>
            <p:custDataLst>
              <p:tags r:id="rId3"/>
            </p:custDataLst>
          </p:nvPr>
        </p:nvSpPr>
        <p:spPr>
          <a:xfrm>
            <a:off x="4361308" y="1135136"/>
            <a:ext cx="53340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考向1  沉淀溶解平衡及影响因素</a:t>
            </a:r>
          </a:p>
        </p:txBody>
      </p:sp>
      <p:sp>
        <p:nvSpPr>
          <p:cNvPr id="9" name="文本框 8"/>
          <p:cNvSpPr txBox="1"/>
          <p:nvPr>
            <p:custDataLst>
              <p:tags r:id="rId4"/>
            </p:custDataLst>
          </p:nvPr>
        </p:nvSpPr>
        <p:spPr>
          <a:xfrm>
            <a:off x="302260" y="1689100"/>
            <a:ext cx="9671050" cy="43287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下列有关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沉淀溶解平衡的说法中，不正确的是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　　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沉淀生成和沉淀溶解不断进行，但速率相等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难溶于水，溶液中没有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endParaRPr lang="en-US" altLang="zh-CN" sz="2400" b="1" baseline="30000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．升高温度，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沉淀的溶解度增大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悬浊液中加入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固体，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的溶解度减小</a:t>
            </a:r>
          </a:p>
        </p:txBody>
      </p:sp>
      <p:sp>
        <p:nvSpPr>
          <p:cNvPr id="10" name="文本框 9"/>
          <p:cNvSpPr txBox="1"/>
          <p:nvPr>
            <p:custDataLst>
              <p:tags r:id="rId5"/>
            </p:custDataLst>
          </p:nvPr>
        </p:nvSpPr>
        <p:spPr>
          <a:xfrm>
            <a:off x="2788285" y="2925445"/>
            <a:ext cx="6247130" cy="39878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0" indent="0" algn="ctr" defTabSz="266700">
              <a:spcAft>
                <a:spcPct val="0"/>
              </a:spcAft>
            </a:pP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沉淀溶解平衡的实质是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v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v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溶解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)≠0</a:t>
            </a:r>
          </a:p>
        </p:txBody>
      </p:sp>
      <p:grpSp>
        <p:nvGrpSpPr>
          <p:cNvPr id="11" name="组合 10"/>
          <p:cNvGrpSpPr/>
          <p:nvPr>
            <p:custDataLst>
              <p:tags r:id="rId6"/>
            </p:custDataLst>
          </p:nvPr>
        </p:nvGrpSpPr>
        <p:grpSpPr>
          <a:xfrm>
            <a:off x="7619585" y="2356463"/>
            <a:ext cx="474978" cy="474978"/>
            <a:chOff x="975508" y="3789765"/>
            <a:chExt cx="970744" cy="970744"/>
          </a:xfrm>
        </p:grpSpPr>
        <p:sp>
          <p:nvSpPr>
            <p:cNvPr id="12" name="矩形: 圆角 11"/>
            <p:cNvSpPr/>
            <p:nvPr>
              <p:custDataLst>
                <p:tags r:id="rId19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KSO_Shape"/>
            <p:cNvSpPr/>
            <p:nvPr>
              <p:custDataLst>
                <p:tags r:id="rId20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14" name="文本框 13"/>
          <p:cNvSpPr txBox="1"/>
          <p:nvPr>
            <p:custDataLst>
              <p:tags r:id="rId7"/>
            </p:custDataLst>
          </p:nvPr>
        </p:nvSpPr>
        <p:spPr>
          <a:xfrm>
            <a:off x="2729230" y="3954145"/>
            <a:ext cx="6940550" cy="39878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0" indent="0" algn="ctr" defTabSz="266700">
              <a:spcAft>
                <a:spcPct val="0"/>
              </a:spcAft>
            </a:pP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AgCl(s)⇌Ag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(aq)+Cl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是动态平衡，溶液中存在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</a:p>
        </p:txBody>
      </p:sp>
      <p:grpSp>
        <p:nvGrpSpPr>
          <p:cNvPr id="15" name="组合 14"/>
          <p:cNvGrpSpPr/>
          <p:nvPr>
            <p:custDataLst>
              <p:tags r:id="rId8"/>
            </p:custDataLst>
          </p:nvPr>
        </p:nvGrpSpPr>
        <p:grpSpPr>
          <a:xfrm>
            <a:off x="6043211" y="3401673"/>
            <a:ext cx="474978" cy="474978"/>
            <a:chOff x="2992397" y="3789765"/>
            <a:chExt cx="970744" cy="970744"/>
          </a:xfrm>
        </p:grpSpPr>
        <p:sp>
          <p:nvSpPr>
            <p:cNvPr id="16" name="矩形: 圆角 8"/>
            <p:cNvSpPr/>
            <p:nvPr>
              <p:custDataLst>
                <p:tags r:id="rId17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KSO_Shape"/>
            <p:cNvSpPr/>
            <p:nvPr>
              <p:custDataLst>
                <p:tags r:id="rId18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18" name="文本框 17"/>
          <p:cNvSpPr txBox="1"/>
          <p:nvPr>
            <p:custDataLst>
              <p:tags r:id="rId9"/>
            </p:custDataLst>
          </p:nvPr>
        </p:nvSpPr>
        <p:spPr>
          <a:xfrm>
            <a:off x="2729230" y="4982845"/>
            <a:ext cx="2818130" cy="39878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0" indent="0" algn="ctr" defTabSz="266700">
              <a:spcAft>
                <a:spcPct val="0"/>
              </a:spcAft>
            </a:pPr>
            <a:r>
              <a:rPr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溶解过程吸热</a:t>
            </a:r>
            <a:r>
              <a:rPr 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 </a:t>
            </a:r>
          </a:p>
        </p:txBody>
      </p:sp>
      <p:grpSp>
        <p:nvGrpSpPr>
          <p:cNvPr id="19" name="组合 18"/>
          <p:cNvGrpSpPr/>
          <p:nvPr>
            <p:custDataLst>
              <p:tags r:id="rId10"/>
            </p:custDataLst>
          </p:nvPr>
        </p:nvGrpSpPr>
        <p:grpSpPr>
          <a:xfrm>
            <a:off x="5568535" y="4430373"/>
            <a:ext cx="474978" cy="474978"/>
            <a:chOff x="975508" y="3789765"/>
            <a:chExt cx="970744" cy="970744"/>
          </a:xfrm>
        </p:grpSpPr>
        <p:sp>
          <p:nvSpPr>
            <p:cNvPr id="20" name="矩形: 圆角 11"/>
            <p:cNvSpPr/>
            <p:nvPr>
              <p:custDataLst>
                <p:tags r:id="rId15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KSO_Shape"/>
            <p:cNvSpPr/>
            <p:nvPr>
              <p:custDataLst>
                <p:tags r:id="rId16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2" name="文本框 21"/>
          <p:cNvSpPr txBox="1"/>
          <p:nvPr>
            <p:custDataLst>
              <p:tags r:id="rId11"/>
            </p:custDataLst>
          </p:nvPr>
        </p:nvSpPr>
        <p:spPr>
          <a:xfrm>
            <a:off x="2729230" y="6133465"/>
            <a:ext cx="8729980" cy="39878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0" indent="0" algn="ctr" defTabSz="266700">
              <a:spcAft>
                <a:spcPct val="0"/>
              </a:spcAft>
            </a:pP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加入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固体，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增大，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沉淀溶解平衡左移，溶解度减小</a:t>
            </a:r>
          </a:p>
        </p:txBody>
      </p:sp>
      <p:grpSp>
        <p:nvGrpSpPr>
          <p:cNvPr id="23" name="组合 22"/>
          <p:cNvGrpSpPr/>
          <p:nvPr>
            <p:custDataLst>
              <p:tags r:id="rId12"/>
            </p:custDataLst>
          </p:nvPr>
        </p:nvGrpSpPr>
        <p:grpSpPr>
          <a:xfrm>
            <a:off x="7989155" y="5475583"/>
            <a:ext cx="474978" cy="474978"/>
            <a:chOff x="975508" y="3789765"/>
            <a:chExt cx="970744" cy="970744"/>
          </a:xfrm>
        </p:grpSpPr>
        <p:sp>
          <p:nvSpPr>
            <p:cNvPr id="24" name="矩形: 圆角 11"/>
            <p:cNvSpPr/>
            <p:nvPr>
              <p:custDataLst>
                <p:tags r:id="rId13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KSO_Shape"/>
            <p:cNvSpPr/>
            <p:nvPr>
              <p:custDataLst>
                <p:tags r:id="rId14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0" grpId="0" animBg="1"/>
      <p:bldP spid="14" grpId="0" animBg="1"/>
      <p:bldP spid="18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xin Shape 2"/>
          <p:cNvSpPr/>
          <p:nvPr>
            <p:custDataLst>
              <p:tags r:id="rId1"/>
            </p:custDataLst>
          </p:nvPr>
        </p:nvSpPr>
        <p:spPr>
          <a:xfrm>
            <a:off x="502920" y="1859751"/>
            <a:ext cx="11183112" cy="895096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l" latinLnBrk="1">
              <a:lnSpc>
                <a:spcPct val="120000"/>
              </a:lnSpc>
            </a:pPr>
            <a:endParaRPr lang="en-US" altLang="zh-CN" sz="2400">
              <a:latin typeface="Times New Roman"/>
              <a:cs typeface="Times New Roman" panose="02020603050405020304" charset="0"/>
              <a:sym typeface="+mn-lt"/>
            </a:endParaRPr>
          </a:p>
        </p:txBody>
      </p:sp>
      <p:sp>
        <p:nvSpPr>
          <p:cNvPr id="7" name="Hexin Shape 2"/>
          <p:cNvSpPr/>
          <p:nvPr>
            <p:custDataLst>
              <p:tags r:id="rId2"/>
            </p:custDataLst>
          </p:nvPr>
        </p:nvSpPr>
        <p:spPr>
          <a:xfrm>
            <a:off x="4361308" y="1135136"/>
            <a:ext cx="53340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考向1  沉淀溶解平衡及影响因素</a:t>
            </a:r>
          </a:p>
        </p:txBody>
      </p:sp>
      <p:grpSp>
        <p:nvGrpSpPr>
          <p:cNvPr id="3" name="组合 2"/>
          <p:cNvGrpSpPr/>
          <p:nvPr>
            <p:custDataLst>
              <p:tags r:id="rId3"/>
            </p:custDataLst>
          </p:nvPr>
        </p:nvGrpSpPr>
        <p:grpSpPr>
          <a:xfrm>
            <a:off x="234632" y="1826477"/>
            <a:ext cx="11522076" cy="494071"/>
            <a:chOff x="334962" y="3449415"/>
            <a:chExt cx="11522076" cy="494071"/>
          </a:xfrm>
        </p:grpSpPr>
        <p:grpSp>
          <p:nvGrpSpPr>
            <p:cNvPr id="4" name="组合 3"/>
            <p:cNvGrpSpPr/>
            <p:nvPr>
              <p:custDataLst>
                <p:tags r:id="rId5"/>
              </p:custDataLst>
            </p:nvPr>
          </p:nvGrpSpPr>
          <p:grpSpPr>
            <a:xfrm>
              <a:off x="5165542" y="3449415"/>
              <a:ext cx="1860916" cy="494071"/>
              <a:chOff x="5073468" y="3449415"/>
              <a:chExt cx="1860916" cy="494071"/>
            </a:xfrm>
          </p:grpSpPr>
          <p:sp>
            <p:nvSpPr>
              <p:cNvPr id="6" name="矩形 5"/>
              <p:cNvSpPr/>
              <p:nvPr>
                <p:custDataLst>
                  <p:tags r:id="rId7"/>
                </p:custDataLst>
              </p:nvPr>
            </p:nvSpPr>
            <p:spPr>
              <a:xfrm>
                <a:off x="5100158" y="3449415"/>
                <a:ext cx="1807535" cy="468451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8" name="矩形 7"/>
              <p:cNvSpPr/>
              <p:nvPr>
                <p:custDataLst>
                  <p:tags r:id="rId8"/>
                </p:custDataLst>
              </p:nvPr>
            </p:nvSpPr>
            <p:spPr>
              <a:xfrm>
                <a:off x="507346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10" name="矩形 9"/>
              <p:cNvSpPr/>
              <p:nvPr>
                <p:custDataLst>
                  <p:tags r:id="rId9"/>
                </p:custDataLst>
              </p:nvPr>
            </p:nvSpPr>
            <p:spPr>
              <a:xfrm>
                <a:off x="686109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11" name="Hexin Shape 2"/>
              <p:cNvSpPr/>
              <p:nvPr>
                <p:custDataLst>
                  <p:tags r:id="rId10"/>
                </p:custDataLst>
              </p:nvPr>
            </p:nvSpPr>
            <p:spPr>
              <a:xfrm>
                <a:off x="5385557" y="3464061"/>
                <a:ext cx="1320800" cy="47942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algn="just" latinLnBrk="1">
                  <a:lnSpc>
                    <a:spcPct val="120000"/>
                  </a:lnSpc>
                </a:pPr>
                <a:r>
                  <a:rPr lang="zh-CN" altLang="en-US" sz="2600" b="1">
                    <a:latin typeface="Times New Roman"/>
                    <a:sym typeface="+mn-lt"/>
                  </a:rPr>
                  <a:t>名师点睛</a:t>
                </a:r>
              </a:p>
            </p:txBody>
          </p:sp>
        </p:grpSp>
        <p:cxnSp>
          <p:nvCxnSpPr>
            <p:cNvPr id="12" name="直接连接符 11"/>
            <p:cNvCxnSpPr/>
            <p:nvPr>
              <p:custDataLst>
                <p:tags r:id="rId6"/>
              </p:custDataLst>
            </p:nvPr>
          </p:nvCxnSpPr>
          <p:spPr>
            <a:xfrm>
              <a:off x="334962" y="3936916"/>
              <a:ext cx="11522076" cy="0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  <a:prstDash val="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文本框 12"/>
          <p:cNvSpPr txBox="1"/>
          <p:nvPr>
            <p:custDataLst>
              <p:tags r:id="rId4"/>
            </p:custDataLst>
          </p:nvPr>
        </p:nvSpPr>
        <p:spPr>
          <a:xfrm>
            <a:off x="234950" y="2754630"/>
            <a:ext cx="11522075" cy="2306955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n"/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沉淀溶解平衡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与化学平衡、电离平衡一样，具有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动态平衡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的特征，平衡时溶液中各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离子浓度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保持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恒定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，平衡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只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受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温度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的影响，与浓度无关。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n"/>
            </a:pP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溶度积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的大小只与难溶电解质的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性质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和溶液的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温度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有关，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相同类型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的难溶电解质的</a:t>
            </a:r>
            <a:r>
              <a:rPr lang="en-US" altLang="zh-CN" sz="2400" b="1" i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越小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，溶解度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越小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，越</a:t>
            </a:r>
            <a:r>
              <a:rPr lang="zh-CN" altLang="en-US" sz="2400" b="1">
                <a:solidFill>
                  <a:schemeClr val="accent2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难溶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uiExpand="1" build="p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矩形 78"/>
          <p:cNvSpPr/>
          <p:nvPr>
            <p:custDataLst>
              <p:tags r:id="rId1"/>
            </p:custDataLst>
          </p:nvPr>
        </p:nvSpPr>
        <p:spPr>
          <a:xfrm>
            <a:off x="0" y="5287010"/>
            <a:ext cx="12192000" cy="1570990"/>
          </a:xfrm>
          <a:prstGeom prst="rect">
            <a:avLst/>
          </a:prstGeom>
          <a:gradFill flip="none" rotWithShape="1">
            <a:gsLst>
              <a:gs pos="39000">
                <a:srgbClr val="A689FE"/>
              </a:gs>
              <a:gs pos="83000">
                <a:srgbClr val="A55FE6"/>
              </a:gs>
            </a:gsLst>
            <a:lin ang="13500000" scaled="1"/>
          </a:gradFill>
          <a:ln>
            <a:noFill/>
          </a:ln>
          <a:effectLst>
            <a:outerShdw blurRad="190500" dist="101600" dir="5400000" algn="t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3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Arial"/>
              <a:sym typeface="+mn-ea"/>
            </a:endParaRPr>
          </a:p>
        </p:txBody>
      </p:sp>
      <p:sp>
        <p:nvSpPr>
          <p:cNvPr id="80" name="泪滴形 79"/>
          <p:cNvSpPr/>
          <p:nvPr>
            <p:custDataLst>
              <p:tags r:id="rId2"/>
            </p:custDataLst>
          </p:nvPr>
        </p:nvSpPr>
        <p:spPr>
          <a:xfrm flipV="1">
            <a:off x="334841" y="526047"/>
            <a:ext cx="1405913" cy="1405913"/>
          </a:xfrm>
          <a:prstGeom prst="teardrop">
            <a:avLst/>
          </a:prstGeom>
          <a:gradFill>
            <a:gsLst>
              <a:gs pos="100000">
                <a:srgbClr val="A689FE"/>
              </a:gs>
              <a:gs pos="0">
                <a:srgbClr val="A689FE">
                  <a:alpha val="0"/>
                </a:srgb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Arial"/>
              <a:sym typeface="+mn-ea"/>
            </a:endParaRPr>
          </a:p>
        </p:txBody>
      </p:sp>
      <p:sp>
        <p:nvSpPr>
          <p:cNvPr id="11" name="文本框 10"/>
          <p:cNvSpPr txBox="1"/>
          <p:nvPr>
            <p:custDataLst>
              <p:tags r:id="rId3"/>
            </p:custDataLst>
          </p:nvPr>
        </p:nvSpPr>
        <p:spPr>
          <a:xfrm>
            <a:off x="735818" y="756063"/>
            <a:ext cx="1877437" cy="11758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66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/>
              </a:rPr>
              <a:t>目录</a:t>
            </a:r>
          </a:p>
        </p:txBody>
      </p:sp>
      <p:sp>
        <p:nvSpPr>
          <p:cNvPr id="45" name="文本框 44"/>
          <p:cNvSpPr txBox="1"/>
          <p:nvPr>
            <p:custDataLst>
              <p:tags r:id="rId4"/>
            </p:custDataLst>
          </p:nvPr>
        </p:nvSpPr>
        <p:spPr>
          <a:xfrm>
            <a:off x="735818" y="1767299"/>
            <a:ext cx="3048000" cy="3293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Arial"/>
              </a:rPr>
              <a:t>CONTENTS</a:t>
            </a:r>
            <a:endParaRPr kumimoji="0" lang="zh-CN" altLang="en-US" sz="14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宋体" panose="02010600030101010101" pitchFamily="2" charset="-122"/>
              <a:ea typeface="宋体" panose="02010600030101010101" pitchFamily="2" charset="-122"/>
              <a:cs typeface="Arial"/>
            </a:endParaRPr>
          </a:p>
        </p:txBody>
      </p:sp>
      <p:sp>
        <p:nvSpPr>
          <p:cNvPr id="10" name="圆角矩形 9"/>
          <p:cNvSpPr/>
          <p:nvPr>
            <p:custDataLst>
              <p:tags r:id="rId5"/>
            </p:custDataLst>
          </p:nvPr>
        </p:nvSpPr>
        <p:spPr>
          <a:xfrm>
            <a:off x="551815" y="3165551"/>
            <a:ext cx="2009712" cy="2447571"/>
          </a:xfrm>
          <a:prstGeom prst="roundRect">
            <a:avLst>
              <a:gd name="adj" fmla="val 10513"/>
            </a:avLst>
          </a:prstGeom>
          <a:gradFill flip="none" rotWithShape="1">
            <a:gsLst>
              <a:gs pos="16000">
                <a:schemeClr val="bg1"/>
              </a:gs>
              <a:gs pos="100000">
                <a:srgbClr val="A689FE"/>
              </a:gs>
            </a:gsLst>
            <a:lin ang="27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Arial"/>
              <a:sym typeface="+mn-ea"/>
            </a:endParaRPr>
          </a:p>
        </p:txBody>
      </p:sp>
      <p:sp>
        <p:nvSpPr>
          <p:cNvPr id="49" name="椭圆 48"/>
          <p:cNvSpPr/>
          <p:nvPr>
            <p:custDataLst>
              <p:tags r:id="rId6"/>
            </p:custDataLst>
          </p:nvPr>
        </p:nvSpPr>
        <p:spPr>
          <a:xfrm>
            <a:off x="1089554" y="3462669"/>
            <a:ext cx="933225" cy="933225"/>
          </a:xfrm>
          <a:prstGeom prst="ellipse">
            <a:avLst/>
          </a:prstGeom>
          <a:gradFill flip="none" rotWithShape="1">
            <a:gsLst>
              <a:gs pos="39000">
                <a:srgbClr val="A689FE"/>
              </a:gs>
              <a:gs pos="83000">
                <a:srgbClr val="A55FE6"/>
              </a:gs>
            </a:gsLst>
            <a:lin ang="13500000" scaled="1"/>
          </a:gradFill>
          <a:ln>
            <a:noFill/>
          </a:ln>
          <a:effectLst>
            <a:outerShdw blurRad="190500" dist="101600" dir="5400000" algn="t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Arial"/>
                <a:sym typeface="+mn-ea"/>
              </a:rPr>
              <a:t>01</a:t>
            </a:r>
          </a:p>
        </p:txBody>
      </p:sp>
      <p:sp>
        <p:nvSpPr>
          <p:cNvPr id="50" name="文本框 49"/>
          <p:cNvSpPr txBox="1"/>
          <p:nvPr>
            <p:custDataLst>
              <p:tags r:id="rId7"/>
            </p:custDataLst>
          </p:nvPr>
        </p:nvSpPr>
        <p:spPr>
          <a:xfrm>
            <a:off x="640566" y="4601219"/>
            <a:ext cx="1920960" cy="4758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zh-CN" sz="32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/>
              </a:rPr>
              <a:t>考情</a:t>
            </a: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/>
              </a:rPr>
              <a:t>透视</a:t>
            </a:r>
            <a:endParaRPr kumimoji="0" lang="zh-CN" altLang="zh-CN" sz="3200" b="1" i="0" u="none" strike="noStrike" kern="1200" cap="none" spc="0" normalizeH="0" baseline="0" noProof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Arial"/>
            </a:endParaRPr>
          </a:p>
        </p:txBody>
      </p:sp>
      <p:sp>
        <p:nvSpPr>
          <p:cNvPr id="5" name="圆角矩形 4"/>
          <p:cNvSpPr/>
          <p:nvPr>
            <p:custDataLst>
              <p:tags r:id="rId8"/>
            </p:custDataLst>
          </p:nvPr>
        </p:nvSpPr>
        <p:spPr>
          <a:xfrm>
            <a:off x="3514723" y="3198454"/>
            <a:ext cx="2009712" cy="2447571"/>
          </a:xfrm>
          <a:prstGeom prst="roundRect">
            <a:avLst>
              <a:gd name="adj" fmla="val 10513"/>
            </a:avLst>
          </a:prstGeom>
          <a:gradFill flip="none" rotWithShape="1">
            <a:gsLst>
              <a:gs pos="16000">
                <a:schemeClr val="bg1"/>
              </a:gs>
              <a:gs pos="100000">
                <a:srgbClr val="A689FE"/>
              </a:gs>
            </a:gsLst>
            <a:lin ang="27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Arial"/>
              <a:sym typeface="+mn-ea"/>
            </a:endParaRPr>
          </a:p>
        </p:txBody>
      </p:sp>
      <p:sp>
        <p:nvSpPr>
          <p:cNvPr id="6" name="椭圆 5"/>
          <p:cNvSpPr/>
          <p:nvPr>
            <p:custDataLst>
              <p:tags r:id="rId9"/>
            </p:custDataLst>
          </p:nvPr>
        </p:nvSpPr>
        <p:spPr>
          <a:xfrm>
            <a:off x="4052463" y="3495572"/>
            <a:ext cx="933225" cy="933225"/>
          </a:xfrm>
          <a:prstGeom prst="ellipse">
            <a:avLst/>
          </a:prstGeom>
          <a:gradFill flip="none" rotWithShape="1">
            <a:gsLst>
              <a:gs pos="39000">
                <a:srgbClr val="A689FE"/>
              </a:gs>
              <a:gs pos="83000">
                <a:srgbClr val="A55FE6"/>
              </a:gs>
            </a:gsLst>
            <a:lin ang="13500000" scaled="1"/>
          </a:gradFill>
          <a:ln>
            <a:noFill/>
          </a:ln>
          <a:effectLst>
            <a:outerShdw blurRad="190500" dist="101600" dir="5400000" algn="t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Arial"/>
                <a:sym typeface="+mn-ea"/>
              </a:rPr>
              <a:t>02</a:t>
            </a:r>
          </a:p>
        </p:txBody>
      </p:sp>
      <p:sp>
        <p:nvSpPr>
          <p:cNvPr id="7" name="文本框 6"/>
          <p:cNvSpPr txBox="1"/>
          <p:nvPr>
            <p:custDataLst>
              <p:tags r:id="rId10"/>
            </p:custDataLst>
          </p:nvPr>
        </p:nvSpPr>
        <p:spPr>
          <a:xfrm>
            <a:off x="3539431" y="4588818"/>
            <a:ext cx="1869410" cy="49022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/>
              </a:rPr>
              <a:t>知识导图</a:t>
            </a:r>
          </a:p>
        </p:txBody>
      </p:sp>
      <p:sp>
        <p:nvSpPr>
          <p:cNvPr id="20" name="圆角矩形 19"/>
          <p:cNvSpPr/>
          <p:nvPr>
            <p:custDataLst>
              <p:tags r:id="rId11"/>
            </p:custDataLst>
          </p:nvPr>
        </p:nvSpPr>
        <p:spPr>
          <a:xfrm>
            <a:off x="6477632" y="3198454"/>
            <a:ext cx="2009712" cy="2447571"/>
          </a:xfrm>
          <a:prstGeom prst="roundRect">
            <a:avLst>
              <a:gd name="adj" fmla="val 10513"/>
            </a:avLst>
          </a:prstGeom>
          <a:gradFill flip="none" rotWithShape="1">
            <a:gsLst>
              <a:gs pos="16000">
                <a:schemeClr val="bg1"/>
              </a:gs>
              <a:gs pos="100000">
                <a:srgbClr val="A689FE"/>
              </a:gs>
            </a:gsLst>
            <a:lin ang="27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Arial"/>
              <a:sym typeface="+mn-ea"/>
            </a:endParaRPr>
          </a:p>
        </p:txBody>
      </p:sp>
      <p:sp>
        <p:nvSpPr>
          <p:cNvPr id="24" name="椭圆 23"/>
          <p:cNvSpPr/>
          <p:nvPr>
            <p:custDataLst>
              <p:tags r:id="rId12"/>
            </p:custDataLst>
          </p:nvPr>
        </p:nvSpPr>
        <p:spPr>
          <a:xfrm>
            <a:off x="7015371" y="3495572"/>
            <a:ext cx="933225" cy="933225"/>
          </a:xfrm>
          <a:prstGeom prst="ellipse">
            <a:avLst/>
          </a:prstGeom>
          <a:gradFill flip="none" rotWithShape="1">
            <a:gsLst>
              <a:gs pos="39000">
                <a:srgbClr val="A689FE"/>
              </a:gs>
              <a:gs pos="83000">
                <a:srgbClr val="A55FE6"/>
              </a:gs>
            </a:gsLst>
            <a:lin ang="13500000" scaled="1"/>
          </a:gradFill>
          <a:ln>
            <a:noFill/>
          </a:ln>
          <a:effectLst>
            <a:outerShdw blurRad="190500" dist="101600" dir="5400000" algn="t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Arial"/>
                <a:sym typeface="+mn-ea"/>
              </a:rPr>
              <a:t>03</a:t>
            </a:r>
          </a:p>
        </p:txBody>
      </p:sp>
      <p:sp>
        <p:nvSpPr>
          <p:cNvPr id="25" name="文本框 24"/>
          <p:cNvSpPr txBox="1"/>
          <p:nvPr>
            <p:custDataLst>
              <p:tags r:id="rId13"/>
            </p:custDataLst>
          </p:nvPr>
        </p:nvSpPr>
        <p:spPr>
          <a:xfrm>
            <a:off x="6720235" y="4598795"/>
            <a:ext cx="1767109" cy="46220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0"/>
              </a:rPr>
              <a:t>考点突破</a:t>
            </a:r>
            <a:endParaRPr kumimoji="0" lang="zh-CN" altLang="en-US" sz="3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宋体" panose="02010600030101010101" pitchFamily="2" charset="-122"/>
              <a:ea typeface="宋体" panose="02010600030101010101" pitchFamily="2" charset="-122"/>
              <a:cs typeface="Arial"/>
            </a:endParaRPr>
          </a:p>
        </p:txBody>
      </p:sp>
      <p:sp>
        <p:nvSpPr>
          <p:cNvPr id="28" name="圆角矩形 27"/>
          <p:cNvSpPr/>
          <p:nvPr>
            <p:custDataLst>
              <p:tags r:id="rId14"/>
            </p:custDataLst>
          </p:nvPr>
        </p:nvSpPr>
        <p:spPr>
          <a:xfrm>
            <a:off x="9541722" y="3165551"/>
            <a:ext cx="2009712" cy="2447571"/>
          </a:xfrm>
          <a:prstGeom prst="roundRect">
            <a:avLst>
              <a:gd name="adj" fmla="val 10513"/>
            </a:avLst>
          </a:prstGeom>
          <a:gradFill flip="none" rotWithShape="1">
            <a:gsLst>
              <a:gs pos="16000">
                <a:schemeClr val="bg1"/>
              </a:gs>
              <a:gs pos="100000">
                <a:srgbClr val="A689FE"/>
              </a:gs>
            </a:gsLst>
            <a:lin ang="27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Arial"/>
              <a:sym typeface="+mn-ea"/>
            </a:endParaRPr>
          </a:p>
        </p:txBody>
      </p:sp>
      <p:sp>
        <p:nvSpPr>
          <p:cNvPr id="29" name="椭圆 28"/>
          <p:cNvSpPr/>
          <p:nvPr>
            <p:custDataLst>
              <p:tags r:id="rId15"/>
            </p:custDataLst>
          </p:nvPr>
        </p:nvSpPr>
        <p:spPr>
          <a:xfrm>
            <a:off x="10093874" y="3462669"/>
            <a:ext cx="933225" cy="933225"/>
          </a:xfrm>
          <a:prstGeom prst="ellipse">
            <a:avLst/>
          </a:prstGeom>
          <a:gradFill flip="none" rotWithShape="1">
            <a:gsLst>
              <a:gs pos="39000">
                <a:srgbClr val="A689FE"/>
              </a:gs>
              <a:gs pos="83000">
                <a:srgbClr val="A55FE6"/>
              </a:gs>
            </a:gsLst>
            <a:lin ang="13500000" scaled="1"/>
          </a:gradFill>
          <a:ln>
            <a:noFill/>
          </a:ln>
          <a:effectLst>
            <a:outerShdw blurRad="190500" dist="101600" dir="5400000" algn="t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Arial"/>
                <a:sym typeface="+mn-ea"/>
              </a:rPr>
              <a:t>04</a:t>
            </a:r>
          </a:p>
        </p:txBody>
      </p:sp>
      <p:sp>
        <p:nvSpPr>
          <p:cNvPr id="30" name="文本框 29"/>
          <p:cNvSpPr txBox="1"/>
          <p:nvPr>
            <p:custDataLst>
              <p:tags r:id="rId16"/>
            </p:custDataLst>
          </p:nvPr>
        </p:nvSpPr>
        <p:spPr>
          <a:xfrm>
            <a:off x="9694765" y="4602620"/>
            <a:ext cx="1731442" cy="49511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/>
              </a:rPr>
              <a:t>真题练习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exin Shape 3"/>
          <p:cNvSpPr/>
          <p:nvPr>
            <p:custDataLst>
              <p:tags r:id="rId1"/>
            </p:custDataLst>
          </p:nvPr>
        </p:nvSpPr>
        <p:spPr>
          <a:xfrm>
            <a:off x="3806190" y="2236470"/>
            <a:ext cx="1317625" cy="478790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ct val="120000"/>
              </a:lnSpc>
            </a:pPr>
            <a:r>
              <a:rPr lang="en-US" altLang="zh-CN" sz="2400" b="1" i="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D</a:t>
            </a:r>
          </a:p>
        </p:txBody>
      </p:sp>
      <p:pic>
        <p:nvPicPr>
          <p:cNvPr id="1612" name="24JHXXJCXLJZWBA123.EPS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5123815" y="2545080"/>
            <a:ext cx="3960495" cy="2082165"/>
          </a:xfrm>
          <a:prstGeom prst="rect">
            <a:avLst/>
          </a:prstGeom>
          <a:noFill/>
          <a:ln w="9525">
            <a:noFill/>
            <a:miter lim="800000"/>
          </a:ln>
        </p:spPr>
      </p:pic>
      <p:sp>
        <p:nvSpPr>
          <p:cNvPr id="4" name="文本框 3"/>
          <p:cNvSpPr txBox="1"/>
          <p:nvPr>
            <p:custDataLst>
              <p:tags r:id="rId3"/>
            </p:custDataLst>
          </p:nvPr>
        </p:nvSpPr>
        <p:spPr>
          <a:xfrm>
            <a:off x="316230" y="962025"/>
            <a:ext cx="11559540" cy="1753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【变式训练】为研究沉淀的生成及其转化，某小组进行如图所示实验。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①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中现象：产生红色沉淀；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②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中现象：溶液先变浑浊，后澄清；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③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中现象：产生白色沉淀。下列关于该实验的分析不正确的是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　　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</p:txBody>
      </p:sp>
      <p:sp>
        <p:nvSpPr>
          <p:cNvPr id="5" name="文本框 4"/>
          <p:cNvSpPr txBox="1"/>
          <p:nvPr>
            <p:custDataLst>
              <p:tags r:id="rId4"/>
            </p:custDataLst>
          </p:nvPr>
        </p:nvSpPr>
        <p:spPr>
          <a:xfrm>
            <a:off x="379730" y="4442460"/>
            <a:ext cx="11560175" cy="23069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①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浊液中存在平衡：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(s)=2Ag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(aq)+ 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②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中溶液变澄清的原因：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AgOH+2NH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O=[Ag(NH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]OH+2H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③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中颜色变化说明有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生成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．该实验可以证明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比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更难溶</a:t>
            </a:r>
          </a:p>
        </p:txBody>
      </p:sp>
    </p:spTree>
  </p:cSld>
  <p:clrMapOvr>
    <a:masterClrMapping/>
  </p:clrMapOvr>
  <p:transition>
    <p:split dir="in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379095" y="1125220"/>
            <a:ext cx="11442700" cy="11988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【解析】 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溶液过量，故余下浊液中含有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，加入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溶液生成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白色沉淀，不能证明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比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更难溶，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错误。</a:t>
            </a:r>
          </a:p>
        </p:txBody>
      </p:sp>
    </p:spTree>
  </p:cSld>
  <p:clrMapOvr>
    <a:masterClrMapping/>
  </p:clrMapOvr>
  <p:transition>
    <p:split dir="in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xin Shape 2"/>
          <p:cNvSpPr/>
          <p:nvPr>
            <p:custDataLst>
              <p:tags r:id="rId1"/>
            </p:custDataLst>
          </p:nvPr>
        </p:nvSpPr>
        <p:spPr>
          <a:xfrm>
            <a:off x="502920" y="1859751"/>
            <a:ext cx="11183112" cy="895096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l" latinLnBrk="1">
              <a:lnSpc>
                <a:spcPct val="120000"/>
              </a:lnSpc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lt"/>
            </a:endParaRPr>
          </a:p>
        </p:txBody>
      </p:sp>
      <p:sp>
        <p:nvSpPr>
          <p:cNvPr id="11" name="Hexin Shape 2"/>
          <p:cNvSpPr/>
          <p:nvPr>
            <p:custDataLst>
              <p:tags r:id="rId2"/>
            </p:custDataLst>
          </p:nvPr>
        </p:nvSpPr>
        <p:spPr>
          <a:xfrm>
            <a:off x="4361308" y="1135136"/>
            <a:ext cx="4762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cs typeface="+mn-ea"/>
                <a:sym typeface="+mn-lt"/>
              </a:rPr>
              <a:t>2   </a:t>
            </a: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 沉淀溶解平衡的应用</a:t>
            </a:r>
          </a:p>
        </p:txBody>
      </p:sp>
      <p:sp>
        <p:nvSpPr>
          <p:cNvPr id="5" name="文本框 4"/>
          <p:cNvSpPr txBox="1"/>
          <p:nvPr>
            <p:custDataLst>
              <p:tags r:id="rId3"/>
            </p:custDataLst>
          </p:nvPr>
        </p:nvSpPr>
        <p:spPr>
          <a:xfrm>
            <a:off x="207645" y="1677035"/>
            <a:ext cx="11478260" cy="5077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浙江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月卷，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15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常温下、将等体积、浓度均为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溶液与新制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溶液混合，出现白色浑浊；再滴加过量的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溶液，振荡，出现白色沉淀。已知：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3    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=1.4×10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=6.0×10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-8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)=5.0×10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)=1.1×10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下列说法不正确的是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溶液中存在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溶液稀释到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0.20mol·L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几乎不变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溶液混合后出现的白色浑浊不含有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．存在反应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↓+2H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是出现白色沉淀的主要原因</a:t>
            </a:r>
          </a:p>
        </p:txBody>
      </p:sp>
      <p:sp>
        <p:nvSpPr>
          <p:cNvPr id="6" name="文本框 5"/>
          <p:cNvSpPr txBox="1"/>
          <p:nvPr>
            <p:custDataLst>
              <p:tags r:id="rId4"/>
            </p:custDataLst>
          </p:nvPr>
        </p:nvSpPr>
        <p:spPr>
          <a:xfrm>
            <a:off x="3088005" y="3996055"/>
            <a:ext cx="12515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>
                <a:solidFill>
                  <a:srgbClr val="FF0000"/>
                </a:solidFill>
              </a:rPr>
              <a:t>C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xin Shape 2"/>
          <p:cNvSpPr/>
          <p:nvPr>
            <p:custDataLst>
              <p:tags r:id="rId1"/>
            </p:custDataLst>
          </p:nvPr>
        </p:nvSpPr>
        <p:spPr>
          <a:xfrm>
            <a:off x="502920" y="1859751"/>
            <a:ext cx="11183112" cy="895096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l" latinLnBrk="1">
              <a:lnSpc>
                <a:spcPct val="120000"/>
              </a:lnSpc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lt"/>
            </a:endParaRPr>
          </a:p>
        </p:txBody>
      </p:sp>
      <p:sp>
        <p:nvSpPr>
          <p:cNvPr id="11" name="Hexin Shape 2"/>
          <p:cNvSpPr/>
          <p:nvPr>
            <p:custDataLst>
              <p:tags r:id="rId2"/>
            </p:custDataLst>
          </p:nvPr>
        </p:nvSpPr>
        <p:spPr>
          <a:xfrm>
            <a:off x="4361308" y="1135136"/>
            <a:ext cx="4762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cs typeface="+mn-ea"/>
                <a:sym typeface="+mn-lt"/>
              </a:rPr>
              <a:t>2   </a:t>
            </a: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 沉淀溶解平衡的应用</a:t>
            </a:r>
          </a:p>
        </p:txBody>
      </p:sp>
      <p:sp>
        <p:nvSpPr>
          <p:cNvPr id="5" name="文本框 4"/>
          <p:cNvSpPr txBox="1"/>
          <p:nvPr>
            <p:custDataLst>
              <p:tags r:id="rId3"/>
            </p:custDataLst>
          </p:nvPr>
        </p:nvSpPr>
        <p:spPr>
          <a:xfrm>
            <a:off x="207645" y="1677035"/>
            <a:ext cx="11478260" cy="5077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浙江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月卷，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15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常温下、将等体积、浓度均为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溶液与新制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溶液混合，出现白色浑浊；再滴加过量的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溶液，振荡，出现白色沉淀。已知：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3    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=1.4×10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=6.0×10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-8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)=5.0×10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)=1.1×10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下列说法不正确的是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溶液中存在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溶液稀释到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0.20mol·L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几乎不变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溶液混合后出现的白色浑浊不含有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．存在反应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↓+2H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是出现白色沉淀的主要原因</a:t>
            </a:r>
          </a:p>
        </p:txBody>
      </p:sp>
      <p:sp>
        <p:nvSpPr>
          <p:cNvPr id="6" name="文本框 5"/>
          <p:cNvSpPr txBox="1"/>
          <p:nvPr>
            <p:custDataLst>
              <p:tags r:id="rId4"/>
            </p:custDataLst>
          </p:nvPr>
        </p:nvSpPr>
        <p:spPr>
          <a:xfrm>
            <a:off x="3088005" y="3996055"/>
            <a:ext cx="12515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>
                <a:solidFill>
                  <a:srgbClr val="FF0000"/>
                </a:solidFill>
              </a:rPr>
              <a:t>C</a:t>
            </a:r>
          </a:p>
        </p:txBody>
      </p:sp>
      <p:sp>
        <p:nvSpPr>
          <p:cNvPr id="3" name="文本框 2"/>
          <p:cNvSpPr txBox="1"/>
          <p:nvPr>
            <p:custDataLst>
              <p:tags r:id="rId5"/>
            </p:custDataLst>
          </p:nvPr>
        </p:nvSpPr>
        <p:spPr>
          <a:xfrm>
            <a:off x="2482850" y="5026025"/>
            <a:ext cx="9203055" cy="1014730"/>
          </a:xfrm>
          <a:prstGeom prst="rect">
            <a:avLst/>
          </a:prstGeom>
          <a:solidFill>
            <a:schemeClr val="bg1"/>
          </a:solidFill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亚硫酸是二元弱酸，存在二次电离，电离方程式为：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⇌H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+HSO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HSO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⇌H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+SO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，则溶液中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zh-CN" altLang="en-US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(HSO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</a:p>
        </p:txBody>
      </p:sp>
      <p:grpSp>
        <p:nvGrpSpPr>
          <p:cNvPr id="4" name="组合 3"/>
          <p:cNvGrpSpPr/>
          <p:nvPr>
            <p:custDataLst>
              <p:tags r:id="rId6"/>
            </p:custDataLst>
          </p:nvPr>
        </p:nvGrpSpPr>
        <p:grpSpPr>
          <a:xfrm>
            <a:off x="8177115" y="4523083"/>
            <a:ext cx="474978" cy="474978"/>
            <a:chOff x="975508" y="3789765"/>
            <a:chExt cx="970744" cy="970744"/>
          </a:xfrm>
        </p:grpSpPr>
        <p:sp>
          <p:nvSpPr>
            <p:cNvPr id="12" name="矩形: 圆角 11"/>
            <p:cNvSpPr/>
            <p:nvPr>
              <p:custDataLst>
                <p:tags r:id="rId7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KSO_Shape"/>
            <p:cNvSpPr/>
            <p:nvPr>
              <p:custDataLst>
                <p:tags r:id="rId8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xin Shape 2"/>
          <p:cNvSpPr/>
          <p:nvPr>
            <p:custDataLst>
              <p:tags r:id="rId1"/>
            </p:custDataLst>
          </p:nvPr>
        </p:nvSpPr>
        <p:spPr>
          <a:xfrm>
            <a:off x="502920" y="1859751"/>
            <a:ext cx="11183112" cy="895096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l" latinLnBrk="1">
              <a:lnSpc>
                <a:spcPct val="120000"/>
              </a:lnSpc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lt"/>
            </a:endParaRPr>
          </a:p>
        </p:txBody>
      </p:sp>
      <p:sp>
        <p:nvSpPr>
          <p:cNvPr id="11" name="Hexin Shape 2"/>
          <p:cNvSpPr/>
          <p:nvPr>
            <p:custDataLst>
              <p:tags r:id="rId2"/>
            </p:custDataLst>
          </p:nvPr>
        </p:nvSpPr>
        <p:spPr>
          <a:xfrm>
            <a:off x="4361308" y="1135136"/>
            <a:ext cx="4762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cs typeface="+mn-ea"/>
                <a:sym typeface="+mn-lt"/>
              </a:rPr>
              <a:t>2   </a:t>
            </a: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 沉淀溶解平衡的应用</a:t>
            </a:r>
          </a:p>
        </p:txBody>
      </p:sp>
      <p:sp>
        <p:nvSpPr>
          <p:cNvPr id="5" name="文本框 4"/>
          <p:cNvSpPr txBox="1"/>
          <p:nvPr>
            <p:custDataLst>
              <p:tags r:id="rId3"/>
            </p:custDataLst>
          </p:nvPr>
        </p:nvSpPr>
        <p:spPr>
          <a:xfrm>
            <a:off x="207645" y="1677035"/>
            <a:ext cx="11478260" cy="5077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浙江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月卷，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15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常温下、将等体积、浓度均为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溶液与新制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溶液混合，出现白色浑浊；再滴加过量的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溶液，振荡，出现白色沉淀。已知：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3    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=1.4×10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=6.0×10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-8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)=5.0×10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)=1.1×10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下列说法不正确的是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溶液中存在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溶液稀释到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0.20mol·L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几乎不变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溶液混合后出现的白色浑浊不含有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．存在反应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↓+2H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是出现白色沉淀的主要原因</a:t>
            </a:r>
          </a:p>
        </p:txBody>
      </p:sp>
      <p:sp>
        <p:nvSpPr>
          <p:cNvPr id="6" name="文本框 5"/>
          <p:cNvSpPr txBox="1"/>
          <p:nvPr>
            <p:custDataLst>
              <p:tags r:id="rId4"/>
            </p:custDataLst>
          </p:nvPr>
        </p:nvSpPr>
        <p:spPr>
          <a:xfrm>
            <a:off x="3088005" y="3996055"/>
            <a:ext cx="12515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>
                <a:solidFill>
                  <a:srgbClr val="FF0000"/>
                </a:solidFill>
              </a:rPr>
              <a:t>C</a:t>
            </a:r>
          </a:p>
        </p:txBody>
      </p:sp>
      <p:sp>
        <p:nvSpPr>
          <p:cNvPr id="3" name="文本框 2"/>
          <p:cNvSpPr txBox="1"/>
          <p:nvPr>
            <p:custDataLst>
              <p:tags r:id="rId5"/>
            </p:custDataLst>
          </p:nvPr>
        </p:nvSpPr>
        <p:spPr>
          <a:xfrm>
            <a:off x="207645" y="5697855"/>
            <a:ext cx="11689715" cy="1014730"/>
          </a:xfrm>
          <a:prstGeom prst="rect">
            <a:avLst/>
          </a:prstGeom>
          <a:solidFill>
            <a:schemeClr val="bg1"/>
          </a:solidFill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亚硫酸根离子是其二级电离产生的，则稀释的时候对氢离子的影响较大，稀释的时候，亚硫酸的浓度变为原来的一半，另外稀释的平衡常数不变，对第二级电离影响很小，则稀释时亚硫酸根浓度基本不变</a:t>
            </a:r>
          </a:p>
        </p:txBody>
      </p:sp>
      <p:grpSp>
        <p:nvGrpSpPr>
          <p:cNvPr id="4" name="组合 3"/>
          <p:cNvGrpSpPr/>
          <p:nvPr>
            <p:custDataLst>
              <p:tags r:id="rId6"/>
            </p:custDataLst>
          </p:nvPr>
        </p:nvGrpSpPr>
        <p:grpSpPr>
          <a:xfrm>
            <a:off x="8429210" y="4538958"/>
            <a:ext cx="474978" cy="474978"/>
            <a:chOff x="975508" y="3789765"/>
            <a:chExt cx="970744" cy="970744"/>
          </a:xfrm>
        </p:grpSpPr>
        <p:sp>
          <p:nvSpPr>
            <p:cNvPr id="12" name="矩形: 圆角 11"/>
            <p:cNvSpPr/>
            <p:nvPr>
              <p:custDataLst>
                <p:tags r:id="rId10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KSO_Shape"/>
            <p:cNvSpPr/>
            <p:nvPr>
              <p:custDataLst>
                <p:tags r:id="rId11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7" name="组合 6"/>
          <p:cNvGrpSpPr/>
          <p:nvPr>
            <p:custDataLst>
              <p:tags r:id="rId7"/>
            </p:custDataLst>
          </p:nvPr>
        </p:nvGrpSpPr>
        <p:grpSpPr>
          <a:xfrm>
            <a:off x="9123900" y="5013938"/>
            <a:ext cx="474978" cy="474978"/>
            <a:chOff x="975508" y="3789765"/>
            <a:chExt cx="970744" cy="970744"/>
          </a:xfrm>
        </p:grpSpPr>
        <p:sp>
          <p:nvSpPr>
            <p:cNvPr id="8" name="矩形: 圆角 11"/>
            <p:cNvSpPr/>
            <p:nvPr>
              <p:custDataLst>
                <p:tags r:id="rId8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KSO_Shape"/>
            <p:cNvSpPr/>
            <p:nvPr>
              <p:custDataLst>
                <p:tags r:id="rId9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xin Shape 2"/>
          <p:cNvSpPr/>
          <p:nvPr>
            <p:custDataLst>
              <p:tags r:id="rId1"/>
            </p:custDataLst>
          </p:nvPr>
        </p:nvSpPr>
        <p:spPr>
          <a:xfrm>
            <a:off x="502920" y="1859751"/>
            <a:ext cx="11183112" cy="895096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l" latinLnBrk="1">
              <a:lnSpc>
                <a:spcPct val="120000"/>
              </a:lnSpc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lt"/>
            </a:endParaRPr>
          </a:p>
        </p:txBody>
      </p:sp>
      <p:sp>
        <p:nvSpPr>
          <p:cNvPr id="11" name="Hexin Shape 2"/>
          <p:cNvSpPr/>
          <p:nvPr>
            <p:custDataLst>
              <p:tags r:id="rId2"/>
            </p:custDataLst>
          </p:nvPr>
        </p:nvSpPr>
        <p:spPr>
          <a:xfrm>
            <a:off x="4361308" y="1135136"/>
            <a:ext cx="4762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cs typeface="+mn-ea"/>
                <a:sym typeface="+mn-lt"/>
              </a:rPr>
              <a:t>2   </a:t>
            </a: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 沉淀溶解平衡的应用</a:t>
            </a:r>
          </a:p>
        </p:txBody>
      </p:sp>
      <p:sp>
        <p:nvSpPr>
          <p:cNvPr id="5" name="文本框 4"/>
          <p:cNvSpPr txBox="1"/>
          <p:nvPr>
            <p:custDataLst>
              <p:tags r:id="rId3"/>
            </p:custDataLst>
          </p:nvPr>
        </p:nvSpPr>
        <p:spPr>
          <a:xfrm>
            <a:off x="207645" y="1677035"/>
            <a:ext cx="11478260" cy="5077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浙江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月卷，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15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常温下、将等体积、浓度均为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溶液与新制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溶液混合，出现白色浑浊；再滴加过量的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溶液，振荡，出现白色沉淀。已知：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3    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=1.4×10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=6.0×10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-8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)=5.0×10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)=1.1×10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下列说法不正确的是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溶液中存在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溶液稀释到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0.20mol·L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几乎不变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溶液混合后出现的白色浑浊不含有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．存在反应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↓+2H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是出现白色沉淀的主要原因</a:t>
            </a:r>
          </a:p>
        </p:txBody>
      </p:sp>
      <p:sp>
        <p:nvSpPr>
          <p:cNvPr id="6" name="文本框 5"/>
          <p:cNvSpPr txBox="1"/>
          <p:nvPr>
            <p:custDataLst>
              <p:tags r:id="rId4"/>
            </p:custDataLst>
          </p:nvPr>
        </p:nvSpPr>
        <p:spPr>
          <a:xfrm>
            <a:off x="3088005" y="3996055"/>
            <a:ext cx="12515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>
                <a:solidFill>
                  <a:srgbClr val="FF0000"/>
                </a:solidFill>
              </a:rPr>
              <a:t>C</a:t>
            </a:r>
          </a:p>
        </p:txBody>
      </p:sp>
      <p:sp>
        <p:nvSpPr>
          <p:cNvPr id="3" name="文本框 2"/>
          <p:cNvSpPr txBox="1"/>
          <p:nvPr>
            <p:custDataLst>
              <p:tags r:id="rId5"/>
            </p:custDataLst>
          </p:nvPr>
        </p:nvSpPr>
        <p:spPr>
          <a:xfrm>
            <a:off x="2418080" y="5091430"/>
            <a:ext cx="6010910" cy="553085"/>
          </a:xfrm>
          <a:prstGeom prst="rect">
            <a:avLst/>
          </a:prstGeom>
          <a:solidFill>
            <a:schemeClr val="bg1"/>
          </a:solidFill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加入双氧水之前，生成的白色浑浊为BaSO</a:t>
            </a:r>
            <a:r>
              <a:rPr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</a:t>
            </a:r>
          </a:p>
        </p:txBody>
      </p:sp>
      <p:grpSp>
        <p:nvGrpSpPr>
          <p:cNvPr id="4" name="组合 3"/>
          <p:cNvGrpSpPr/>
          <p:nvPr>
            <p:custDataLst>
              <p:tags r:id="rId6"/>
            </p:custDataLst>
          </p:nvPr>
        </p:nvGrpSpPr>
        <p:grpSpPr>
          <a:xfrm>
            <a:off x="8429210" y="4538958"/>
            <a:ext cx="474978" cy="474978"/>
            <a:chOff x="975508" y="3789765"/>
            <a:chExt cx="970744" cy="970744"/>
          </a:xfrm>
        </p:grpSpPr>
        <p:sp>
          <p:nvSpPr>
            <p:cNvPr id="12" name="矩形: 圆角 11"/>
            <p:cNvSpPr/>
            <p:nvPr>
              <p:custDataLst>
                <p:tags r:id="rId13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KSO_Shape"/>
            <p:cNvSpPr/>
            <p:nvPr>
              <p:custDataLst>
                <p:tags r:id="rId14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7" name="组合 6"/>
          <p:cNvGrpSpPr/>
          <p:nvPr>
            <p:custDataLst>
              <p:tags r:id="rId7"/>
            </p:custDataLst>
          </p:nvPr>
        </p:nvGrpSpPr>
        <p:grpSpPr>
          <a:xfrm>
            <a:off x="9123900" y="5013938"/>
            <a:ext cx="474978" cy="474978"/>
            <a:chOff x="975508" y="3789765"/>
            <a:chExt cx="970744" cy="970744"/>
          </a:xfrm>
        </p:grpSpPr>
        <p:sp>
          <p:nvSpPr>
            <p:cNvPr id="8" name="矩形: 圆角 11"/>
            <p:cNvSpPr/>
            <p:nvPr>
              <p:custDataLst>
                <p:tags r:id="rId11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KSO_Shape"/>
            <p:cNvSpPr/>
            <p:nvPr>
              <p:custDataLst>
                <p:tags r:id="rId12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>
            <p:custDataLst>
              <p:tags r:id="rId8"/>
            </p:custDataLst>
          </p:nvPr>
        </p:nvGrpSpPr>
        <p:grpSpPr>
          <a:xfrm>
            <a:off x="8851181" y="5715613"/>
            <a:ext cx="474978" cy="474978"/>
            <a:chOff x="2992397" y="3789765"/>
            <a:chExt cx="970744" cy="970744"/>
          </a:xfrm>
        </p:grpSpPr>
        <p:sp>
          <p:nvSpPr>
            <p:cNvPr id="16" name="矩形: 圆角 8"/>
            <p:cNvSpPr/>
            <p:nvPr>
              <p:custDataLst>
                <p:tags r:id="rId9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KSO_Shape"/>
            <p:cNvSpPr/>
            <p:nvPr>
              <p:custDataLst>
                <p:tags r:id="rId10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xin Shape 2"/>
          <p:cNvSpPr/>
          <p:nvPr>
            <p:custDataLst>
              <p:tags r:id="rId1"/>
            </p:custDataLst>
          </p:nvPr>
        </p:nvSpPr>
        <p:spPr>
          <a:xfrm>
            <a:off x="502920" y="1859751"/>
            <a:ext cx="11183112" cy="895096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l" latinLnBrk="1">
              <a:lnSpc>
                <a:spcPct val="120000"/>
              </a:lnSpc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lt"/>
            </a:endParaRPr>
          </a:p>
        </p:txBody>
      </p:sp>
      <p:sp>
        <p:nvSpPr>
          <p:cNvPr id="11" name="Hexin Shape 2"/>
          <p:cNvSpPr/>
          <p:nvPr>
            <p:custDataLst>
              <p:tags r:id="rId2"/>
            </p:custDataLst>
          </p:nvPr>
        </p:nvSpPr>
        <p:spPr>
          <a:xfrm>
            <a:off x="4361308" y="1135136"/>
            <a:ext cx="4762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cs typeface="+mn-ea"/>
                <a:sym typeface="+mn-lt"/>
              </a:rPr>
              <a:t>2   </a:t>
            </a: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 沉淀溶解平衡的应用</a:t>
            </a:r>
          </a:p>
        </p:txBody>
      </p:sp>
      <p:sp>
        <p:nvSpPr>
          <p:cNvPr id="5" name="文本框 4"/>
          <p:cNvSpPr txBox="1"/>
          <p:nvPr>
            <p:custDataLst>
              <p:tags r:id="rId3"/>
            </p:custDataLst>
          </p:nvPr>
        </p:nvSpPr>
        <p:spPr>
          <a:xfrm>
            <a:off x="207645" y="1677035"/>
            <a:ext cx="11478260" cy="5077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浙江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月卷，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15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常温下、将等体积、浓度均为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溶液与新制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溶液混合，出现白色浑浊；再滴加过量的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溶液，振荡，出现白色沉淀。已知：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3    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=1.4×10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=6.0×10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-8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)=5.0×10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)=1.1×10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下列说法不正确的是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溶液中存在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溶液稀释到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0.20mol·L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几乎不变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溶液混合后出现的白色浑浊不含有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．存在反应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↓+2H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是出现白色沉淀的主要原因</a:t>
            </a:r>
          </a:p>
        </p:txBody>
      </p:sp>
      <p:sp>
        <p:nvSpPr>
          <p:cNvPr id="6" name="文本框 5"/>
          <p:cNvSpPr txBox="1"/>
          <p:nvPr>
            <p:custDataLst>
              <p:tags r:id="rId4"/>
            </p:custDataLst>
          </p:nvPr>
        </p:nvSpPr>
        <p:spPr>
          <a:xfrm>
            <a:off x="3088005" y="3996055"/>
            <a:ext cx="12515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>
                <a:solidFill>
                  <a:srgbClr val="FF0000"/>
                </a:solidFill>
              </a:rPr>
              <a:t>C</a:t>
            </a:r>
          </a:p>
        </p:txBody>
      </p:sp>
      <p:grpSp>
        <p:nvGrpSpPr>
          <p:cNvPr id="4" name="组合 3"/>
          <p:cNvGrpSpPr/>
          <p:nvPr>
            <p:custDataLst>
              <p:tags r:id="rId5"/>
            </p:custDataLst>
          </p:nvPr>
        </p:nvGrpSpPr>
        <p:grpSpPr>
          <a:xfrm>
            <a:off x="8429210" y="4538958"/>
            <a:ext cx="474978" cy="474978"/>
            <a:chOff x="975508" y="3789765"/>
            <a:chExt cx="970744" cy="970744"/>
          </a:xfrm>
        </p:grpSpPr>
        <p:sp>
          <p:nvSpPr>
            <p:cNvPr id="12" name="矩形: 圆角 11"/>
            <p:cNvSpPr/>
            <p:nvPr>
              <p:custDataLst>
                <p:tags r:id="rId16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KSO_Shape"/>
            <p:cNvSpPr/>
            <p:nvPr>
              <p:custDataLst>
                <p:tags r:id="rId17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7" name="组合 6"/>
          <p:cNvGrpSpPr/>
          <p:nvPr>
            <p:custDataLst>
              <p:tags r:id="rId6"/>
            </p:custDataLst>
          </p:nvPr>
        </p:nvGrpSpPr>
        <p:grpSpPr>
          <a:xfrm>
            <a:off x="9123900" y="5013938"/>
            <a:ext cx="474978" cy="474978"/>
            <a:chOff x="975508" y="3789765"/>
            <a:chExt cx="970744" cy="970744"/>
          </a:xfrm>
        </p:grpSpPr>
        <p:sp>
          <p:nvSpPr>
            <p:cNvPr id="8" name="矩形: 圆角 11"/>
            <p:cNvSpPr/>
            <p:nvPr>
              <p:custDataLst>
                <p:tags r:id="rId14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KSO_Shape"/>
            <p:cNvSpPr/>
            <p:nvPr>
              <p:custDataLst>
                <p:tags r:id="rId15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>
            <p:custDataLst>
              <p:tags r:id="rId7"/>
            </p:custDataLst>
          </p:nvPr>
        </p:nvGrpSpPr>
        <p:grpSpPr>
          <a:xfrm>
            <a:off x="8851181" y="5715613"/>
            <a:ext cx="474978" cy="474978"/>
            <a:chOff x="2992397" y="3789765"/>
            <a:chExt cx="970744" cy="970744"/>
          </a:xfrm>
        </p:grpSpPr>
        <p:sp>
          <p:nvSpPr>
            <p:cNvPr id="16" name="矩形: 圆角 8"/>
            <p:cNvSpPr/>
            <p:nvPr>
              <p:custDataLst>
                <p:tags r:id="rId12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KSO_Shape"/>
            <p:cNvSpPr/>
            <p:nvPr>
              <p:custDataLst>
                <p:tags r:id="rId13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10" name="文本框 9"/>
          <p:cNvSpPr txBox="1"/>
          <p:nvPr>
            <p:custDataLst>
              <p:tags r:id="rId8"/>
            </p:custDataLst>
          </p:nvPr>
        </p:nvSpPr>
        <p:spPr>
          <a:xfrm>
            <a:off x="589915" y="5175885"/>
            <a:ext cx="9945370" cy="1014730"/>
          </a:xfrm>
          <a:prstGeom prst="rect">
            <a:avLst/>
          </a:prstGeom>
          <a:solidFill>
            <a:schemeClr val="bg1"/>
          </a:solidFill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过氧化氢具有强氧化性，可以将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+4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价硫氧化为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+6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价硫酸根离子，则存在反应，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BaSO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↓+H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，则出现白色沉淀的主要原因生成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</a:t>
            </a:r>
          </a:p>
        </p:txBody>
      </p:sp>
      <p:grpSp>
        <p:nvGrpSpPr>
          <p:cNvPr id="14" name="组合 13"/>
          <p:cNvGrpSpPr/>
          <p:nvPr>
            <p:custDataLst>
              <p:tags r:id="rId9"/>
            </p:custDataLst>
          </p:nvPr>
        </p:nvGrpSpPr>
        <p:grpSpPr>
          <a:xfrm>
            <a:off x="11263850" y="6113123"/>
            <a:ext cx="474978" cy="474978"/>
            <a:chOff x="975508" y="3789765"/>
            <a:chExt cx="970744" cy="970744"/>
          </a:xfrm>
        </p:grpSpPr>
        <p:sp>
          <p:nvSpPr>
            <p:cNvPr id="18" name="矩形: 圆角 11"/>
            <p:cNvSpPr/>
            <p:nvPr>
              <p:custDataLst>
                <p:tags r:id="rId10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KSO_Shape"/>
            <p:cNvSpPr/>
            <p:nvPr>
              <p:custDataLst>
                <p:tags r:id="rId11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>
            <p:custDataLst>
              <p:tags r:id="rId1"/>
            </p:custDataLst>
          </p:nvPr>
        </p:nvGrpSpPr>
        <p:grpSpPr>
          <a:xfrm>
            <a:off x="234632" y="879692"/>
            <a:ext cx="11522076" cy="494071"/>
            <a:chOff x="334962" y="3449415"/>
            <a:chExt cx="11522076" cy="494071"/>
          </a:xfrm>
        </p:grpSpPr>
        <p:grpSp>
          <p:nvGrpSpPr>
            <p:cNvPr id="6" name="组合 5"/>
            <p:cNvGrpSpPr/>
            <p:nvPr>
              <p:custDataLst>
                <p:tags r:id="rId3"/>
              </p:custDataLst>
            </p:nvPr>
          </p:nvGrpSpPr>
          <p:grpSpPr>
            <a:xfrm>
              <a:off x="5165542" y="3449415"/>
              <a:ext cx="1860916" cy="494071"/>
              <a:chOff x="5073468" y="3449415"/>
              <a:chExt cx="1860916" cy="494071"/>
            </a:xfrm>
          </p:grpSpPr>
          <p:sp>
            <p:nvSpPr>
              <p:cNvPr id="7" name="矩形 6"/>
              <p:cNvSpPr/>
              <p:nvPr>
                <p:custDataLst>
                  <p:tags r:id="rId5"/>
                </p:custDataLst>
              </p:nvPr>
            </p:nvSpPr>
            <p:spPr>
              <a:xfrm>
                <a:off x="5100158" y="3449415"/>
                <a:ext cx="1807535" cy="468451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8" name="矩形 7"/>
              <p:cNvSpPr/>
              <p:nvPr>
                <p:custDataLst>
                  <p:tags r:id="rId6"/>
                </p:custDataLst>
              </p:nvPr>
            </p:nvSpPr>
            <p:spPr>
              <a:xfrm>
                <a:off x="507346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10" name="矩形 9"/>
              <p:cNvSpPr/>
              <p:nvPr>
                <p:custDataLst>
                  <p:tags r:id="rId7"/>
                </p:custDataLst>
              </p:nvPr>
            </p:nvSpPr>
            <p:spPr>
              <a:xfrm>
                <a:off x="686109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11" name="Hexin Shape 2"/>
              <p:cNvSpPr/>
              <p:nvPr>
                <p:custDataLst>
                  <p:tags r:id="rId8"/>
                </p:custDataLst>
              </p:nvPr>
            </p:nvSpPr>
            <p:spPr>
              <a:xfrm>
                <a:off x="5385557" y="3464061"/>
                <a:ext cx="1320800" cy="47942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algn="just" latinLnBrk="1">
                  <a:lnSpc>
                    <a:spcPct val="120000"/>
                  </a:lnSpc>
                </a:pPr>
                <a:r>
                  <a:rPr lang="zh-CN" altLang="en-US" sz="2600" b="1">
                    <a:latin typeface="Times New Roman"/>
                    <a:sym typeface="+mn-lt"/>
                  </a:rPr>
                  <a:t>名师点睛</a:t>
                </a:r>
              </a:p>
            </p:txBody>
          </p:sp>
        </p:grpSp>
        <p:cxnSp>
          <p:nvCxnSpPr>
            <p:cNvPr id="12" name="直接连接符 11"/>
            <p:cNvCxnSpPr/>
            <p:nvPr>
              <p:custDataLst>
                <p:tags r:id="rId4"/>
              </p:custDataLst>
            </p:nvPr>
          </p:nvCxnSpPr>
          <p:spPr>
            <a:xfrm>
              <a:off x="334962" y="3936916"/>
              <a:ext cx="11522076" cy="0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  <a:prstDash val="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文本框 8"/>
          <p:cNvSpPr txBox="1"/>
          <p:nvPr>
            <p:custDataLst>
              <p:tags r:id="rId2"/>
            </p:custDataLst>
          </p:nvPr>
        </p:nvSpPr>
        <p:spPr>
          <a:xfrm>
            <a:off x="218440" y="1598295"/>
            <a:ext cx="11551920" cy="4523105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u"/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澄清饱和溶液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，加水稀释，沉淀溶解平衡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右移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，但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离子浓度减小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悬浊液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加水稀释，平衡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右移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，但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不变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沉淀溶解达到平衡时，再加入</a:t>
            </a:r>
            <a:r>
              <a:rPr lang="en-US" altLang="zh-CN" sz="2400" b="1">
                <a:solidFill>
                  <a:schemeClr val="accent6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chemeClr val="accent6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固体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对平衡</a:t>
            </a:r>
            <a:r>
              <a:rPr lang="zh-CN" altLang="en-US" sz="2400" b="1">
                <a:solidFill>
                  <a:schemeClr val="accent6">
                    <a:lumMod val="50000"/>
                  </a:schemeClr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无影响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u"/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用沉淀法除杂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不可能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将杂质离子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全部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通过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沉淀除去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。一般认为残留在溶液中的离子浓度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小于</a:t>
            </a:r>
            <a:r>
              <a:rPr lang="en-US" altLang="zh-CN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1×10</a:t>
            </a:r>
            <a:r>
              <a:rPr lang="zh-CN" altLang="en-US" sz="2400" b="1" baseline="30000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</a:t>
            </a:r>
            <a:r>
              <a:rPr lang="en-US" altLang="zh-CN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mol·L</a:t>
            </a:r>
            <a:r>
              <a:rPr lang="zh-CN" altLang="en-US" sz="2400" b="1" baseline="30000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已经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完全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u"/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溶度积小的难溶电解质在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一定条件下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也能向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溶度积大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的难溶电解质转化。当两种难溶电解质的</a:t>
            </a:r>
            <a:r>
              <a:rPr lang="en-US" altLang="zh-CN" sz="2400" b="1" i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差别不是很大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时，通过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调节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某种离子的</a:t>
            </a:r>
            <a:r>
              <a:rPr lang="zh-CN" altLang="en-US" sz="2400" b="1">
                <a:solidFill>
                  <a:schemeClr val="tx1"/>
                </a:solidFill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，可由溶度积小的难溶电解质向溶度积大的难溶电解质转化。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uiExpand="1" build="p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275590" y="1288415"/>
            <a:ext cx="11474450" cy="4523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【变式训练】牙釉质的主要成分为羟基磷酸钙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[Ca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OH]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，在牙齿表面存在着如下平衡：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Ca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OH(s)⇌5Ca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(aq)+3PO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(aq)+OH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  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=6.8×10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-37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9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•L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-9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，已知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Ca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=2.8×10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-61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9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•L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-9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。下列说法错误的是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 )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．残留在牙齿上的糖会发酵产生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，使羟基磷酸钙沉淀溶解平衡右移，破坏牙釉质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．按时刷牙可减少食物残留，从而减少有机酸的产生，防止腐蚀牙齿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．用含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NaOH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的溶液漱口，可使平衡左移，保护牙齿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．含氟牙膏使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Ca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OH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转化为更难溶的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Ca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，促进牙齿表面矿物质的沉积，修复牙釉质</a:t>
            </a:r>
          </a:p>
        </p:txBody>
      </p:sp>
      <p:sp>
        <p:nvSpPr>
          <p:cNvPr id="6" name="文本框 5"/>
          <p:cNvSpPr txBox="1"/>
          <p:nvPr>
            <p:custDataLst>
              <p:tags r:id="rId2"/>
            </p:custDataLst>
          </p:nvPr>
        </p:nvSpPr>
        <p:spPr>
          <a:xfrm>
            <a:off x="8083550" y="2573020"/>
            <a:ext cx="12515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>
                <a:solidFill>
                  <a:srgbClr val="FF0000"/>
                </a:solidFill>
              </a:rPr>
              <a:t>C</a:t>
            </a:r>
          </a:p>
        </p:txBody>
      </p:sp>
    </p:spTree>
  </p:cSld>
  <p:clrMapOvr>
    <a:masterClrMapping/>
  </p:clrMapOvr>
  <p:transition>
    <p:split dir="in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342900" y="1026160"/>
            <a:ext cx="11506200" cy="56311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【解析】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项，残留在牙齿上的糖会发酵产生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，则将消耗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OH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，导致生成物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OH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浓度减小，使羟基磷酸钙沉淀溶解平衡右移，破坏牙釉质，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正确；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项，由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项分析可知，按时刷牙可减少食物残留，从而减少有机酸的产生，防止腐蚀牙齿，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正确；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NaOH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碱性太强，具有强腐蚀性，不能用含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NaOH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的溶液漱口，否则将腐蚀口腔等组织，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错误；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项，由题干信息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Ca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OH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=6.8×10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-37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9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•L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-9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Ca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=2.8×10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-61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9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•L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-9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可知，含氟牙膏使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Ca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OH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转化为更难溶的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Ca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，促进牙齿表面矿物质的沉积，修复牙釉质，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正确；故选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</p:txBody>
      </p:sp>
    </p:spTree>
  </p:cSld>
  <p:clrMapOvr>
    <a:masterClrMapping/>
  </p:clrMapOvr>
  <p:transition>
    <p:split dir="in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Hexin Shape 3"/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352425" y="1050290"/>
          <a:ext cx="10981690" cy="4820285"/>
        </p:xfrm>
        <a:graphic>
          <a:graphicData uri="http://schemas.openxmlformats.org/drawingml/2006/table">
            <a:tbl>
              <a:tblPr/>
              <a:tblGrid>
                <a:gridCol w="1493520"/>
                <a:gridCol w="9488170"/>
              </a:tblGrid>
              <a:tr h="821690">
                <a:tc>
                  <a:txBody>
                    <a:bodyPr/>
                    <a:lstStyle/>
                    <a:p>
                      <a:pPr indent="0" algn="ctr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altLang="en-US" sz="2400" b="1" i="0">
                          <a:solidFill>
                            <a:srgbClr val="000000"/>
                          </a:solidFill>
                          <a:latin typeface="Times New Roman"/>
                          <a:ea typeface="微软雅黑" panose="020B0503020204020204" pitchFamily="34" charset="-122"/>
                          <a:cs typeface="+mn-ea"/>
                          <a:sym typeface="+mn-lt"/>
                        </a:rPr>
                        <a:t>考点要求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C4F7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altLang="en-US" sz="2400" b="1">
                          <a:latin typeface="Times New Roman"/>
                          <a:ea typeface="微软雅黑" panose="020B0503020204020204" pitchFamily="34" charset="-122"/>
                          <a:cs typeface="+mn-ea"/>
                          <a:sym typeface="+mn-lt"/>
                        </a:rPr>
                        <a:t>考题统计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C4F7"/>
                    </a:solidFill>
                  </a:tcPr>
                </a:tc>
              </a:tr>
              <a:tr h="3998595">
                <a:tc>
                  <a:txBody>
                    <a:bodyPr/>
                    <a:lstStyle/>
                    <a:p>
                      <a:pPr indent="0" algn="l" fontAlgn="auto" latinLnBrk="1" hangingPunct="0">
                        <a:lnSpc>
                          <a:spcPct val="150000"/>
                        </a:lnSpc>
                      </a:pPr>
                      <a:r>
                        <a:rPr lang="en-US" altLang="zh-CN" sz="2400" b="1">
                          <a:solidFill>
                            <a:srgbClr val="000000"/>
                          </a:solidFill>
                          <a:latin typeface="Times New Roman"/>
                          <a:ea typeface="微软雅黑" panose="020B0503020204020204" pitchFamily="34" charset="-122"/>
                          <a:cs typeface="微软雅黑" panose="020B0503020204020204" pitchFamily="34" charset="-120"/>
                          <a:sym typeface="+mn-ea"/>
                        </a:rPr>
                        <a:t>离子曲线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indent="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>
                          <a:solidFill>
                            <a:srgbClr val="000000"/>
                          </a:solidFill>
                        </a:rPr>
                        <a:t>2024·浙江1月卷15题，3分；</a:t>
                      </a:r>
                    </a:p>
                    <a:p>
                      <a:pPr indent="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>
                          <a:solidFill>
                            <a:srgbClr val="000000"/>
                          </a:solidFill>
                        </a:rPr>
                        <a:t>2024·江苏卷16题，15分；</a:t>
                      </a:r>
                    </a:p>
                    <a:p>
                      <a:pPr indent="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>
                          <a:solidFill>
                            <a:srgbClr val="000000"/>
                          </a:solidFill>
                        </a:rPr>
                        <a:t>2023浙江1月选考15题，3分；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dir="in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xin Shape 2"/>
          <p:cNvSpPr/>
          <p:nvPr>
            <p:custDataLst>
              <p:tags r:id="rId1"/>
            </p:custDataLst>
          </p:nvPr>
        </p:nvSpPr>
        <p:spPr>
          <a:xfrm>
            <a:off x="6232299" y="1824389"/>
            <a:ext cx="1846659" cy="664210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latinLnBrk="1">
              <a:lnSpc>
                <a:spcPct val="120000"/>
              </a:lnSpc>
            </a:pPr>
            <a:r>
              <a:rPr lang="en-US" altLang="zh-CN" sz="3600" b="1" i="0" err="1">
                <a:solidFill>
                  <a:srgbClr val="FFFEFA"/>
                </a:solidFill>
                <a:cs typeface="+mn-ea"/>
                <a:sym typeface="+mn-lt"/>
              </a:rPr>
              <a:t>考点</a:t>
            </a:r>
            <a:r>
              <a:rPr lang="zh-CN" altLang="en-US" sz="3600" b="1" i="0">
                <a:solidFill>
                  <a:srgbClr val="FFFEFA"/>
                </a:solidFill>
                <a:cs typeface="+mn-ea"/>
                <a:sym typeface="+mn-lt"/>
              </a:rPr>
              <a:t>二</a:t>
            </a:r>
          </a:p>
        </p:txBody>
      </p:sp>
      <p:sp>
        <p:nvSpPr>
          <p:cNvPr id="3" name="Hexin Shape 2"/>
          <p:cNvSpPr/>
          <p:nvPr>
            <p:custDataLst>
              <p:tags r:id="rId2"/>
            </p:custDataLst>
          </p:nvPr>
        </p:nvSpPr>
        <p:spPr>
          <a:xfrm>
            <a:off x="7232316" y="3124942"/>
            <a:ext cx="2286000" cy="66421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ctr" latinLnBrk="1">
              <a:lnSpc>
                <a:spcPct val="120000"/>
              </a:lnSpc>
            </a:pPr>
            <a:r>
              <a:rPr lang="zh-CN" altLang="en-US" sz="3600" b="1" i="0">
                <a:solidFill>
                  <a:srgbClr val="5E48BB"/>
                </a:solidFill>
                <a:cs typeface="+mn-ea"/>
                <a:sym typeface="+mn-lt"/>
              </a:rPr>
              <a:t>溶度积常数</a:t>
            </a:r>
          </a:p>
        </p:txBody>
      </p:sp>
      <p:sp>
        <p:nvSpPr>
          <p:cNvPr id="6" name="Hexin Shape 2"/>
          <p:cNvSpPr/>
          <p:nvPr>
            <p:custDataLst>
              <p:tags r:id="rId3"/>
            </p:custDataLst>
          </p:nvPr>
        </p:nvSpPr>
        <p:spPr>
          <a:xfrm>
            <a:off x="5603530" y="4171339"/>
            <a:ext cx="4000500" cy="516255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sz="2800" b="1" i="0">
                <a:solidFill>
                  <a:srgbClr val="000000"/>
                </a:solidFill>
                <a:cs typeface="+mn-ea"/>
                <a:sym typeface="+mn-lt"/>
              </a:rPr>
              <a:t>知识点1 </a:t>
            </a:r>
            <a:r>
              <a:rPr lang="en-US" sz="2800" b="1" i="0">
                <a:solidFill>
                  <a:srgbClr val="000000"/>
                </a:solidFill>
                <a:cs typeface="+mn-ea"/>
                <a:sym typeface="+mn-lt"/>
              </a:rPr>
              <a:t>  </a:t>
            </a:r>
            <a:r>
              <a:rPr sz="2800" b="1" i="0">
                <a:solidFill>
                  <a:srgbClr val="000000"/>
                </a:solidFill>
                <a:cs typeface="+mn-ea"/>
                <a:sym typeface="+mn-lt"/>
              </a:rPr>
              <a:t>溶度积和离子积</a:t>
            </a:r>
          </a:p>
        </p:txBody>
      </p:sp>
      <p:sp>
        <p:nvSpPr>
          <p:cNvPr id="7" name="Hexin Shape 2"/>
          <p:cNvSpPr/>
          <p:nvPr>
            <p:custDataLst>
              <p:tags r:id="rId4"/>
            </p:custDataLst>
          </p:nvPr>
        </p:nvSpPr>
        <p:spPr>
          <a:xfrm>
            <a:off x="5603342" y="4907610"/>
            <a:ext cx="4968875" cy="516255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sz="2800" b="1" i="0">
                <a:cs typeface="+mn-ea"/>
                <a:sym typeface="+mn-lt"/>
              </a:rPr>
              <a:t>知识点2</a:t>
            </a:r>
            <a:r>
              <a:rPr lang="en-US" sz="2800" b="1" i="0">
                <a:cs typeface="+mn-ea"/>
                <a:sym typeface="+mn-lt"/>
              </a:rPr>
              <a:t> </a:t>
            </a:r>
            <a:r>
              <a:rPr sz="2800" b="1" i="0">
                <a:cs typeface="+mn-ea"/>
                <a:sym typeface="+mn-lt"/>
              </a:rPr>
              <a:t> </a:t>
            </a:r>
            <a:r>
              <a:rPr lang="en-US" sz="2800" b="1" i="0">
                <a:cs typeface="+mn-ea"/>
                <a:sym typeface="+mn-lt"/>
              </a:rPr>
              <a:t> </a:t>
            </a:r>
            <a:r>
              <a:rPr sz="2800" b="1" i="0">
                <a:cs typeface="+mn-ea"/>
                <a:sym typeface="+mn-lt"/>
              </a:rPr>
              <a:t>Ksp的意义和影响因素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4381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1 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 溶度积和离子积</a:t>
            </a:r>
          </a:p>
        </p:txBody>
      </p:sp>
      <p:sp>
        <p:nvSpPr>
          <p:cNvPr id="2" name="文本框 1"/>
          <p:cNvSpPr txBox="1"/>
          <p:nvPr>
            <p:custDataLst>
              <p:tags r:id="rId2"/>
            </p:custDataLst>
          </p:nvPr>
        </p:nvSpPr>
        <p:spPr>
          <a:xfrm>
            <a:off x="442595" y="1599565"/>
            <a:ext cx="6383655" cy="645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en-US" altLang="zh-CN" sz="2400" b="1" i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en-US" altLang="zh-CN" sz="2400" b="1" i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en-US" altLang="zh-CN" sz="2400" b="1" i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en-US" altLang="zh-CN" sz="2400" b="1" i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为例：</a:t>
            </a: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80047" y="2423795"/>
          <a:ext cx="10598785" cy="4114800"/>
        </p:xfrm>
        <a:graphic>
          <a:graphicData uri="http://schemas.openxmlformats.org/drawingml/2006/table">
            <a:tbl>
              <a:tblPr/>
              <a:tblGrid>
                <a:gridCol w="1945640"/>
                <a:gridCol w="4126230"/>
                <a:gridCol w="4526915"/>
              </a:tblGrid>
              <a:tr h="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sz="2000" b="1">
                        <a:latin typeface="Times New Roman"/>
                        <a:ea typeface="微软雅黑" panose="020B0503020204020204" pitchFamily="34" charset="-122"/>
                        <a:cs typeface="Times New Roman" panose="02020603050405020304" charset="0"/>
                      </a:endParaRP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000" b="1">
                          <a:solidFill>
                            <a:srgbClr val="C00000"/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溶度积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000" b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离子积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</a:rPr>
                        <a:t>概念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</a:rPr>
                        <a:t>沉淀溶解平衡的</a:t>
                      </a:r>
                      <a:r>
                        <a:rPr lang="zh-CN" sz="2000" b="1">
                          <a:solidFill>
                            <a:srgbClr val="C00000"/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平衡常数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</a:rPr>
                        <a:t>溶液中有关</a:t>
                      </a:r>
                      <a:r>
                        <a:rPr lang="zh-CN" sz="2000" b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离子浓度幂的乘积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</a:rPr>
                        <a:t>符号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000" b="1" i="1">
                          <a:solidFill>
                            <a:srgbClr val="C0000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000" b="1" baseline="-25000">
                          <a:solidFill>
                            <a:srgbClr val="C0000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000" b="1" i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Q</a:t>
                      </a:r>
                      <a:r>
                        <a:rPr lang="en-US" altLang="zh-CN" sz="2000" b="1" baseline="-25000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</a:rPr>
                        <a:t>表达式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l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0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000" b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(A</a:t>
                      </a:r>
                      <a:r>
                        <a:rPr lang="en-US" altLang="zh-CN" sz="2000" b="1" i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m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B</a:t>
                      </a:r>
                      <a:r>
                        <a:rPr lang="en-US" altLang="zh-CN" sz="2000" b="1" i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n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)</a:t>
                      </a: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＝</a:t>
                      </a:r>
                      <a:r>
                        <a:rPr lang="en-US" altLang="zh-CN" sz="20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en-US" altLang="zh-CN" sz="2000" b="1" i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m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(A</a:t>
                      </a:r>
                      <a:r>
                        <a:rPr lang="en-US" altLang="zh-CN" sz="2000" b="1" i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n</a:t>
                      </a:r>
                      <a:r>
                        <a:rPr lang="zh-CN" sz="2000" b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＋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)·</a:t>
                      </a:r>
                      <a:r>
                        <a:rPr lang="en-US" altLang="zh-CN" sz="20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en-US" altLang="zh-CN" sz="2000" b="1" i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n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(B</a:t>
                      </a:r>
                      <a:r>
                        <a:rPr lang="en-US" altLang="zh-CN" sz="2000" b="1" i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m</a:t>
                      </a:r>
                      <a:r>
                        <a:rPr lang="zh-CN" sz="2000" b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－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)</a:t>
                      </a: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，式中的浓度是</a:t>
                      </a:r>
                      <a:r>
                        <a:rPr lang="zh-CN" sz="2000" b="1">
                          <a:solidFill>
                            <a:srgbClr val="C0000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平衡浓度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l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0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Q</a:t>
                      </a:r>
                      <a:r>
                        <a:rPr lang="en-US" altLang="zh-CN" sz="2000" b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(A</a:t>
                      </a:r>
                      <a:r>
                        <a:rPr lang="en-US" altLang="zh-CN" sz="2000" b="1" i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m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B</a:t>
                      </a:r>
                      <a:r>
                        <a:rPr lang="en-US" altLang="zh-CN" sz="2000" b="1" i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n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)</a:t>
                      </a: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＝</a:t>
                      </a:r>
                      <a:r>
                        <a:rPr lang="en-US" altLang="zh-CN" sz="20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en-US" altLang="zh-CN" sz="2000" b="1" i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m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(A</a:t>
                      </a:r>
                      <a:r>
                        <a:rPr lang="en-US" altLang="zh-CN" sz="2000" b="1" i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n</a:t>
                      </a:r>
                      <a:r>
                        <a:rPr lang="zh-CN" sz="2000" b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＋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)·</a:t>
                      </a:r>
                      <a:r>
                        <a:rPr lang="en-US" altLang="zh-CN" sz="20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en-US" altLang="zh-CN" sz="2000" b="1" i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n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(B</a:t>
                      </a:r>
                      <a:r>
                        <a:rPr lang="en-US" altLang="zh-CN" sz="2000" b="1" i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m</a:t>
                      </a:r>
                      <a:r>
                        <a:rPr lang="zh-CN" sz="2000" b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－</a:t>
                      </a: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)</a:t>
                      </a: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，式中的浓度是</a:t>
                      </a:r>
                      <a:r>
                        <a:rPr lang="zh-CN" sz="2000" b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任意浓度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</a:rPr>
                        <a:t>应用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marL="68580" indent="0" algn="l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判断在一定条件下沉淀能否生成或溶解</a:t>
                      </a:r>
                    </a:p>
                    <a:p>
                      <a:pPr marL="68580" indent="0" algn="l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①</a:t>
                      </a:r>
                      <a:r>
                        <a:rPr lang="en-US" altLang="zh-CN" sz="2000" b="1" i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Q</a:t>
                      </a:r>
                      <a:r>
                        <a:rPr lang="en-US" altLang="zh-CN" sz="2000" b="1" baseline="-25000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en-US" altLang="zh-CN" sz="2000" b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&gt;</a:t>
                      </a:r>
                      <a:r>
                        <a:rPr lang="en-US" altLang="zh-CN" sz="2000" b="1" i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000" b="1" baseline="-25000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：溶液过饱和，有</a:t>
                      </a:r>
                      <a:r>
                        <a:rPr lang="zh-CN" sz="2000" b="1" u="sng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沉淀</a:t>
                      </a: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析出</a:t>
                      </a:r>
                    </a:p>
                    <a:p>
                      <a:pPr marL="68580" indent="0" algn="l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②</a:t>
                      </a:r>
                      <a:r>
                        <a:rPr lang="en-US" altLang="zh-CN" sz="2000" b="1" i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Q</a:t>
                      </a:r>
                      <a:r>
                        <a:rPr lang="en-US" altLang="zh-CN" sz="2000" b="1" baseline="-25000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zh-CN" sz="2000" b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＝</a:t>
                      </a:r>
                      <a:r>
                        <a:rPr lang="en-US" altLang="zh-CN" sz="2000" b="1" i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000" b="1" baseline="-25000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：溶液饱和，处于</a:t>
                      </a:r>
                      <a:r>
                        <a:rPr lang="zh-CN" sz="2000" b="1" u="sng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平衡</a:t>
                      </a: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状态</a:t>
                      </a:r>
                    </a:p>
                    <a:p>
                      <a:pPr marL="68580" indent="0" algn="l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③</a:t>
                      </a:r>
                      <a:r>
                        <a:rPr lang="en-US" altLang="zh-CN" sz="2000" b="1" i="1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Q</a:t>
                      </a:r>
                      <a:r>
                        <a:rPr lang="en-US" altLang="zh-CN" sz="2000" b="1" baseline="-25000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zh-CN" sz="2000" b="1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＜</a:t>
                      </a:r>
                      <a:r>
                        <a:rPr lang="en-US" altLang="zh-CN" sz="2000" b="1" i="1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000" b="1" baseline="-25000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：溶液</a:t>
                      </a:r>
                      <a:r>
                        <a:rPr lang="zh-CN" sz="2000" b="1" u="sng">
                          <a:solidFill>
                            <a:srgbClr val="FF000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未饱和</a:t>
                      </a:r>
                      <a:r>
                        <a:rPr lang="zh-CN" sz="20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，无沉淀析出</a:t>
                      </a:r>
                    </a:p>
                  </a:txBody>
                  <a:tcPr marL="68580" marR="68580" marT="0" marB="0" anchor="ctr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ransition spd="slow">
    <p:randomBar dir="vert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exin Shape 4"/>
          <p:cNvSpPr/>
          <p:nvPr>
            <p:custDataLst>
              <p:tags r:id="rId1"/>
            </p:custDataLst>
          </p:nvPr>
        </p:nvSpPr>
        <p:spPr>
          <a:xfrm>
            <a:off x="402865" y="1816679"/>
            <a:ext cx="1896745" cy="442595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lang="en-US" altLang="zh-CN"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1</a:t>
            </a:r>
            <a:r>
              <a:rPr lang="zh-CN" altLang="en-US"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、</a:t>
            </a:r>
            <a:r>
              <a:rPr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Ksp的意义</a:t>
            </a:r>
          </a:p>
        </p:txBody>
      </p:sp>
      <p:sp>
        <p:nvSpPr>
          <p:cNvPr id="7" name="Hexin Shape 2"/>
          <p:cNvSpPr/>
          <p:nvPr>
            <p:custDataLst>
              <p:tags r:id="rId2"/>
            </p:custDataLst>
          </p:nvPr>
        </p:nvSpPr>
        <p:spPr>
          <a:xfrm>
            <a:off x="4361308" y="1135136"/>
            <a:ext cx="532384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 Ksp的意义和影响因素</a:t>
            </a:r>
          </a:p>
        </p:txBody>
      </p:sp>
      <p:sp>
        <p:nvSpPr>
          <p:cNvPr id="2" name="文本框 1"/>
          <p:cNvSpPr txBox="1"/>
          <p:nvPr>
            <p:custDataLst>
              <p:tags r:id="rId3"/>
            </p:custDataLst>
          </p:nvPr>
        </p:nvSpPr>
        <p:spPr>
          <a:xfrm>
            <a:off x="402590" y="2744470"/>
            <a:ext cx="11335385" cy="286131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Arial" panose="020B0604020202020204" pitchFamily="34" charset="0"/>
              <a:buChar char="•"/>
            </a:pP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可以反映难溶电解质在水中的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溶解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能力。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Arial" panose="020B0604020202020204" pitchFamily="34" charset="0"/>
              <a:buChar char="•"/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当化学式所表示的组成中阴、阳离子个数比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相同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越大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的难溶电解质在水中的溶解能力越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强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，一般溶解度也越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大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；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Arial" panose="020B0604020202020204" pitchFamily="34" charset="0"/>
              <a:buChar char="•"/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当化学式所表示的组成中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阴、阳离子个数比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不相同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大的难溶电解质的溶解度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不一定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大。</a:t>
            </a: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exin Shape 4"/>
          <p:cNvSpPr/>
          <p:nvPr>
            <p:custDataLst>
              <p:tags r:id="rId1"/>
            </p:custDataLst>
          </p:nvPr>
        </p:nvSpPr>
        <p:spPr>
          <a:xfrm>
            <a:off x="424455" y="1816679"/>
            <a:ext cx="2506345" cy="442595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sz="2400" b="1" i="0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lt"/>
              </a:rPr>
              <a:t>2．Ksp的影响因素</a:t>
            </a:r>
          </a:p>
        </p:txBody>
      </p:sp>
      <p:sp>
        <p:nvSpPr>
          <p:cNvPr id="7" name="Hexin Shape 2"/>
          <p:cNvSpPr/>
          <p:nvPr>
            <p:custDataLst>
              <p:tags r:id="rId2"/>
            </p:custDataLst>
          </p:nvPr>
        </p:nvSpPr>
        <p:spPr>
          <a:xfrm>
            <a:off x="4361308" y="1135136"/>
            <a:ext cx="541909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 Ksp的意义和影响因素</a:t>
            </a:r>
          </a:p>
        </p:txBody>
      </p:sp>
      <p:sp>
        <p:nvSpPr>
          <p:cNvPr id="2" name="文本框 1"/>
          <p:cNvSpPr txBox="1"/>
          <p:nvPr>
            <p:custDataLst>
              <p:tags r:id="rId3"/>
            </p:custDataLst>
          </p:nvPr>
        </p:nvSpPr>
        <p:spPr>
          <a:xfrm>
            <a:off x="424180" y="2644775"/>
            <a:ext cx="11466195" cy="1753235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n"/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溶度积只与难溶电解质的性质和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温度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有关，而与沉淀的量和溶液中离子的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无关。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n"/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绝大多数难溶盐的溶解是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吸热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过程，升高温度，平衡向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溶解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方向移动，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 u="sng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增大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541909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知识点</a:t>
            </a:r>
            <a:r>
              <a:rPr lang="en-US" altLang="zh-CN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</a:t>
            </a:r>
            <a:r>
              <a:rPr lang="zh-CN" alt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 Ksp的意义和影响因素</a:t>
            </a:r>
          </a:p>
        </p:txBody>
      </p:sp>
      <p:grpSp>
        <p:nvGrpSpPr>
          <p:cNvPr id="2" name="组合 1"/>
          <p:cNvGrpSpPr/>
          <p:nvPr>
            <p:custDataLst>
              <p:tags r:id="rId2"/>
            </p:custDataLst>
          </p:nvPr>
        </p:nvGrpSpPr>
        <p:grpSpPr>
          <a:xfrm>
            <a:off x="234632" y="1826477"/>
            <a:ext cx="11522076" cy="494071"/>
            <a:chOff x="334962" y="3449415"/>
            <a:chExt cx="11522076" cy="494071"/>
          </a:xfrm>
        </p:grpSpPr>
        <p:grpSp>
          <p:nvGrpSpPr>
            <p:cNvPr id="5" name="组合 4"/>
            <p:cNvGrpSpPr/>
            <p:nvPr>
              <p:custDataLst>
                <p:tags r:id="rId4"/>
              </p:custDataLst>
            </p:nvPr>
          </p:nvGrpSpPr>
          <p:grpSpPr>
            <a:xfrm>
              <a:off x="5165542" y="3449415"/>
              <a:ext cx="1860916" cy="494071"/>
              <a:chOff x="5073468" y="3449415"/>
              <a:chExt cx="1860916" cy="494071"/>
            </a:xfrm>
          </p:grpSpPr>
          <p:sp>
            <p:nvSpPr>
              <p:cNvPr id="6" name="矩形 5"/>
              <p:cNvSpPr/>
              <p:nvPr>
                <p:custDataLst>
                  <p:tags r:id="rId6"/>
                </p:custDataLst>
              </p:nvPr>
            </p:nvSpPr>
            <p:spPr>
              <a:xfrm>
                <a:off x="5100158" y="3449415"/>
                <a:ext cx="1807535" cy="468451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3" name="矩形 2"/>
              <p:cNvSpPr/>
              <p:nvPr>
                <p:custDataLst>
                  <p:tags r:id="rId7"/>
                </p:custDataLst>
              </p:nvPr>
            </p:nvSpPr>
            <p:spPr>
              <a:xfrm>
                <a:off x="507346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8" name="矩形 7"/>
              <p:cNvSpPr/>
              <p:nvPr>
                <p:custDataLst>
                  <p:tags r:id="rId8"/>
                </p:custDataLst>
              </p:nvPr>
            </p:nvSpPr>
            <p:spPr>
              <a:xfrm>
                <a:off x="686109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9" name="Hexin Shape 2"/>
              <p:cNvSpPr/>
              <p:nvPr>
                <p:custDataLst>
                  <p:tags r:id="rId9"/>
                </p:custDataLst>
              </p:nvPr>
            </p:nvSpPr>
            <p:spPr>
              <a:xfrm>
                <a:off x="5395307" y="3464061"/>
                <a:ext cx="1301304" cy="47942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algn="just" latinLnBrk="1">
                  <a:lnSpc>
                    <a:spcPct val="120000"/>
                  </a:lnSpc>
                </a:pPr>
                <a:r>
                  <a:rPr lang="zh-CN" altLang="en-US" sz="2600" b="1">
                    <a:latin typeface="Times New Roman"/>
                    <a:sym typeface="+mn-lt"/>
                  </a:rPr>
                  <a:t>易错提醒</a:t>
                </a:r>
              </a:p>
            </p:txBody>
          </p:sp>
        </p:grpSp>
        <p:cxnSp>
          <p:nvCxnSpPr>
            <p:cNvPr id="10" name="直接连接符 9"/>
            <p:cNvCxnSpPr/>
            <p:nvPr>
              <p:custDataLst>
                <p:tags r:id="rId5"/>
              </p:custDataLst>
            </p:nvPr>
          </p:nvCxnSpPr>
          <p:spPr>
            <a:xfrm>
              <a:off x="334962" y="3936916"/>
              <a:ext cx="11522076" cy="0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  <a:prstDash val="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文本框 10"/>
          <p:cNvSpPr txBox="1"/>
          <p:nvPr>
            <p:custDataLst>
              <p:tags r:id="rId3"/>
            </p:custDataLst>
          </p:nvPr>
        </p:nvSpPr>
        <p:spPr>
          <a:xfrm>
            <a:off x="234315" y="2432050"/>
            <a:ext cx="11523345" cy="286131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l"/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沉淀溶解一般是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吸热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的，升高温度，平衡右移，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增大，但</a:t>
            </a:r>
            <a:r>
              <a:rPr lang="en-US" altLang="zh-CN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Ca(OH)</a:t>
            </a:r>
            <a:r>
              <a:rPr lang="en-US" altLang="zh-CN" sz="2400" b="1" baseline="-25000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相反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  <a:p>
            <a:pPr marL="342900" indent="-342900" algn="just" defTabSz="266700" fontAlgn="auto">
              <a:lnSpc>
                <a:spcPct val="150000"/>
              </a:lnSpc>
              <a:spcAft>
                <a:spcPct val="0"/>
              </a:spcAft>
              <a:buClr>
                <a:srgbClr val="FF0000"/>
              </a:buClr>
              <a:buFont typeface="Wingdings" panose="05000000000000000000" charset="0"/>
              <a:buChar char="l"/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并非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越小，其物质的溶解度就越小。对于阴、阳离子个数比</a:t>
            </a:r>
            <a:r>
              <a:rPr lang="zh-CN" altLang="en-US" sz="2400" b="1">
                <a:solidFill>
                  <a:srgbClr val="FF0000"/>
                </a:solidFill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相同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的难溶电解质，它们的溶解度可以直接用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的大小来比较，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越小，其物质的溶解度就越小；而对于阴、阳离子的个数比</a:t>
            </a:r>
            <a:r>
              <a:rPr lang="zh-CN" altLang="en-US" sz="2400" b="1">
                <a:solidFill>
                  <a:srgbClr val="FF0000"/>
                </a:solidFill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不同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的难溶电解质，它们的溶解度就不能直接用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的大小来比较。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4381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cs typeface="+mn-ea"/>
                <a:sym typeface="+mn-lt"/>
              </a:rPr>
              <a:t>1   </a:t>
            </a: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 溶度积常数及计算</a:t>
            </a:r>
          </a:p>
        </p:txBody>
      </p:sp>
      <p:sp>
        <p:nvSpPr>
          <p:cNvPr id="3" name="文本框 2"/>
          <p:cNvSpPr txBox="1"/>
          <p:nvPr>
            <p:custDataLst>
              <p:tags r:id="rId2"/>
            </p:custDataLst>
          </p:nvPr>
        </p:nvSpPr>
        <p:spPr>
          <a:xfrm>
            <a:off x="337185" y="1878965"/>
            <a:ext cx="11664315" cy="34150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江苏卷，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16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15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贵金属银应用广泛。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与稀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制得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，常用于循环处理高氯废水。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(1)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。在高氯水样中加入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使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浓度约为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，当滴加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溶液至开始产生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忽略滴加过程的体积增加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，此时溶液中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浓度约为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_______ 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[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已知：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(AgCl)= 1.8×10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 2.0×10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 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4" name="文本框 3"/>
          <p:cNvSpPr txBox="1"/>
          <p:nvPr>
            <p:custDataLst>
              <p:tags r:id="rId3"/>
            </p:custDataLst>
          </p:nvPr>
        </p:nvSpPr>
        <p:spPr>
          <a:xfrm>
            <a:off x="200660" y="3978275"/>
            <a:ext cx="1598930" cy="645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269240" algn="just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9×10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-6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 </a:t>
            </a:r>
          </a:p>
        </p:txBody>
      </p:sp>
      <p:sp>
        <p:nvSpPr>
          <p:cNvPr id="9" name="文本框 8"/>
          <p:cNvSpPr txBox="1"/>
          <p:nvPr>
            <p:custDataLst>
              <p:tags r:id="rId4"/>
            </p:custDataLst>
          </p:nvPr>
        </p:nvSpPr>
        <p:spPr>
          <a:xfrm>
            <a:off x="337185" y="4882515"/>
            <a:ext cx="11586210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CrO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浓度约为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mol·L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，当滴加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溶液至开始产生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沉淀，此时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 </a:t>
            </a:r>
          </a:p>
        </p:txBody>
      </p:sp>
      <p:pic>
        <p:nvPicPr>
          <p:cNvPr id="19" name="图片 18"/>
          <p:cNvPicPr/>
          <p:nvPr>
            <p:custDataLst>
              <p:tags r:id="rId5"/>
            </p:custDataLst>
          </p:nvPr>
        </p:nvPicPr>
        <p:blipFill>
          <a:blip r:embed="rId13"/>
          <a:stretch>
            <a:fillRect/>
          </a:stretch>
        </p:blipFill>
        <p:spPr>
          <a:xfrm>
            <a:off x="337185" y="5601970"/>
            <a:ext cx="2172970" cy="825500"/>
          </a:xfrm>
          <a:prstGeom prst="rect">
            <a:avLst/>
          </a:prstGeom>
        </p:spPr>
      </p:pic>
      <p:pic>
        <p:nvPicPr>
          <p:cNvPr id="20" name="图片 19"/>
          <p:cNvPicPr/>
          <p:nvPr>
            <p:custDataLst>
              <p:tags r:id="rId6"/>
            </p:custDataLst>
          </p:nvPr>
        </p:nvPicPr>
        <p:blipFill>
          <a:blip r:embed="rId14"/>
          <a:stretch>
            <a:fillRect/>
          </a:stretch>
        </p:blipFill>
        <p:spPr>
          <a:xfrm>
            <a:off x="2574290" y="5601970"/>
            <a:ext cx="2308860" cy="823595"/>
          </a:xfrm>
          <a:prstGeom prst="rect">
            <a:avLst/>
          </a:prstGeom>
        </p:spPr>
      </p:pic>
      <p:sp>
        <p:nvSpPr>
          <p:cNvPr id="21" name="文本框 20"/>
          <p:cNvSpPr txBox="1"/>
          <p:nvPr>
            <p:custDataLst>
              <p:tags r:id="rId7"/>
            </p:custDataLst>
          </p:nvPr>
        </p:nvSpPr>
        <p:spPr>
          <a:xfrm>
            <a:off x="5629116" y="3107690"/>
            <a:ext cx="5080000" cy="33718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zh-CN" altLang="en-US" sz="160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，</a:t>
            </a:r>
          </a:p>
        </p:txBody>
      </p:sp>
      <p:pic>
        <p:nvPicPr>
          <p:cNvPr id="22" name="图片 21"/>
          <p:cNvPicPr/>
          <p:nvPr>
            <p:custDataLst>
              <p:tags r:id="rId8"/>
            </p:custDataLst>
          </p:nvPr>
        </p:nvPicPr>
        <p:blipFill>
          <a:blip r:embed="rId15"/>
          <a:stretch>
            <a:fillRect/>
          </a:stretch>
        </p:blipFill>
        <p:spPr>
          <a:xfrm>
            <a:off x="5307330" y="5601970"/>
            <a:ext cx="1724025" cy="771525"/>
          </a:xfrm>
          <a:prstGeom prst="rect">
            <a:avLst/>
          </a:prstGeom>
        </p:spPr>
      </p:pic>
      <p:pic>
        <p:nvPicPr>
          <p:cNvPr id="23" name="图片 22"/>
          <p:cNvPicPr/>
          <p:nvPr>
            <p:custDataLst>
              <p:tags r:id="rId9"/>
            </p:custDataLst>
          </p:nvPr>
        </p:nvPicPr>
        <p:blipFill>
          <a:blip r:embed="rId16"/>
          <a:stretch>
            <a:fillRect/>
          </a:stretch>
        </p:blipFill>
        <p:spPr>
          <a:xfrm>
            <a:off x="7207250" y="5572760"/>
            <a:ext cx="3484245" cy="871220"/>
          </a:xfrm>
          <a:prstGeom prst="rect">
            <a:avLst/>
          </a:prstGeom>
        </p:spPr>
      </p:pic>
      <p:sp>
        <p:nvSpPr>
          <p:cNvPr id="26" name="圆角矩形 25"/>
          <p:cNvSpPr/>
          <p:nvPr>
            <p:custDataLst>
              <p:tags r:id="rId10"/>
            </p:custDataLst>
          </p:nvPr>
        </p:nvSpPr>
        <p:spPr>
          <a:xfrm>
            <a:off x="200660" y="4627245"/>
            <a:ext cx="11722735" cy="2041525"/>
          </a:xfrm>
          <a:prstGeom prst="roundRect">
            <a:avLst/>
          </a:prstGeom>
          <a:ln>
            <a:solidFill>
              <a:srgbClr val="AC39FF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9" grpId="0"/>
      <p:bldP spid="2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4381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cs typeface="+mn-ea"/>
                <a:sym typeface="+mn-lt"/>
              </a:rPr>
              <a:t>1   </a:t>
            </a: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 溶度积常数及计算</a:t>
            </a:r>
          </a:p>
        </p:txBody>
      </p:sp>
      <p:sp>
        <p:nvSpPr>
          <p:cNvPr id="3" name="文本框 2"/>
          <p:cNvSpPr txBox="1"/>
          <p:nvPr>
            <p:custDataLst>
              <p:tags r:id="rId2"/>
            </p:custDataLst>
          </p:nvPr>
        </p:nvSpPr>
        <p:spPr>
          <a:xfrm>
            <a:off x="337185" y="1816100"/>
            <a:ext cx="11423015" cy="5077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江苏卷，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16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15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贵金属银应用广泛。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与稀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制得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，常用于循环处理高氯废水。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还原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沉淀中埋入铁圈并压实，加入足量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0.5mol·L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盐酸后静置，充分反应得到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①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铁将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转化为单质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的化学方程式为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___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________________________________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②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不与铁圈直接接触的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也能转化为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的原因是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_________________________________________________________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 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2" name="文本框 1"/>
          <p:cNvSpPr txBox="1"/>
          <p:nvPr>
            <p:custDataLst>
              <p:tags r:id="rId3"/>
            </p:custDataLst>
          </p:nvPr>
        </p:nvSpPr>
        <p:spPr>
          <a:xfrm>
            <a:off x="6164580" y="3975418"/>
            <a:ext cx="5080000" cy="46037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Fe+AgCl+2HCl= FeCl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+Ag+H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↑</a:t>
            </a:r>
          </a:p>
        </p:txBody>
      </p:sp>
      <p:sp>
        <p:nvSpPr>
          <p:cNvPr id="4" name="文本框 3"/>
          <p:cNvSpPr txBox="1"/>
          <p:nvPr>
            <p:custDataLst>
              <p:tags r:id="rId4"/>
            </p:custDataLst>
          </p:nvPr>
        </p:nvSpPr>
        <p:spPr>
          <a:xfrm>
            <a:off x="505460" y="5369560"/>
            <a:ext cx="11012170" cy="8299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形成了以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Fe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为负极，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为正极，盐酸为电解质溶液的原电池，正极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得到电子，电极反应式为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AgCl+ e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=Ag+Cl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，生成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  </a:t>
            </a:r>
          </a:p>
        </p:txBody>
      </p:sp>
      <p:sp>
        <p:nvSpPr>
          <p:cNvPr id="5" name="文本框 4"/>
          <p:cNvSpPr txBox="1"/>
          <p:nvPr>
            <p:custDataLst>
              <p:tags r:id="rId5"/>
            </p:custDataLst>
          </p:nvPr>
        </p:nvSpPr>
        <p:spPr>
          <a:xfrm>
            <a:off x="3198495" y="4546600"/>
            <a:ext cx="8318500" cy="1198880"/>
          </a:xfrm>
          <a:prstGeom prst="rect">
            <a:avLst/>
          </a:prstGeom>
          <a:solidFill>
            <a:schemeClr val="bg1"/>
          </a:solidFill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在足量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0.5mol·L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盐酸中静置，铁将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转化为单质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，反应的化学方程式为：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Fe+AgCl+2HCl= FeCl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+Ag+H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↑</a:t>
            </a:r>
          </a:p>
        </p:txBody>
      </p:sp>
      <p:sp>
        <p:nvSpPr>
          <p:cNvPr id="6" name="文本框 5"/>
          <p:cNvSpPr txBox="1"/>
          <p:nvPr>
            <p:custDataLst>
              <p:tags r:id="rId6"/>
            </p:custDataLst>
          </p:nvPr>
        </p:nvSpPr>
        <p:spPr>
          <a:xfrm>
            <a:off x="942975" y="3087370"/>
            <a:ext cx="10212070" cy="1753235"/>
          </a:xfrm>
          <a:prstGeom prst="rect">
            <a:avLst/>
          </a:prstGeom>
          <a:solidFill>
            <a:schemeClr val="bg1"/>
          </a:solidFill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不与铁圈直接接触的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也能转化为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，是因为形成了以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Fe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为负极，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为正极，盐酸为电解质溶液的原电池，正极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得到电子，电极反应式为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AgCl+ e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=Ag+Cl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，生成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；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xit" presetSubtype="1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1" presetClass="exit" presetSubtype="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animBg="1"/>
      <p:bldP spid="5" grpId="2" animBg="1"/>
      <p:bldP spid="6" grpId="0" animBg="1"/>
      <p:bldP spid="6" grpId="2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4381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cs typeface="+mn-ea"/>
                <a:sym typeface="+mn-lt"/>
              </a:rPr>
              <a:t>1   </a:t>
            </a: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 溶度积常数及计算</a:t>
            </a:r>
          </a:p>
        </p:txBody>
      </p:sp>
      <p:sp>
        <p:nvSpPr>
          <p:cNvPr id="3" name="文本框 2"/>
          <p:cNvSpPr txBox="1"/>
          <p:nvPr>
            <p:custDataLst>
              <p:tags r:id="rId2"/>
            </p:custDataLst>
          </p:nvPr>
        </p:nvSpPr>
        <p:spPr>
          <a:xfrm>
            <a:off x="337185" y="1816100"/>
            <a:ext cx="11423015" cy="3969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江苏卷，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16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15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贵金属银应用广泛。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与稀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制得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，常用于循环处理高氯废水。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还原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沉淀中埋入铁圈并压实，加入足量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0.5mol·L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盐酸后静置，充分反应得到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③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为判断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是否完全转化，补充完整实验方案：取出铁圈，搅拌均匀，取少量混合物过滤，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__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________________________________________________________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_[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实验中必须使用的试剂和设备：稀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溶液，通风设备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4" name="文本框 3"/>
          <p:cNvSpPr txBox="1"/>
          <p:nvPr>
            <p:custDataLst>
              <p:tags r:id="rId3"/>
            </p:custDataLst>
          </p:nvPr>
        </p:nvSpPr>
        <p:spPr>
          <a:xfrm>
            <a:off x="1932305" y="4576445"/>
            <a:ext cx="8992235" cy="1753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/>
          <a:p>
            <a:pPr indent="0" algn="just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洗涤，向最后一次洗涤液中滴加硝酸银溶液，确保氯离子洗净，开启通风设备，向滤渣中加入足量稀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HNO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，搅拌，若固体完全溶解，则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完全转化，若固体未完全溶解，则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未完全转化 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  </a:t>
            </a:r>
          </a:p>
        </p:txBody>
      </p:sp>
      <p:sp>
        <p:nvSpPr>
          <p:cNvPr id="5" name="文本框 4"/>
          <p:cNvSpPr txBox="1"/>
          <p:nvPr>
            <p:custDataLst>
              <p:tags r:id="rId4"/>
            </p:custDataLst>
          </p:nvPr>
        </p:nvSpPr>
        <p:spPr>
          <a:xfrm>
            <a:off x="485775" y="2158365"/>
            <a:ext cx="11126470" cy="2245360"/>
          </a:xfrm>
          <a:prstGeom prst="rect">
            <a:avLst/>
          </a:prstGeom>
          <a:solidFill>
            <a:schemeClr val="bg1"/>
          </a:solidFill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判断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是否完全转化，即检验混合物中是否含有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，若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完全转化，则剩余固体全部为银，可完全溶于稀硝酸，若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未完全转化，剩余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不能溶于稀硝酸，则可用稀硝酸检验，稀硝酸参与反应可能会产生氮氧化物，反应需在通风设备中进行，反应后的溶液中存在氯离子，若未将滤渣洗净，氯离子会干扰实验，所以首先需要检验氯离子是否洗净，实验方案为：取出铁圈，搅拌均匀，取少量混合物过滤，洗涤，向最后一次洗涤液中滴加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溶液，确保氯离子洗净，打开通风设备，向洗涤干净的滤渣中加入足量稀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HNO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，搅拌，若固体完全溶解，则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完全转化，若固体未完全溶解，则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未完全转化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8" presetClass="exit" presetSubtype="12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5" grpId="2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4381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cs typeface="+mn-ea"/>
                <a:sym typeface="+mn-lt"/>
              </a:rPr>
              <a:t>1   </a:t>
            </a:r>
            <a:r>
              <a:rPr sz="3000" b="1" i="0">
                <a:solidFill>
                  <a:srgbClr val="000000"/>
                </a:solidFill>
                <a:cs typeface="+mn-ea"/>
                <a:sym typeface="+mn-lt"/>
              </a:rPr>
              <a:t> 溶度积常数及计算</a:t>
            </a:r>
          </a:p>
        </p:txBody>
      </p:sp>
      <p:sp>
        <p:nvSpPr>
          <p:cNvPr id="3" name="文本框 2"/>
          <p:cNvSpPr txBox="1"/>
          <p:nvPr>
            <p:custDataLst>
              <p:tags r:id="rId2"/>
            </p:custDataLst>
          </p:nvPr>
        </p:nvSpPr>
        <p:spPr>
          <a:xfrm>
            <a:off x="337185" y="1816100"/>
            <a:ext cx="11423015" cy="4523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江苏卷，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16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15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贵金属银应用广泛。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与稀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制得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，常用于循环处理高氯废水。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(3)Ag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的抗菌性能。纳米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表面能产生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杀死细菌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如图所示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，其抗菌性能受溶解氧浓度影响。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①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纳米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溶解产生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Ag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的离子方程式为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___________________________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。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②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实验表明溶解氧浓度过高，纳米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的抗菌性能下降，主要原因是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____________________________________________________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。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pic>
        <p:nvPicPr>
          <p:cNvPr id="4" name="图片 100067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9438005" y="3971290"/>
            <a:ext cx="2308860" cy="2233295"/>
          </a:xfrm>
          <a:prstGeom prst="rect">
            <a:avLst/>
          </a:prstGeom>
        </p:spPr>
      </p:pic>
      <p:sp>
        <p:nvSpPr>
          <p:cNvPr id="5" name="文本框 4"/>
          <p:cNvSpPr txBox="1"/>
          <p:nvPr>
            <p:custDataLst>
              <p:tags r:id="rId4"/>
            </p:custDataLst>
          </p:nvPr>
        </p:nvSpPr>
        <p:spPr>
          <a:xfrm>
            <a:off x="5638800" y="4101783"/>
            <a:ext cx="5080000" cy="46037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4Ag+O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+4H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=4Ag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+2H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O</a:t>
            </a:r>
          </a:p>
        </p:txBody>
      </p:sp>
      <p:sp>
        <p:nvSpPr>
          <p:cNvPr id="6" name="文本框 5"/>
          <p:cNvSpPr txBox="1"/>
          <p:nvPr>
            <p:custDataLst>
              <p:tags r:id="rId5"/>
            </p:custDataLst>
          </p:nvPr>
        </p:nvSpPr>
        <p:spPr>
          <a:xfrm>
            <a:off x="1094740" y="5018405"/>
            <a:ext cx="7637145" cy="645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just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纳米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与氧气生成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，使得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浓度下降</a:t>
            </a:r>
          </a:p>
        </p:txBody>
      </p:sp>
      <p:sp>
        <p:nvSpPr>
          <p:cNvPr id="8" name="文本框 7"/>
          <p:cNvSpPr txBox="1"/>
          <p:nvPr>
            <p:custDataLst>
              <p:tags r:id="rId6"/>
            </p:custDataLst>
          </p:nvPr>
        </p:nvSpPr>
        <p:spPr>
          <a:xfrm>
            <a:off x="1031875" y="3641725"/>
            <a:ext cx="9794240" cy="460375"/>
          </a:xfrm>
          <a:prstGeom prst="rect">
            <a:avLst/>
          </a:prstGeom>
          <a:solidFill>
            <a:schemeClr val="bg1"/>
          </a:solidFill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纳米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溶解时被氧化为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，离子方程式为：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4Ag+O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+4H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=4Ag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+2H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</a:p>
        </p:txBody>
      </p:sp>
      <p:sp>
        <p:nvSpPr>
          <p:cNvPr id="9" name="文本框 8"/>
          <p:cNvSpPr txBox="1"/>
          <p:nvPr>
            <p:custDataLst>
              <p:tags r:id="rId7"/>
            </p:custDataLst>
          </p:nvPr>
        </p:nvSpPr>
        <p:spPr>
          <a:xfrm>
            <a:off x="779145" y="5656580"/>
            <a:ext cx="8732520" cy="1198880"/>
          </a:xfrm>
          <a:prstGeom prst="rect">
            <a:avLst/>
          </a:prstGeom>
          <a:solidFill>
            <a:schemeClr val="bg1"/>
          </a:solidFill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溶解氧浓度过高，纳米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与氧气生成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，使得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浓度下降，抗菌性能下降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xit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" presetClass="exit" presetSubtype="32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34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 animBg="1"/>
      <p:bldP spid="8" grpId="2" animBg="1"/>
      <p:bldP spid="9" grpId="0" animBg="1"/>
      <p:bldP spid="9" grpId="2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>
            <p:custDataLst>
              <p:tags r:id="rId1"/>
            </p:custDataLst>
          </p:nvPr>
        </p:nvGrpSpPr>
        <p:grpSpPr>
          <a:xfrm>
            <a:off x="234632" y="890487"/>
            <a:ext cx="11522076" cy="494071"/>
            <a:chOff x="334962" y="3449415"/>
            <a:chExt cx="11522076" cy="494071"/>
          </a:xfrm>
        </p:grpSpPr>
        <p:grpSp>
          <p:nvGrpSpPr>
            <p:cNvPr id="2" name="组合 1"/>
            <p:cNvGrpSpPr/>
            <p:nvPr>
              <p:custDataLst>
                <p:tags r:id="rId4"/>
              </p:custDataLst>
            </p:nvPr>
          </p:nvGrpSpPr>
          <p:grpSpPr>
            <a:xfrm>
              <a:off x="5165542" y="3449415"/>
              <a:ext cx="1860916" cy="494071"/>
              <a:chOff x="5073468" y="3449415"/>
              <a:chExt cx="1860916" cy="494071"/>
            </a:xfrm>
          </p:grpSpPr>
          <p:sp>
            <p:nvSpPr>
              <p:cNvPr id="6" name="矩形 5"/>
              <p:cNvSpPr/>
              <p:nvPr>
                <p:custDataLst>
                  <p:tags r:id="rId6"/>
                </p:custDataLst>
              </p:nvPr>
            </p:nvSpPr>
            <p:spPr>
              <a:xfrm>
                <a:off x="5100158" y="3449415"/>
                <a:ext cx="1807535" cy="468451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8" name="矩形 7"/>
              <p:cNvSpPr/>
              <p:nvPr>
                <p:custDataLst>
                  <p:tags r:id="rId7"/>
                </p:custDataLst>
              </p:nvPr>
            </p:nvSpPr>
            <p:spPr>
              <a:xfrm>
                <a:off x="507346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7" name="矩形 6"/>
              <p:cNvSpPr/>
              <p:nvPr>
                <p:custDataLst>
                  <p:tags r:id="rId8"/>
                </p:custDataLst>
              </p:nvPr>
            </p:nvSpPr>
            <p:spPr>
              <a:xfrm>
                <a:off x="686109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11" name="Hexin Shape 2"/>
              <p:cNvSpPr/>
              <p:nvPr>
                <p:custDataLst>
                  <p:tags r:id="rId9"/>
                </p:custDataLst>
              </p:nvPr>
            </p:nvSpPr>
            <p:spPr>
              <a:xfrm>
                <a:off x="5385560" y="3464061"/>
                <a:ext cx="1320800" cy="47942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algn="just" latinLnBrk="1">
                  <a:lnSpc>
                    <a:spcPct val="120000"/>
                  </a:lnSpc>
                </a:pPr>
                <a:r>
                  <a:rPr lang="zh-CN" altLang="en-US" sz="2600" b="1">
                    <a:latin typeface="Times New Roman"/>
                    <a:sym typeface="+mn-lt"/>
                  </a:rPr>
                  <a:t>思维建模</a:t>
                </a:r>
              </a:p>
            </p:txBody>
          </p:sp>
        </p:grpSp>
        <p:cxnSp>
          <p:nvCxnSpPr>
            <p:cNvPr id="12" name="直接连接符 11"/>
            <p:cNvCxnSpPr/>
            <p:nvPr>
              <p:custDataLst>
                <p:tags r:id="rId5"/>
              </p:custDataLst>
            </p:nvPr>
          </p:nvCxnSpPr>
          <p:spPr>
            <a:xfrm>
              <a:off x="334962" y="3936916"/>
              <a:ext cx="11522076" cy="0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  <a:prstDash val="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文本框 8"/>
          <p:cNvSpPr txBox="1"/>
          <p:nvPr>
            <p:custDataLst>
              <p:tags r:id="rId2"/>
            </p:custDataLst>
          </p:nvPr>
        </p:nvSpPr>
        <p:spPr>
          <a:xfrm>
            <a:off x="3455670" y="1429703"/>
            <a:ext cx="5080000" cy="4603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 indent="267970" algn="ctr" defTabSz="266700" fontAlgn="auto">
              <a:lnSpc>
                <a:spcPct val="10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溶度积常数计算的几种类型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234315" y="1961515"/>
          <a:ext cx="11723370" cy="7249160"/>
        </p:xfrm>
        <a:graphic>
          <a:graphicData uri="http://schemas.openxmlformats.org/drawingml/2006/table">
            <a:tbl>
              <a:tblPr/>
              <a:tblGrid>
                <a:gridCol w="2886075"/>
                <a:gridCol w="8837295"/>
              </a:tblGrid>
              <a:tr h="66548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考查角度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计算技巧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68580" indent="0" algn="just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判断沉淀的生成或沉淀是否完全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just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①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把离子浓度数据代入</a:t>
                      </a:r>
                      <a:r>
                        <a:rPr lang="en-US" altLang="zh-CN" sz="2400" b="1" i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400" b="1" baseline="-25000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表达式得</a:t>
                      </a:r>
                      <a:r>
                        <a:rPr lang="en-US" altLang="zh-CN" sz="2400" b="1" i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Q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，若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Q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&gt;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400" b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，则有沉淀生成；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②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利用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400" b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的数值计算某一离子浓度，若该离子浓度小于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10</a:t>
                      </a:r>
                      <a:r>
                        <a:rPr lang="en-US" altLang="zh-CN" sz="2400" b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-5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 mol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·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L</a:t>
                      </a:r>
                      <a:r>
                        <a:rPr lang="en-US" altLang="zh-CN" sz="2400" b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-1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，则该离子沉淀完全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68580" indent="0" algn="just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常温下，计算氢氧化物</a:t>
                      </a:r>
                      <a:r>
                        <a:rPr lang="zh-CN" sz="2400" b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沉淀开始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和</a:t>
                      </a:r>
                      <a:r>
                        <a:rPr lang="zh-CN" sz="2400" b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沉淀完全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时溶液的</a:t>
                      </a:r>
                      <a:r>
                        <a:rPr lang="en-US" altLang="zh-CN" sz="2400" b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pH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just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①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根据氢氧化物的</a:t>
                      </a:r>
                      <a:r>
                        <a:rPr lang="en-US" altLang="zh-CN" sz="2400" b="1" i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400" b="1" baseline="-25000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，先计算初始浓度溶液中的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(OH</a:t>
                      </a:r>
                      <a:r>
                        <a:rPr lang="en-US" altLang="zh-CN" sz="2400" b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-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)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，再求得溶液的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pH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；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②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金属阳离子沉淀完全时的离子浓度</a:t>
                      </a:r>
                      <a:r>
                        <a:rPr lang="zh-CN" sz="2400" b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小于或等于</a:t>
                      </a:r>
                      <a:r>
                        <a:rPr lang="en-US" altLang="zh-CN" sz="2400" b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10</a:t>
                      </a:r>
                      <a:r>
                        <a:rPr lang="en-US" altLang="zh-CN" sz="2400" b="1" baseline="30000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-5</a:t>
                      </a:r>
                      <a:r>
                        <a:rPr lang="en-US" altLang="zh-CN" sz="2400" b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 mol</a:t>
                      </a:r>
                      <a:r>
                        <a:rPr lang="en-US" altLang="zh-CN" sz="2400" b="1" i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·</a:t>
                      </a:r>
                      <a:r>
                        <a:rPr lang="en-US" altLang="zh-CN" sz="2400" b="1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L</a:t>
                      </a:r>
                      <a:r>
                        <a:rPr lang="en-US" altLang="zh-CN" sz="2400" b="1" baseline="30000">
                          <a:solidFill>
                            <a:srgbClr val="7030A0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-1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，依据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400" b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可计算金属阳离子沉淀完全时溶液中的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c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(OH</a:t>
                      </a:r>
                      <a:r>
                        <a:rPr lang="en-US" altLang="zh-CN" sz="2400" b="1" baseline="30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-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)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，进而求得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pH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entr" presetSubtype="0" ac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0" y="0"/>
                                      <p:to x="100000" y="100000"/>
                                    </p:animScale>
                                    <p:anim to="" calcmode="lin" valueType="num">
                                      <p:cBhvr>
                                        <p:cTn id="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5"/>
                                          </p:val>
                                        </p:tav>
                                        <p:tav tm="100000">
                                          <p:val>
                                            <p:fltVal val="0.61454"/>
                                          </p:val>
                                        </p:tav>
                                      </p:tavLst>
                                    </p:anim>
                                    <p:animEffect filter="fade">
                                      <p:cBhvr>
                                        <p:cTn id="9" dur="5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to="" calcmode="lin" valueType="num">
                                      <p:cBhvr>
                                        <p:cTn id="1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78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Hexin Shape 3"/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352425" y="1050290"/>
          <a:ext cx="10981690" cy="5356225"/>
        </p:xfrm>
        <a:graphic>
          <a:graphicData uri="http://schemas.openxmlformats.org/drawingml/2006/table">
            <a:tbl>
              <a:tblPr/>
              <a:tblGrid>
                <a:gridCol w="2230120"/>
                <a:gridCol w="8751570"/>
              </a:tblGrid>
              <a:tr h="874395">
                <a:tc>
                  <a:txBody>
                    <a:bodyPr/>
                    <a:lstStyle/>
                    <a:p>
                      <a:pPr indent="0" algn="ctr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altLang="en-US" sz="2400" b="1" i="0">
                          <a:solidFill>
                            <a:srgbClr val="000000"/>
                          </a:solidFill>
                          <a:latin typeface="Times New Roman"/>
                          <a:ea typeface="微软雅黑" panose="020B0503020204020204" pitchFamily="34" charset="-122"/>
                          <a:cs typeface="+mn-ea"/>
                          <a:sym typeface="+mn-lt"/>
                        </a:rPr>
                        <a:t>考点要求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C4F7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altLang="en-US" sz="2400" b="1">
                          <a:latin typeface="Times New Roman"/>
                          <a:ea typeface="微软雅黑" panose="020B0503020204020204" pitchFamily="34" charset="-122"/>
                          <a:cs typeface="+mn-ea"/>
                          <a:sym typeface="+mn-lt"/>
                        </a:rPr>
                        <a:t>考题统计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C4F7"/>
                    </a:solidFill>
                  </a:tcPr>
                </a:tc>
              </a:tr>
              <a:tr h="4481830">
                <a:tc>
                  <a:txBody>
                    <a:bodyPr/>
                    <a:lstStyle/>
                    <a:p>
                      <a:pPr indent="0" algn="l" fontAlgn="auto" latinLnBrk="1" hangingPunct="0">
                        <a:lnSpc>
                          <a:spcPct val="150000"/>
                        </a:lnSpc>
                      </a:pPr>
                      <a:r>
                        <a:rPr lang="en-US" altLang="zh-CN" sz="2400" b="1">
                          <a:solidFill>
                            <a:srgbClr val="000000"/>
                          </a:solidFill>
                          <a:latin typeface="Times New Roman"/>
                          <a:ea typeface="微软雅黑" panose="020B0503020204020204" pitchFamily="34" charset="-122"/>
                          <a:cs typeface="微软雅黑" panose="020B0503020204020204" pitchFamily="34" charset="-120"/>
                          <a:sym typeface="+mn-ea"/>
                        </a:rPr>
                        <a:t>沉淀溶解平衡的应用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indent="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>
                          <a:solidFill>
                            <a:srgbClr val="000000"/>
                          </a:solidFill>
                        </a:rPr>
                        <a:t>2024·辽吉黑卷15题，3分；          2024·浙江6月卷15题，3分；</a:t>
                      </a:r>
                    </a:p>
                    <a:p>
                      <a:pPr indent="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>
                          <a:solidFill>
                            <a:srgbClr val="000000"/>
                          </a:solidFill>
                        </a:rPr>
                        <a:t>2024·湖北卷13题，3分；              2024·全国甲卷7题，3分；</a:t>
                      </a:r>
                    </a:p>
                    <a:p>
                      <a:pPr indent="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>
                          <a:solidFill>
                            <a:srgbClr val="000000"/>
                          </a:solidFill>
                        </a:rPr>
                        <a:t>2023辽宁卷15题，3分；                2023全国甲卷13题，6分；</a:t>
                      </a:r>
                    </a:p>
                    <a:p>
                      <a:pPr indent="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>
                          <a:solidFill>
                            <a:srgbClr val="000000"/>
                          </a:solidFill>
                        </a:rPr>
                        <a:t>2023全国新课标卷13题，6分；    2023山东卷15题，4分；</a:t>
                      </a:r>
                    </a:p>
                    <a:p>
                      <a:pPr indent="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>
                          <a:solidFill>
                            <a:srgbClr val="000000"/>
                          </a:solidFill>
                        </a:rPr>
                        <a:t>2023北京卷14题，3分；                2022福建卷7题，4分；</a:t>
                      </a:r>
                    </a:p>
                    <a:p>
                      <a:pPr indent="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>
                          <a:solidFill>
                            <a:srgbClr val="000000"/>
                          </a:solidFill>
                        </a:rPr>
                        <a:t>2022湖南卷10题，3分；                2022山东卷14题，4分；</a:t>
                      </a:r>
                    </a:p>
                    <a:p>
                      <a:pPr indent="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>
                          <a:solidFill>
                            <a:srgbClr val="000000"/>
                          </a:solidFill>
                        </a:rPr>
                        <a:t>2022海南卷14题，4分；                2021全国甲卷12题，6分；</a:t>
                      </a:r>
                    </a:p>
                    <a:p>
                      <a:pPr indent="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>
                          <a:solidFill>
                            <a:srgbClr val="000000"/>
                          </a:solidFill>
                        </a:rPr>
                        <a:t>2021全国乙卷13题，6分；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dir="in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>
            <p:custDataLst>
              <p:tags r:id="rId1"/>
            </p:custDataLst>
          </p:nvPr>
        </p:nvGrpSpPr>
        <p:grpSpPr>
          <a:xfrm>
            <a:off x="234632" y="890487"/>
            <a:ext cx="11522076" cy="494071"/>
            <a:chOff x="334962" y="3449415"/>
            <a:chExt cx="11522076" cy="494071"/>
          </a:xfrm>
        </p:grpSpPr>
        <p:grpSp>
          <p:nvGrpSpPr>
            <p:cNvPr id="2" name="组合 1"/>
            <p:cNvGrpSpPr/>
            <p:nvPr>
              <p:custDataLst>
                <p:tags r:id="rId4"/>
              </p:custDataLst>
            </p:nvPr>
          </p:nvGrpSpPr>
          <p:grpSpPr>
            <a:xfrm>
              <a:off x="5165542" y="3449415"/>
              <a:ext cx="1860916" cy="494071"/>
              <a:chOff x="5073468" y="3449415"/>
              <a:chExt cx="1860916" cy="494071"/>
            </a:xfrm>
          </p:grpSpPr>
          <p:sp>
            <p:nvSpPr>
              <p:cNvPr id="6" name="矩形 5"/>
              <p:cNvSpPr/>
              <p:nvPr>
                <p:custDataLst>
                  <p:tags r:id="rId6"/>
                </p:custDataLst>
              </p:nvPr>
            </p:nvSpPr>
            <p:spPr>
              <a:xfrm>
                <a:off x="5100158" y="3449415"/>
                <a:ext cx="1807535" cy="468451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8" name="矩形 7"/>
              <p:cNvSpPr/>
              <p:nvPr>
                <p:custDataLst>
                  <p:tags r:id="rId7"/>
                </p:custDataLst>
              </p:nvPr>
            </p:nvSpPr>
            <p:spPr>
              <a:xfrm>
                <a:off x="507346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7" name="矩形 6"/>
              <p:cNvSpPr/>
              <p:nvPr>
                <p:custDataLst>
                  <p:tags r:id="rId8"/>
                </p:custDataLst>
              </p:nvPr>
            </p:nvSpPr>
            <p:spPr>
              <a:xfrm>
                <a:off x="686109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11" name="Hexin Shape 2"/>
              <p:cNvSpPr/>
              <p:nvPr>
                <p:custDataLst>
                  <p:tags r:id="rId9"/>
                </p:custDataLst>
              </p:nvPr>
            </p:nvSpPr>
            <p:spPr>
              <a:xfrm>
                <a:off x="5385560" y="3464061"/>
                <a:ext cx="1320800" cy="47942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algn="just" latinLnBrk="1">
                  <a:lnSpc>
                    <a:spcPct val="120000"/>
                  </a:lnSpc>
                </a:pPr>
                <a:r>
                  <a:rPr lang="zh-CN" altLang="en-US" sz="2600" b="1">
                    <a:latin typeface="Times New Roman"/>
                    <a:sym typeface="+mn-lt"/>
                  </a:rPr>
                  <a:t>思维建模</a:t>
                </a:r>
              </a:p>
            </p:txBody>
          </p:sp>
        </p:grpSp>
        <p:cxnSp>
          <p:nvCxnSpPr>
            <p:cNvPr id="12" name="直接连接符 11"/>
            <p:cNvCxnSpPr/>
            <p:nvPr>
              <p:custDataLst>
                <p:tags r:id="rId5"/>
              </p:custDataLst>
            </p:nvPr>
          </p:nvCxnSpPr>
          <p:spPr>
            <a:xfrm>
              <a:off x="334962" y="3936916"/>
              <a:ext cx="11522076" cy="0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  <a:prstDash val="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文本框 8"/>
          <p:cNvSpPr txBox="1"/>
          <p:nvPr>
            <p:custDataLst>
              <p:tags r:id="rId2"/>
            </p:custDataLst>
          </p:nvPr>
        </p:nvSpPr>
        <p:spPr>
          <a:xfrm>
            <a:off x="3455670" y="1429703"/>
            <a:ext cx="5080000" cy="4603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 indent="267970" algn="ctr" defTabSz="266700" fontAlgn="auto">
              <a:lnSpc>
                <a:spcPct val="10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</a:rPr>
              <a:t>溶度积常数计算的几种类型</a:t>
            </a:r>
          </a:p>
        </p:txBody>
      </p:sp>
      <p:graphicFrame>
        <p:nvGraphicFramePr>
          <p:cNvPr id="13" name="表格 12"/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07975" y="2214245"/>
          <a:ext cx="11723370" cy="7249160"/>
        </p:xfrm>
        <a:graphic>
          <a:graphicData uri="http://schemas.openxmlformats.org/drawingml/2006/table">
            <a:tbl>
              <a:tblPr/>
              <a:tblGrid>
                <a:gridCol w="2886075"/>
                <a:gridCol w="8837295"/>
              </a:tblGrid>
              <a:tr h="665480"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考查角度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计算技巧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68580" indent="0" algn="just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计算</a:t>
                      </a:r>
                      <a:r>
                        <a:rPr lang="zh-CN" sz="2400" b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沉淀转化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反应的</a:t>
                      </a:r>
                      <a:r>
                        <a:rPr lang="zh-CN" sz="2400" b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平衡常数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，并判断沉淀转化的程度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just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依据沉淀的</a:t>
                      </a:r>
                      <a:r>
                        <a:rPr lang="zh-CN" sz="2400" b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转化反应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和</a:t>
                      </a:r>
                      <a:r>
                        <a:rPr lang="en-US" altLang="zh-CN" sz="2400" b="1" i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400" b="1" baseline="-25000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，计算该反应的</a:t>
                      </a:r>
                      <a:r>
                        <a:rPr lang="zh-CN" sz="2400" b="1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平衡常数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值越大，转化反应越易进行，转化程度越大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68580" indent="0" algn="just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沉淀</a:t>
                      </a:r>
                      <a:r>
                        <a:rPr lang="zh-CN" sz="2400" b="1">
                          <a:solidFill>
                            <a:srgbClr val="5E48BB"/>
                          </a:solidFill>
                          <a:latin typeface="Times New Roman"/>
                          <a:ea typeface="微软雅黑" panose="020B0503020204020204" pitchFamily="34" charset="-122"/>
                        </a:rPr>
                        <a:t>先后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</a:rPr>
                        <a:t>的计算与判断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68580" indent="0" algn="just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①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沉淀</a:t>
                      </a:r>
                      <a:r>
                        <a:rPr lang="zh-CN" sz="2400" b="1">
                          <a:solidFill>
                            <a:srgbClr val="5E48BB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类型相同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，则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400" b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小的化合物先沉淀；</a:t>
                      </a:r>
                      <a:r>
                        <a:rPr lang="en-US" alt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②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沉淀</a:t>
                      </a:r>
                      <a:r>
                        <a:rPr lang="zh-CN" sz="2400" b="1">
                          <a:solidFill>
                            <a:srgbClr val="5E48BB"/>
                          </a:solidFill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类型不同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，则需要根据</a:t>
                      </a:r>
                      <a:r>
                        <a:rPr lang="en-US" altLang="zh-CN" sz="2400" b="1" i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K</a:t>
                      </a:r>
                      <a:r>
                        <a:rPr lang="en-US" altLang="zh-CN" sz="2400" b="1" baseline="-25000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sp</a:t>
                      </a:r>
                      <a:r>
                        <a:rPr lang="zh-CN" sz="2400" b="1">
                          <a:latin typeface="Times New Roman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a:t>计算出沉淀时的离子浓度，离子浓度小的先沉淀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00008"/>
                      </a:solidFill>
                      <a:prstDash val="solid"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entr" presetSubtype="0" ac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0" y="0"/>
                                      <p:to x="100000" y="100000"/>
                                    </p:animScale>
                                    <p:anim to="" calcmode="lin" valueType="num">
                                      <p:cBhvr>
                                        <p:cTn id="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5"/>
                                          </p:val>
                                        </p:tav>
                                        <p:tav tm="100000">
                                          <p:val>
                                            <p:fltVal val="0.57139"/>
                                          </p:val>
                                        </p:tav>
                                      </p:tavLst>
                                    </p:anim>
                                    <p:animEffect filter="fade">
                                      <p:cBhvr>
                                        <p:cTn id="9" dur="5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to="" calcmode="lin" valueType="num">
                                      <p:cBhvr>
                                        <p:cTn id="1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78"/>
                                          </p:val>
                                        </p:tav>
                                        <p:tav tm="100000">
                                          <p:val>
                                            <p:fltVal val="0.50604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337185" y="871855"/>
            <a:ext cx="11600815" cy="34150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【变式训练】请回答下列问题：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(1)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在化学分析中采用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作指示剂，以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标准溶液滴定溶液中的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，利用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生成砖红色沉淀指示到达滴定终点。当溶液中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恰好完全沉淀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浓度等于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1.0×10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-5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mol·L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时，溶液中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</a:t>
            </a:r>
            <a:r>
              <a:rPr lang="zh-CN" altLang="en-US" sz="2400" b="1" u="sng">
                <a:solidFill>
                  <a:schemeClr val="tx1"/>
                </a:solidFill>
                <a:uFill>
                  <a:solidFill>
                    <a:srgbClr val="000000"/>
                  </a:solidFill>
                </a:u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　　　　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mol·L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，此时溶液中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(CrO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等于</a:t>
            </a:r>
          </a:p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 u="sng">
                <a:solidFill>
                  <a:schemeClr val="tx1"/>
                </a:solidFill>
                <a:uFill>
                  <a:solidFill>
                    <a:srgbClr val="000000"/>
                  </a:solidFill>
                </a:u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　　　　</a:t>
            </a:r>
            <a:r>
              <a:rPr lang="en-US" altLang="zh-CN" sz="2400" b="1" u="sng">
                <a:solidFill>
                  <a:schemeClr val="tx1"/>
                </a:solidFill>
                <a:uFill>
                  <a:solidFill>
                    <a:srgbClr val="000000"/>
                  </a:solidFill>
                </a:u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    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mol·L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已知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分别为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2.0×10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-12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2.0×10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-10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solidFill>
                <a:schemeClr val="tx1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5" name="文本框 4"/>
          <p:cNvSpPr txBox="1"/>
          <p:nvPr>
            <p:custDataLst>
              <p:tags r:id="rId2"/>
            </p:custDataLst>
          </p:nvPr>
        </p:nvSpPr>
        <p:spPr>
          <a:xfrm>
            <a:off x="5207635" y="2608580"/>
            <a:ext cx="1388110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2.0×10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-5</a:t>
            </a:r>
          </a:p>
        </p:txBody>
      </p:sp>
      <p:sp>
        <p:nvSpPr>
          <p:cNvPr id="6" name="文本框 5"/>
          <p:cNvSpPr txBox="1"/>
          <p:nvPr>
            <p:custDataLst>
              <p:tags r:id="rId3"/>
            </p:custDataLst>
          </p:nvPr>
        </p:nvSpPr>
        <p:spPr>
          <a:xfrm>
            <a:off x="489585" y="3879850"/>
            <a:ext cx="11296015" cy="2306955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根据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(AgCl)=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)·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)=2.0×10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-10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，可计算出当溶液中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恰好完全沉淀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浓度等于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-5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mol·L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时，溶液中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)=2.0×10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-5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mol·L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，然后再根据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)·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(CrO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)=2.0×10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，又可计算出此时溶液中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(CrO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)=5.0×10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mol·L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</a:p>
        </p:txBody>
      </p:sp>
      <p:sp>
        <p:nvSpPr>
          <p:cNvPr id="7" name="文本框 6"/>
          <p:cNvSpPr txBox="1"/>
          <p:nvPr>
            <p:custDataLst>
              <p:tags r:id="rId4"/>
            </p:custDataLst>
          </p:nvPr>
        </p:nvSpPr>
        <p:spPr>
          <a:xfrm>
            <a:off x="489585" y="3198178"/>
            <a:ext cx="5080000" cy="46037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5.0×10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-3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圆角矩形 10"/>
          <p:cNvSpPr/>
          <p:nvPr>
            <p:custDataLst>
              <p:tags r:id="rId1"/>
            </p:custDataLst>
          </p:nvPr>
        </p:nvSpPr>
        <p:spPr>
          <a:xfrm>
            <a:off x="737235" y="3985895"/>
            <a:ext cx="10574655" cy="1935480"/>
          </a:xfrm>
          <a:prstGeom prst="roundRect">
            <a:avLst/>
          </a:prstGeom>
          <a:solidFill>
            <a:schemeClr val="bg1"/>
          </a:solidFill>
          <a:ln>
            <a:solidFill>
              <a:srgbClr val="AC39FF"/>
            </a:solidFill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/>
          <p:cNvPicPr/>
          <p:nvPr>
            <p:custDataLst>
              <p:tags r:id="rId2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7745095" y="4362450"/>
            <a:ext cx="1809750" cy="877570"/>
          </a:xfrm>
          <a:prstGeom prst="rect">
            <a:avLst/>
          </a:prstGeom>
        </p:spPr>
      </p:pic>
      <p:pic>
        <p:nvPicPr>
          <p:cNvPr id="7" name="图片 6"/>
          <p:cNvPicPr/>
          <p:nvPr>
            <p:custDataLst>
              <p:tags r:id="rId3"/>
            </p:custDataLst>
          </p:nvPr>
        </p:nvPicPr>
        <p:blipFill>
          <a:blip r:embed="rId11"/>
          <a:stretch>
            <a:fillRect/>
          </a:stretch>
        </p:blipFill>
        <p:spPr>
          <a:xfrm>
            <a:off x="6142990" y="4362450"/>
            <a:ext cx="1602105" cy="985520"/>
          </a:xfrm>
          <a:prstGeom prst="rect">
            <a:avLst/>
          </a:prstGeom>
        </p:spPr>
      </p:pic>
      <p:pic>
        <p:nvPicPr>
          <p:cNvPr id="5" name="图片 4"/>
          <p:cNvPicPr/>
          <p:nvPr>
            <p:custDataLst>
              <p:tags r:id="rId4"/>
            </p:custDataLst>
          </p:nvPr>
        </p:nvPicPr>
        <p:blipFill>
          <a:blip r:embed="rId12"/>
          <a:stretch>
            <a:fillRect/>
          </a:stretch>
        </p:blipFill>
        <p:spPr>
          <a:xfrm>
            <a:off x="4907915" y="4362450"/>
            <a:ext cx="1336040" cy="999490"/>
          </a:xfrm>
          <a:prstGeom prst="rect">
            <a:avLst/>
          </a:prstGeom>
        </p:spPr>
      </p:pic>
      <p:sp>
        <p:nvSpPr>
          <p:cNvPr id="2" name="文本框 1"/>
          <p:cNvSpPr txBox="1"/>
          <p:nvPr>
            <p:custDataLst>
              <p:tags r:id="rId5"/>
            </p:custDataLst>
          </p:nvPr>
        </p:nvSpPr>
        <p:spPr>
          <a:xfrm>
            <a:off x="337185" y="871855"/>
            <a:ext cx="11600815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【变式训练】请回答下列问题：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一定温度下，将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 mol AgCl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固体加入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 L 0.1 mol·L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Na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溶液中，充分搅拌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不考虑液体体积变化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，已知：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(AgCl)=2×10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-10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；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)=1×10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-11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，沉淀转化反应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2AgCl(s)+CO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(aq)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⇌Ag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3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(s)+2Cl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(aq)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的平衡常数为</a:t>
            </a:r>
            <a:r>
              <a:rPr lang="zh-CN" altLang="en-US" sz="2400" b="1" u="sng">
                <a:solidFill>
                  <a:schemeClr val="tx1"/>
                </a:solidFill>
                <a:uFill>
                  <a:solidFill>
                    <a:srgbClr val="000000"/>
                  </a:solidFill>
                </a:u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　　　　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。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</a:t>
            </a:r>
            <a:endParaRPr lang="en-US" altLang="zh-CN" sz="2400" b="1">
              <a:solidFill>
                <a:schemeClr val="tx1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 </a:t>
            </a:r>
            <a:endParaRPr lang="en-US" altLang="zh-CN" sz="2400" b="1">
              <a:solidFill>
                <a:schemeClr val="tx1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3" name="文本框 2"/>
          <p:cNvSpPr txBox="1"/>
          <p:nvPr>
            <p:custDataLst>
              <p:tags r:id="rId6"/>
            </p:custDataLst>
          </p:nvPr>
        </p:nvSpPr>
        <p:spPr>
          <a:xfrm>
            <a:off x="7858125" y="2629535"/>
            <a:ext cx="1283335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4×10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-9</a:t>
            </a:r>
          </a:p>
        </p:txBody>
      </p:sp>
      <p:sp>
        <p:nvSpPr>
          <p:cNvPr id="4" name="文本框 3"/>
          <p:cNvSpPr txBox="1"/>
          <p:nvPr>
            <p:custDataLst>
              <p:tags r:id="rId7"/>
            </p:custDataLst>
          </p:nvPr>
        </p:nvSpPr>
        <p:spPr>
          <a:xfrm>
            <a:off x="737235" y="4631690"/>
            <a:ext cx="10318750" cy="8299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根据离子方程式可知，平衡常数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          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                  =                       =4×10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-9</a:t>
            </a:r>
            <a:endParaRPr lang="en-US" altLang="zh-CN" sz="2400" b="1" baseline="30000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marL="0" indent="0" algn="just" defTabSz="266700">
              <a:spcAft>
                <a:spcPct val="0"/>
              </a:spcAft>
            </a:pPr>
            <a:endParaRPr lang="en-US" altLang="zh-CN" sz="24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" grpId="0"/>
      <p:bldP spid="4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/>
          <p:nvPr>
            <p:custDataLst>
              <p:tags r:id="rId1"/>
            </p:custDataLst>
          </p:nvPr>
        </p:nvPicPr>
        <p:blipFill>
          <a:blip r:embed="rId11"/>
          <a:stretch>
            <a:fillRect/>
          </a:stretch>
        </p:blipFill>
        <p:spPr>
          <a:xfrm>
            <a:off x="5281295" y="3481705"/>
            <a:ext cx="1492250" cy="786765"/>
          </a:xfrm>
          <a:prstGeom prst="rect">
            <a:avLst/>
          </a:prstGeom>
        </p:spPr>
      </p:pic>
      <p:pic>
        <p:nvPicPr>
          <p:cNvPr id="8" name="图片 7"/>
          <p:cNvPicPr/>
          <p:nvPr>
            <p:custDataLst>
              <p:tags r:id="rId2"/>
            </p:custDataLst>
          </p:nvPr>
        </p:nvPicPr>
        <p:blipFill>
          <a:blip r:embed="rId12"/>
          <a:stretch>
            <a:fillRect/>
          </a:stretch>
        </p:blipFill>
        <p:spPr>
          <a:xfrm>
            <a:off x="3926205" y="3438525"/>
            <a:ext cx="1144270" cy="793115"/>
          </a:xfrm>
          <a:prstGeom prst="rect">
            <a:avLst/>
          </a:prstGeom>
        </p:spPr>
      </p:pic>
      <p:pic>
        <p:nvPicPr>
          <p:cNvPr id="6" name="图片 5"/>
          <p:cNvPicPr/>
          <p:nvPr>
            <p:custDataLst>
              <p:tags r:id="rId3"/>
            </p:custDataLst>
          </p:nvPr>
        </p:nvPicPr>
        <p:blipFill>
          <a:blip r:embed="rId13"/>
          <a:stretch>
            <a:fillRect/>
          </a:stretch>
        </p:blipFill>
        <p:spPr>
          <a:xfrm>
            <a:off x="2157730" y="3433445"/>
            <a:ext cx="1557655" cy="750570"/>
          </a:xfrm>
          <a:prstGeom prst="rect">
            <a:avLst/>
          </a:prstGeom>
        </p:spPr>
      </p:pic>
      <p:pic>
        <p:nvPicPr>
          <p:cNvPr id="4" name="图片 3"/>
          <p:cNvPicPr/>
          <p:nvPr>
            <p:custDataLst>
              <p:tags r:id="rId4"/>
            </p:custDataLst>
          </p:nvPr>
        </p:nvPicPr>
        <p:blipFill>
          <a:blip r:embed="rId14"/>
          <a:stretch>
            <a:fillRect/>
          </a:stretch>
        </p:blipFill>
        <p:spPr>
          <a:xfrm>
            <a:off x="590550" y="3255645"/>
            <a:ext cx="1356360" cy="1010920"/>
          </a:xfrm>
          <a:prstGeom prst="rect">
            <a:avLst/>
          </a:prstGeom>
        </p:spPr>
      </p:pic>
      <p:sp>
        <p:nvSpPr>
          <p:cNvPr id="2" name="文本框 1"/>
          <p:cNvSpPr txBox="1"/>
          <p:nvPr>
            <p:custDataLst>
              <p:tags r:id="rId5"/>
            </p:custDataLst>
          </p:nvPr>
        </p:nvSpPr>
        <p:spPr>
          <a:xfrm>
            <a:off x="337185" y="871855"/>
            <a:ext cx="11600815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【变式训练】请回答下列问题：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(3)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在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T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℃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时，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AgBr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在水中的沉淀溶解平衡曲线如图所示。又知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T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℃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时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AgCl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的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K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sp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=4×10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-10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，在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T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℃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时，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AgCl(s)+Br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(aq)⇌AgBr(s)+Cl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(aq)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的平衡常数约为</a:t>
            </a:r>
            <a:r>
              <a:rPr lang="zh-CN" altLang="en-US" sz="2400" b="1" u="sng">
                <a:solidFill>
                  <a:schemeClr val="tx1"/>
                </a:solidFill>
                <a:uFill>
                  <a:solidFill>
                    <a:srgbClr val="000000"/>
                  </a:solidFill>
                </a:u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　　　</a:t>
            </a:r>
            <a:r>
              <a:rPr lang="zh-CN" altLang="en-US" sz="2400" b="1" u="sng">
                <a:uFill>
                  <a:solidFill>
                    <a:srgbClr val="000000"/>
                  </a:solidFill>
                </a:u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　　　　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。 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</a:t>
            </a:r>
            <a:endParaRPr lang="en-US" altLang="zh-CN" sz="2400" b="1">
              <a:solidFill>
                <a:schemeClr val="tx1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solidFill>
                <a:schemeClr val="tx1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pic>
        <p:nvPicPr>
          <p:cNvPr id="1642" name="24JHXXJCXLJZWBA131.EPS"/>
          <p:cNvPicPr>
            <a:picLocks noChangeAspect="1" noChangeArrowheads="1"/>
          </p:cNvPicPr>
          <p:nvPr>
            <p:custDataLst>
              <p:tags r:id="rId6"/>
            </p:custDataLst>
          </p:nvPr>
        </p:nvPicPr>
        <p:blipFill>
          <a:blip r:embed="rId15"/>
          <a:stretch>
            <a:fillRect/>
          </a:stretch>
        </p:blipFill>
        <p:spPr>
          <a:xfrm>
            <a:off x="8797290" y="3921125"/>
            <a:ext cx="3140710" cy="2704465"/>
          </a:xfrm>
          <a:prstGeom prst="rect">
            <a:avLst/>
          </a:prstGeom>
          <a:noFill/>
          <a:ln w="9525">
            <a:noFill/>
            <a:miter lim="800000"/>
          </a:ln>
        </p:spPr>
      </p:pic>
      <p:sp>
        <p:nvSpPr>
          <p:cNvPr id="3" name="文本框 2"/>
          <p:cNvSpPr txBox="1"/>
          <p:nvPr>
            <p:custDataLst>
              <p:tags r:id="rId7"/>
            </p:custDataLst>
          </p:nvPr>
        </p:nvSpPr>
        <p:spPr>
          <a:xfrm>
            <a:off x="305435" y="3438525"/>
            <a:ext cx="8013065" cy="829945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269240" algn="just" defTabSz="266700" fontAlgn="auto">
              <a:lnSpc>
                <a:spcPct val="200000"/>
              </a:lnSpc>
              <a:spcAft>
                <a:spcPct val="0"/>
              </a:spcAft>
            </a:pP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                 =                 =                   =                  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≈816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。</a:t>
            </a:r>
            <a:endParaRPr lang="en-US" altLang="zh-CN" sz="24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12" name="文本框 11"/>
          <p:cNvSpPr txBox="1"/>
          <p:nvPr>
            <p:custDataLst>
              <p:tags r:id="rId8"/>
            </p:custDataLst>
          </p:nvPr>
        </p:nvSpPr>
        <p:spPr>
          <a:xfrm>
            <a:off x="300355" y="2381885"/>
            <a:ext cx="1267460" cy="645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269240" algn="l" defTabSz="266700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</a:rPr>
              <a:t>816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4381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 </a:t>
            </a: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沉淀溶解平衡图像</a:t>
            </a:r>
          </a:p>
        </p:txBody>
      </p:sp>
      <p:sp>
        <p:nvSpPr>
          <p:cNvPr id="7" name="文本框 6"/>
          <p:cNvSpPr txBox="1"/>
          <p:nvPr>
            <p:custDataLst>
              <p:tags r:id="rId2"/>
            </p:custDataLst>
          </p:nvPr>
        </p:nvSpPr>
        <p:spPr>
          <a:xfrm>
            <a:off x="484505" y="1891665"/>
            <a:ext cx="11306175" cy="1753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全国甲卷，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7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 mmol 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配制成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1.0mL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悬浊液，向其中滴加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lg[c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/( 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)](M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或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随加入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溶液体积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(V)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的变化关系如图所示。</a:t>
            </a:r>
          </a:p>
        </p:txBody>
      </p:sp>
      <p:pic>
        <p:nvPicPr>
          <p:cNvPr id="403" name="图片 1000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/>
          <a:stretch>
            <a:fillRect/>
          </a:stretch>
        </p:blipFill>
        <p:spPr>
          <a:xfrm>
            <a:off x="8275320" y="3294380"/>
            <a:ext cx="3916680" cy="2515235"/>
          </a:xfrm>
          <a:prstGeom prst="rect">
            <a:avLst/>
          </a:prstGeom>
        </p:spPr>
      </p:pic>
      <p:sp>
        <p:nvSpPr>
          <p:cNvPr id="8" name="文本框 7"/>
          <p:cNvSpPr txBox="1"/>
          <p:nvPr>
            <p:custDataLst>
              <p:tags r:id="rId4"/>
            </p:custDataLst>
          </p:nvPr>
        </p:nvSpPr>
        <p:spPr>
          <a:xfrm>
            <a:off x="444500" y="3686175"/>
            <a:ext cx="6951345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下列叙述正确的是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     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．交点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处：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(Na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)=2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      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V≤2.0mL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时，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                   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不变 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 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=-7.82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 -lg34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14" name="文本框 13"/>
          <p:cNvSpPr txBox="1"/>
          <p:nvPr>
            <p:custDataLst>
              <p:tags r:id="rId5"/>
            </p:custDataLst>
          </p:nvPr>
        </p:nvSpPr>
        <p:spPr>
          <a:xfrm>
            <a:off x="5846445" y="5843270"/>
            <a:ext cx="6951345" cy="10147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marL="0" indent="234315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28" name="文本框 27"/>
          <p:cNvSpPr txBox="1"/>
          <p:nvPr>
            <p:custDataLst>
              <p:tags r:id="rId6"/>
            </p:custDataLst>
          </p:nvPr>
        </p:nvSpPr>
        <p:spPr>
          <a:xfrm>
            <a:off x="3261360" y="3847148"/>
            <a:ext cx="5080000" cy="46037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  <a:cs typeface="Times New Roman" panose="02020603050405020304" charset="0"/>
              </a:rPr>
              <a:t>D</a:t>
            </a:r>
          </a:p>
        </p:txBody>
      </p:sp>
      <p:grpSp>
        <p:nvGrpSpPr>
          <p:cNvPr id="2" name="组合 1"/>
          <p:cNvGrpSpPr/>
          <p:nvPr>
            <p:custDataLst>
              <p:tags r:id="rId7"/>
            </p:custDataLst>
          </p:nvPr>
        </p:nvGrpSpPr>
        <p:grpSpPr>
          <a:xfrm>
            <a:off x="5035550" y="4141470"/>
            <a:ext cx="3789045" cy="920115"/>
            <a:chOff x="7801" y="4312"/>
            <a:chExt cx="5967" cy="1449"/>
          </a:xfrm>
        </p:grpSpPr>
        <p:sp>
          <p:nvSpPr>
            <p:cNvPr id="3" name="文本框 2"/>
            <p:cNvSpPr txBox="1"/>
            <p:nvPr>
              <p:custDataLst>
                <p:tags r:id="rId12"/>
              </p:custDataLst>
            </p:nvPr>
          </p:nvSpPr>
          <p:spPr>
            <a:xfrm>
              <a:off x="7947" y="5037"/>
              <a:ext cx="3949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CrO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4" name="文本框 3"/>
            <p:cNvSpPr txBox="1"/>
            <p:nvPr>
              <p:custDataLst>
                <p:tags r:id="rId13"/>
              </p:custDataLst>
            </p:nvPr>
          </p:nvSpPr>
          <p:spPr>
            <a:xfrm>
              <a:off x="11572" y="4820"/>
              <a:ext cx="2196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10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-2.21</a:t>
              </a:r>
            </a:p>
          </p:txBody>
        </p:sp>
        <p:cxnSp>
          <p:nvCxnSpPr>
            <p:cNvPr id="5" name="直接连接符 4"/>
            <p:cNvCxnSpPr/>
            <p:nvPr>
              <p:custDataLst>
                <p:tags r:id="rId14"/>
              </p:custDataLst>
            </p:nvPr>
          </p:nvCxnSpPr>
          <p:spPr>
            <a:xfrm>
              <a:off x="7801" y="5084"/>
              <a:ext cx="339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  <p:sp>
          <p:nvSpPr>
            <p:cNvPr id="6" name="文本框 5"/>
            <p:cNvSpPr txBox="1"/>
            <p:nvPr>
              <p:custDataLst>
                <p:tags r:id="rId15"/>
              </p:custDataLst>
            </p:nvPr>
          </p:nvSpPr>
          <p:spPr>
            <a:xfrm>
              <a:off x="8147" y="4312"/>
              <a:ext cx="3949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Ksp(AgCl 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0" name="文本框 9"/>
            <p:cNvSpPr txBox="1"/>
            <p:nvPr>
              <p:custDataLst>
                <p:tags r:id="rId16"/>
              </p:custDataLst>
            </p:nvPr>
          </p:nvSpPr>
          <p:spPr>
            <a:xfrm>
              <a:off x="11197" y="4740"/>
              <a:ext cx="800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>
                  <a:latin typeface="Times New Roman"/>
                  <a:cs typeface="Times New Roman" panose="02020603050405020304" charset="0"/>
                </a:rPr>
                <a:t>=</a:t>
              </a:r>
            </a:p>
          </p:txBody>
        </p:sp>
      </p:grpSp>
      <p:grpSp>
        <p:nvGrpSpPr>
          <p:cNvPr id="16" name="组合 15"/>
          <p:cNvGrpSpPr/>
          <p:nvPr>
            <p:custDataLst>
              <p:tags r:id="rId8"/>
            </p:custDataLst>
          </p:nvPr>
        </p:nvGrpSpPr>
        <p:grpSpPr>
          <a:xfrm>
            <a:off x="3261360" y="4812030"/>
            <a:ext cx="1647190" cy="1078865"/>
            <a:chOff x="7248" y="7804"/>
            <a:chExt cx="2594" cy="1699"/>
          </a:xfrm>
        </p:grpSpPr>
        <p:sp>
          <p:nvSpPr>
            <p:cNvPr id="13" name="文本框 12"/>
            <p:cNvSpPr txBox="1"/>
            <p:nvPr>
              <p:custDataLst>
                <p:tags r:id="rId9"/>
              </p:custDataLst>
            </p:nvPr>
          </p:nvSpPr>
          <p:spPr>
            <a:xfrm>
              <a:off x="7248" y="7804"/>
              <a:ext cx="2594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c(CrO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2" name="文本框 11"/>
            <p:cNvSpPr txBox="1"/>
            <p:nvPr>
              <p:custDataLst>
                <p:tags r:id="rId10"/>
              </p:custDataLst>
            </p:nvPr>
          </p:nvSpPr>
          <p:spPr>
            <a:xfrm>
              <a:off x="7503" y="8779"/>
              <a:ext cx="1895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c(Cl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cxnSp>
          <p:nvCxnSpPr>
            <p:cNvPr id="15" name="直接连接符 14"/>
            <p:cNvCxnSpPr/>
            <p:nvPr>
              <p:custDataLst>
                <p:tags r:id="rId11"/>
              </p:custDataLst>
            </p:nvPr>
          </p:nvCxnSpPr>
          <p:spPr>
            <a:xfrm>
              <a:off x="7248" y="8596"/>
              <a:ext cx="240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4381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 </a:t>
            </a: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沉淀溶解平衡图像</a:t>
            </a:r>
          </a:p>
        </p:txBody>
      </p:sp>
      <p:sp>
        <p:nvSpPr>
          <p:cNvPr id="7" name="文本框 6"/>
          <p:cNvSpPr txBox="1"/>
          <p:nvPr>
            <p:custDataLst>
              <p:tags r:id="rId2"/>
            </p:custDataLst>
          </p:nvPr>
        </p:nvSpPr>
        <p:spPr>
          <a:xfrm>
            <a:off x="484505" y="1891665"/>
            <a:ext cx="11306175" cy="1753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全国甲卷，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7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 mmol 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配制成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1.0mL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悬浊液，向其中滴加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lg[c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/( 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)](M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或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随加入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溶液体积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(V)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的变化关系如图所示。</a:t>
            </a:r>
          </a:p>
        </p:txBody>
      </p:sp>
      <p:pic>
        <p:nvPicPr>
          <p:cNvPr id="403" name="图片 1000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1"/>
          <a:stretch>
            <a:fillRect/>
          </a:stretch>
        </p:blipFill>
        <p:spPr>
          <a:xfrm>
            <a:off x="8275320" y="3294380"/>
            <a:ext cx="3916680" cy="2515235"/>
          </a:xfrm>
          <a:prstGeom prst="rect">
            <a:avLst/>
          </a:prstGeom>
        </p:spPr>
      </p:pic>
      <p:sp>
        <p:nvSpPr>
          <p:cNvPr id="8" name="文本框 7"/>
          <p:cNvSpPr txBox="1"/>
          <p:nvPr>
            <p:custDataLst>
              <p:tags r:id="rId4"/>
            </p:custDataLst>
          </p:nvPr>
        </p:nvSpPr>
        <p:spPr>
          <a:xfrm>
            <a:off x="444500" y="3686175"/>
            <a:ext cx="6951345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下列叙述正确的是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     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．交点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处：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(Na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)=2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      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V≤2.0mL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时，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                   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不变 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 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=-7.82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 -lg34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14" name="文本框 13"/>
          <p:cNvSpPr txBox="1"/>
          <p:nvPr>
            <p:custDataLst>
              <p:tags r:id="rId5"/>
            </p:custDataLst>
          </p:nvPr>
        </p:nvSpPr>
        <p:spPr>
          <a:xfrm>
            <a:off x="5846445" y="5843270"/>
            <a:ext cx="6951345" cy="10147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marL="0" indent="234315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28" name="文本框 27"/>
          <p:cNvSpPr txBox="1"/>
          <p:nvPr>
            <p:custDataLst>
              <p:tags r:id="rId6"/>
            </p:custDataLst>
          </p:nvPr>
        </p:nvSpPr>
        <p:spPr>
          <a:xfrm>
            <a:off x="3261360" y="3847148"/>
            <a:ext cx="5080000" cy="46037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  <a:cs typeface="Times New Roman" panose="02020603050405020304" charset="0"/>
              </a:rPr>
              <a:t>D</a:t>
            </a:r>
          </a:p>
        </p:txBody>
      </p:sp>
      <p:grpSp>
        <p:nvGrpSpPr>
          <p:cNvPr id="16" name="组合 15"/>
          <p:cNvGrpSpPr/>
          <p:nvPr>
            <p:custDataLst>
              <p:tags r:id="rId7"/>
            </p:custDataLst>
          </p:nvPr>
        </p:nvGrpSpPr>
        <p:grpSpPr>
          <a:xfrm>
            <a:off x="3261360" y="4812030"/>
            <a:ext cx="1647190" cy="1078865"/>
            <a:chOff x="7248" y="7804"/>
            <a:chExt cx="2594" cy="1699"/>
          </a:xfrm>
        </p:grpSpPr>
        <p:sp>
          <p:nvSpPr>
            <p:cNvPr id="13" name="文本框 12"/>
            <p:cNvSpPr txBox="1"/>
            <p:nvPr>
              <p:custDataLst>
                <p:tags r:id="rId16"/>
              </p:custDataLst>
            </p:nvPr>
          </p:nvSpPr>
          <p:spPr>
            <a:xfrm>
              <a:off x="7248" y="7804"/>
              <a:ext cx="2594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c(CrO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2" name="文本框 11"/>
            <p:cNvSpPr txBox="1"/>
            <p:nvPr>
              <p:custDataLst>
                <p:tags r:id="rId17"/>
              </p:custDataLst>
            </p:nvPr>
          </p:nvSpPr>
          <p:spPr>
            <a:xfrm>
              <a:off x="7503" y="8779"/>
              <a:ext cx="1895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c(Cl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cxnSp>
          <p:nvCxnSpPr>
            <p:cNvPr id="15" name="直接连接符 14"/>
            <p:cNvCxnSpPr/>
            <p:nvPr>
              <p:custDataLst>
                <p:tags r:id="rId18"/>
              </p:custDataLst>
            </p:nvPr>
          </p:nvCxnSpPr>
          <p:spPr>
            <a:xfrm>
              <a:off x="7248" y="8596"/>
              <a:ext cx="240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</p:grpSp>
      <p:sp>
        <p:nvSpPr>
          <p:cNvPr id="9" name="文本框 8"/>
          <p:cNvSpPr txBox="1"/>
          <p:nvPr>
            <p:custDataLst>
              <p:tags r:id="rId8"/>
            </p:custDataLst>
          </p:nvPr>
        </p:nvSpPr>
        <p:spPr>
          <a:xfrm>
            <a:off x="190500" y="2068195"/>
            <a:ext cx="8388350" cy="4404360"/>
          </a:xfrm>
          <a:prstGeom prst="rect">
            <a:avLst/>
          </a:prstGeom>
          <a:solidFill>
            <a:schemeClr val="bg1"/>
          </a:solidFill>
          <a:ln>
            <a:solidFill>
              <a:srgbClr val="7030A0"/>
            </a:solidFill>
          </a:ln>
        </p:spPr>
        <p:txBody>
          <a:bodyPr wrap="square">
            <a:no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向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1.0mL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含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 mmol Ag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的悬浊液中滴加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0.10mol·L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溶液，发生反应：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(s)+2Cl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(aq)⇌2AgCl(s)+ CrO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，两者恰好完全反应时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, NaCl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溶液的体积为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v(NaCl)=                                                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2mL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之后再加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NaCl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溶液，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c(Cl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增大，据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AgCl(s)⇌Ag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(aq)+Cl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(aq)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K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sp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(AgCl)=c(Ag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)c(Cl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可知，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c(Ag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会随着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c(Cl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增大而减小，所以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2mL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后降低的曲线，即最下方的虚线代表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Ag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，升高的曲线，即中间虚线代表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，则剩余最上方的实线为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CrO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4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2-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曲线。</a:t>
            </a:r>
            <a:endParaRPr lang="zh-CN" altLang="en-US" sz="24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pic>
        <p:nvPicPr>
          <p:cNvPr id="17" name="图片 16"/>
          <p:cNvPicPr/>
          <p:nvPr>
            <p:custDataLst>
              <p:tags r:id="rId9"/>
            </p:custDataLst>
          </p:nvPr>
        </p:nvPicPr>
        <p:blipFill>
          <a:blip r:embed="rId22"/>
          <a:stretch>
            <a:fillRect/>
          </a:stretch>
        </p:blipFill>
        <p:spPr>
          <a:xfrm>
            <a:off x="4440555" y="199390"/>
            <a:ext cx="1405890" cy="260350"/>
          </a:xfrm>
          <a:prstGeom prst="rect">
            <a:avLst/>
          </a:prstGeom>
          <a:solidFill>
            <a:schemeClr val="bg1"/>
          </a:solidFill>
          <a:ln>
            <a:solidFill>
              <a:srgbClr val="7030A0"/>
            </a:solidFill>
          </a:ln>
        </p:spPr>
      </p:pic>
      <p:grpSp>
        <p:nvGrpSpPr>
          <p:cNvPr id="2" name="组合 1"/>
          <p:cNvGrpSpPr/>
          <p:nvPr>
            <p:custDataLst>
              <p:tags r:id="rId10"/>
            </p:custDataLst>
          </p:nvPr>
        </p:nvGrpSpPr>
        <p:grpSpPr>
          <a:xfrm>
            <a:off x="3423285" y="3661410"/>
            <a:ext cx="3789045" cy="925195"/>
            <a:chOff x="7801" y="4305"/>
            <a:chExt cx="5967" cy="1457"/>
          </a:xfrm>
        </p:grpSpPr>
        <p:sp>
          <p:nvSpPr>
            <p:cNvPr id="3" name="文本框 2"/>
            <p:cNvSpPr txBox="1"/>
            <p:nvPr>
              <p:custDataLst>
                <p:tags r:id="rId11"/>
              </p:custDataLst>
            </p:nvPr>
          </p:nvSpPr>
          <p:spPr>
            <a:xfrm>
              <a:off x="7947" y="5037"/>
              <a:ext cx="3949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0.1mol/L</a:t>
              </a:r>
              <a:endPara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4" name="文本框 3"/>
            <p:cNvSpPr txBox="1"/>
            <p:nvPr>
              <p:custDataLst>
                <p:tags r:id="rId12"/>
              </p:custDataLst>
            </p:nvPr>
          </p:nvSpPr>
          <p:spPr>
            <a:xfrm>
              <a:off x="11572" y="4820"/>
              <a:ext cx="2196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2mL</a:t>
              </a:r>
            </a:p>
          </p:txBody>
        </p:sp>
        <p:cxnSp>
          <p:nvCxnSpPr>
            <p:cNvPr id="5" name="直接连接符 4"/>
            <p:cNvCxnSpPr/>
            <p:nvPr>
              <p:custDataLst>
                <p:tags r:id="rId13"/>
              </p:custDataLst>
            </p:nvPr>
          </p:nvCxnSpPr>
          <p:spPr>
            <a:xfrm>
              <a:off x="7801" y="5084"/>
              <a:ext cx="339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  <p:sp>
          <p:nvSpPr>
            <p:cNvPr id="6" name="文本框 5"/>
            <p:cNvSpPr txBox="1"/>
            <p:nvPr>
              <p:custDataLst>
                <p:tags r:id="rId14"/>
              </p:custDataLst>
            </p:nvPr>
          </p:nvSpPr>
          <p:spPr>
            <a:xfrm>
              <a:off x="7849" y="4305"/>
              <a:ext cx="3949" cy="1103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 </a:t>
              </a:r>
              <a:r>
                <a:rPr lang="zh-CN" altLang="en-US" sz="24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×</a:t>
              </a:r>
              <a:r>
                <a:rPr lang="en-US" altLang="zh-CN" sz="24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 0.1 mmol</a:t>
              </a:r>
              <a:endPara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  <a:p>
              <a:endParaRPr lang="zh-CN" altLang="en-US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0" name="文本框 9"/>
            <p:cNvSpPr txBox="1"/>
            <p:nvPr>
              <p:custDataLst>
                <p:tags r:id="rId15"/>
              </p:custDataLst>
            </p:nvPr>
          </p:nvSpPr>
          <p:spPr>
            <a:xfrm>
              <a:off x="11197" y="4740"/>
              <a:ext cx="800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cs typeface="Times New Roman" panose="02020603050405020304" charset="0"/>
                </a:rPr>
                <a:t>=</a:t>
              </a:r>
            </a:p>
          </p:txBody>
        </p:sp>
      </p:grp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9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4381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 </a:t>
            </a: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沉淀溶解平衡图像</a:t>
            </a:r>
          </a:p>
        </p:txBody>
      </p:sp>
      <p:sp>
        <p:nvSpPr>
          <p:cNvPr id="7" name="文本框 6"/>
          <p:cNvSpPr txBox="1"/>
          <p:nvPr>
            <p:custDataLst>
              <p:tags r:id="rId2"/>
            </p:custDataLst>
          </p:nvPr>
        </p:nvSpPr>
        <p:spPr>
          <a:xfrm>
            <a:off x="484505" y="1891665"/>
            <a:ext cx="11306175" cy="1753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全国甲卷，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7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 mmol 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配制成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1.0mL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悬浊液，向其中滴加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lg[c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/( 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)](M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或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随加入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溶液体积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(V)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的变化关系如图所示。</a:t>
            </a:r>
          </a:p>
        </p:txBody>
      </p:sp>
      <p:pic>
        <p:nvPicPr>
          <p:cNvPr id="403" name="图片 1000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3"/>
          <a:stretch>
            <a:fillRect/>
          </a:stretch>
        </p:blipFill>
        <p:spPr>
          <a:xfrm>
            <a:off x="8275320" y="3294380"/>
            <a:ext cx="3916680" cy="2515235"/>
          </a:xfrm>
          <a:prstGeom prst="rect">
            <a:avLst/>
          </a:prstGeom>
        </p:spPr>
      </p:pic>
      <p:sp>
        <p:nvSpPr>
          <p:cNvPr id="8" name="文本框 7"/>
          <p:cNvSpPr txBox="1"/>
          <p:nvPr>
            <p:custDataLst>
              <p:tags r:id="rId4"/>
            </p:custDataLst>
          </p:nvPr>
        </p:nvSpPr>
        <p:spPr>
          <a:xfrm>
            <a:off x="444500" y="3686175"/>
            <a:ext cx="6951345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下列叙述正确的是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     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．交点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处：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(Na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)=2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      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V≤2.0mL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时，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                   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不变 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 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=-7.82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 -lg34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14" name="文本框 13"/>
          <p:cNvSpPr txBox="1"/>
          <p:nvPr>
            <p:custDataLst>
              <p:tags r:id="rId5"/>
            </p:custDataLst>
          </p:nvPr>
        </p:nvSpPr>
        <p:spPr>
          <a:xfrm>
            <a:off x="5846445" y="5843270"/>
            <a:ext cx="6951345" cy="10147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marL="0" indent="234315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28" name="文本框 27"/>
          <p:cNvSpPr txBox="1"/>
          <p:nvPr>
            <p:custDataLst>
              <p:tags r:id="rId6"/>
            </p:custDataLst>
          </p:nvPr>
        </p:nvSpPr>
        <p:spPr>
          <a:xfrm>
            <a:off x="3261360" y="3847148"/>
            <a:ext cx="5080000" cy="46037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  <a:cs typeface="Times New Roman" panose="02020603050405020304" charset="0"/>
              </a:rPr>
              <a:t>D</a:t>
            </a:r>
          </a:p>
        </p:txBody>
      </p:sp>
      <p:grpSp>
        <p:nvGrpSpPr>
          <p:cNvPr id="2" name="组合 1"/>
          <p:cNvGrpSpPr/>
          <p:nvPr>
            <p:custDataLst>
              <p:tags r:id="rId7"/>
            </p:custDataLst>
          </p:nvPr>
        </p:nvGrpSpPr>
        <p:grpSpPr>
          <a:xfrm>
            <a:off x="5035550" y="4141470"/>
            <a:ext cx="3789045" cy="920115"/>
            <a:chOff x="7801" y="4312"/>
            <a:chExt cx="5967" cy="1449"/>
          </a:xfrm>
        </p:grpSpPr>
        <p:sp>
          <p:nvSpPr>
            <p:cNvPr id="3" name="文本框 2"/>
            <p:cNvSpPr txBox="1"/>
            <p:nvPr>
              <p:custDataLst>
                <p:tags r:id="rId16"/>
              </p:custDataLst>
            </p:nvPr>
          </p:nvSpPr>
          <p:spPr>
            <a:xfrm>
              <a:off x="7947" y="5037"/>
              <a:ext cx="3949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CrO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4" name="文本框 3"/>
            <p:cNvSpPr txBox="1"/>
            <p:nvPr>
              <p:custDataLst>
                <p:tags r:id="rId17"/>
              </p:custDataLst>
            </p:nvPr>
          </p:nvSpPr>
          <p:spPr>
            <a:xfrm>
              <a:off x="11572" y="4820"/>
              <a:ext cx="2196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10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-2.21</a:t>
              </a:r>
            </a:p>
          </p:txBody>
        </p:sp>
        <p:cxnSp>
          <p:nvCxnSpPr>
            <p:cNvPr id="5" name="直接连接符 4"/>
            <p:cNvCxnSpPr/>
            <p:nvPr>
              <p:custDataLst>
                <p:tags r:id="rId18"/>
              </p:custDataLst>
            </p:nvPr>
          </p:nvCxnSpPr>
          <p:spPr>
            <a:xfrm>
              <a:off x="7801" y="5084"/>
              <a:ext cx="339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  <p:sp>
          <p:nvSpPr>
            <p:cNvPr id="6" name="文本框 5"/>
            <p:cNvSpPr txBox="1"/>
            <p:nvPr>
              <p:custDataLst>
                <p:tags r:id="rId19"/>
              </p:custDataLst>
            </p:nvPr>
          </p:nvSpPr>
          <p:spPr>
            <a:xfrm>
              <a:off x="8147" y="4312"/>
              <a:ext cx="3949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Ksp(AgCl 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0" name="文本框 9"/>
            <p:cNvSpPr txBox="1"/>
            <p:nvPr>
              <p:custDataLst>
                <p:tags r:id="rId20"/>
              </p:custDataLst>
            </p:nvPr>
          </p:nvSpPr>
          <p:spPr>
            <a:xfrm>
              <a:off x="11197" y="4740"/>
              <a:ext cx="800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>
                  <a:latin typeface="Times New Roman"/>
                  <a:cs typeface="Times New Roman" panose="02020603050405020304" charset="0"/>
                </a:rPr>
                <a:t>=</a:t>
              </a:r>
            </a:p>
          </p:txBody>
        </p:sp>
      </p:grpSp>
      <p:grpSp>
        <p:nvGrpSpPr>
          <p:cNvPr id="16" name="组合 15"/>
          <p:cNvGrpSpPr/>
          <p:nvPr>
            <p:custDataLst>
              <p:tags r:id="rId8"/>
            </p:custDataLst>
          </p:nvPr>
        </p:nvGrpSpPr>
        <p:grpSpPr>
          <a:xfrm>
            <a:off x="3261360" y="4812030"/>
            <a:ext cx="1647190" cy="1078865"/>
            <a:chOff x="7248" y="7804"/>
            <a:chExt cx="2594" cy="1699"/>
          </a:xfrm>
        </p:grpSpPr>
        <p:sp>
          <p:nvSpPr>
            <p:cNvPr id="13" name="文本框 12"/>
            <p:cNvSpPr txBox="1"/>
            <p:nvPr>
              <p:custDataLst>
                <p:tags r:id="rId13"/>
              </p:custDataLst>
            </p:nvPr>
          </p:nvSpPr>
          <p:spPr>
            <a:xfrm>
              <a:off x="7248" y="7804"/>
              <a:ext cx="2594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c(CrO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2" name="文本框 11"/>
            <p:cNvSpPr txBox="1"/>
            <p:nvPr>
              <p:custDataLst>
                <p:tags r:id="rId14"/>
              </p:custDataLst>
            </p:nvPr>
          </p:nvSpPr>
          <p:spPr>
            <a:xfrm>
              <a:off x="7503" y="8779"/>
              <a:ext cx="1895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c(Cl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cxnSp>
          <p:nvCxnSpPr>
            <p:cNvPr id="15" name="直接连接符 14"/>
            <p:cNvCxnSpPr/>
            <p:nvPr>
              <p:custDataLst>
                <p:tags r:id="rId15"/>
              </p:custDataLst>
            </p:nvPr>
          </p:nvCxnSpPr>
          <p:spPr>
            <a:xfrm>
              <a:off x="7248" y="8596"/>
              <a:ext cx="240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</p:grpSp>
      <p:grpSp>
        <p:nvGrpSpPr>
          <p:cNvPr id="9" name="组合 8"/>
          <p:cNvGrpSpPr/>
          <p:nvPr>
            <p:custDataLst>
              <p:tags r:id="rId9"/>
            </p:custDataLst>
          </p:nvPr>
        </p:nvGrpSpPr>
        <p:grpSpPr>
          <a:xfrm>
            <a:off x="4486191" y="4397988"/>
            <a:ext cx="474978" cy="474978"/>
            <a:chOff x="2992397" y="3789765"/>
            <a:chExt cx="970744" cy="970744"/>
          </a:xfrm>
        </p:grpSpPr>
        <p:sp>
          <p:nvSpPr>
            <p:cNvPr id="17" name="矩形: 圆角 8"/>
            <p:cNvSpPr/>
            <p:nvPr>
              <p:custDataLst>
                <p:tags r:id="rId11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  <p:sp>
          <p:nvSpPr>
            <p:cNvPr id="18" name="KSO_Shape"/>
            <p:cNvSpPr/>
            <p:nvPr>
              <p:custDataLst>
                <p:tags r:id="rId12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</p:grpSp>
      <p:sp>
        <p:nvSpPr>
          <p:cNvPr id="19" name="文本框 18"/>
          <p:cNvSpPr txBox="1"/>
          <p:nvPr>
            <p:custDataLst>
              <p:tags r:id="rId10"/>
            </p:custDataLst>
          </p:nvPr>
        </p:nvSpPr>
        <p:spPr>
          <a:xfrm>
            <a:off x="263525" y="2203450"/>
            <a:ext cx="8561070" cy="1938020"/>
          </a:xfrm>
          <a:prstGeom prst="rect">
            <a:avLst/>
          </a:prstGeom>
          <a:solidFill>
            <a:schemeClr val="bg1"/>
          </a:solidFill>
          <a:ln>
            <a:solidFill>
              <a:srgbClr val="7030A0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2mL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溶液恰好完全反应，则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点时溶质为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，电荷守恒：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(Na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)+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)+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)=2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)+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)+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，此时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可忽略不计，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点为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曲线的交点，即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，则溶液中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(Na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)≈3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4381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 </a:t>
            </a: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沉淀溶解平衡图像</a:t>
            </a:r>
          </a:p>
        </p:txBody>
      </p:sp>
      <p:sp>
        <p:nvSpPr>
          <p:cNvPr id="7" name="文本框 6"/>
          <p:cNvSpPr txBox="1"/>
          <p:nvPr>
            <p:custDataLst>
              <p:tags r:id="rId2"/>
            </p:custDataLst>
          </p:nvPr>
        </p:nvSpPr>
        <p:spPr>
          <a:xfrm>
            <a:off x="484505" y="1891665"/>
            <a:ext cx="11306175" cy="1753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全国甲卷，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7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 mmol 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配制成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1.0mL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悬浊液，向其中滴加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lg[c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/( 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)](M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或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随加入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溶液体积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(V)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的变化关系如图所示。</a:t>
            </a:r>
          </a:p>
        </p:txBody>
      </p:sp>
      <p:pic>
        <p:nvPicPr>
          <p:cNvPr id="403" name="图片 1000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2"/>
          <a:stretch>
            <a:fillRect/>
          </a:stretch>
        </p:blipFill>
        <p:spPr>
          <a:xfrm>
            <a:off x="8275320" y="3294380"/>
            <a:ext cx="3916680" cy="2515235"/>
          </a:xfrm>
          <a:prstGeom prst="rect">
            <a:avLst/>
          </a:prstGeom>
        </p:spPr>
      </p:pic>
      <p:sp>
        <p:nvSpPr>
          <p:cNvPr id="8" name="文本框 7"/>
          <p:cNvSpPr txBox="1"/>
          <p:nvPr>
            <p:custDataLst>
              <p:tags r:id="rId4"/>
            </p:custDataLst>
          </p:nvPr>
        </p:nvSpPr>
        <p:spPr>
          <a:xfrm>
            <a:off x="444500" y="3686175"/>
            <a:ext cx="6951345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下列叙述正确的是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     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．交点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处：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(Na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)=2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      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V≤2.0mL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时，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                   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不变 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 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=-7.82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 -lg34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14" name="文本框 13"/>
          <p:cNvSpPr txBox="1"/>
          <p:nvPr>
            <p:custDataLst>
              <p:tags r:id="rId5"/>
            </p:custDataLst>
          </p:nvPr>
        </p:nvSpPr>
        <p:spPr>
          <a:xfrm>
            <a:off x="5846445" y="5843270"/>
            <a:ext cx="6951345" cy="10147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marL="0" indent="234315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28" name="文本框 27"/>
          <p:cNvSpPr txBox="1"/>
          <p:nvPr>
            <p:custDataLst>
              <p:tags r:id="rId6"/>
            </p:custDataLst>
          </p:nvPr>
        </p:nvSpPr>
        <p:spPr>
          <a:xfrm>
            <a:off x="3261360" y="3847148"/>
            <a:ext cx="5080000" cy="46037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  <a:cs typeface="Times New Roman" panose="02020603050405020304" charset="0"/>
              </a:rPr>
              <a:t>D</a:t>
            </a:r>
          </a:p>
        </p:txBody>
      </p:sp>
      <p:grpSp>
        <p:nvGrpSpPr>
          <p:cNvPr id="2" name="组合 1"/>
          <p:cNvGrpSpPr/>
          <p:nvPr>
            <p:custDataLst>
              <p:tags r:id="rId7"/>
            </p:custDataLst>
          </p:nvPr>
        </p:nvGrpSpPr>
        <p:grpSpPr>
          <a:xfrm>
            <a:off x="5035550" y="4141470"/>
            <a:ext cx="3789045" cy="920115"/>
            <a:chOff x="7801" y="4312"/>
            <a:chExt cx="5967" cy="1449"/>
          </a:xfrm>
        </p:grpSpPr>
        <p:sp>
          <p:nvSpPr>
            <p:cNvPr id="3" name="文本框 2"/>
            <p:cNvSpPr txBox="1"/>
            <p:nvPr>
              <p:custDataLst>
                <p:tags r:id="rId25"/>
              </p:custDataLst>
            </p:nvPr>
          </p:nvSpPr>
          <p:spPr>
            <a:xfrm>
              <a:off x="7947" y="5037"/>
              <a:ext cx="3949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CrO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4" name="文本框 3"/>
            <p:cNvSpPr txBox="1"/>
            <p:nvPr>
              <p:custDataLst>
                <p:tags r:id="rId26"/>
              </p:custDataLst>
            </p:nvPr>
          </p:nvSpPr>
          <p:spPr>
            <a:xfrm>
              <a:off x="11572" y="4820"/>
              <a:ext cx="2196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10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-2.21</a:t>
              </a:r>
            </a:p>
          </p:txBody>
        </p:sp>
        <p:cxnSp>
          <p:nvCxnSpPr>
            <p:cNvPr id="5" name="直接连接符 4"/>
            <p:cNvCxnSpPr/>
            <p:nvPr>
              <p:custDataLst>
                <p:tags r:id="rId27"/>
              </p:custDataLst>
            </p:nvPr>
          </p:nvCxnSpPr>
          <p:spPr>
            <a:xfrm>
              <a:off x="7801" y="5084"/>
              <a:ext cx="339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  <p:sp>
          <p:nvSpPr>
            <p:cNvPr id="6" name="文本框 5"/>
            <p:cNvSpPr txBox="1"/>
            <p:nvPr>
              <p:custDataLst>
                <p:tags r:id="rId28"/>
              </p:custDataLst>
            </p:nvPr>
          </p:nvSpPr>
          <p:spPr>
            <a:xfrm>
              <a:off x="8147" y="4312"/>
              <a:ext cx="3949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Ksp(AgCl 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0" name="文本框 9"/>
            <p:cNvSpPr txBox="1"/>
            <p:nvPr>
              <p:custDataLst>
                <p:tags r:id="rId29"/>
              </p:custDataLst>
            </p:nvPr>
          </p:nvSpPr>
          <p:spPr>
            <a:xfrm>
              <a:off x="11197" y="4740"/>
              <a:ext cx="800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>
                  <a:latin typeface="Times New Roman"/>
                  <a:cs typeface="Times New Roman" panose="02020603050405020304" charset="0"/>
                </a:rPr>
                <a:t>=</a:t>
              </a:r>
            </a:p>
          </p:txBody>
        </p:sp>
      </p:grpSp>
      <p:grpSp>
        <p:nvGrpSpPr>
          <p:cNvPr id="16" name="组合 15"/>
          <p:cNvGrpSpPr/>
          <p:nvPr>
            <p:custDataLst>
              <p:tags r:id="rId8"/>
            </p:custDataLst>
          </p:nvPr>
        </p:nvGrpSpPr>
        <p:grpSpPr>
          <a:xfrm>
            <a:off x="3261360" y="4812030"/>
            <a:ext cx="1647190" cy="1078865"/>
            <a:chOff x="7248" y="7804"/>
            <a:chExt cx="2594" cy="1699"/>
          </a:xfrm>
        </p:grpSpPr>
        <p:sp>
          <p:nvSpPr>
            <p:cNvPr id="13" name="文本框 12"/>
            <p:cNvSpPr txBox="1"/>
            <p:nvPr>
              <p:custDataLst>
                <p:tags r:id="rId22"/>
              </p:custDataLst>
            </p:nvPr>
          </p:nvSpPr>
          <p:spPr>
            <a:xfrm>
              <a:off x="7248" y="7804"/>
              <a:ext cx="2594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c(CrO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2" name="文本框 11"/>
            <p:cNvSpPr txBox="1"/>
            <p:nvPr>
              <p:custDataLst>
                <p:tags r:id="rId23"/>
              </p:custDataLst>
            </p:nvPr>
          </p:nvSpPr>
          <p:spPr>
            <a:xfrm>
              <a:off x="7503" y="8779"/>
              <a:ext cx="1895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c(Cl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cxnSp>
          <p:nvCxnSpPr>
            <p:cNvPr id="15" name="直接连接符 14"/>
            <p:cNvCxnSpPr/>
            <p:nvPr>
              <p:custDataLst>
                <p:tags r:id="rId24"/>
              </p:custDataLst>
            </p:nvPr>
          </p:nvCxnSpPr>
          <p:spPr>
            <a:xfrm>
              <a:off x="7248" y="8596"/>
              <a:ext cx="240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</p:grpSp>
      <p:grpSp>
        <p:nvGrpSpPr>
          <p:cNvPr id="9" name="组合 8"/>
          <p:cNvGrpSpPr/>
          <p:nvPr>
            <p:custDataLst>
              <p:tags r:id="rId9"/>
            </p:custDataLst>
          </p:nvPr>
        </p:nvGrpSpPr>
        <p:grpSpPr>
          <a:xfrm>
            <a:off x="8507646" y="4413863"/>
            <a:ext cx="474978" cy="474978"/>
            <a:chOff x="2992397" y="3789765"/>
            <a:chExt cx="970744" cy="970744"/>
          </a:xfrm>
        </p:grpSpPr>
        <p:sp>
          <p:nvSpPr>
            <p:cNvPr id="17" name="矩形: 圆角 8"/>
            <p:cNvSpPr/>
            <p:nvPr>
              <p:custDataLst>
                <p:tags r:id="rId20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  <p:sp>
          <p:nvSpPr>
            <p:cNvPr id="18" name="KSO_Shape"/>
            <p:cNvSpPr/>
            <p:nvPr>
              <p:custDataLst>
                <p:tags r:id="rId21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</p:grpSp>
      <p:grpSp>
        <p:nvGrpSpPr>
          <p:cNvPr id="19" name="组合 18"/>
          <p:cNvGrpSpPr/>
          <p:nvPr>
            <p:custDataLst>
              <p:tags r:id="rId10"/>
            </p:custDataLst>
          </p:nvPr>
        </p:nvGrpSpPr>
        <p:grpSpPr>
          <a:xfrm>
            <a:off x="4375066" y="4371318"/>
            <a:ext cx="474978" cy="474978"/>
            <a:chOff x="2992397" y="3789765"/>
            <a:chExt cx="970744" cy="970744"/>
          </a:xfrm>
        </p:grpSpPr>
        <p:sp>
          <p:nvSpPr>
            <p:cNvPr id="20" name="矩形: 圆角 8"/>
            <p:cNvSpPr/>
            <p:nvPr>
              <p:custDataLst>
                <p:tags r:id="rId18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  <p:sp>
          <p:nvSpPr>
            <p:cNvPr id="21" name="KSO_Shape"/>
            <p:cNvSpPr/>
            <p:nvPr>
              <p:custDataLst>
                <p:tags r:id="rId19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</p:grpSp>
      <p:sp>
        <p:nvSpPr>
          <p:cNvPr id="22" name="文本框 21"/>
          <p:cNvSpPr txBox="1"/>
          <p:nvPr>
            <p:custDataLst>
              <p:tags r:id="rId11"/>
            </p:custDataLst>
          </p:nvPr>
        </p:nvSpPr>
        <p:spPr>
          <a:xfrm>
            <a:off x="294640" y="1960880"/>
            <a:ext cx="9042400" cy="2231390"/>
          </a:xfrm>
          <a:prstGeom prst="rect">
            <a:avLst/>
          </a:prstGeom>
          <a:solidFill>
            <a:schemeClr val="bg1"/>
          </a:solidFill>
          <a:ln>
            <a:solidFill>
              <a:srgbClr val="7030A0"/>
            </a:solidFill>
          </a:ln>
        </p:spPr>
        <p:txBody>
          <a:bodyPr wrap="square">
            <a:no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当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V(NaCl)=1.0mL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时，有一半的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转化为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共存，均达到沉淀溶解平衡，取图中横坐标为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1.0mL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的点，得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(AgCl)= c(Ag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)c(Cl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)=10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-5.18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×10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-4.57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=10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-9.75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 c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)c(CrO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)=(10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-5.18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×10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-1.60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=10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-11.96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endParaRPr lang="zh-CN" altLang="en-US" sz="20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endParaRPr lang="zh-CN" altLang="en-US" sz="20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grpSp>
        <p:nvGrpSpPr>
          <p:cNvPr id="23" name="组合 22"/>
          <p:cNvGrpSpPr/>
          <p:nvPr>
            <p:custDataLst>
              <p:tags r:id="rId12"/>
            </p:custDataLst>
          </p:nvPr>
        </p:nvGrpSpPr>
        <p:grpSpPr>
          <a:xfrm>
            <a:off x="629285" y="3307080"/>
            <a:ext cx="3789045" cy="859155"/>
            <a:chOff x="7801" y="4312"/>
            <a:chExt cx="5967" cy="1353"/>
          </a:xfrm>
        </p:grpSpPr>
        <p:sp>
          <p:nvSpPr>
            <p:cNvPr id="24" name="文本框 23"/>
            <p:cNvSpPr txBox="1"/>
            <p:nvPr>
              <p:custDataLst>
                <p:tags r:id="rId13"/>
              </p:custDataLst>
            </p:nvPr>
          </p:nvSpPr>
          <p:spPr>
            <a:xfrm>
              <a:off x="7947" y="5037"/>
              <a:ext cx="3949" cy="62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</a:t>
              </a:r>
              <a:r>
                <a:rPr lang="en-US" altLang="zh-CN" sz="2000" b="1" baseline="-25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</a:t>
              </a:r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CrO</a:t>
              </a:r>
              <a:r>
                <a:rPr lang="en-US" altLang="zh-CN" sz="2000" b="1" baseline="-25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25" name="文本框 24"/>
            <p:cNvSpPr txBox="1"/>
            <p:nvPr>
              <p:custDataLst>
                <p:tags r:id="rId14"/>
              </p:custDataLst>
            </p:nvPr>
          </p:nvSpPr>
          <p:spPr>
            <a:xfrm>
              <a:off x="11572" y="4820"/>
              <a:ext cx="2196" cy="62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10</a:t>
              </a:r>
              <a:r>
                <a:rPr lang="en-US" altLang="zh-CN" sz="2000" b="1" baseline="30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2.21</a:t>
              </a:r>
            </a:p>
          </p:txBody>
        </p:sp>
        <p:cxnSp>
          <p:nvCxnSpPr>
            <p:cNvPr id="26" name="直接连接符 25"/>
            <p:cNvCxnSpPr/>
            <p:nvPr>
              <p:custDataLst>
                <p:tags r:id="rId15"/>
              </p:custDataLst>
            </p:nvPr>
          </p:nvCxnSpPr>
          <p:spPr>
            <a:xfrm>
              <a:off x="7801" y="5084"/>
              <a:ext cx="339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  <p:sp>
          <p:nvSpPr>
            <p:cNvPr id="27" name="文本框 26"/>
            <p:cNvSpPr txBox="1"/>
            <p:nvPr>
              <p:custDataLst>
                <p:tags r:id="rId16"/>
              </p:custDataLst>
            </p:nvPr>
          </p:nvSpPr>
          <p:spPr>
            <a:xfrm>
              <a:off x="8147" y="4312"/>
              <a:ext cx="3949" cy="62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Ksp(AgCl )</a:t>
              </a:r>
              <a:endPara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29" name="文本框 28"/>
            <p:cNvSpPr txBox="1"/>
            <p:nvPr>
              <p:custDataLst>
                <p:tags r:id="rId17"/>
              </p:custDataLst>
            </p:nvPr>
          </p:nvSpPr>
          <p:spPr>
            <a:xfrm>
              <a:off x="11197" y="4740"/>
              <a:ext cx="800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>
                  <a:solidFill>
                    <a:srgbClr val="FF0000"/>
                  </a:solidFill>
                  <a:latin typeface="Times New Roman"/>
                  <a:cs typeface="Times New Roman" panose="02020603050405020304" charset="0"/>
                </a:rPr>
                <a:t>=</a:t>
              </a:r>
            </a:p>
          </p:txBody>
        </p:sp>
      </p:grp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4381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 </a:t>
            </a: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沉淀溶解平衡图像</a:t>
            </a:r>
          </a:p>
        </p:txBody>
      </p:sp>
      <p:sp>
        <p:nvSpPr>
          <p:cNvPr id="7" name="文本框 6"/>
          <p:cNvSpPr txBox="1"/>
          <p:nvPr>
            <p:custDataLst>
              <p:tags r:id="rId2"/>
            </p:custDataLst>
          </p:nvPr>
        </p:nvSpPr>
        <p:spPr>
          <a:xfrm>
            <a:off x="484505" y="1891665"/>
            <a:ext cx="11306175" cy="1753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全国甲卷，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7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 mmol 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配制成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1.0mL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悬浊液，向其中滴加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lg[c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/( 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)](M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或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随加入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溶液体积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(V)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的变化关系如图所示。</a:t>
            </a:r>
          </a:p>
        </p:txBody>
      </p:sp>
      <p:pic>
        <p:nvPicPr>
          <p:cNvPr id="403" name="图片 1000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8"/>
          <a:stretch>
            <a:fillRect/>
          </a:stretch>
        </p:blipFill>
        <p:spPr>
          <a:xfrm>
            <a:off x="8275320" y="3294380"/>
            <a:ext cx="3916680" cy="2515235"/>
          </a:xfrm>
          <a:prstGeom prst="rect">
            <a:avLst/>
          </a:prstGeom>
        </p:spPr>
      </p:pic>
      <p:sp>
        <p:nvSpPr>
          <p:cNvPr id="8" name="文本框 7"/>
          <p:cNvSpPr txBox="1"/>
          <p:nvPr>
            <p:custDataLst>
              <p:tags r:id="rId4"/>
            </p:custDataLst>
          </p:nvPr>
        </p:nvSpPr>
        <p:spPr>
          <a:xfrm>
            <a:off x="444500" y="3686175"/>
            <a:ext cx="6951345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下列叙述正确的是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     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．交点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处：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(Na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)=2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      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V≤2.0mL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时，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                   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不变 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 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=-7.82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 -lg34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14" name="文本框 13"/>
          <p:cNvSpPr txBox="1"/>
          <p:nvPr>
            <p:custDataLst>
              <p:tags r:id="rId5"/>
            </p:custDataLst>
          </p:nvPr>
        </p:nvSpPr>
        <p:spPr>
          <a:xfrm>
            <a:off x="5846445" y="5843270"/>
            <a:ext cx="6951345" cy="10147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marL="0" indent="234315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28" name="文本框 27"/>
          <p:cNvSpPr txBox="1"/>
          <p:nvPr>
            <p:custDataLst>
              <p:tags r:id="rId6"/>
            </p:custDataLst>
          </p:nvPr>
        </p:nvSpPr>
        <p:spPr>
          <a:xfrm>
            <a:off x="3261360" y="3847148"/>
            <a:ext cx="5080000" cy="46037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  <a:cs typeface="Times New Roman" panose="02020603050405020304" charset="0"/>
              </a:rPr>
              <a:t>D</a:t>
            </a:r>
          </a:p>
        </p:txBody>
      </p:sp>
      <p:grpSp>
        <p:nvGrpSpPr>
          <p:cNvPr id="2" name="组合 1"/>
          <p:cNvGrpSpPr/>
          <p:nvPr>
            <p:custDataLst>
              <p:tags r:id="rId7"/>
            </p:custDataLst>
          </p:nvPr>
        </p:nvGrpSpPr>
        <p:grpSpPr>
          <a:xfrm>
            <a:off x="5035550" y="4141470"/>
            <a:ext cx="3789045" cy="920115"/>
            <a:chOff x="7801" y="4312"/>
            <a:chExt cx="5967" cy="1449"/>
          </a:xfrm>
        </p:grpSpPr>
        <p:sp>
          <p:nvSpPr>
            <p:cNvPr id="3" name="文本框 2"/>
            <p:cNvSpPr txBox="1"/>
            <p:nvPr>
              <p:custDataLst>
                <p:tags r:id="rId41"/>
              </p:custDataLst>
            </p:nvPr>
          </p:nvSpPr>
          <p:spPr>
            <a:xfrm>
              <a:off x="7947" y="5037"/>
              <a:ext cx="3949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CrO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4" name="文本框 3"/>
            <p:cNvSpPr txBox="1"/>
            <p:nvPr>
              <p:custDataLst>
                <p:tags r:id="rId42"/>
              </p:custDataLst>
            </p:nvPr>
          </p:nvSpPr>
          <p:spPr>
            <a:xfrm>
              <a:off x="11572" y="4820"/>
              <a:ext cx="2196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10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-2.21</a:t>
              </a:r>
            </a:p>
          </p:txBody>
        </p:sp>
        <p:cxnSp>
          <p:nvCxnSpPr>
            <p:cNvPr id="5" name="直接连接符 4"/>
            <p:cNvCxnSpPr/>
            <p:nvPr>
              <p:custDataLst>
                <p:tags r:id="rId43"/>
              </p:custDataLst>
            </p:nvPr>
          </p:nvCxnSpPr>
          <p:spPr>
            <a:xfrm>
              <a:off x="7801" y="5084"/>
              <a:ext cx="339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  <p:sp>
          <p:nvSpPr>
            <p:cNvPr id="6" name="文本框 5"/>
            <p:cNvSpPr txBox="1"/>
            <p:nvPr>
              <p:custDataLst>
                <p:tags r:id="rId44"/>
              </p:custDataLst>
            </p:nvPr>
          </p:nvSpPr>
          <p:spPr>
            <a:xfrm>
              <a:off x="8147" y="4312"/>
              <a:ext cx="3949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Ksp(AgCl 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0" name="文本框 9"/>
            <p:cNvSpPr txBox="1"/>
            <p:nvPr>
              <p:custDataLst>
                <p:tags r:id="rId45"/>
              </p:custDataLst>
            </p:nvPr>
          </p:nvSpPr>
          <p:spPr>
            <a:xfrm>
              <a:off x="11197" y="4740"/>
              <a:ext cx="800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>
                  <a:latin typeface="Times New Roman"/>
                  <a:cs typeface="Times New Roman" panose="02020603050405020304" charset="0"/>
                </a:rPr>
                <a:t>=</a:t>
              </a:r>
            </a:p>
          </p:txBody>
        </p:sp>
      </p:grpSp>
      <p:grpSp>
        <p:nvGrpSpPr>
          <p:cNvPr id="16" name="组合 15"/>
          <p:cNvGrpSpPr/>
          <p:nvPr>
            <p:custDataLst>
              <p:tags r:id="rId8"/>
            </p:custDataLst>
          </p:nvPr>
        </p:nvGrpSpPr>
        <p:grpSpPr>
          <a:xfrm>
            <a:off x="3261360" y="5086350"/>
            <a:ext cx="1647190" cy="1078865"/>
            <a:chOff x="7248" y="7804"/>
            <a:chExt cx="2594" cy="1699"/>
          </a:xfrm>
        </p:grpSpPr>
        <p:sp>
          <p:nvSpPr>
            <p:cNvPr id="13" name="文本框 12"/>
            <p:cNvSpPr txBox="1"/>
            <p:nvPr>
              <p:custDataLst>
                <p:tags r:id="rId38"/>
              </p:custDataLst>
            </p:nvPr>
          </p:nvSpPr>
          <p:spPr>
            <a:xfrm>
              <a:off x="7248" y="7804"/>
              <a:ext cx="2594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c(CrO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2" name="文本框 11"/>
            <p:cNvSpPr txBox="1"/>
            <p:nvPr>
              <p:custDataLst>
                <p:tags r:id="rId39"/>
              </p:custDataLst>
            </p:nvPr>
          </p:nvSpPr>
          <p:spPr>
            <a:xfrm>
              <a:off x="7503" y="8779"/>
              <a:ext cx="1895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c(Cl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cxnSp>
          <p:nvCxnSpPr>
            <p:cNvPr id="15" name="直接连接符 14"/>
            <p:cNvCxnSpPr/>
            <p:nvPr>
              <p:custDataLst>
                <p:tags r:id="rId40"/>
              </p:custDataLst>
            </p:nvPr>
          </p:nvCxnSpPr>
          <p:spPr>
            <a:xfrm>
              <a:off x="7248" y="8596"/>
              <a:ext cx="240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</p:grpSp>
      <p:grpSp>
        <p:nvGrpSpPr>
          <p:cNvPr id="9" name="组合 8"/>
          <p:cNvGrpSpPr/>
          <p:nvPr>
            <p:custDataLst>
              <p:tags r:id="rId9"/>
            </p:custDataLst>
          </p:nvPr>
        </p:nvGrpSpPr>
        <p:grpSpPr>
          <a:xfrm>
            <a:off x="4375066" y="4387193"/>
            <a:ext cx="474978" cy="474978"/>
            <a:chOff x="2992397" y="3789765"/>
            <a:chExt cx="970744" cy="970744"/>
          </a:xfrm>
        </p:grpSpPr>
        <p:sp>
          <p:nvSpPr>
            <p:cNvPr id="17" name="矩形: 圆角 8"/>
            <p:cNvSpPr/>
            <p:nvPr>
              <p:custDataLst>
                <p:tags r:id="rId36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  <p:sp>
          <p:nvSpPr>
            <p:cNvPr id="18" name="KSO_Shape"/>
            <p:cNvSpPr/>
            <p:nvPr>
              <p:custDataLst>
                <p:tags r:id="rId37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</p:grpSp>
      <p:grpSp>
        <p:nvGrpSpPr>
          <p:cNvPr id="19" name="组合 18"/>
          <p:cNvGrpSpPr/>
          <p:nvPr>
            <p:custDataLst>
              <p:tags r:id="rId10"/>
            </p:custDataLst>
          </p:nvPr>
        </p:nvGrpSpPr>
        <p:grpSpPr>
          <a:xfrm>
            <a:off x="5563786" y="5353663"/>
            <a:ext cx="474978" cy="474978"/>
            <a:chOff x="2992397" y="3789765"/>
            <a:chExt cx="970744" cy="970744"/>
          </a:xfrm>
        </p:grpSpPr>
        <p:sp>
          <p:nvSpPr>
            <p:cNvPr id="20" name="矩形: 圆角 8"/>
            <p:cNvSpPr/>
            <p:nvPr>
              <p:custDataLst>
                <p:tags r:id="rId34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  <p:sp>
          <p:nvSpPr>
            <p:cNvPr id="21" name="KSO_Shape"/>
            <p:cNvSpPr/>
            <p:nvPr>
              <p:custDataLst>
                <p:tags r:id="rId35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</p:grpSp>
      <p:grpSp>
        <p:nvGrpSpPr>
          <p:cNvPr id="22" name="组合 21"/>
          <p:cNvGrpSpPr/>
          <p:nvPr>
            <p:custDataLst>
              <p:tags r:id="rId11"/>
            </p:custDataLst>
          </p:nvPr>
        </p:nvGrpSpPr>
        <p:grpSpPr>
          <a:xfrm>
            <a:off x="9467131" y="4309723"/>
            <a:ext cx="474978" cy="474978"/>
            <a:chOff x="2992397" y="3789765"/>
            <a:chExt cx="970744" cy="970744"/>
          </a:xfrm>
        </p:grpSpPr>
        <p:sp>
          <p:nvSpPr>
            <p:cNvPr id="23" name="矩形: 圆角 8"/>
            <p:cNvSpPr/>
            <p:nvPr>
              <p:custDataLst>
                <p:tags r:id="rId32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  <p:sp>
          <p:nvSpPr>
            <p:cNvPr id="24" name="KSO_Shape"/>
            <p:cNvSpPr/>
            <p:nvPr>
              <p:custDataLst>
                <p:tags r:id="rId33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</p:grpSp>
      <p:sp>
        <p:nvSpPr>
          <p:cNvPr id="25" name="文本框 24"/>
          <p:cNvSpPr txBox="1"/>
          <p:nvPr>
            <p:custDataLst>
              <p:tags r:id="rId12"/>
            </p:custDataLst>
          </p:nvPr>
        </p:nvSpPr>
        <p:spPr>
          <a:xfrm>
            <a:off x="253365" y="1790700"/>
            <a:ext cx="9035415" cy="3163570"/>
          </a:xfrm>
          <a:prstGeom prst="rect">
            <a:avLst/>
          </a:prstGeom>
          <a:solidFill>
            <a:schemeClr val="bg1"/>
          </a:solidFill>
          <a:ln>
            <a:solidFill>
              <a:srgbClr val="7030A0"/>
            </a:solidFill>
          </a:ln>
        </p:spPr>
        <p:txBody>
          <a:bodyPr wrap="square">
            <a:no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V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＜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2.0mL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未沉淀完全，体系中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共存，则</a:t>
            </a:r>
          </a:p>
          <a:p>
            <a:pPr marL="0" indent="0" algn="just" defTabSz="266700">
              <a:spcAft>
                <a:spcPct val="0"/>
              </a:spcAft>
            </a:pPr>
            <a:endParaRPr lang="zh-CN" altLang="en-US" sz="20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marL="0" indent="0" algn="just" defTabSz="266700">
              <a:spcAft>
                <a:spcPct val="0"/>
              </a:spcAft>
            </a:pP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 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                                                                        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sym typeface="+mn-ea"/>
              </a:rPr>
              <a:t>为定值，即</a:t>
            </a:r>
          </a:p>
          <a:p>
            <a:pPr marL="0" indent="0" algn="just" defTabSz="266700">
              <a:spcAft>
                <a:spcPct val="0"/>
              </a:spcAft>
            </a:pPr>
            <a:endParaRPr lang="zh-CN" altLang="en-US" sz="20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marL="0" indent="0" algn="just" defTabSz="266700">
              <a:spcAft>
                <a:spcPct val="0"/>
              </a:spcAft>
            </a:pPr>
            <a:endParaRPr lang="zh-CN" altLang="en-US" sz="20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marL="0" indent="0" algn="just" defTabSz="266700">
              <a:spcAft>
                <a:spcPct val="0"/>
              </a:spcAft>
            </a:pPr>
            <a:endParaRPr lang="zh-CN" altLang="en-US" sz="20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marL="0" indent="0" algn="just" defTabSz="266700">
              <a:spcAft>
                <a:spcPct val="0"/>
              </a:spcAft>
            </a:pP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为定值，由图可知，在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V≤2.0mL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时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c(Ag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并不是定值，则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                       的值也不</a:t>
            </a:r>
          </a:p>
          <a:p>
            <a:pPr marL="0" indent="0" algn="just" defTabSz="266700">
              <a:spcAft>
                <a:spcPct val="0"/>
              </a:spcAft>
            </a:pPr>
            <a:endParaRPr lang="en-US" altLang="zh-CN" sz="20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marL="0" indent="0" algn="just" defTabSz="266700">
              <a:spcAft>
                <a:spcPct val="0"/>
              </a:spcAft>
            </a:pPr>
            <a:endParaRPr lang="en-US" altLang="zh-CN" sz="20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marL="0" indent="0" algn="just" defTabSz="266700">
              <a:spcAft>
                <a:spcPct val="0"/>
              </a:spcAft>
            </a:pP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是定值，即在变化</a:t>
            </a:r>
          </a:p>
          <a:p>
            <a:pPr marL="0" indent="0" algn="just" defTabSz="266700">
              <a:spcAft>
                <a:spcPct val="0"/>
              </a:spcAft>
            </a:pPr>
            <a:endParaRPr lang="zh-CN" altLang="en-US" sz="20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grpSp>
        <p:nvGrpSpPr>
          <p:cNvPr id="35" name="组合 34"/>
          <p:cNvGrpSpPr/>
          <p:nvPr>
            <p:custDataLst>
              <p:tags r:id="rId13"/>
            </p:custDataLst>
          </p:nvPr>
        </p:nvGrpSpPr>
        <p:grpSpPr>
          <a:xfrm>
            <a:off x="462915" y="2350770"/>
            <a:ext cx="2727325" cy="859155"/>
            <a:chOff x="7801" y="4312"/>
            <a:chExt cx="4295" cy="1353"/>
          </a:xfrm>
        </p:grpSpPr>
        <p:sp>
          <p:nvSpPr>
            <p:cNvPr id="36" name="文本框 35"/>
            <p:cNvSpPr txBox="1"/>
            <p:nvPr>
              <p:custDataLst>
                <p:tags r:id="rId28"/>
              </p:custDataLst>
            </p:nvPr>
          </p:nvSpPr>
          <p:spPr>
            <a:xfrm>
              <a:off x="7947" y="5037"/>
              <a:ext cx="3949" cy="62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</a:t>
              </a:r>
              <a:r>
                <a:rPr lang="en-US" altLang="zh-CN" sz="2000" b="1" baseline="-25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</a:t>
              </a:r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CrO</a:t>
              </a:r>
              <a:r>
                <a:rPr lang="en-US" altLang="zh-CN" sz="2000" b="1" baseline="-25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cxnSp>
          <p:nvCxnSpPr>
            <p:cNvPr id="38" name="直接连接符 37"/>
            <p:cNvCxnSpPr/>
            <p:nvPr>
              <p:custDataLst>
                <p:tags r:id="rId29"/>
              </p:custDataLst>
            </p:nvPr>
          </p:nvCxnSpPr>
          <p:spPr>
            <a:xfrm>
              <a:off x="7801" y="5084"/>
              <a:ext cx="339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  <p:sp>
          <p:nvSpPr>
            <p:cNvPr id="39" name="文本框 38"/>
            <p:cNvSpPr txBox="1"/>
            <p:nvPr>
              <p:custDataLst>
                <p:tags r:id="rId30"/>
              </p:custDataLst>
            </p:nvPr>
          </p:nvSpPr>
          <p:spPr>
            <a:xfrm>
              <a:off x="8147" y="4312"/>
              <a:ext cx="3949" cy="62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Ksp(AgCl )</a:t>
              </a:r>
              <a:endPara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40" name="文本框 39"/>
            <p:cNvSpPr txBox="1"/>
            <p:nvPr>
              <p:custDataLst>
                <p:tags r:id="rId31"/>
              </p:custDataLst>
            </p:nvPr>
          </p:nvSpPr>
          <p:spPr>
            <a:xfrm>
              <a:off x="11197" y="4740"/>
              <a:ext cx="800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>
                  <a:solidFill>
                    <a:srgbClr val="FF0000"/>
                  </a:solidFill>
                  <a:latin typeface="Times New Roman"/>
                  <a:cs typeface="Times New Roman" panose="02020603050405020304" charset="0"/>
                </a:rPr>
                <a:t>=</a:t>
              </a:r>
            </a:p>
          </p:txBody>
        </p:sp>
      </p:grpSp>
      <p:grpSp>
        <p:nvGrpSpPr>
          <p:cNvPr id="41" name="组合 40"/>
          <p:cNvGrpSpPr/>
          <p:nvPr>
            <p:custDataLst>
              <p:tags r:id="rId14"/>
            </p:custDataLst>
          </p:nvPr>
        </p:nvGrpSpPr>
        <p:grpSpPr>
          <a:xfrm>
            <a:off x="3641725" y="2361565"/>
            <a:ext cx="1380490" cy="831850"/>
            <a:chOff x="8475" y="7941"/>
            <a:chExt cx="2174" cy="1310"/>
          </a:xfrm>
        </p:grpSpPr>
        <p:sp>
          <p:nvSpPr>
            <p:cNvPr id="42" name="文本框 41"/>
            <p:cNvSpPr txBox="1"/>
            <p:nvPr>
              <p:custDataLst>
                <p:tags r:id="rId26"/>
              </p:custDataLst>
            </p:nvPr>
          </p:nvSpPr>
          <p:spPr>
            <a:xfrm>
              <a:off x="8607" y="8623"/>
              <a:ext cx="2042" cy="62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c(CrO</a:t>
              </a:r>
              <a:r>
                <a:rPr lang="en-US" altLang="zh-CN" sz="2000" b="1" baseline="-25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000" b="1" baseline="30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2-</a:t>
              </a:r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43" name="文本框 42"/>
            <p:cNvSpPr txBox="1"/>
            <p:nvPr>
              <p:custDataLst>
                <p:tags r:id="rId27"/>
              </p:custDataLst>
            </p:nvPr>
          </p:nvSpPr>
          <p:spPr>
            <a:xfrm>
              <a:off x="8475" y="7941"/>
              <a:ext cx="1181" cy="62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c(Cl</a:t>
              </a:r>
              <a:r>
                <a:rPr lang="en-US" altLang="zh-CN" sz="2000" b="1" baseline="30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</a:t>
              </a:r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</p:grpSp>
      <p:sp>
        <p:nvSpPr>
          <p:cNvPr id="46" name="文本框 45"/>
          <p:cNvSpPr txBox="1"/>
          <p:nvPr>
            <p:custDataLst>
              <p:tags r:id="rId15"/>
            </p:custDataLst>
          </p:nvPr>
        </p:nvSpPr>
        <p:spPr>
          <a:xfrm>
            <a:off x="2925445" y="2325370"/>
            <a:ext cx="1084580" cy="3987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c(Ag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)</a:t>
            </a:r>
            <a:endParaRPr lang="en-US" altLang="zh-CN" sz="2000" b="1" baseline="-25000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</p:txBody>
      </p:sp>
      <p:cxnSp>
        <p:nvCxnSpPr>
          <p:cNvPr id="47" name="直接连接符 46"/>
          <p:cNvCxnSpPr/>
          <p:nvPr>
            <p:custDataLst>
              <p:tags r:id="rId16"/>
            </p:custDataLst>
          </p:nvPr>
        </p:nvCxnSpPr>
        <p:spPr>
          <a:xfrm>
            <a:off x="2879090" y="2801620"/>
            <a:ext cx="215646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  <p:sp>
        <p:nvSpPr>
          <p:cNvPr id="48" name="文本框 47"/>
          <p:cNvSpPr txBox="1"/>
          <p:nvPr>
            <p:custDataLst>
              <p:tags r:id="rId17"/>
            </p:custDataLst>
          </p:nvPr>
        </p:nvSpPr>
        <p:spPr>
          <a:xfrm>
            <a:off x="2925445" y="2771140"/>
            <a:ext cx="1084580" cy="3987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(Ag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)</a:t>
            </a:r>
            <a:endParaRPr lang="en-US" altLang="zh-CN" sz="2000" b="1" baseline="-25000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</p:txBody>
      </p:sp>
      <p:grpSp>
        <p:nvGrpSpPr>
          <p:cNvPr id="49" name="组合 48"/>
          <p:cNvGrpSpPr/>
          <p:nvPr>
            <p:custDataLst>
              <p:tags r:id="rId18"/>
            </p:custDataLst>
          </p:nvPr>
        </p:nvGrpSpPr>
        <p:grpSpPr>
          <a:xfrm>
            <a:off x="6471920" y="2197100"/>
            <a:ext cx="1870075" cy="831850"/>
            <a:chOff x="8475" y="7941"/>
            <a:chExt cx="2945" cy="1310"/>
          </a:xfrm>
        </p:grpSpPr>
        <p:sp>
          <p:nvSpPr>
            <p:cNvPr id="50" name="文本框 49"/>
            <p:cNvSpPr txBox="1"/>
            <p:nvPr>
              <p:custDataLst>
                <p:tags r:id="rId24"/>
              </p:custDataLst>
            </p:nvPr>
          </p:nvSpPr>
          <p:spPr>
            <a:xfrm>
              <a:off x="8607" y="8623"/>
              <a:ext cx="2813" cy="62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c(Ag</a:t>
              </a:r>
              <a:r>
                <a:rPr lang="en-US" altLang="zh-CN" sz="2000" b="1" baseline="30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+</a:t>
              </a:r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)c(CrO</a:t>
              </a:r>
              <a:r>
                <a:rPr lang="en-US" altLang="zh-CN" sz="2000" b="1" baseline="-25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000" b="1" baseline="30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2-</a:t>
              </a:r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51" name="文本框 50"/>
            <p:cNvSpPr txBox="1"/>
            <p:nvPr>
              <p:custDataLst>
                <p:tags r:id="rId25"/>
              </p:custDataLst>
            </p:nvPr>
          </p:nvSpPr>
          <p:spPr>
            <a:xfrm>
              <a:off x="8475" y="7941"/>
              <a:ext cx="1181" cy="62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c(Cl</a:t>
              </a:r>
              <a:r>
                <a:rPr lang="en-US" altLang="zh-CN" sz="2000" b="1" baseline="30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</a:t>
              </a:r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</p:grpSp>
      <p:cxnSp>
        <p:nvCxnSpPr>
          <p:cNvPr id="52" name="直接连接符 51"/>
          <p:cNvCxnSpPr/>
          <p:nvPr>
            <p:custDataLst>
              <p:tags r:id="rId19"/>
            </p:custDataLst>
          </p:nvPr>
        </p:nvCxnSpPr>
        <p:spPr>
          <a:xfrm>
            <a:off x="6479540" y="2630170"/>
            <a:ext cx="215646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  <p:grpSp>
        <p:nvGrpSpPr>
          <p:cNvPr id="53" name="组合 52"/>
          <p:cNvGrpSpPr/>
          <p:nvPr>
            <p:custDataLst>
              <p:tags r:id="rId20"/>
            </p:custDataLst>
          </p:nvPr>
        </p:nvGrpSpPr>
        <p:grpSpPr>
          <a:xfrm>
            <a:off x="6767195" y="3427730"/>
            <a:ext cx="1647190" cy="974725"/>
            <a:chOff x="7059" y="7871"/>
            <a:chExt cx="2594" cy="1535"/>
          </a:xfrm>
        </p:grpSpPr>
        <p:sp>
          <p:nvSpPr>
            <p:cNvPr id="54" name="文本框 53"/>
            <p:cNvSpPr txBox="1"/>
            <p:nvPr>
              <p:custDataLst>
                <p:tags r:id="rId22"/>
              </p:custDataLst>
            </p:nvPr>
          </p:nvSpPr>
          <p:spPr>
            <a:xfrm>
              <a:off x="7059" y="8778"/>
              <a:ext cx="2594" cy="62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c(CrO</a:t>
              </a:r>
              <a:r>
                <a:rPr lang="en-US" altLang="zh-CN" sz="2000" b="1" baseline="-25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000" b="1" baseline="30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2-</a:t>
              </a:r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55" name="文本框 54"/>
            <p:cNvSpPr txBox="1"/>
            <p:nvPr>
              <p:custDataLst>
                <p:tags r:id="rId23"/>
              </p:custDataLst>
            </p:nvPr>
          </p:nvSpPr>
          <p:spPr>
            <a:xfrm>
              <a:off x="7248" y="7871"/>
              <a:ext cx="1895" cy="62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c(Cl</a:t>
              </a:r>
              <a:r>
                <a:rPr lang="en-US" altLang="zh-CN" sz="2000" b="1" baseline="30000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</a:t>
              </a:r>
              <a:r>
                <a: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</p:grpSp>
      <p:cxnSp>
        <p:nvCxnSpPr>
          <p:cNvPr id="57" name="直接连接符 56"/>
          <p:cNvCxnSpPr/>
          <p:nvPr>
            <p:custDataLst>
              <p:tags r:id="rId21"/>
            </p:custDataLst>
          </p:nvPr>
        </p:nvCxnSpPr>
        <p:spPr>
          <a:xfrm>
            <a:off x="6988810" y="3826510"/>
            <a:ext cx="9982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5" grpId="0" animBg="1"/>
      <p:bldP spid="46" grpId="0"/>
      <p:bldP spid="48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xin Shape 2"/>
          <p:cNvSpPr/>
          <p:nvPr>
            <p:custDataLst>
              <p:tags r:id="rId1"/>
            </p:custDataLst>
          </p:nvPr>
        </p:nvSpPr>
        <p:spPr>
          <a:xfrm>
            <a:off x="4361308" y="1135136"/>
            <a:ext cx="4381500" cy="55372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 latinLnBrk="1">
              <a:lnSpc>
                <a:spcPct val="120000"/>
              </a:lnSpc>
            </a:pP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考向</a:t>
            </a:r>
            <a:r>
              <a:rPr lang="en-US"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2   </a:t>
            </a:r>
            <a:r>
              <a:rPr sz="3000" b="1" i="0">
                <a:solidFill>
                  <a:srgbClr val="000000"/>
                </a:solidFill>
                <a:latin typeface="Times New Roman"/>
                <a:cs typeface="Times New Roman" panose="02020603050405020304" charset="0"/>
                <a:sym typeface="+mn-lt"/>
              </a:rPr>
              <a:t> 沉淀溶解平衡图像</a:t>
            </a:r>
          </a:p>
        </p:txBody>
      </p:sp>
      <p:sp>
        <p:nvSpPr>
          <p:cNvPr id="7" name="文本框 6"/>
          <p:cNvSpPr txBox="1"/>
          <p:nvPr>
            <p:custDataLst>
              <p:tags r:id="rId2"/>
            </p:custDataLst>
          </p:nvPr>
        </p:nvSpPr>
        <p:spPr>
          <a:xfrm>
            <a:off x="484505" y="1891665"/>
            <a:ext cx="11306175" cy="1753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·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全国甲卷，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7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分</a:t>
            </a:r>
            <a:r>
              <a:rPr lang="en-US" altLang="zh-CN" sz="2400" b="1">
                <a:solidFill>
                  <a:srgbClr val="0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 mmol 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配制成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1.0mL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悬浊液，向其中滴加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lg[c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/( 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)](M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或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随加入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溶液体积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(V)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的变化关系如图所示。</a:t>
            </a:r>
          </a:p>
        </p:txBody>
      </p:sp>
      <p:pic>
        <p:nvPicPr>
          <p:cNvPr id="403" name="图片 1000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2"/>
          <a:stretch>
            <a:fillRect/>
          </a:stretch>
        </p:blipFill>
        <p:spPr>
          <a:xfrm>
            <a:off x="8275320" y="3294380"/>
            <a:ext cx="3916680" cy="2515235"/>
          </a:xfrm>
          <a:prstGeom prst="rect">
            <a:avLst/>
          </a:prstGeom>
        </p:spPr>
      </p:pic>
      <p:sp>
        <p:nvSpPr>
          <p:cNvPr id="8" name="文本框 7"/>
          <p:cNvSpPr txBox="1"/>
          <p:nvPr>
            <p:custDataLst>
              <p:tags r:id="rId4"/>
            </p:custDataLst>
          </p:nvPr>
        </p:nvSpPr>
        <p:spPr>
          <a:xfrm>
            <a:off x="444500" y="3686175"/>
            <a:ext cx="6951345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下列叙述正确的是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     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．交点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处：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(Na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)=2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      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  <a:sym typeface="+mn-ea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V≤2.0mL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时，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                      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不变 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 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．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=-7.82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y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 -lg34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14" name="文本框 13"/>
          <p:cNvSpPr txBox="1"/>
          <p:nvPr>
            <p:custDataLst>
              <p:tags r:id="rId5"/>
            </p:custDataLst>
          </p:nvPr>
        </p:nvSpPr>
        <p:spPr>
          <a:xfrm>
            <a:off x="5846445" y="5843270"/>
            <a:ext cx="6951345" cy="10147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marL="0" indent="234315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28" name="文本框 27"/>
          <p:cNvSpPr txBox="1"/>
          <p:nvPr>
            <p:custDataLst>
              <p:tags r:id="rId6"/>
            </p:custDataLst>
          </p:nvPr>
        </p:nvSpPr>
        <p:spPr>
          <a:xfrm>
            <a:off x="3261360" y="3847148"/>
            <a:ext cx="5080000" cy="46037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indent="0" algn="just" defTabSz="266700"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宋体" panose="02010600030101010101" pitchFamily="2" charset="-122"/>
                <a:cs typeface="Times New Roman" panose="02020603050405020304" charset="0"/>
              </a:rPr>
              <a:t>D</a:t>
            </a:r>
          </a:p>
        </p:txBody>
      </p:sp>
      <p:grpSp>
        <p:nvGrpSpPr>
          <p:cNvPr id="2" name="组合 1"/>
          <p:cNvGrpSpPr/>
          <p:nvPr>
            <p:custDataLst>
              <p:tags r:id="rId7"/>
            </p:custDataLst>
          </p:nvPr>
        </p:nvGrpSpPr>
        <p:grpSpPr>
          <a:xfrm>
            <a:off x="5035550" y="4141470"/>
            <a:ext cx="3789045" cy="920115"/>
            <a:chOff x="7801" y="4312"/>
            <a:chExt cx="5967" cy="1449"/>
          </a:xfrm>
        </p:grpSpPr>
        <p:sp>
          <p:nvSpPr>
            <p:cNvPr id="3" name="文本框 2"/>
            <p:cNvSpPr txBox="1"/>
            <p:nvPr>
              <p:custDataLst>
                <p:tags r:id="rId25"/>
              </p:custDataLst>
            </p:nvPr>
          </p:nvSpPr>
          <p:spPr>
            <a:xfrm>
              <a:off x="7947" y="5037"/>
              <a:ext cx="3949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CrO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4" name="文本框 3"/>
            <p:cNvSpPr txBox="1"/>
            <p:nvPr>
              <p:custDataLst>
                <p:tags r:id="rId26"/>
              </p:custDataLst>
            </p:nvPr>
          </p:nvSpPr>
          <p:spPr>
            <a:xfrm>
              <a:off x="11572" y="4820"/>
              <a:ext cx="2196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10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-2.21</a:t>
              </a:r>
            </a:p>
          </p:txBody>
        </p:sp>
        <p:cxnSp>
          <p:nvCxnSpPr>
            <p:cNvPr id="5" name="直接连接符 4"/>
            <p:cNvCxnSpPr/>
            <p:nvPr>
              <p:custDataLst>
                <p:tags r:id="rId27"/>
              </p:custDataLst>
            </p:nvPr>
          </p:nvCxnSpPr>
          <p:spPr>
            <a:xfrm>
              <a:off x="7801" y="5084"/>
              <a:ext cx="339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  <p:sp>
          <p:nvSpPr>
            <p:cNvPr id="6" name="文本框 5"/>
            <p:cNvSpPr txBox="1"/>
            <p:nvPr>
              <p:custDataLst>
                <p:tags r:id="rId28"/>
              </p:custDataLst>
            </p:nvPr>
          </p:nvSpPr>
          <p:spPr>
            <a:xfrm>
              <a:off x="8147" y="4312"/>
              <a:ext cx="3949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Ksp(AgCl 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0" name="文本框 9"/>
            <p:cNvSpPr txBox="1"/>
            <p:nvPr>
              <p:custDataLst>
                <p:tags r:id="rId29"/>
              </p:custDataLst>
            </p:nvPr>
          </p:nvSpPr>
          <p:spPr>
            <a:xfrm>
              <a:off x="11197" y="4740"/>
              <a:ext cx="800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>
                  <a:latin typeface="Times New Roman"/>
                  <a:cs typeface="Times New Roman" panose="02020603050405020304" charset="0"/>
                </a:rPr>
                <a:t>=</a:t>
              </a:r>
            </a:p>
          </p:txBody>
        </p:sp>
      </p:grpSp>
      <p:grpSp>
        <p:nvGrpSpPr>
          <p:cNvPr id="16" name="组合 15"/>
          <p:cNvGrpSpPr/>
          <p:nvPr>
            <p:custDataLst>
              <p:tags r:id="rId8"/>
            </p:custDataLst>
          </p:nvPr>
        </p:nvGrpSpPr>
        <p:grpSpPr>
          <a:xfrm>
            <a:off x="3261360" y="5066030"/>
            <a:ext cx="1647190" cy="1078865"/>
            <a:chOff x="7248" y="7804"/>
            <a:chExt cx="2594" cy="1699"/>
          </a:xfrm>
        </p:grpSpPr>
        <p:sp>
          <p:nvSpPr>
            <p:cNvPr id="13" name="文本框 12"/>
            <p:cNvSpPr txBox="1"/>
            <p:nvPr>
              <p:custDataLst>
                <p:tags r:id="rId22"/>
              </p:custDataLst>
            </p:nvPr>
          </p:nvSpPr>
          <p:spPr>
            <a:xfrm>
              <a:off x="7248" y="7804"/>
              <a:ext cx="2594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c(CrO</a:t>
              </a:r>
              <a:r>
                <a:rPr lang="en-US" altLang="zh-CN" sz="2400" b="1" baseline="-25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4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2-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sp>
          <p:nvSpPr>
            <p:cNvPr id="12" name="文本框 11"/>
            <p:cNvSpPr txBox="1"/>
            <p:nvPr>
              <p:custDataLst>
                <p:tags r:id="rId23"/>
              </p:custDataLst>
            </p:nvPr>
          </p:nvSpPr>
          <p:spPr>
            <a:xfrm>
              <a:off x="7503" y="8779"/>
              <a:ext cx="1895" cy="725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c(Cl</a:t>
              </a:r>
              <a:r>
                <a: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-</a:t>
              </a:r>
              <a:r>
                <a: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rPr>
                <a:t>)</a:t>
              </a:r>
              <a:endPara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endParaRPr>
            </a:p>
          </p:txBody>
        </p:sp>
        <p:cxnSp>
          <p:nvCxnSpPr>
            <p:cNvPr id="15" name="直接连接符 14"/>
            <p:cNvCxnSpPr/>
            <p:nvPr>
              <p:custDataLst>
                <p:tags r:id="rId24"/>
              </p:custDataLst>
            </p:nvPr>
          </p:nvCxnSpPr>
          <p:spPr>
            <a:xfrm>
              <a:off x="7248" y="8596"/>
              <a:ext cx="240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</p:grpSp>
      <p:grpSp>
        <p:nvGrpSpPr>
          <p:cNvPr id="9" name="组合 8"/>
          <p:cNvGrpSpPr/>
          <p:nvPr>
            <p:custDataLst>
              <p:tags r:id="rId9"/>
            </p:custDataLst>
          </p:nvPr>
        </p:nvGrpSpPr>
        <p:grpSpPr>
          <a:xfrm>
            <a:off x="4375066" y="4300198"/>
            <a:ext cx="474978" cy="474978"/>
            <a:chOff x="2992397" y="3789765"/>
            <a:chExt cx="970744" cy="970744"/>
          </a:xfrm>
        </p:grpSpPr>
        <p:sp>
          <p:nvSpPr>
            <p:cNvPr id="17" name="矩形: 圆角 8"/>
            <p:cNvSpPr/>
            <p:nvPr>
              <p:custDataLst>
                <p:tags r:id="rId20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  <p:sp>
          <p:nvSpPr>
            <p:cNvPr id="18" name="KSO_Shape"/>
            <p:cNvSpPr/>
            <p:nvPr>
              <p:custDataLst>
                <p:tags r:id="rId21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</p:grpSp>
      <p:grpSp>
        <p:nvGrpSpPr>
          <p:cNvPr id="19" name="组合 18"/>
          <p:cNvGrpSpPr/>
          <p:nvPr>
            <p:custDataLst>
              <p:tags r:id="rId10"/>
            </p:custDataLst>
          </p:nvPr>
        </p:nvGrpSpPr>
        <p:grpSpPr>
          <a:xfrm>
            <a:off x="8288571" y="4413863"/>
            <a:ext cx="474978" cy="474978"/>
            <a:chOff x="2992397" y="3789765"/>
            <a:chExt cx="970744" cy="970744"/>
          </a:xfrm>
        </p:grpSpPr>
        <p:sp>
          <p:nvSpPr>
            <p:cNvPr id="20" name="矩形: 圆角 8"/>
            <p:cNvSpPr/>
            <p:nvPr>
              <p:custDataLst>
                <p:tags r:id="rId18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  <p:sp>
          <p:nvSpPr>
            <p:cNvPr id="21" name="KSO_Shape"/>
            <p:cNvSpPr/>
            <p:nvPr>
              <p:custDataLst>
                <p:tags r:id="rId19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</p:grpSp>
      <p:grpSp>
        <p:nvGrpSpPr>
          <p:cNvPr id="22" name="组合 21"/>
          <p:cNvGrpSpPr/>
          <p:nvPr>
            <p:custDataLst>
              <p:tags r:id="rId11"/>
            </p:custDataLst>
          </p:nvPr>
        </p:nvGrpSpPr>
        <p:grpSpPr>
          <a:xfrm>
            <a:off x="5563786" y="5411448"/>
            <a:ext cx="474978" cy="474978"/>
            <a:chOff x="2992397" y="3789765"/>
            <a:chExt cx="970744" cy="970744"/>
          </a:xfrm>
        </p:grpSpPr>
        <p:sp>
          <p:nvSpPr>
            <p:cNvPr id="23" name="矩形: 圆角 8"/>
            <p:cNvSpPr/>
            <p:nvPr>
              <p:custDataLst>
                <p:tags r:id="rId16"/>
              </p:custDataLst>
            </p:nvPr>
          </p:nvSpPr>
          <p:spPr>
            <a:xfrm>
              <a:off x="2992397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  <p:sp>
          <p:nvSpPr>
            <p:cNvPr id="24" name="KSO_Shape"/>
            <p:cNvSpPr/>
            <p:nvPr>
              <p:custDataLst>
                <p:tags r:id="rId17"/>
              </p:custDataLst>
            </p:nvPr>
          </p:nvSpPr>
          <p:spPr bwMode="auto">
            <a:xfrm>
              <a:off x="3099968" y="3947709"/>
              <a:ext cx="755603" cy="654856"/>
            </a:xfrm>
            <a:custGeom>
              <a:avLst/>
              <a:gdLst>
                <a:gd name="T0" fmla="*/ 537882 w 1360"/>
                <a:gd name="T1" fmla="*/ 182096 h 1360"/>
                <a:gd name="T2" fmla="*/ 661147 w 1360"/>
                <a:gd name="T3" fmla="*/ 444313 h 1360"/>
                <a:gd name="T4" fmla="*/ 837640 w 1360"/>
                <a:gd name="T5" fmla="*/ 696819 h 1360"/>
                <a:gd name="T6" fmla="*/ 1004327 w 1360"/>
                <a:gd name="T7" fmla="*/ 598488 h 1360"/>
                <a:gd name="T8" fmla="*/ 1138798 w 1360"/>
                <a:gd name="T9" fmla="*/ 454025 h 1360"/>
                <a:gd name="T10" fmla="*/ 1263463 w 1360"/>
                <a:gd name="T11" fmla="*/ 342340 h 1360"/>
                <a:gd name="T12" fmla="*/ 1375522 w 1360"/>
                <a:gd name="T13" fmla="*/ 263432 h 1360"/>
                <a:gd name="T14" fmla="*/ 1477776 w 1360"/>
                <a:gd name="T15" fmla="*/ 213659 h 1360"/>
                <a:gd name="T16" fmla="*/ 1566022 w 1360"/>
                <a:gd name="T17" fmla="*/ 197877 h 1360"/>
                <a:gd name="T18" fmla="*/ 1647265 w 1360"/>
                <a:gd name="T19" fmla="*/ 213659 h 1360"/>
                <a:gd name="T20" fmla="*/ 1714500 w 1360"/>
                <a:gd name="T21" fmla="*/ 258576 h 1360"/>
                <a:gd name="T22" fmla="*/ 1767728 w 1360"/>
                <a:gd name="T23" fmla="*/ 326558 h 1360"/>
                <a:gd name="T24" fmla="*/ 1641662 w 1360"/>
                <a:gd name="T25" fmla="*/ 433388 h 1360"/>
                <a:gd name="T26" fmla="*/ 1402136 w 1360"/>
                <a:gd name="T27" fmla="*/ 610627 h 1360"/>
                <a:gd name="T28" fmla="*/ 1144401 w 1360"/>
                <a:gd name="T29" fmla="*/ 859491 h 1360"/>
                <a:gd name="T30" fmla="*/ 1165412 w 1360"/>
                <a:gd name="T31" fmla="*/ 1045229 h 1360"/>
                <a:gd name="T32" fmla="*/ 1290077 w 1360"/>
                <a:gd name="T33" fmla="*/ 1156914 h 1360"/>
                <a:gd name="T34" fmla="*/ 1410540 w 1360"/>
                <a:gd name="T35" fmla="*/ 1245534 h 1360"/>
                <a:gd name="T36" fmla="*/ 1526801 w 1360"/>
                <a:gd name="T37" fmla="*/ 1308660 h 1360"/>
                <a:gd name="T38" fmla="*/ 1638860 w 1360"/>
                <a:gd name="T39" fmla="*/ 1346293 h 1360"/>
                <a:gd name="T40" fmla="*/ 1746717 w 1360"/>
                <a:gd name="T41" fmla="*/ 1357219 h 1360"/>
                <a:gd name="T42" fmla="*/ 1905000 w 1360"/>
                <a:gd name="T43" fmla="*/ 1341438 h 1360"/>
                <a:gd name="T44" fmla="*/ 1861577 w 1360"/>
                <a:gd name="T45" fmla="*/ 1420346 h 1360"/>
                <a:gd name="T46" fmla="*/ 1808349 w 1360"/>
                <a:gd name="T47" fmla="*/ 1508965 h 1360"/>
                <a:gd name="T48" fmla="*/ 1762125 w 1360"/>
                <a:gd name="T49" fmla="*/ 1569664 h 1360"/>
                <a:gd name="T50" fmla="*/ 1673879 w 1360"/>
                <a:gd name="T51" fmla="*/ 1627935 h 1360"/>
                <a:gd name="T52" fmla="*/ 1550614 w 1360"/>
                <a:gd name="T53" fmla="*/ 1638860 h 1360"/>
                <a:gd name="T54" fmla="*/ 1453963 w 1360"/>
                <a:gd name="T55" fmla="*/ 1615795 h 1360"/>
                <a:gd name="T56" fmla="*/ 1346107 w 1360"/>
                <a:gd name="T57" fmla="*/ 1564808 h 1360"/>
                <a:gd name="T58" fmla="*/ 1231246 w 1360"/>
                <a:gd name="T59" fmla="*/ 1485900 h 1360"/>
                <a:gd name="T60" fmla="*/ 1103779 w 1360"/>
                <a:gd name="T61" fmla="*/ 1380285 h 1360"/>
                <a:gd name="T62" fmla="*/ 969309 w 1360"/>
                <a:gd name="T63" fmla="*/ 1245534 h 1360"/>
                <a:gd name="T64" fmla="*/ 795618 w 1360"/>
                <a:gd name="T65" fmla="*/ 1262529 h 1360"/>
                <a:gd name="T66" fmla="*/ 682158 w 1360"/>
                <a:gd name="T67" fmla="*/ 1392424 h 1360"/>
                <a:gd name="T68" fmla="*/ 577103 w 1360"/>
                <a:gd name="T69" fmla="*/ 1496826 h 1360"/>
                <a:gd name="T70" fmla="*/ 480452 w 1360"/>
                <a:gd name="T71" fmla="*/ 1574520 h 1360"/>
                <a:gd name="T72" fmla="*/ 395007 w 1360"/>
                <a:gd name="T73" fmla="*/ 1625507 h 1360"/>
                <a:gd name="T74" fmla="*/ 319368 w 1360"/>
                <a:gd name="T75" fmla="*/ 1648572 h 1360"/>
                <a:gd name="T76" fmla="*/ 277346 w 1360"/>
                <a:gd name="T77" fmla="*/ 1648572 h 1360"/>
                <a:gd name="T78" fmla="*/ 175092 w 1360"/>
                <a:gd name="T79" fmla="*/ 1610939 h 1360"/>
                <a:gd name="T80" fmla="*/ 70037 w 1360"/>
                <a:gd name="T81" fmla="*/ 1516249 h 1360"/>
                <a:gd name="T82" fmla="*/ 23813 w 1360"/>
                <a:gd name="T83" fmla="*/ 1425201 h 1360"/>
                <a:gd name="T84" fmla="*/ 81243 w 1360"/>
                <a:gd name="T85" fmla="*/ 1432485 h 1360"/>
                <a:gd name="T86" fmla="*/ 172290 w 1360"/>
                <a:gd name="T87" fmla="*/ 1417918 h 1360"/>
                <a:gd name="T88" fmla="*/ 271743 w 1360"/>
                <a:gd name="T89" fmla="*/ 1379071 h 1360"/>
                <a:gd name="T90" fmla="*/ 373996 w 1360"/>
                <a:gd name="T91" fmla="*/ 1311088 h 1360"/>
                <a:gd name="T92" fmla="*/ 483254 w 1360"/>
                <a:gd name="T93" fmla="*/ 1215185 h 1360"/>
                <a:gd name="T94" fmla="*/ 593912 w 1360"/>
                <a:gd name="T95" fmla="*/ 1095001 h 1360"/>
                <a:gd name="T96" fmla="*/ 652743 w 1360"/>
                <a:gd name="T97" fmla="*/ 898338 h 1360"/>
                <a:gd name="T98" fmla="*/ 526676 w 1360"/>
                <a:gd name="T99" fmla="*/ 750234 h 1360"/>
                <a:gd name="T100" fmla="*/ 424423 w 1360"/>
                <a:gd name="T101" fmla="*/ 619125 h 1360"/>
                <a:gd name="T102" fmla="*/ 348783 w 1360"/>
                <a:gd name="T103" fmla="*/ 505012 h 1360"/>
                <a:gd name="T104" fmla="*/ 301158 w 1360"/>
                <a:gd name="T105" fmla="*/ 410322 h 1360"/>
                <a:gd name="T106" fmla="*/ 278746 w 1360"/>
                <a:gd name="T107" fmla="*/ 330200 h 1360"/>
                <a:gd name="T108" fmla="*/ 289952 w 1360"/>
                <a:gd name="T109" fmla="*/ 244008 h 1360"/>
                <a:gd name="T110" fmla="*/ 357188 w 1360"/>
                <a:gd name="T111" fmla="*/ 129895 h 1360"/>
                <a:gd name="T112" fmla="*/ 483254 w 1360"/>
                <a:gd name="T113" fmla="*/ 0 h 13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360" h="1360">
                  <a:moveTo>
                    <a:pt x="345" y="0"/>
                  </a:moveTo>
                  <a:lnTo>
                    <a:pt x="363" y="75"/>
                  </a:lnTo>
                  <a:lnTo>
                    <a:pt x="384" y="150"/>
                  </a:lnTo>
                  <a:lnTo>
                    <a:pt x="409" y="223"/>
                  </a:lnTo>
                  <a:lnTo>
                    <a:pt x="439" y="295"/>
                  </a:lnTo>
                  <a:lnTo>
                    <a:pt x="472" y="366"/>
                  </a:lnTo>
                  <a:lnTo>
                    <a:pt x="510" y="435"/>
                  </a:lnTo>
                  <a:lnTo>
                    <a:pt x="552" y="504"/>
                  </a:lnTo>
                  <a:lnTo>
                    <a:pt x="598" y="574"/>
                  </a:lnTo>
                  <a:lnTo>
                    <a:pt x="629" y="614"/>
                  </a:lnTo>
                  <a:lnTo>
                    <a:pt x="685" y="539"/>
                  </a:lnTo>
                  <a:lnTo>
                    <a:pt x="717" y="493"/>
                  </a:lnTo>
                  <a:lnTo>
                    <a:pt x="750" y="451"/>
                  </a:lnTo>
                  <a:lnTo>
                    <a:pt x="783" y="410"/>
                  </a:lnTo>
                  <a:lnTo>
                    <a:pt x="813" y="374"/>
                  </a:lnTo>
                  <a:lnTo>
                    <a:pt x="844" y="341"/>
                  </a:lnTo>
                  <a:lnTo>
                    <a:pt x="873" y="311"/>
                  </a:lnTo>
                  <a:lnTo>
                    <a:pt x="902" y="282"/>
                  </a:lnTo>
                  <a:lnTo>
                    <a:pt x="930" y="257"/>
                  </a:lnTo>
                  <a:lnTo>
                    <a:pt x="957" y="236"/>
                  </a:lnTo>
                  <a:lnTo>
                    <a:pt x="982" y="217"/>
                  </a:lnTo>
                  <a:lnTo>
                    <a:pt x="1007" y="199"/>
                  </a:lnTo>
                  <a:lnTo>
                    <a:pt x="1032" y="186"/>
                  </a:lnTo>
                  <a:lnTo>
                    <a:pt x="1055" y="176"/>
                  </a:lnTo>
                  <a:lnTo>
                    <a:pt x="1076" y="169"/>
                  </a:lnTo>
                  <a:lnTo>
                    <a:pt x="1099" y="165"/>
                  </a:lnTo>
                  <a:lnTo>
                    <a:pt x="1118" y="163"/>
                  </a:lnTo>
                  <a:lnTo>
                    <a:pt x="1139" y="165"/>
                  </a:lnTo>
                  <a:lnTo>
                    <a:pt x="1157" y="169"/>
                  </a:lnTo>
                  <a:lnTo>
                    <a:pt x="1176" y="176"/>
                  </a:lnTo>
                  <a:lnTo>
                    <a:pt x="1191" y="184"/>
                  </a:lnTo>
                  <a:lnTo>
                    <a:pt x="1208" y="198"/>
                  </a:lnTo>
                  <a:lnTo>
                    <a:pt x="1224" y="213"/>
                  </a:lnTo>
                  <a:lnTo>
                    <a:pt x="1237" y="230"/>
                  </a:lnTo>
                  <a:lnTo>
                    <a:pt x="1251" y="249"/>
                  </a:lnTo>
                  <a:lnTo>
                    <a:pt x="1262" y="269"/>
                  </a:lnTo>
                  <a:lnTo>
                    <a:pt x="1278" y="292"/>
                  </a:lnTo>
                  <a:lnTo>
                    <a:pt x="1226" y="320"/>
                  </a:lnTo>
                  <a:lnTo>
                    <a:pt x="1172" y="357"/>
                  </a:lnTo>
                  <a:lnTo>
                    <a:pt x="1116" y="399"/>
                  </a:lnTo>
                  <a:lnTo>
                    <a:pt x="1059" y="447"/>
                  </a:lnTo>
                  <a:lnTo>
                    <a:pt x="1001" y="503"/>
                  </a:lnTo>
                  <a:lnTo>
                    <a:pt x="942" y="564"/>
                  </a:lnTo>
                  <a:lnTo>
                    <a:pt x="880" y="633"/>
                  </a:lnTo>
                  <a:lnTo>
                    <a:pt x="817" y="708"/>
                  </a:lnTo>
                  <a:lnTo>
                    <a:pt x="762" y="777"/>
                  </a:lnTo>
                  <a:lnTo>
                    <a:pt x="802" y="825"/>
                  </a:lnTo>
                  <a:lnTo>
                    <a:pt x="832" y="861"/>
                  </a:lnTo>
                  <a:lnTo>
                    <a:pt x="861" y="894"/>
                  </a:lnTo>
                  <a:lnTo>
                    <a:pt x="892" y="925"/>
                  </a:lnTo>
                  <a:lnTo>
                    <a:pt x="921" y="953"/>
                  </a:lnTo>
                  <a:lnTo>
                    <a:pt x="950" y="980"/>
                  </a:lnTo>
                  <a:lnTo>
                    <a:pt x="978" y="1003"/>
                  </a:lnTo>
                  <a:lnTo>
                    <a:pt x="1007" y="1026"/>
                  </a:lnTo>
                  <a:lnTo>
                    <a:pt x="1034" y="1045"/>
                  </a:lnTo>
                  <a:lnTo>
                    <a:pt x="1063" y="1063"/>
                  </a:lnTo>
                  <a:lnTo>
                    <a:pt x="1090" y="1078"/>
                  </a:lnTo>
                  <a:lnTo>
                    <a:pt x="1116" y="1090"/>
                  </a:lnTo>
                  <a:lnTo>
                    <a:pt x="1143" y="1101"/>
                  </a:lnTo>
                  <a:lnTo>
                    <a:pt x="1170" y="1109"/>
                  </a:lnTo>
                  <a:lnTo>
                    <a:pt x="1197" y="1114"/>
                  </a:lnTo>
                  <a:lnTo>
                    <a:pt x="1222" y="1118"/>
                  </a:lnTo>
                  <a:lnTo>
                    <a:pt x="1247" y="1118"/>
                  </a:lnTo>
                  <a:lnTo>
                    <a:pt x="1291" y="1116"/>
                  </a:lnTo>
                  <a:lnTo>
                    <a:pt x="1333" y="1111"/>
                  </a:lnTo>
                  <a:lnTo>
                    <a:pt x="1360" y="1105"/>
                  </a:lnTo>
                  <a:lnTo>
                    <a:pt x="1343" y="1141"/>
                  </a:lnTo>
                  <a:lnTo>
                    <a:pt x="1329" y="1170"/>
                  </a:lnTo>
                  <a:lnTo>
                    <a:pt x="1316" y="1197"/>
                  </a:lnTo>
                  <a:lnTo>
                    <a:pt x="1304" y="1222"/>
                  </a:lnTo>
                  <a:lnTo>
                    <a:pt x="1291" y="1243"/>
                  </a:lnTo>
                  <a:lnTo>
                    <a:pt x="1279" y="1262"/>
                  </a:lnTo>
                  <a:lnTo>
                    <a:pt x="1270" y="1279"/>
                  </a:lnTo>
                  <a:lnTo>
                    <a:pt x="1258" y="1293"/>
                  </a:lnTo>
                  <a:lnTo>
                    <a:pt x="1249" y="1304"/>
                  </a:lnTo>
                  <a:lnTo>
                    <a:pt x="1224" y="1325"/>
                  </a:lnTo>
                  <a:lnTo>
                    <a:pt x="1195" y="1341"/>
                  </a:lnTo>
                  <a:lnTo>
                    <a:pt x="1164" y="1348"/>
                  </a:lnTo>
                  <a:lnTo>
                    <a:pt x="1128" y="1352"/>
                  </a:lnTo>
                  <a:lnTo>
                    <a:pt x="1107" y="1350"/>
                  </a:lnTo>
                  <a:lnTo>
                    <a:pt x="1084" y="1347"/>
                  </a:lnTo>
                  <a:lnTo>
                    <a:pt x="1061" y="1341"/>
                  </a:lnTo>
                  <a:lnTo>
                    <a:pt x="1038" y="1331"/>
                  </a:lnTo>
                  <a:lnTo>
                    <a:pt x="1013" y="1320"/>
                  </a:lnTo>
                  <a:lnTo>
                    <a:pt x="988" y="1306"/>
                  </a:lnTo>
                  <a:lnTo>
                    <a:pt x="961" y="1289"/>
                  </a:lnTo>
                  <a:lnTo>
                    <a:pt x="934" y="1270"/>
                  </a:lnTo>
                  <a:lnTo>
                    <a:pt x="907" y="1249"/>
                  </a:lnTo>
                  <a:lnTo>
                    <a:pt x="879" y="1224"/>
                  </a:lnTo>
                  <a:lnTo>
                    <a:pt x="850" y="1199"/>
                  </a:lnTo>
                  <a:lnTo>
                    <a:pt x="819" y="1168"/>
                  </a:lnTo>
                  <a:lnTo>
                    <a:pt x="788" y="1137"/>
                  </a:lnTo>
                  <a:lnTo>
                    <a:pt x="758" y="1103"/>
                  </a:lnTo>
                  <a:lnTo>
                    <a:pt x="725" y="1067"/>
                  </a:lnTo>
                  <a:lnTo>
                    <a:pt x="692" y="1026"/>
                  </a:lnTo>
                  <a:lnTo>
                    <a:pt x="629" y="951"/>
                  </a:lnTo>
                  <a:lnTo>
                    <a:pt x="597" y="997"/>
                  </a:lnTo>
                  <a:lnTo>
                    <a:pt x="568" y="1040"/>
                  </a:lnTo>
                  <a:lnTo>
                    <a:pt x="541" y="1078"/>
                  </a:lnTo>
                  <a:lnTo>
                    <a:pt x="512" y="1114"/>
                  </a:lnTo>
                  <a:lnTo>
                    <a:pt x="487" y="1147"/>
                  </a:lnTo>
                  <a:lnTo>
                    <a:pt x="460" y="1180"/>
                  </a:lnTo>
                  <a:lnTo>
                    <a:pt x="435" y="1207"/>
                  </a:lnTo>
                  <a:lnTo>
                    <a:pt x="412" y="1233"/>
                  </a:lnTo>
                  <a:lnTo>
                    <a:pt x="387" y="1256"/>
                  </a:lnTo>
                  <a:lnTo>
                    <a:pt x="366" y="1279"/>
                  </a:lnTo>
                  <a:lnTo>
                    <a:pt x="343" y="1297"/>
                  </a:lnTo>
                  <a:lnTo>
                    <a:pt x="322" y="1314"/>
                  </a:lnTo>
                  <a:lnTo>
                    <a:pt x="303" y="1327"/>
                  </a:lnTo>
                  <a:lnTo>
                    <a:pt x="282" y="1339"/>
                  </a:lnTo>
                  <a:lnTo>
                    <a:pt x="265" y="1348"/>
                  </a:lnTo>
                  <a:lnTo>
                    <a:pt x="246" y="1354"/>
                  </a:lnTo>
                  <a:lnTo>
                    <a:pt x="228" y="1358"/>
                  </a:lnTo>
                  <a:lnTo>
                    <a:pt x="211" y="1360"/>
                  </a:lnTo>
                  <a:lnTo>
                    <a:pt x="198" y="1358"/>
                  </a:lnTo>
                  <a:lnTo>
                    <a:pt x="173" y="1352"/>
                  </a:lnTo>
                  <a:lnTo>
                    <a:pt x="150" y="1343"/>
                  </a:lnTo>
                  <a:lnTo>
                    <a:pt x="125" y="1327"/>
                  </a:lnTo>
                  <a:lnTo>
                    <a:pt x="100" y="1306"/>
                  </a:lnTo>
                  <a:lnTo>
                    <a:pt x="75" y="1279"/>
                  </a:lnTo>
                  <a:lnTo>
                    <a:pt x="50" y="1249"/>
                  </a:lnTo>
                  <a:lnTo>
                    <a:pt x="25" y="1212"/>
                  </a:lnTo>
                  <a:lnTo>
                    <a:pt x="0" y="1170"/>
                  </a:lnTo>
                  <a:lnTo>
                    <a:pt x="17" y="1174"/>
                  </a:lnTo>
                  <a:lnTo>
                    <a:pt x="33" y="1178"/>
                  </a:lnTo>
                  <a:lnTo>
                    <a:pt x="46" y="1180"/>
                  </a:lnTo>
                  <a:lnTo>
                    <a:pt x="58" y="1180"/>
                  </a:lnTo>
                  <a:lnTo>
                    <a:pt x="79" y="1178"/>
                  </a:lnTo>
                  <a:lnTo>
                    <a:pt x="102" y="1174"/>
                  </a:lnTo>
                  <a:lnTo>
                    <a:pt x="123" y="1168"/>
                  </a:lnTo>
                  <a:lnTo>
                    <a:pt x="146" y="1161"/>
                  </a:lnTo>
                  <a:lnTo>
                    <a:pt x="171" y="1149"/>
                  </a:lnTo>
                  <a:lnTo>
                    <a:pt x="194" y="1136"/>
                  </a:lnTo>
                  <a:lnTo>
                    <a:pt x="219" y="1118"/>
                  </a:lnTo>
                  <a:lnTo>
                    <a:pt x="242" y="1101"/>
                  </a:lnTo>
                  <a:lnTo>
                    <a:pt x="267" y="1080"/>
                  </a:lnTo>
                  <a:lnTo>
                    <a:pt x="293" y="1055"/>
                  </a:lnTo>
                  <a:lnTo>
                    <a:pt x="318" y="1030"/>
                  </a:lnTo>
                  <a:lnTo>
                    <a:pt x="345" y="1001"/>
                  </a:lnTo>
                  <a:lnTo>
                    <a:pt x="370" y="971"/>
                  </a:lnTo>
                  <a:lnTo>
                    <a:pt x="397" y="938"/>
                  </a:lnTo>
                  <a:lnTo>
                    <a:pt x="424" y="902"/>
                  </a:lnTo>
                  <a:lnTo>
                    <a:pt x="453" y="863"/>
                  </a:lnTo>
                  <a:lnTo>
                    <a:pt x="504" y="790"/>
                  </a:lnTo>
                  <a:lnTo>
                    <a:pt x="466" y="740"/>
                  </a:lnTo>
                  <a:lnTo>
                    <a:pt x="434" y="698"/>
                  </a:lnTo>
                  <a:lnTo>
                    <a:pt x="405" y="658"/>
                  </a:lnTo>
                  <a:lnTo>
                    <a:pt x="376" y="618"/>
                  </a:lnTo>
                  <a:lnTo>
                    <a:pt x="349" y="581"/>
                  </a:lnTo>
                  <a:lnTo>
                    <a:pt x="326" y="545"/>
                  </a:lnTo>
                  <a:lnTo>
                    <a:pt x="303" y="510"/>
                  </a:lnTo>
                  <a:lnTo>
                    <a:pt x="284" y="478"/>
                  </a:lnTo>
                  <a:lnTo>
                    <a:pt x="267" y="447"/>
                  </a:lnTo>
                  <a:lnTo>
                    <a:pt x="249" y="416"/>
                  </a:lnTo>
                  <a:lnTo>
                    <a:pt x="236" y="389"/>
                  </a:lnTo>
                  <a:lnTo>
                    <a:pt x="224" y="363"/>
                  </a:lnTo>
                  <a:lnTo>
                    <a:pt x="215" y="338"/>
                  </a:lnTo>
                  <a:lnTo>
                    <a:pt x="209" y="315"/>
                  </a:lnTo>
                  <a:lnTo>
                    <a:pt x="203" y="293"/>
                  </a:lnTo>
                  <a:lnTo>
                    <a:pt x="199" y="272"/>
                  </a:lnTo>
                  <a:lnTo>
                    <a:pt x="199" y="255"/>
                  </a:lnTo>
                  <a:lnTo>
                    <a:pt x="201" y="228"/>
                  </a:lnTo>
                  <a:lnTo>
                    <a:pt x="207" y="201"/>
                  </a:lnTo>
                  <a:lnTo>
                    <a:pt x="219" y="173"/>
                  </a:lnTo>
                  <a:lnTo>
                    <a:pt x="236" y="140"/>
                  </a:lnTo>
                  <a:lnTo>
                    <a:pt x="255" y="107"/>
                  </a:lnTo>
                  <a:lnTo>
                    <a:pt x="280" y="73"/>
                  </a:lnTo>
                  <a:lnTo>
                    <a:pt x="311" y="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>
                <a:latin typeface="Times New Roman"/>
                <a:ea typeface="微软雅黑" panose="020B0503020204020204" pitchFamily="34" charset="-122"/>
                <a:cs typeface="Times New Roman" panose="02020603050405020304" charset="0"/>
              </a:endParaRPr>
            </a:p>
          </p:txBody>
        </p:sp>
      </p:grpSp>
      <p:grpSp>
        <p:nvGrpSpPr>
          <p:cNvPr id="25" name="组合 24"/>
          <p:cNvGrpSpPr/>
          <p:nvPr>
            <p:custDataLst>
              <p:tags r:id="rId12"/>
            </p:custDataLst>
          </p:nvPr>
        </p:nvGrpSpPr>
        <p:grpSpPr>
          <a:xfrm>
            <a:off x="3886420" y="6145508"/>
            <a:ext cx="474978" cy="474978"/>
            <a:chOff x="975508" y="3789765"/>
            <a:chExt cx="970744" cy="970744"/>
          </a:xfrm>
        </p:grpSpPr>
        <p:sp>
          <p:nvSpPr>
            <p:cNvPr id="26" name="矩形: 圆角 11"/>
            <p:cNvSpPr/>
            <p:nvPr>
              <p:custDataLst>
                <p:tags r:id="rId14"/>
              </p:custDataLst>
            </p:nvPr>
          </p:nvSpPr>
          <p:spPr>
            <a:xfrm>
              <a:off x="975508" y="3789765"/>
              <a:ext cx="970744" cy="970744"/>
            </a:xfrm>
            <a:prstGeom prst="roundRect">
              <a:avLst>
                <a:gd name="adj" fmla="val 6582"/>
              </a:avLst>
            </a:prstGeom>
            <a:solidFill>
              <a:srgbClr val="A686FC">
                <a:alpha val="40000"/>
              </a:srgbClr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KSO_Shape"/>
            <p:cNvSpPr/>
            <p:nvPr>
              <p:custDataLst>
                <p:tags r:id="rId15"/>
              </p:custDataLst>
            </p:nvPr>
          </p:nvSpPr>
          <p:spPr bwMode="auto">
            <a:xfrm>
              <a:off x="1083079" y="3947709"/>
              <a:ext cx="755603" cy="654856"/>
            </a:xfrm>
            <a:custGeom>
              <a:avLst/>
              <a:gdLst>
                <a:gd name="T0" fmla="*/ 1905000 w 1360"/>
                <a:gd name="T1" fmla="*/ 65651 h 1358"/>
                <a:gd name="T2" fmla="*/ 1703294 w 1360"/>
                <a:gd name="T3" fmla="*/ 205463 h 1358"/>
                <a:gd name="T4" fmla="*/ 1507191 w 1360"/>
                <a:gd name="T5" fmla="*/ 363512 h 1358"/>
                <a:gd name="T6" fmla="*/ 1318092 w 1360"/>
                <a:gd name="T7" fmla="*/ 538581 h 1358"/>
                <a:gd name="T8" fmla="*/ 1138798 w 1360"/>
                <a:gd name="T9" fmla="*/ 731887 h 1358"/>
                <a:gd name="T10" fmla="*/ 970710 w 1360"/>
                <a:gd name="T11" fmla="*/ 930055 h 1358"/>
                <a:gd name="T12" fmla="*/ 832037 w 1360"/>
                <a:gd name="T13" fmla="*/ 1130655 h 1358"/>
                <a:gd name="T14" fmla="*/ 715776 w 1360"/>
                <a:gd name="T15" fmla="*/ 1326392 h 1358"/>
                <a:gd name="T16" fmla="*/ 624728 w 1360"/>
                <a:gd name="T17" fmla="*/ 1520914 h 1358"/>
                <a:gd name="T18" fmla="*/ 525276 w 1360"/>
                <a:gd name="T19" fmla="*/ 1580486 h 1358"/>
                <a:gd name="T20" fmla="*/ 455239 w 1360"/>
                <a:gd name="T21" fmla="*/ 1627901 h 1358"/>
                <a:gd name="T22" fmla="*/ 417419 w 1360"/>
                <a:gd name="T23" fmla="*/ 1625469 h 1358"/>
                <a:gd name="T24" fmla="*/ 390805 w 1360"/>
                <a:gd name="T25" fmla="*/ 1551308 h 1358"/>
                <a:gd name="T26" fmla="*/ 336176 w 1360"/>
                <a:gd name="T27" fmla="*/ 1432163 h 1358"/>
                <a:gd name="T28" fmla="*/ 285750 w 1360"/>
                <a:gd name="T29" fmla="*/ 1322745 h 1358"/>
                <a:gd name="T30" fmla="*/ 239526 w 1360"/>
                <a:gd name="T31" fmla="*/ 1231563 h 1358"/>
                <a:gd name="T32" fmla="*/ 196103 w 1360"/>
                <a:gd name="T33" fmla="*/ 1158618 h 1358"/>
                <a:gd name="T34" fmla="*/ 155482 w 1360"/>
                <a:gd name="T35" fmla="*/ 1102693 h 1358"/>
                <a:gd name="T36" fmla="*/ 120463 w 1360"/>
                <a:gd name="T37" fmla="*/ 1061357 h 1358"/>
                <a:gd name="T38" fmla="*/ 81243 w 1360"/>
                <a:gd name="T39" fmla="*/ 1030963 h 1358"/>
                <a:gd name="T40" fmla="*/ 40621 w 1360"/>
                <a:gd name="T41" fmla="*/ 1011511 h 1358"/>
                <a:gd name="T42" fmla="*/ 0 w 1360"/>
                <a:gd name="T43" fmla="*/ 1003001 h 1358"/>
                <a:gd name="T44" fmla="*/ 53228 w 1360"/>
                <a:gd name="T45" fmla="*/ 960449 h 1358"/>
                <a:gd name="T46" fmla="*/ 107857 w 1360"/>
                <a:gd name="T47" fmla="*/ 930055 h 1358"/>
                <a:gd name="T48" fmla="*/ 152680 w 1360"/>
                <a:gd name="T49" fmla="*/ 914250 h 1358"/>
                <a:gd name="T50" fmla="*/ 198904 w 1360"/>
                <a:gd name="T51" fmla="*/ 906956 h 1358"/>
                <a:gd name="T52" fmla="*/ 257735 w 1360"/>
                <a:gd name="T53" fmla="*/ 925192 h 1358"/>
                <a:gd name="T54" fmla="*/ 323570 w 1360"/>
                <a:gd name="T55" fmla="*/ 979901 h 1358"/>
                <a:gd name="T56" fmla="*/ 388004 w 1360"/>
                <a:gd name="T57" fmla="*/ 1067436 h 1358"/>
                <a:gd name="T58" fmla="*/ 458040 w 1360"/>
                <a:gd name="T59" fmla="*/ 1191443 h 1358"/>
                <a:gd name="T60" fmla="*/ 572901 w 1360"/>
                <a:gd name="T61" fmla="*/ 1193875 h 1358"/>
                <a:gd name="T62" fmla="*/ 710173 w 1360"/>
                <a:gd name="T63" fmla="*/ 1000569 h 1358"/>
                <a:gd name="T64" fmla="*/ 861452 w 1360"/>
                <a:gd name="T65" fmla="*/ 813342 h 1358"/>
                <a:gd name="T66" fmla="*/ 1025338 w 1360"/>
                <a:gd name="T67" fmla="*/ 637057 h 1358"/>
                <a:gd name="T68" fmla="*/ 1203232 w 1360"/>
                <a:gd name="T69" fmla="*/ 468067 h 1358"/>
                <a:gd name="T70" fmla="*/ 1385327 w 1360"/>
                <a:gd name="T71" fmla="*/ 314881 h 1358"/>
                <a:gd name="T72" fmla="*/ 1574426 w 1360"/>
                <a:gd name="T73" fmla="*/ 175069 h 1358"/>
                <a:gd name="T74" fmla="*/ 1764926 w 1360"/>
                <a:gd name="T75" fmla="*/ 53493 h 13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60" h="1358">
                  <a:moveTo>
                    <a:pt x="1331" y="0"/>
                  </a:moveTo>
                  <a:lnTo>
                    <a:pt x="1360" y="54"/>
                  </a:lnTo>
                  <a:lnTo>
                    <a:pt x="1287" y="109"/>
                  </a:lnTo>
                  <a:lnTo>
                    <a:pt x="1216" y="169"/>
                  </a:lnTo>
                  <a:lnTo>
                    <a:pt x="1145" y="232"/>
                  </a:lnTo>
                  <a:lnTo>
                    <a:pt x="1076" y="299"/>
                  </a:lnTo>
                  <a:lnTo>
                    <a:pt x="1007" y="368"/>
                  </a:lnTo>
                  <a:lnTo>
                    <a:pt x="941" y="443"/>
                  </a:lnTo>
                  <a:lnTo>
                    <a:pt x="876" y="520"/>
                  </a:lnTo>
                  <a:lnTo>
                    <a:pt x="813" y="602"/>
                  </a:lnTo>
                  <a:lnTo>
                    <a:pt x="751" y="685"/>
                  </a:lnTo>
                  <a:lnTo>
                    <a:pt x="693" y="765"/>
                  </a:lnTo>
                  <a:lnTo>
                    <a:pt x="642" y="848"/>
                  </a:lnTo>
                  <a:lnTo>
                    <a:pt x="594" y="930"/>
                  </a:lnTo>
                  <a:lnTo>
                    <a:pt x="551" y="1011"/>
                  </a:lnTo>
                  <a:lnTo>
                    <a:pt x="511" y="1091"/>
                  </a:lnTo>
                  <a:lnTo>
                    <a:pt x="476" y="1172"/>
                  </a:lnTo>
                  <a:lnTo>
                    <a:pt x="446" y="1251"/>
                  </a:lnTo>
                  <a:lnTo>
                    <a:pt x="401" y="1281"/>
                  </a:lnTo>
                  <a:lnTo>
                    <a:pt x="375" y="1300"/>
                  </a:lnTo>
                  <a:lnTo>
                    <a:pt x="348" y="1320"/>
                  </a:lnTo>
                  <a:lnTo>
                    <a:pt x="325" y="1339"/>
                  </a:lnTo>
                  <a:lnTo>
                    <a:pt x="304" y="1358"/>
                  </a:lnTo>
                  <a:lnTo>
                    <a:pt x="298" y="1337"/>
                  </a:lnTo>
                  <a:lnTo>
                    <a:pt x="290" y="1310"/>
                  </a:lnTo>
                  <a:lnTo>
                    <a:pt x="279" y="1276"/>
                  </a:lnTo>
                  <a:lnTo>
                    <a:pt x="263" y="1237"/>
                  </a:lnTo>
                  <a:lnTo>
                    <a:pt x="240" y="1178"/>
                  </a:lnTo>
                  <a:lnTo>
                    <a:pt x="221" y="1132"/>
                  </a:lnTo>
                  <a:lnTo>
                    <a:pt x="204" y="1088"/>
                  </a:lnTo>
                  <a:lnTo>
                    <a:pt x="186" y="1049"/>
                  </a:lnTo>
                  <a:lnTo>
                    <a:pt x="171" y="1013"/>
                  </a:lnTo>
                  <a:lnTo>
                    <a:pt x="156" y="982"/>
                  </a:lnTo>
                  <a:lnTo>
                    <a:pt x="140" y="953"/>
                  </a:lnTo>
                  <a:lnTo>
                    <a:pt x="125" y="928"/>
                  </a:lnTo>
                  <a:lnTo>
                    <a:pt x="111" y="907"/>
                  </a:lnTo>
                  <a:lnTo>
                    <a:pt x="100" y="890"/>
                  </a:lnTo>
                  <a:lnTo>
                    <a:pt x="86" y="873"/>
                  </a:lnTo>
                  <a:lnTo>
                    <a:pt x="71" y="859"/>
                  </a:lnTo>
                  <a:lnTo>
                    <a:pt x="58" y="848"/>
                  </a:lnTo>
                  <a:lnTo>
                    <a:pt x="44" y="838"/>
                  </a:lnTo>
                  <a:lnTo>
                    <a:pt x="29" y="832"/>
                  </a:lnTo>
                  <a:lnTo>
                    <a:pt x="15" y="827"/>
                  </a:lnTo>
                  <a:lnTo>
                    <a:pt x="0" y="825"/>
                  </a:lnTo>
                  <a:lnTo>
                    <a:pt x="19" y="806"/>
                  </a:lnTo>
                  <a:lnTo>
                    <a:pt x="38" y="790"/>
                  </a:lnTo>
                  <a:lnTo>
                    <a:pt x="58" y="777"/>
                  </a:lnTo>
                  <a:lnTo>
                    <a:pt x="77" y="765"/>
                  </a:lnTo>
                  <a:lnTo>
                    <a:pt x="94" y="758"/>
                  </a:lnTo>
                  <a:lnTo>
                    <a:pt x="109" y="752"/>
                  </a:lnTo>
                  <a:lnTo>
                    <a:pt x="127" y="748"/>
                  </a:lnTo>
                  <a:lnTo>
                    <a:pt x="142" y="746"/>
                  </a:lnTo>
                  <a:lnTo>
                    <a:pt x="163" y="750"/>
                  </a:lnTo>
                  <a:lnTo>
                    <a:pt x="184" y="761"/>
                  </a:lnTo>
                  <a:lnTo>
                    <a:pt x="207" y="779"/>
                  </a:lnTo>
                  <a:lnTo>
                    <a:pt x="231" y="806"/>
                  </a:lnTo>
                  <a:lnTo>
                    <a:pt x="254" y="838"/>
                  </a:lnTo>
                  <a:lnTo>
                    <a:pt x="277" y="878"/>
                  </a:lnTo>
                  <a:lnTo>
                    <a:pt x="302" y="924"/>
                  </a:lnTo>
                  <a:lnTo>
                    <a:pt x="327" y="980"/>
                  </a:lnTo>
                  <a:lnTo>
                    <a:pt x="363" y="1063"/>
                  </a:lnTo>
                  <a:lnTo>
                    <a:pt x="409" y="982"/>
                  </a:lnTo>
                  <a:lnTo>
                    <a:pt x="457" y="901"/>
                  </a:lnTo>
                  <a:lnTo>
                    <a:pt x="507" y="823"/>
                  </a:lnTo>
                  <a:lnTo>
                    <a:pt x="561" y="744"/>
                  </a:lnTo>
                  <a:lnTo>
                    <a:pt x="615" y="669"/>
                  </a:lnTo>
                  <a:lnTo>
                    <a:pt x="672" y="596"/>
                  </a:lnTo>
                  <a:lnTo>
                    <a:pt x="732" y="524"/>
                  </a:lnTo>
                  <a:lnTo>
                    <a:pt x="795" y="453"/>
                  </a:lnTo>
                  <a:lnTo>
                    <a:pt x="859" y="385"/>
                  </a:lnTo>
                  <a:lnTo>
                    <a:pt x="924" y="320"/>
                  </a:lnTo>
                  <a:lnTo>
                    <a:pt x="989" y="259"/>
                  </a:lnTo>
                  <a:lnTo>
                    <a:pt x="1055" y="199"/>
                  </a:lnTo>
                  <a:lnTo>
                    <a:pt x="1124" y="144"/>
                  </a:lnTo>
                  <a:lnTo>
                    <a:pt x="1191" y="92"/>
                  </a:lnTo>
                  <a:lnTo>
                    <a:pt x="1260" y="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noFill/>
            </a:ln>
          </p:spPr>
          <p:txBody>
            <a:bodyPr lIns="68580" tIns="34290" rIns="68580" bIns="34290"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9" name="文本框 28"/>
          <p:cNvSpPr txBox="1"/>
          <p:nvPr>
            <p:custDataLst>
              <p:tags r:id="rId13"/>
            </p:custDataLst>
          </p:nvPr>
        </p:nvSpPr>
        <p:spPr>
          <a:xfrm>
            <a:off x="147955" y="3886835"/>
            <a:ext cx="7614920" cy="1938020"/>
          </a:xfrm>
          <a:prstGeom prst="rect">
            <a:avLst/>
          </a:prstGeom>
          <a:solidFill>
            <a:schemeClr val="bg1"/>
          </a:solidFill>
          <a:ln>
            <a:solidFill>
              <a:srgbClr val="7030A0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V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2.0mL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处于饱和状态，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V(NaCl)=2.4mL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时，图像显示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c(Cl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)=10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-1.93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mol/L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)=10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-7.82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mol/L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，故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y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=-7.82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，此时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全部转化为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n(CrO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守恒，等于起始时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n(Ag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)=1/34mol/L</a:t>
            </a:r>
            <a:r>
              <a:rPr lang="zh-CN" altLang="en-US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y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=lg </a:t>
            </a:r>
            <a:r>
              <a:rPr lang="en-US" altLang="zh-CN" sz="20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(CrO</a:t>
            </a:r>
            <a:r>
              <a:rPr lang="en-US" altLang="zh-CN" sz="20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)=-lg34  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>
            <p:custDataLst>
              <p:tags r:id="rId1"/>
            </p:custDataLst>
          </p:nvPr>
        </p:nvSpPr>
        <p:spPr>
          <a:xfrm>
            <a:off x="5133975" y="2470150"/>
            <a:ext cx="2165985" cy="403860"/>
          </a:xfrm>
          <a:prstGeom prst="rect">
            <a:avLst/>
          </a:prstGeom>
          <a:solidFill>
            <a:schemeClr val="accent4">
              <a:alpha val="69804"/>
            </a:scheme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11" name="矩形 10"/>
          <p:cNvSpPr/>
          <p:nvPr>
            <p:custDataLst>
              <p:tags r:id="rId2"/>
            </p:custDataLst>
          </p:nvPr>
        </p:nvSpPr>
        <p:spPr>
          <a:xfrm>
            <a:off x="3342005" y="2456180"/>
            <a:ext cx="1544320" cy="459740"/>
          </a:xfrm>
          <a:prstGeom prst="rect">
            <a:avLst/>
          </a:prstGeom>
          <a:solidFill>
            <a:schemeClr val="accent4">
              <a:alpha val="69804"/>
            </a:scheme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15" name="矩形 14"/>
          <p:cNvSpPr/>
          <p:nvPr>
            <p:custDataLst>
              <p:tags r:id="rId3"/>
            </p:custDataLst>
          </p:nvPr>
        </p:nvSpPr>
        <p:spPr>
          <a:xfrm>
            <a:off x="7905750" y="2470150"/>
            <a:ext cx="1059815" cy="386715"/>
          </a:xfrm>
          <a:prstGeom prst="rect">
            <a:avLst/>
          </a:prstGeom>
          <a:solidFill>
            <a:srgbClr val="FE5305">
              <a:alpha val="69804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5" name="矩形 4"/>
          <p:cNvSpPr/>
          <p:nvPr>
            <p:custDataLst>
              <p:tags r:id="rId4"/>
            </p:custDataLst>
          </p:nvPr>
        </p:nvSpPr>
        <p:spPr>
          <a:xfrm>
            <a:off x="9064625" y="2470150"/>
            <a:ext cx="925195" cy="386715"/>
          </a:xfrm>
          <a:prstGeom prst="rect">
            <a:avLst/>
          </a:prstGeom>
          <a:solidFill>
            <a:srgbClr val="FE5305">
              <a:alpha val="69804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6" name="矩形 5"/>
          <p:cNvSpPr/>
          <p:nvPr>
            <p:custDataLst>
              <p:tags r:id="rId5"/>
            </p:custDataLst>
          </p:nvPr>
        </p:nvSpPr>
        <p:spPr>
          <a:xfrm>
            <a:off x="6538595" y="2992755"/>
            <a:ext cx="1336040" cy="436245"/>
          </a:xfrm>
          <a:prstGeom prst="rect">
            <a:avLst/>
          </a:prstGeom>
          <a:solidFill>
            <a:srgbClr val="FE5305">
              <a:alpha val="69804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7" name="矩形 6"/>
          <p:cNvSpPr/>
          <p:nvPr>
            <p:custDataLst>
              <p:tags r:id="rId6"/>
            </p:custDataLst>
          </p:nvPr>
        </p:nvSpPr>
        <p:spPr>
          <a:xfrm>
            <a:off x="7741920" y="3547745"/>
            <a:ext cx="2458085" cy="386715"/>
          </a:xfrm>
          <a:prstGeom prst="rect">
            <a:avLst/>
          </a:prstGeom>
          <a:solidFill>
            <a:srgbClr val="FE5305">
              <a:alpha val="69804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8" name="矩形 7"/>
          <p:cNvSpPr/>
          <p:nvPr>
            <p:custDataLst>
              <p:tags r:id="rId7"/>
            </p:custDataLst>
          </p:nvPr>
        </p:nvSpPr>
        <p:spPr>
          <a:xfrm>
            <a:off x="5009515" y="4666615"/>
            <a:ext cx="2725420" cy="405130"/>
          </a:xfrm>
          <a:prstGeom prst="rect">
            <a:avLst/>
          </a:prstGeom>
          <a:solidFill>
            <a:schemeClr val="accent4">
              <a:alpha val="69804"/>
            </a:scheme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2" name="矩形 1"/>
          <p:cNvSpPr/>
          <p:nvPr>
            <p:custDataLst>
              <p:tags r:id="rId8"/>
            </p:custDataLst>
          </p:nvPr>
        </p:nvSpPr>
        <p:spPr>
          <a:xfrm>
            <a:off x="2277745" y="4147820"/>
            <a:ext cx="1822450" cy="386715"/>
          </a:xfrm>
          <a:prstGeom prst="rect">
            <a:avLst/>
          </a:prstGeom>
          <a:solidFill>
            <a:srgbClr val="AC39FF"/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12" name="矩形 11"/>
          <p:cNvSpPr/>
          <p:nvPr>
            <p:custDataLst>
              <p:tags r:id="rId9"/>
            </p:custDataLst>
          </p:nvPr>
        </p:nvSpPr>
        <p:spPr>
          <a:xfrm>
            <a:off x="4294505" y="4126865"/>
            <a:ext cx="1931035" cy="386715"/>
          </a:xfrm>
          <a:prstGeom prst="rect">
            <a:avLst/>
          </a:prstGeom>
          <a:solidFill>
            <a:srgbClr val="AC39FF"/>
          </a:solidFill>
          <a:ln>
            <a:solidFill>
              <a:schemeClr val="tx1"/>
            </a:solidFill>
            <a:prstDash val="dash"/>
          </a:ln>
          <a:effectLst>
            <a:outerShdw blurRad="50800" dist="50800" dir="5400000" algn="ctr" rotWithShape="0">
              <a:srgbClr val="000000">
                <a:alpha val="3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13" name="矩形 12"/>
          <p:cNvSpPr/>
          <p:nvPr>
            <p:custDataLst>
              <p:tags r:id="rId10"/>
            </p:custDataLst>
          </p:nvPr>
        </p:nvSpPr>
        <p:spPr>
          <a:xfrm>
            <a:off x="6848475" y="4107180"/>
            <a:ext cx="3325495" cy="386715"/>
          </a:xfrm>
          <a:prstGeom prst="rect">
            <a:avLst/>
          </a:prstGeom>
          <a:solidFill>
            <a:srgbClr val="AC39FF"/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/>
          </a:p>
        </p:txBody>
      </p:sp>
      <p:graphicFrame>
        <p:nvGraphicFramePr>
          <p:cNvPr id="3" name="Hexin Shape 3"/>
          <p:cNvGraphicFramePr>
            <a:graphicFrameLocks noGrp="1"/>
          </p:cNvGraphicFramePr>
          <p:nvPr>
            <p:custDataLst>
              <p:tags r:id="rId11"/>
            </p:custDataLst>
          </p:nvPr>
        </p:nvGraphicFramePr>
        <p:xfrm>
          <a:off x="370840" y="828040"/>
          <a:ext cx="11333480" cy="5788025"/>
        </p:xfrm>
        <a:graphic>
          <a:graphicData uri="http://schemas.openxmlformats.org/drawingml/2006/table">
            <a:tbl>
              <a:tblPr/>
              <a:tblGrid>
                <a:gridCol w="11333480"/>
              </a:tblGrid>
              <a:tr h="510540">
                <a:tc>
                  <a:txBody>
                    <a:bodyPr/>
                    <a:lstStyle/>
                    <a:p>
                      <a:pPr algn="ctr" latinLnBrk="1" hangingPunct="0">
                        <a:lnSpc>
                          <a:spcPct val="12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2400" b="1" i="0" err="1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ea"/>
                          <a:sym typeface="+mn-lt"/>
                        </a:rPr>
                        <a:t>考情分析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C4F7"/>
                    </a:solidFill>
                  </a:tcPr>
                </a:tc>
              </a:tr>
              <a:tr h="5277485">
                <a:tc>
                  <a:txBody>
                    <a:bodyPr/>
                    <a:lstStyle/>
                    <a:p>
                      <a:pPr indent="457200" algn="l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sz="2400" b="1">
                          <a:latin typeface="+mn-lt"/>
                          <a:ea typeface="+mn-ea"/>
                          <a:cs typeface="+mn-ea"/>
                          <a:sym typeface="+mn-lt"/>
                        </a:rPr>
                        <a:t>本讲考查的重点是溶度积常数的相关计算及应用，以选择题、图象题的形式呈现，在工艺流程题中出现概率很大。能够运用平衡移动的观点对沉淀的溶解、生成和转化进行分析，并能解释一些生活问题，试题通常以图象形式直观呈现微观浓度的变化，考查数形结合能力、信息整合能力和对溶解平衡的理解应用能力。掌握沉淀溶解平衡曲线的分析技巧，能从图像或者文字的形式沉淀溶解平衡情境问题，获取有效信息，提高证据推理能力。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15" grpId="0" animBg="1"/>
      <p:bldP spid="5" grpId="0" animBg="1"/>
      <p:bldP spid="6" grpId="0" animBg="1"/>
      <p:bldP spid="7" grpId="0" animBg="1"/>
      <p:bldP spid="8" grpId="0" animBg="1"/>
      <p:bldP spid="2" grpId="0" animBg="1"/>
      <p:bldP spid="12" grpId="0" animBg="1"/>
      <p:bldP spid="13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>
            <p:custDataLst>
              <p:tags r:id="rId1"/>
            </p:custDataLst>
          </p:nvPr>
        </p:nvGrpSpPr>
        <p:grpSpPr>
          <a:xfrm>
            <a:off x="234632" y="890487"/>
            <a:ext cx="11522076" cy="494071"/>
            <a:chOff x="334962" y="3449415"/>
            <a:chExt cx="11522076" cy="494071"/>
          </a:xfrm>
        </p:grpSpPr>
        <p:grpSp>
          <p:nvGrpSpPr>
            <p:cNvPr id="6" name="组合 5"/>
            <p:cNvGrpSpPr/>
            <p:nvPr>
              <p:custDataLst>
                <p:tags r:id="rId3"/>
              </p:custDataLst>
            </p:nvPr>
          </p:nvGrpSpPr>
          <p:grpSpPr>
            <a:xfrm>
              <a:off x="5165542" y="3449415"/>
              <a:ext cx="1860916" cy="494071"/>
              <a:chOff x="5073468" y="3449415"/>
              <a:chExt cx="1860916" cy="494071"/>
            </a:xfrm>
          </p:grpSpPr>
          <p:sp>
            <p:nvSpPr>
              <p:cNvPr id="7" name="矩形 6"/>
              <p:cNvSpPr/>
              <p:nvPr>
                <p:custDataLst>
                  <p:tags r:id="rId5"/>
                </p:custDataLst>
              </p:nvPr>
            </p:nvSpPr>
            <p:spPr>
              <a:xfrm>
                <a:off x="5100158" y="3449415"/>
                <a:ext cx="1807535" cy="468451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8" name="矩形 7"/>
              <p:cNvSpPr/>
              <p:nvPr>
                <p:custDataLst>
                  <p:tags r:id="rId6"/>
                </p:custDataLst>
              </p:nvPr>
            </p:nvSpPr>
            <p:spPr>
              <a:xfrm>
                <a:off x="507346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9" name="矩形 8"/>
              <p:cNvSpPr/>
              <p:nvPr>
                <p:custDataLst>
                  <p:tags r:id="rId7"/>
                </p:custDataLst>
              </p:nvPr>
            </p:nvSpPr>
            <p:spPr>
              <a:xfrm>
                <a:off x="6861098" y="3449415"/>
                <a:ext cx="73286" cy="46845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Times New Roman"/>
                  <a:cs typeface="Times New Roman" panose="02020603050405020304" charset="0"/>
                </a:endParaRPr>
              </a:p>
            </p:txBody>
          </p:sp>
          <p:sp>
            <p:nvSpPr>
              <p:cNvPr id="11" name="Hexin Shape 2"/>
              <p:cNvSpPr/>
              <p:nvPr>
                <p:custDataLst>
                  <p:tags r:id="rId8"/>
                </p:custDataLst>
              </p:nvPr>
            </p:nvSpPr>
            <p:spPr>
              <a:xfrm>
                <a:off x="5385560" y="3464061"/>
                <a:ext cx="1320800" cy="47942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algn="just" latinLnBrk="1">
                  <a:lnSpc>
                    <a:spcPct val="120000"/>
                  </a:lnSpc>
                </a:pPr>
                <a:r>
                  <a:rPr lang="zh-CN" altLang="en-US" sz="2600" b="1">
                    <a:latin typeface="Times New Roman"/>
                    <a:sym typeface="+mn-lt"/>
                  </a:rPr>
                  <a:t>思维建模</a:t>
                </a:r>
              </a:p>
            </p:txBody>
          </p:sp>
        </p:grpSp>
        <p:cxnSp>
          <p:nvCxnSpPr>
            <p:cNvPr id="12" name="直接连接符 11"/>
            <p:cNvCxnSpPr/>
            <p:nvPr>
              <p:custDataLst>
                <p:tags r:id="rId4"/>
              </p:custDataLst>
            </p:nvPr>
          </p:nvCxnSpPr>
          <p:spPr>
            <a:xfrm>
              <a:off x="334962" y="3936916"/>
              <a:ext cx="11522076" cy="0"/>
            </a:xfrm>
            <a:prstGeom prst="line">
              <a:avLst/>
            </a:prstGeom>
            <a:ln w="12700">
              <a:solidFill>
                <a:schemeClr val="accent4">
                  <a:lumMod val="75000"/>
                </a:schemeClr>
              </a:solidFill>
              <a:prstDash val="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文本框 9"/>
          <p:cNvSpPr txBox="1"/>
          <p:nvPr>
            <p:custDataLst>
              <p:tags r:id="rId2"/>
            </p:custDataLst>
          </p:nvPr>
        </p:nvSpPr>
        <p:spPr>
          <a:xfrm>
            <a:off x="234315" y="1539875"/>
            <a:ext cx="11454130" cy="5077460"/>
          </a:xfrm>
          <a:prstGeom prst="rect">
            <a:avLst/>
          </a:prstGeom>
          <a:ln>
            <a:solidFill>
              <a:srgbClr val="AC39FF"/>
            </a:solidFill>
          </a:ln>
        </p:spPr>
        <p:txBody>
          <a:bodyPr wrap="square">
            <a:spAutoFit/>
          </a:bodyPr>
          <a:lstStyle/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溶度积图像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是沉淀溶解平衡理论的</a:t>
            </a:r>
            <a:r>
              <a:rPr lang="zh-CN" altLang="en-US" sz="2400" b="1">
                <a:highlight>
                  <a:srgbClr val="FFFF00"/>
                </a:highlight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难点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，溶度积图像</a:t>
            </a: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突破方法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：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第一步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识图像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。认识图像</a:t>
            </a:r>
            <a:r>
              <a:rPr lang="zh-CN" altLang="en-US" sz="2400" b="1">
                <a:solidFill>
                  <a:srgbClr val="0070C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横坐标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zh-CN" altLang="en-US" sz="2400" b="1">
                <a:solidFill>
                  <a:srgbClr val="0070C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纵坐标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表示什么，如表示离子浓度、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pM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等；曲线上的点表示达到</a:t>
            </a:r>
            <a:r>
              <a:rPr lang="zh-CN" altLang="en-US" sz="2400" b="1">
                <a:solidFill>
                  <a:srgbClr val="7030A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平衡状态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，曲线上方的点代表“过饱和溶液”，曲线下方的点代表“不饱和溶液”。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第二步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想原理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。涉及的原理主要有</a:t>
            </a:r>
            <a:r>
              <a:rPr lang="zh-CN" altLang="en-US" sz="2400" b="1">
                <a:solidFill>
                  <a:srgbClr val="7030A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溶度积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表达式书写、</a:t>
            </a:r>
            <a:r>
              <a:rPr lang="zh-CN" altLang="en-US" sz="2400" b="1">
                <a:solidFill>
                  <a:srgbClr val="7030A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影响沉淀溶解平衡的因素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以及</a:t>
            </a:r>
            <a:r>
              <a:rPr lang="zh-CN" altLang="en-US" sz="2400" b="1">
                <a:solidFill>
                  <a:srgbClr val="7030A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溶度积常数的影响因素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。如浓度不会改变溶度积，溶度积只与温度有关，多数情况下，温度越高，溶度积越大。</a:t>
            </a:r>
          </a:p>
          <a:p>
            <a:pPr indent="0" algn="just" defTabSz="266700" fontAlgn="auto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C0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第三步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找联系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。将</a:t>
            </a:r>
            <a:r>
              <a:rPr lang="zh-CN" altLang="en-US" sz="2400" b="1">
                <a:solidFill>
                  <a:srgbClr val="401BC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图像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</a:t>
            </a:r>
            <a:r>
              <a:rPr lang="zh-CN" altLang="en-US" sz="2400" b="1">
                <a:solidFill>
                  <a:srgbClr val="401BC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溶度积原理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联系起来，分析题目设置的问题，如求离子浓度、判断沉淀溶解平衡状态等。</a:t>
            </a:r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>
            <p:custDataLst>
              <p:tags r:id="rId1"/>
            </p:custDataLst>
          </p:nvPr>
        </p:nvSpPr>
        <p:spPr>
          <a:xfrm>
            <a:off x="379095" y="1019175"/>
            <a:ext cx="11379835" cy="23069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【变式训练】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(2024·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河北省保定市高三二模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室温下，在含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KSCN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KIO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的溶液中滴加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溶液，混合液中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pX[pX=-lgc(X)][[X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IO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SCN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pAg[pX=-lgc(Ag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的关系如图所示。已知：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(AgSCN) 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＜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(AgIO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。下列叙述正确的是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)</a:t>
            </a:r>
          </a:p>
        </p:txBody>
      </p:sp>
      <p:pic>
        <p:nvPicPr>
          <p:cNvPr id="100035" name="图片 10003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8350885" y="3201670"/>
            <a:ext cx="3841115" cy="3031490"/>
          </a:xfrm>
          <a:prstGeom prst="rect">
            <a:avLst/>
          </a:prstGeom>
        </p:spPr>
      </p:pic>
      <p:sp>
        <p:nvSpPr>
          <p:cNvPr id="5" name="文本框 4"/>
          <p:cNvSpPr txBox="1"/>
          <p:nvPr>
            <p:custDataLst>
              <p:tags r:id="rId3"/>
            </p:custDataLst>
          </p:nvPr>
        </p:nvSpPr>
        <p:spPr>
          <a:xfrm>
            <a:off x="320040" y="3429000"/>
            <a:ext cx="8697595" cy="23069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．直线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II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pIO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pAg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的关系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(AgIO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 1.0×10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7.5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．室温下，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的饱和溶液的物质的量浓度比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AgSCN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大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AgIO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+SCN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⇌AgSCN+IO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的平衡常数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-4.49</a:t>
            </a:r>
          </a:p>
        </p:txBody>
      </p:sp>
      <p:sp>
        <p:nvSpPr>
          <p:cNvPr id="10" name="Hexin Shape 5"/>
          <p:cNvSpPr/>
          <p:nvPr>
            <p:custDataLst>
              <p:tags r:id="rId4"/>
            </p:custDataLst>
          </p:nvPr>
        </p:nvSpPr>
        <p:spPr>
          <a:xfrm>
            <a:off x="1322070" y="2689225"/>
            <a:ext cx="655955" cy="51244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ts val="4200"/>
              </a:lnSpc>
            </a:pPr>
            <a:r>
              <a:rPr lang="en-US" altLang="zh-CN" sz="2400" b="1" i="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</a:p>
        </p:txBody>
      </p:sp>
    </p:spTree>
  </p:cSld>
  <p:clrMapOvr>
    <a:masterClrMapping/>
  </p:clrMapOvr>
  <p:transition>
    <p:split dir="in"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equires="a14">
          <p:sp>
            <p:nvSpPr>
              <p:cNvPr id="2" name="文本框 1" title=""/>
              <p:cNvSpPr txBox="1"/>
              <p:nvPr>
                <p:custDataLst>
                  <p:tags r:id="rId4"/>
                </p:custDataLst>
              </p:nvPr>
            </p:nvSpPr>
            <p:spPr>
              <a:xfrm>
                <a:off x="347980" y="708025"/>
                <a:ext cx="11433175" cy="627126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【解析】直线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I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、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III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平行，代表难溶电解质的组成类型相同，故直线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II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代表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pCrO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和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pAg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的关系，因为</a:t>
                </a:r>
                <a:r>
                  <a:rPr lang="en-US" altLang="zh-CN" sz="24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(AgSCN) 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＜</a:t>
                </a:r>
                <a:r>
                  <a:rPr lang="en-US" altLang="zh-CN" sz="24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(AgIO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，则直线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I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代表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pSCN</a:t>
                </a:r>
                <a:r>
                  <a:rPr lang="en-US" altLang="zh-CN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和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pAg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的关系，直线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III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代表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pIO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和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pAg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的关系。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项，直线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I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、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III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平行，代表难溶电解质的组成类型相同，故直线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II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代表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CrO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和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pAg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的关系，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错误；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项，根据图像中数据可知，</a:t>
                </a:r>
                <a:r>
                  <a:rPr lang="en-US" altLang="zh-CN" sz="24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(Ag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CrO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)=1.0×10</a:t>
                </a:r>
                <a:r>
                  <a:rPr lang="zh-CN" altLang="en-US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－</a:t>
                </a:r>
                <a:r>
                  <a:rPr lang="en-US" altLang="zh-CN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11.95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，由于</a:t>
                </a:r>
                <a:r>
                  <a:rPr lang="en-US" altLang="zh-CN" sz="24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(AgSCN) 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＜</a:t>
                </a:r>
                <a:r>
                  <a:rPr lang="en-US" altLang="zh-CN" sz="24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(AgIO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，则</a:t>
                </a:r>
                <a:r>
                  <a:rPr lang="en-US" altLang="zh-CN" sz="24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(AgSCN)= 1.0×10</a:t>
                </a:r>
                <a:r>
                  <a:rPr lang="zh-CN" altLang="en-US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－</a:t>
                </a:r>
                <a:r>
                  <a:rPr lang="en-US" altLang="zh-CN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11.99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</a:t>
                </a:r>
                <a:r>
                  <a:rPr lang="en-US" altLang="zh-CN" sz="24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(AgIO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)= 1.0×10</a:t>
                </a:r>
                <a:r>
                  <a:rPr lang="zh-CN" altLang="en-US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－</a:t>
                </a:r>
                <a:r>
                  <a:rPr lang="en-US" altLang="zh-CN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7.5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错误；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项，根据溶度积计算：设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Ag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CrO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饱和溶液的物质的量浓度为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x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AgSCN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饱和溶液的物质的量浓度为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y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，则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 x=</a:t>
                </a:r>
                <a14:m>
                  <m:oMathPara>
                    <m:oMathParaPr>
                      <m:jc/>
                    </m:oMathParaPr>
                    <m:oMath>
                      <m:rad>
                        <m:radPr>
                          <m:degHide m:val="off"/>
                          <m:ctrlPr>
                            <a:rPr lang="en-US" altLang="zh-CN" sz="24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radPr>
                        <m:deg>
                          <m:r>
                            <m:rPr>
                              <m:sty m:val="bi"/>
                            </m:rPr>
                            <a:rPr lang="en-US" altLang="zh-CN" sz="24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  <m:t>𝟑</m:t>
                          </m:r>
                        </m:deg>
                        <m:e>
                          <m:f>
                            <m:fPr>
                              <m:type m:val="bar"/>
                              <m:ctrlPr>
                                <a:rPr lang="en-US" altLang="zh-CN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</m:ctrlPr>
                            </m:fPr>
                            <m:num>
                              <m:r>
                                <m:rPr>
                                  <m:sty m:val="b"/>
                                </m:rPr>
                                <a:rPr lang="en-US" altLang="zh-CN" sz="2400" b="1">
                                  <a:solidFill>
                                    <a:srgbClr val="FF0000"/>
                                  </a:solidFill>
                                  <a:latin typeface="Times New Roman" panose="02020603050405020304" charset="0"/>
                                  <a:ea typeface="微软雅黑" panose="020b0503020204020204" pitchFamily="34" charset="-122"/>
                                  <a:cs typeface="Times New Roman" panose="02020603050405020304" charset="0"/>
                                  <a:sym typeface="+mn-ea"/>
                                </a:rPr>
                                <m:t>𝟏𝟎</m:t>
                              </m:r>
                              <m:r>
                                <m:rPr>
                                  <m:sty m:val="b"/>
                                </m:rPr>
                                <a:rPr lang="zh-CN" altLang="en-US" sz="2400" b="1" baseline="30000">
                                  <a:solidFill>
                                    <a:srgbClr val="FF0000"/>
                                  </a:solidFill>
                                  <a:latin typeface="Times New Roman" panose="02020603050405020304" charset="0"/>
                                  <a:ea typeface="微软雅黑" panose="020b0503020204020204" pitchFamily="34" charset="-122"/>
                                  <a:cs typeface="Times New Roman" panose="02020603050405020304" charset="0"/>
                                  <a:sym typeface="+mn-ea"/>
                                </a:rPr>
                                <m:t>－</m:t>
                              </m:r>
                              <m:r>
                                <m:rPr>
                                  <m:sty m:val="b"/>
                                </m:rPr>
                                <a:rPr lang="en-US" altLang="zh-CN" sz="2400" b="1" baseline="30000">
                                  <a:solidFill>
                                    <a:srgbClr val="FF0000"/>
                                  </a:solidFill>
                                  <a:latin typeface="Times New Roman" panose="02020603050405020304" charset="0"/>
                                  <a:ea typeface="微软雅黑" panose="020b0503020204020204" pitchFamily="34" charset="-122"/>
                                  <a:cs typeface="Times New Roman" panose="02020603050405020304" charset="0"/>
                                  <a:sym typeface="+mn-ea"/>
                                </a:rPr>
                                <m:t>𝟏𝟏.𝟗𝟓</m:t>
                              </m:r>
                            </m:num>
                            <m:den>
                              <m:r>
                                <m:rPr>
                                  <m:sty m:val="bi"/>
                                </m:rPr>
                                <a:rPr lang="en-US" altLang="zh-CN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  <m:t>𝟒</m:t>
                              </m:r>
                            </m:den>
                          </m:f>
                        </m:e>
                      </m:rad>
                    </m:oMath>
                  </m:oMathPara>
                </a14:m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   &gt;y=</a:t>
                </a:r>
                <a14:m>
                  <m:oMathPara>
                    <m:oMathParaPr>
                      <m:jc/>
                    </m:oMathParaPr>
                    <m:oMath>
                      <m:rad>
                        <m:radPr>
                          <m:degHide m:val="on"/>
                          <m:ctrlPr>
                            <a:rPr lang="en-US" altLang="zh-CN" sz="24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radPr>
                        <m:deg/>
                        <m:e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𝟏𝟎</m:t>
                          </m:r>
                          <m:r>
                            <m:rPr>
                              <m:sty m:val="b"/>
                            </m:rPr>
                            <a:rPr lang="zh-CN" altLang="en-US" sz="24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－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𝟏𝟏.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𝟗𝟗</m:t>
                          </m:r>
                        </m:e>
                      </m:rad>
                    </m:oMath>
                  </m:oMathPara>
                </a14:m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 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正确；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AgIO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+SCN</a:t>
                </a:r>
                <a:r>
                  <a:rPr lang="en-US" altLang="zh-CN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⇌AgSCN+IO</a:t>
                </a:r>
                <a:r>
                  <a:rPr lang="en-US" altLang="zh-CN" sz="24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的平衡常数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    K= 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4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𝐜(𝐈𝐎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𝟑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𝐜(𝐒𝐂𝐍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den>
                      </m:f>
                    </m:oMath>
                  </m:oMathPara>
                </a14:m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 =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4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fPr>
                        <m:num>
                          <m:r>
                            <m:rPr>
                              <m:sty m:val="bi"/>
                            </m:rPr>
                            <a:rPr lang="en-US" altLang="zh-CN" sz="2400" b="1" i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𝑲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𝐬𝐩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(𝐀𝐠𝐈𝐎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𝟑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</m:num>
                        <m:den>
                          <m:r>
                            <m:rPr>
                              <m:sty m:val="bi"/>
                            </m:rPr>
                            <a:rPr lang="en-US" altLang="zh-CN" sz="2400" b="1" i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𝑲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𝐬𝐩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(𝐀𝐠𝐒𝐂𝐍) </m:t>
                          </m:r>
                        </m:den>
                      </m:f>
                    </m:oMath>
                  </m:oMathPara>
                </a14:m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= 10</a:t>
                </a:r>
                <a:r>
                  <a:rPr lang="en-US" altLang="zh-CN" sz="24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4.49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  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r>
                  <a:rPr lang="zh-CN" altLang="en-US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错误；故选</a:t>
                </a:r>
                <a:r>
                  <a:rPr lang="en-US" altLang="zh-CN" sz="24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endParaRPr lang="zh-CN" altLang="en-US" sz="24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</p:txBody>
          </p:sp>
        </mc:Choice>
        <mc:Fallback>
          <p:sp>
            <p:nvSpPr>
              <p:cNvPr id="2" name="文本框 1"/>
              <p:cNvSpPr txBox="1"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1"/>
                </p:custDataLst>
              </p:nvPr>
            </p:nvSpPr>
            <p:spPr>
              <a:xfrm>
                <a:off x="347980" y="708025"/>
                <a:ext cx="11433175" cy="6271260"/>
              </a:xfrm>
              <a:prstGeom prst="rect">
                <a:avLst/>
              </a:prstGeom>
              <a:blipFill rotWithShape="1">
                <a:blip r:embed="rId5"/>
                <a:stretch>
                  <a:fillRect t="-486" r="-75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ransition>
    <p:split dir="in"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284480" y="1017905"/>
            <a:ext cx="11569065" cy="2399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(2024·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辽吉黑卷，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15)25℃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下，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AgBr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的沉淀溶解平衡曲线如下图所示。某实验小组以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为指示剂，用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AgNO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标准溶液分别滴定含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0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水样、含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Br</a:t>
            </a:r>
            <a:r>
              <a:rPr lang="en-US" altLang="zh-CN" sz="20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水样。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已知：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①Ag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为砖红色沉淀；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②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相同条件下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溶解度大于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AgBr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③25℃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pKa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)=0.7, pKa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)=6.5</a:t>
            </a:r>
          </a:p>
        </p:txBody>
      </p:sp>
      <p:pic>
        <p:nvPicPr>
          <p:cNvPr id="1487966490" name="图片 10002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/>
          <a:stretch>
            <a:fillRect/>
          </a:stretch>
        </p:blipFill>
        <p:spPr>
          <a:xfrm>
            <a:off x="7068185" y="2285365"/>
            <a:ext cx="4879975" cy="2287270"/>
          </a:xfrm>
          <a:prstGeom prst="rect">
            <a:avLst/>
          </a:prstGeom>
        </p:spPr>
      </p:pic>
      <p:sp>
        <p:nvSpPr>
          <p:cNvPr id="3" name="文本框 2"/>
          <p:cNvSpPr txBox="1"/>
          <p:nvPr>
            <p:custDataLst>
              <p:tags r:id="rId3"/>
            </p:custDataLst>
          </p:nvPr>
        </p:nvSpPr>
        <p:spPr>
          <a:xfrm>
            <a:off x="284480" y="3519805"/>
            <a:ext cx="8098155" cy="209359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下列说法错误的是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．曲线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②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AgCl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沉淀溶解平衡曲线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．反应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Ag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CrO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+2H</a:t>
            </a:r>
            <a:r>
              <a:rPr lang="en-US" altLang="zh-CN" sz="20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⇌2Ag</a:t>
            </a:r>
            <a:r>
              <a:rPr lang="en-US" altLang="zh-CN" sz="20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+HCrO</a:t>
            </a:r>
            <a:r>
              <a:rPr lang="en-US" altLang="zh-CN" sz="20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0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的平衡常数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K=10</a:t>
            </a:r>
            <a:r>
              <a:rPr lang="en-US" altLang="zh-CN" sz="20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-5.2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．滴定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Cl</a:t>
            </a:r>
            <a:r>
              <a:rPr lang="en-US" altLang="zh-CN" sz="20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时，理论上混合液中指示剂浓度不宜超过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en-US" altLang="zh-CN" sz="20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-2.0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mol·L</a:t>
            </a:r>
            <a:r>
              <a:rPr lang="en-US" altLang="zh-CN" sz="20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</a:p>
          <a:p>
            <a:pPr indent="0" algn="just" defTabSz="266700">
              <a:spcAft>
                <a:spcPct val="0"/>
              </a:spcAft>
            </a:pPr>
            <a:endParaRPr lang="en-US" altLang="zh-CN" sz="2000" b="1">
              <a:solidFill>
                <a:schemeClr val="tx1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just" defTabSz="266700">
              <a:spcAft>
                <a:spcPct val="0"/>
              </a:spcAft>
            </a:pPr>
            <a:endParaRPr lang="en-US" altLang="zh-CN" sz="2000" b="1">
              <a:solidFill>
                <a:schemeClr val="tx1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just" defTabSz="266700">
              <a:spcAft>
                <a:spcPct val="0"/>
              </a:spcAft>
            </a:pP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．滴定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Br</a:t>
            </a:r>
            <a:r>
              <a:rPr lang="en-US" altLang="zh-CN" sz="20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达终点时，溶液中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                       =</a:t>
            </a:r>
            <a:r>
              <a:rPr lang="en-US" altLang="zh-CN" sz="20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10</a:t>
            </a:r>
            <a:r>
              <a:rPr lang="en-US" altLang="zh-CN" sz="20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-0.5 </a:t>
            </a:r>
          </a:p>
        </p:txBody>
      </p:sp>
      <p:grpSp>
        <p:nvGrpSpPr>
          <p:cNvPr id="4" name="组合 3"/>
          <p:cNvGrpSpPr/>
          <p:nvPr>
            <p:custDataLst>
              <p:tags r:id="rId4"/>
            </p:custDataLst>
          </p:nvPr>
        </p:nvGrpSpPr>
        <p:grpSpPr>
          <a:xfrm>
            <a:off x="3853180" y="5573395"/>
            <a:ext cx="1647190" cy="974090"/>
            <a:chOff x="6068" y="8777"/>
            <a:chExt cx="2594" cy="1534"/>
          </a:xfrm>
        </p:grpSpPr>
        <p:grpSp>
          <p:nvGrpSpPr>
            <p:cNvPr id="53" name="组合 52"/>
            <p:cNvGrpSpPr/>
            <p:nvPr>
              <p:custDataLst>
                <p:tags r:id="rId6"/>
              </p:custDataLst>
            </p:nvPr>
          </p:nvGrpSpPr>
          <p:grpSpPr>
            <a:xfrm>
              <a:off x="6068" y="8777"/>
              <a:ext cx="2594" cy="1535"/>
              <a:chOff x="7059" y="7871"/>
              <a:chExt cx="2594" cy="1535"/>
            </a:xfrm>
          </p:grpSpPr>
          <p:sp>
            <p:nvSpPr>
              <p:cNvPr id="54" name="文本框 53"/>
              <p:cNvSpPr txBox="1"/>
              <p:nvPr>
                <p:custDataLst>
                  <p:tags r:id="rId8"/>
                </p:custDataLst>
              </p:nvPr>
            </p:nvSpPr>
            <p:spPr>
              <a:xfrm>
                <a:off x="7059" y="8778"/>
                <a:ext cx="2594" cy="628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r>
                  <a:rPr lang="en-US" altLang="zh-CN" sz="20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c(CrO</a:t>
                </a:r>
                <a:r>
                  <a:rPr lang="en-US" altLang="zh-CN" sz="20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en-US" altLang="zh-CN" sz="20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en-US" altLang="zh-CN" sz="20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endParaRPr lang="en-US" altLang="zh-CN" sz="2000" b="1" baseline="-25000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</p:txBody>
          </p:sp>
          <p:sp>
            <p:nvSpPr>
              <p:cNvPr id="55" name="文本框 54"/>
              <p:cNvSpPr txBox="1"/>
              <p:nvPr>
                <p:custDataLst>
                  <p:tags r:id="rId9"/>
                </p:custDataLst>
              </p:nvPr>
            </p:nvSpPr>
            <p:spPr>
              <a:xfrm>
                <a:off x="7248" y="7871"/>
                <a:ext cx="1895" cy="628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r>
                  <a:rPr lang="en-US" altLang="zh-CN" sz="20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c(</a:t>
                </a:r>
                <a:r>
                  <a:rPr lang="en-US" altLang="zh-CN" sz="20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Br</a:t>
                </a:r>
                <a:r>
                  <a:rPr lang="en-US" altLang="zh-CN" sz="2000" b="1" baseline="30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en-US" altLang="zh-CN" sz="20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endParaRPr lang="en-US" altLang="zh-CN" sz="2000" b="1" baseline="-25000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</p:txBody>
          </p:sp>
        </p:grpSp>
        <p:cxnSp>
          <p:nvCxnSpPr>
            <p:cNvPr id="57" name="直接连接符 56"/>
            <p:cNvCxnSpPr/>
            <p:nvPr>
              <p:custDataLst>
                <p:tags r:id="rId7"/>
              </p:custDataLst>
            </p:nvPr>
          </p:nvCxnSpPr>
          <p:spPr>
            <a:xfrm>
              <a:off x="6257" y="9545"/>
              <a:ext cx="157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</p:grpSp>
      <p:sp>
        <p:nvSpPr>
          <p:cNvPr id="10" name="Hexin Shape 5"/>
          <p:cNvSpPr/>
          <p:nvPr>
            <p:custDataLst>
              <p:tags r:id="rId5"/>
            </p:custDataLst>
          </p:nvPr>
        </p:nvSpPr>
        <p:spPr>
          <a:xfrm>
            <a:off x="2353310" y="3584575"/>
            <a:ext cx="655955" cy="51244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ts val="4200"/>
              </a:lnSpc>
            </a:pPr>
            <a:r>
              <a:rPr lang="en-US" altLang="zh-CN" sz="2400" b="1" i="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</a:p>
        </p:txBody>
      </p:sp>
    </p:spTree>
  </p:cSld>
  <p:clrMapOvr>
    <a:masterClrMapping/>
  </p:clrMapOvr>
  <p:transition>
    <p:split dir="in"/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equires="a14">
          <p:sp>
            <p:nvSpPr>
              <p:cNvPr id="2" name="文本框 1" title=""/>
              <p:cNvSpPr txBox="1"/>
              <p:nvPr>
                <p:custDataLst>
                  <p:tags r:id="rId4"/>
                </p:custDataLst>
              </p:nvPr>
            </p:nvSpPr>
            <p:spPr>
              <a:xfrm>
                <a:off x="357505" y="1033145"/>
                <a:ext cx="11623675" cy="536765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【解析】由于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AgCl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AgBr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中阴、阳离子个数比均为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：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，即两者图象平行，所以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①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代表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Ag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CrO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，由于相同条件下，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AgCl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溶解度大于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AgBr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，即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Ksp(AgCl )&gt;Ksp(AgBr)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，所以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②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代表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AgCl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，则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③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代表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AgBr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，根据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①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上的点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(2.0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7.7)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，可求得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 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(Ag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CrO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)= c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(Ag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)c(CrO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 =10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-11.7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  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，根据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②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上的点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(2.0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7.7)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，可求得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Ksp(AgCl )= 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-9.7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，根据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③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上的点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(6.1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6.1)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，可求得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Ksp(AgBr )= 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-12.2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。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②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为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AgCl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沉淀溶解平衡曲线，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正确；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B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项，反应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Ag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CrO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+2H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⇌2Ag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+HCrO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的平衡常数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K=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(𝐀𝐠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+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)𝐜(𝐇𝐂𝐫𝐎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𝟒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𝐜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𝐇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+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=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𝐬𝐩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(𝐀𝐠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𝐂𝐫𝐎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𝐊𝐚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(𝐇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𝐂𝐫𝐎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=10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-5.2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B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正确；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项，当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Cl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恰好滴定完全时，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c(Ag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 =</a:t>
                </a:r>
                <a14:m>
                  <m:oMathPara>
                    <m:oMathParaPr>
                      <m:jc/>
                    </m:oMathParaPr>
                    <m:oMath>
                      <m:rad>
                        <m:radPr>
                          <m:degHide m:val="on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radPr>
                        <m:deg/>
                        <m:e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𝐊𝐬𝐩(𝐀𝐠𝐂𝐥 )</m:t>
                          </m:r>
                        </m:e>
                      </m:rad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= 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-4.85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mol/L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，即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c(CrO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 =10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mol/L 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，因此，指示剂的浓度不宜超过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mol/L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正确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项，当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Br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到达滴定终点时，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c(Ag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 =</a:t>
                </a:r>
                <a14:m>
                  <m:oMathPara>
                    <m:oMathParaPr>
                      <m:jc/>
                    </m:oMathParaPr>
                    <m:oMath>
                      <m:rad>
                        <m:radPr>
                          <m:degHide m:val="on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radPr>
                        <m:deg/>
                        <m:e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𝐊𝐬𝐩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𝐀𝐠𝐂𝐥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)</m:t>
                          </m:r>
                        </m:e>
                      </m:rad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= 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-6.1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mol/L      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即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c(CrO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 =10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-0.5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mol/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sym typeface="+mn-ea"/>
                  </a:rPr>
                  <a:t>，即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𝐜(𝐁𝐫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𝐜(𝐂𝐫𝐎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𝟒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</a:t>
                </a:r>
                <a:endPara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=10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-6.6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，D错误；故选D。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</p:txBody>
          </p:sp>
        </mc:Choice>
        <mc:Fallback>
          <p:sp>
            <p:nvSpPr>
              <p:cNvPr id="2" name="文本框 1"/>
              <p:cNvSpPr txBox="1"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1"/>
                </p:custDataLst>
              </p:nvPr>
            </p:nvSpPr>
            <p:spPr>
              <a:xfrm>
                <a:off x="357505" y="1033145"/>
                <a:ext cx="11623675" cy="5367655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ransition>
    <p:split dir="in"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equires="a14">
          <p:sp>
            <p:nvSpPr>
              <p:cNvPr id="2" name="文本框 1" title=""/>
              <p:cNvSpPr txBox="1"/>
              <p:nvPr>
                <p:custDataLst>
                  <p:tags r:id="rId7"/>
                </p:custDataLst>
              </p:nvPr>
            </p:nvSpPr>
            <p:spPr>
              <a:xfrm>
                <a:off x="337185" y="1033780"/>
                <a:ext cx="11527790" cy="317500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．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(2024·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浙江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6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月卷，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15)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室温下，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H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水溶液中各含硫微粒物质的量分数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δ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随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pH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变化关系如下图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[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例如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δ(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H</a:t>
                </a:r>
                <a:r>
                  <a:rPr lang="zh-CN" altLang="en-US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 =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400" b="1" i="1">
                              <a:solidFill>
                                <a:schemeClr val="tx1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sym typeface="+mn-ea"/>
                            </a:rPr>
                            <m:t>𝐜(</m:t>
                          </m:r>
                          <m:r>
                            <m:rPr>
                              <m:sty m:val="b"/>
                            </m:rPr>
                            <a:rPr lang="zh-CN" altLang="en-US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𝐇</m:t>
                          </m:r>
                          <m:r>
                            <m:rPr>
                              <m:sty m:val="b"/>
                            </m:rPr>
                            <a:rPr lang="zh-CN" altLang="en-US" sz="2400" b="1" baseline="-25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zh-CN" altLang="en-US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𝐒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</a:rPr>
                            <m:t> 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sym typeface="+mn-ea"/>
                            </a:rPr>
                            <m:t>𝐜(</m:t>
                          </m:r>
                          <m:r>
                            <m:rPr>
                              <m:sty m:val="b"/>
                            </m:rPr>
                            <a:rPr lang="zh-CN" altLang="en-US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𝐇</m:t>
                          </m:r>
                          <m:r>
                            <m:rPr>
                              <m:sty m:val="b"/>
                            </m:rPr>
                            <a:rPr lang="zh-CN" altLang="en-US" sz="2400" b="1" baseline="-25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zh-CN" altLang="en-US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𝐒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</a:rPr>
                            <m:t> 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</a:rPr>
                            <m:t>+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sym typeface="+mn-ea"/>
                            </a:rPr>
                            <m:t>𝐜(</m:t>
                          </m:r>
                          <m:r>
                            <m:rPr>
                              <m:sty m:val="b"/>
                            </m:rPr>
                            <a:rPr lang="zh-CN" altLang="en-US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𝐇𝐒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</a:rPr>
                            <m:t> 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</a:rPr>
                            <m:t>+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sym typeface="+mn-ea"/>
                            </a:rPr>
                            <m:t>𝐜(</m:t>
                          </m:r>
                          <m:r>
                            <m:rPr>
                              <m:sty m:val="b"/>
                            </m:rPr>
                            <a:rPr lang="zh-CN" altLang="en-US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𝐒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𝟐−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</a:rPr>
                            <m:t>  </m:t>
                          </m:r>
                        </m:den>
                      </m:f>
                    </m:oMath>
                  </m:oMathPara>
                </a14:m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  ]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。已知：</a:t>
                </a:r>
                <a:r>
                  <a:rPr lang="en-US" altLang="zh-CN" sz="2400" b="1" i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K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sp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(Fe(OH)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)= 4.9×10</a:t>
                </a:r>
                <a:r>
                  <a:rPr lang="zh-CN" altLang="en-US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－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17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400" b="1" i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K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sp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(FeS)= 6.3×10</a:t>
                </a:r>
                <a:r>
                  <a:rPr lang="zh-CN" altLang="en-US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－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18</a:t>
                </a:r>
                <a:endParaRPr lang="zh-CN" altLang="en-US" sz="2400" b="1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marL="0" indent="26797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endParaRPr lang="zh-CN" altLang="en-US" sz="2400" b="1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marL="0" indent="26797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     </a:t>
                </a:r>
                <a:endParaRPr lang="en-US" altLang="zh-CN" sz="2400" b="1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</p:txBody>
          </p:sp>
        </mc:Choice>
        <mc:Fallback>
          <p:sp>
            <p:nvSpPr>
              <p:cNvPr id="2" name="文本框 1"/>
              <p:cNvSpPr txBox="1"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1"/>
                </p:custDataLst>
              </p:nvPr>
            </p:nvSpPr>
            <p:spPr>
              <a:xfrm>
                <a:off x="337185" y="1033780"/>
                <a:ext cx="11527790" cy="3175000"/>
              </a:xfrm>
              <a:prstGeom prst="rect">
                <a:avLst/>
              </a:prstGeom>
              <a:blipFill rotWithShape="1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文本框 8"/>
          <p:cNvSpPr txBox="1"/>
          <p:nvPr>
            <p:custDataLst>
              <p:tags r:id="rId2"/>
            </p:custDataLst>
          </p:nvPr>
        </p:nvSpPr>
        <p:spPr>
          <a:xfrm>
            <a:off x="337185" y="3012440"/>
            <a:ext cx="11513185" cy="3969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下列说法正确的是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．溶解度：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FeS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大于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Fe(OH)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．以酚酞为指示剂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变色的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范围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8.2~10.0)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NaOH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标准溶液可滴定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水溶液的浓度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．忽略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的第二步水解，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0.1mol/L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溶液中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水解率约为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62%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 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0.010mol/L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FeCl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溶液中加入等体积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0.2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mol/L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溶液，反应初始生成的沉淀是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FeS</a:t>
            </a:r>
          </a:p>
        </p:txBody>
      </p:sp>
      <p:pic>
        <p:nvPicPr>
          <p:cNvPr id="24" name="图片 2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6122670" y="2663825"/>
            <a:ext cx="4542790" cy="2138680"/>
          </a:xfrm>
          <a:prstGeom prst="rect">
            <a:avLst/>
          </a:prstGeom>
        </p:spPr>
      </p:pic>
      <p:sp>
        <p:nvSpPr>
          <p:cNvPr id="10" name="Hexin Shape 5"/>
          <p:cNvSpPr/>
          <p:nvPr>
            <p:custDataLst>
              <p:tags r:id="rId4"/>
            </p:custDataLst>
          </p:nvPr>
        </p:nvSpPr>
        <p:spPr>
          <a:xfrm>
            <a:off x="2784475" y="3030855"/>
            <a:ext cx="655955" cy="51244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ts val="4200"/>
              </a:lnSpc>
            </a:pPr>
            <a:r>
              <a:rPr lang="en-US" altLang="zh-CN" sz="2400" b="1" i="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</a:p>
        </p:txBody>
      </p:sp>
    </p:spTree>
  </p:cSld>
  <p:clrMapOvr>
    <a:masterClrMapping/>
  </p:clrMapOvr>
  <p:transition>
    <p:split dir="in"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equires="a14">
          <p:sp>
            <p:nvSpPr>
              <p:cNvPr id="2" name="文本框 1" title=""/>
              <p:cNvSpPr txBox="1"/>
              <p:nvPr>
                <p:custDataLst>
                  <p:tags r:id="rId5"/>
                </p:custDataLst>
              </p:nvPr>
            </p:nvSpPr>
            <p:spPr>
              <a:xfrm>
                <a:off x="221615" y="840105"/>
                <a:ext cx="11632565" cy="590613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0" algn="just" defTabSz="266700" fontAlgn="auto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【解析】在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H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溶液中存在电离平衡：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H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S⇌H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+HS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、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HS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   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⇌H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+S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，随着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pH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的增大，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H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的物质的量分数逐渐减小，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HS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的物质的量分数先增大后减小，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的物质的量分数逐渐增大，图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just" defTabSz="266700" fontAlgn="auto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中线①、②、③依次代表H</a:t>
                </a:r>
                <a:r>
                  <a:rPr lang="zh-CN" altLang="en-US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S、HS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、S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的物质的量分数随pH的变化，由①和②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just" defTabSz="266700" fontAlgn="auto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交点的pH=7可知Ka</a:t>
                </a:r>
                <a:r>
                  <a:rPr lang="zh-CN" altLang="en-US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(H</a:t>
                </a:r>
                <a:r>
                  <a:rPr lang="zh-CN" altLang="en-US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S)=1×10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-7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，由②和③交点的pH=13.0可知Ka</a:t>
                </a:r>
                <a:r>
                  <a:rPr lang="zh-CN" altLang="en-US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(H</a:t>
                </a:r>
                <a:r>
                  <a:rPr lang="zh-CN" altLang="en-US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S)=1×10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-13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。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just" defTabSz="266700" fontAlgn="auto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FeS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的溶解平衡为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FeS(s)⇌ Fe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(aq)+S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(aq)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，饱和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FeS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溶液物质的量浓度为</a:t>
                </a:r>
                <a14:m>
                  <m:oMathPara>
                    <m:oMathParaPr>
                      <m:jc/>
                    </m:oMathParaPr>
                    <m:oMath>
                      <m:rad>
                        <m:radPr>
                          <m:degHide m:val="on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radPr>
                        <m:deg/>
                        <m:e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𝐊𝐬𝐩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𝐅𝐞𝐒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</m:e>
                      </m:rad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=</a:t>
                </a:r>
                <a14:m>
                  <m:oMathPara>
                    <m:oMathParaPr>
                      <m:jc/>
                    </m:oMathParaPr>
                    <m:oMath>
                      <m:rad>
                        <m:radPr>
                          <m:degHide m:val="on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radPr>
                        <m:deg/>
                        <m:e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𝟔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.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𝟑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×</m:t>
                          </m:r>
                          <m:sSup>
                            <m:sSupPr>
                              <m:ctrl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</m:ctrlPr>
                            </m:sSupPr>
                            <m:e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𝟏𝟎</m:t>
                              </m:r>
                            </m:e>
                            <m:sup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−𝟏𝟖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=</a:t>
                </a:r>
                <a14:m>
                  <m:oMathPara>
                    <m:oMathParaPr>
                      <m:jc/>
                    </m:oMathParaPr>
                    <m:oMath>
                      <m:rad>
                        <m:radPr>
                          <m:degHide m:val="on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radPr>
                        <m:deg/>
                        <m:e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𝟔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.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𝟑</m:t>
                          </m:r>
                        </m:e>
                      </m:rad>
                      <m:r>
                        <m:rPr>
                          <m:sty m:val="bi"/>
                        </m:rPr>
                        <a:rPr lang="en-US" altLang="zh-CN" sz="2000" b="1" i="1">
                          <a:solidFill>
                            <a:srgbClr val="FF0000"/>
                          </a:solidFill>
                          <a:latin typeface="Cambria Math" panose="02040503050406030204" charset="0"/>
                          <a:ea typeface="微软雅黑" panose="020b0503020204020204" pitchFamily="34" charset="-122"/>
                          <a:cs typeface="Cambria Math" panose="02040503050406030204" charset="0"/>
                          <a:sym typeface="+mn-ea"/>
                        </a:rPr>
                        <m:t>×</m:t>
                      </m:r>
                      <m:sSup>
                        <m:sSupPr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sSupPr>
                        <m:e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𝟏𝟎</m:t>
                          </m:r>
                        </m:e>
                        <m:sup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−𝟗</m:t>
                          </m:r>
                        </m:sup>
                      </m:sSup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mol/L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Fe(OH)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的溶解平衡为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Fe(OH)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⇌Fe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(aq)+2OH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(aq)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，饱和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Fe(OH)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溶液物质的量浓度为</a:t>
                </a:r>
                <a14:m>
                  <m:oMathPara>
                    <m:oMathParaPr>
                      <m:jc/>
                    </m:oMathParaPr>
                    <m:oMath>
                      <m:rad>
                        <m:radPr>
                          <m:degHide m:val="off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radPr>
                        <m:deg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𝟑</m:t>
                          </m:r>
                        </m:deg>
                        <m:e>
                          <m:f>
                            <m:fPr>
                              <m:type m:val="bar"/>
                              <m:ctrl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</m:ctrlPr>
                            </m:fPr>
                            <m:num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𝑲𝒔𝒑</m:t>
                              </m:r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(</m:t>
                              </m:r>
                              <m:r>
                                <m:rPr>
                                  <m:sty m:val="b"/>
                                </m:rPr>
                                <a:rPr lang="en-US" altLang="zh-CN" sz="2000" b="1">
                                  <a:solidFill>
                                    <a:srgbClr val="FF0000"/>
                                  </a:solidFill>
                                  <a:latin typeface="Times New Roman" panose="02020603050405020304" charset="0"/>
                                  <a:ea typeface="微软雅黑" panose="020b0503020204020204" pitchFamily="34" charset="-122"/>
                                  <a:cs typeface="Times New Roman" panose="02020603050405020304" charset="0"/>
                                  <a:sym typeface="+mn-ea"/>
                                </a:rPr>
                                <m:t>𝐅𝐞(𝐎𝐇)</m:t>
                              </m:r>
                              <m:r>
                                <m:rPr>
                                  <m:sty m:val="b"/>
                                </m:rPr>
                                <a:rPr lang="en-US" altLang="zh-CN" sz="2000" b="1" baseline="-25000">
                                  <a:solidFill>
                                    <a:srgbClr val="FF0000"/>
                                  </a:solidFill>
                                  <a:latin typeface="Times New Roman" panose="02020603050405020304" charset="0"/>
                                  <a:ea typeface="微软雅黑" panose="020b0503020204020204" pitchFamily="34" charset="-122"/>
                                  <a:cs typeface="Times New Roman" panose="02020603050405020304" charset="0"/>
                                  <a:sym typeface="+mn-ea"/>
                                </a:rPr>
                                <m:t>𝟐</m:t>
                              </m:r>
                            </m:num>
                            <m:den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𝟒</m:t>
                              </m:r>
                            </m:den>
                          </m:f>
                        </m:e>
                      </m:rad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=</a:t>
                </a:r>
                <a14:m>
                  <m:oMathPara>
                    <m:oMathParaPr>
                      <m:jc/>
                    </m:oMathParaPr>
                    <m:oMath>
                      <m:rad>
                        <m:radPr>
                          <m:degHide m:val="off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radPr>
                        <m:deg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𝟑</m:t>
                          </m:r>
                        </m:deg>
                        <m:e>
                          <m:f>
                            <m:fPr>
                              <m:type m:val="bar"/>
                              <m:ctrl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</m:ctrlPr>
                            </m:fPr>
                            <m:num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𝟒</m:t>
                              </m:r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.</m:t>
                              </m:r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𝟗</m:t>
                              </m:r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×</m:t>
                              </m:r>
                              <m:sSup>
                                <m:sSupPr>
                                  <m:ctrlPr>
                                    <a:rPr lang="en-US" altLang="zh-CN" sz="2000" b="1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charset="0"/>
                                      <a:ea typeface="微软雅黑" panose="020b0503020204020204" pitchFamily="34" charset="-122"/>
                                      <a:cs typeface="Cambria Math" panose="02040503050406030204" charset="0"/>
                                      <a:sym typeface="+mn-ea"/>
                                    </a:rPr>
                                  </m:ctrlPr>
                                </m:sSupPr>
                                <m:e>
                                  <m:r>
                                    <m:rPr>
                                      <m:sty m:val="bi"/>
                                    </m:rPr>
                                    <a:rPr lang="en-US" altLang="zh-CN" sz="2000" b="1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charset="0"/>
                                      <a:ea typeface="微软雅黑" panose="020b0503020204020204" pitchFamily="34" charset="-122"/>
                                      <a:cs typeface="Cambria Math" panose="02040503050406030204" charset="0"/>
                                      <a:sym typeface="+mn-ea"/>
                                    </a:rPr>
                                    <m:t>𝟏𝟎</m:t>
                                  </m:r>
                                </m:e>
                                <m:sup>
                                  <m:r>
                                    <m:rPr>
                                      <m:sty m:val="bi"/>
                                    </m:rPr>
                                    <a:rPr lang="en-US" altLang="zh-CN" sz="2000" b="1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charset="0"/>
                                      <a:ea typeface="微软雅黑" panose="020b0503020204020204" pitchFamily="34" charset="-122"/>
                                      <a:cs typeface="Cambria Math" panose="02040503050406030204" charset="0"/>
                                      <a:sym typeface="+mn-ea"/>
                                    </a:rPr>
                                    <m:t>−𝟏𝟕</m:t>
                                  </m:r>
                                </m:sup>
                              </m:sSup>
                            </m:num>
                            <m:den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𝟒</m:t>
                              </m:r>
                            </m:den>
                          </m:f>
                        </m:e>
                      </m:rad>
                      <m:r>
                        <m:rPr>
                          <m:sty m:val="bi"/>
                        </m:rPr>
                        <a:rPr lang="en-US" altLang="zh-CN" sz="2000" b="1" i="1">
                          <a:solidFill>
                            <a:srgbClr val="FF0000"/>
                          </a:solidFill>
                          <a:latin typeface="Cambria Math" panose="02040503050406030204" charset="0"/>
                          <a:ea typeface="微软雅黑" panose="020b0503020204020204" pitchFamily="34" charset="-122"/>
                          <a:cs typeface="Cambria Math" panose="02040503050406030204" charset="0"/>
                          <a:sym typeface="+mn-ea"/>
                        </a:rPr>
                        <m:t>=</m:t>
                      </m:r>
                      <m:rad>
                        <m:radPr>
                          <m:degHide m:val="off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radPr>
                        <m:deg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𝟑</m:t>
                          </m:r>
                        </m:deg>
                        <m:e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𝟏𝟐</m:t>
                          </m:r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.</m:t>
                          </m:r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𝟐𝟓</m:t>
                          </m:r>
                        </m:e>
                      </m:rad>
                      <m:r>
                        <m:rPr>
                          <m:sty m:val="bi"/>
                        </m:rPr>
                        <a:rPr lang="en-US" altLang="zh-CN" sz="2000" b="1" i="1">
                          <a:solidFill>
                            <a:srgbClr val="FF0000"/>
                          </a:solidFill>
                          <a:latin typeface="Cambria Math" panose="02040503050406030204" charset="0"/>
                          <a:ea typeface="微软雅黑" panose="020b0503020204020204" pitchFamily="34" charset="-122"/>
                          <a:cs typeface="Cambria Math" panose="02040503050406030204" charset="0"/>
                          <a:sym typeface="+mn-ea"/>
                        </a:rPr>
                        <m:t>×</m:t>
                      </m:r>
                      <m:sSup>
                        <m:sSupPr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sSupPr>
                        <m:e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𝟏𝟎</m:t>
                          </m:r>
                        </m:e>
                        <m:sup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𝟔</m:t>
                          </m:r>
                        </m:sup>
                      </m:sSup>
                      <m:r>
                        <m:rPr>
                          <m:sty m:val="b"/>
                        </m:rPr>
                        <a:rPr lang="en-US" altLang="zh-CN" sz="2000" b="1">
                          <a:solidFill>
                            <a:srgbClr val="FF0000"/>
                          </a:solidFill>
                          <a:latin typeface="Times New Roman" panose="02020603050405020304" charset="0"/>
                          <a:ea typeface="微软雅黑" panose="020b0503020204020204" pitchFamily="34" charset="-122"/>
                          <a:cs typeface="Times New Roman" panose="02020603050405020304" charset="0"/>
                          <a:sym typeface="+mn-ea"/>
                        </a:rPr>
                        <m:t>𝐦𝐨𝐥/𝐋</m:t>
                      </m:r>
                      <m:r>
                        <m:rPr>
                          <m:sty m:val="b"/>
                        </m:rPr>
                        <a:rPr lang="en-US" altLang="zh-CN" sz="2000" b="1">
                          <a:solidFill>
                            <a:srgbClr val="FF0000"/>
                          </a:solidFill>
                          <a:latin typeface="Times New Roman" panose="02020603050405020304" charset="0"/>
                          <a:ea typeface="微软雅黑" panose="020b0503020204020204" pitchFamily="34" charset="-122"/>
                          <a:cs typeface="Times New Roman" panose="02020603050405020304" charset="0"/>
                          <a:sym typeface="+mn-ea"/>
                        </a:rPr>
                        <m:t>&gt;</m:t>
                      </m:r>
                      <m:rad>
                        <m:radPr>
                          <m:degHide m:val="on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radPr>
                        <m:deg/>
                        <m:e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𝟔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.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𝟑</m:t>
                          </m:r>
                        </m:e>
                      </m:rad>
                      <m:r>
                        <m:rPr>
                          <m:sty m:val="bi"/>
                        </m:rPr>
                        <a:rPr lang="en-US" altLang="zh-CN" sz="2000" b="1" i="1">
                          <a:solidFill>
                            <a:srgbClr val="FF0000"/>
                          </a:solidFill>
                          <a:latin typeface="Cambria Math" panose="02040503050406030204" charset="0"/>
                          <a:ea typeface="微软雅黑" panose="020b0503020204020204" pitchFamily="34" charset="-122"/>
                          <a:cs typeface="Cambria Math" panose="02040503050406030204" charset="0"/>
                          <a:sym typeface="+mn-ea"/>
                        </a:rPr>
                        <m:t>×</m:t>
                      </m:r>
                      <m:sSup>
                        <m:sSupPr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sSupPr>
                        <m:e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𝟏𝟎</m:t>
                          </m:r>
                        </m:e>
                        <m:sup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𝟗</m:t>
                          </m:r>
                        </m:sup>
                      </m:sSup>
                      <m:r>
                        <m:rPr>
                          <m:sty m:val="b"/>
                        </m:rPr>
                        <a:rPr lang="en-US" altLang="zh-CN" sz="2000" b="1">
                          <a:solidFill>
                            <a:srgbClr val="FF0000"/>
                          </a:solidFill>
                          <a:latin typeface="Times New Roman" panose="02020603050405020304" charset="0"/>
                          <a:ea typeface="微软雅黑" panose="020b0503020204020204" pitchFamily="34" charset="-122"/>
                          <a:cs typeface="Times New Roman" panose="02020603050405020304" charset="0"/>
                          <a:sym typeface="+mn-ea"/>
                        </a:rPr>
                        <m:t>𝐦𝐨𝐥/𝐋</m:t>
                      </m:r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,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故溶解度：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FeS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小于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Fe(OH)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，A项错误；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just" defTabSz="266700" fontAlgn="auto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B项，酚酞的变色范围为8.2~10，若以酚酞为指示剂，用NaOH标准溶液滴定H</a:t>
                </a:r>
                <a:r>
                  <a:rPr lang="zh-CN" altLang="en-US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S水溶液，由图可知当酚酞发生明显颜色变化时，反应没有完全，即不能用酚酞作指示剂判断滴定终点，B项错误；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just" defTabSz="266700" fontAlgn="auto">
                  <a:lnSpc>
                    <a:spcPct val="150000"/>
                  </a:lnSpc>
                  <a:spcAft>
                    <a:spcPct val="0"/>
                  </a:spcAft>
                </a:pP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</p:txBody>
          </p:sp>
        </mc:Choice>
        <mc:Fallback>
          <p:sp>
            <p:nvSpPr>
              <p:cNvPr id="2" name="文本框 1"/>
              <p:cNvSpPr txBox="1"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1"/>
                </p:custDataLst>
              </p:nvPr>
            </p:nvSpPr>
            <p:spPr>
              <a:xfrm>
                <a:off x="221615" y="840105"/>
                <a:ext cx="11632565" cy="5906135"/>
              </a:xfrm>
              <a:prstGeom prst="rect">
                <a:avLst/>
              </a:prstGeom>
              <a:blipFill rotWithShape="1">
                <a:blip r:embed="rId6"/>
                <a:stretch>
                  <a:fillRect t="-30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0045" name="图片 10004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9676765" y="1445260"/>
            <a:ext cx="2180590" cy="947420"/>
          </a:xfrm>
          <a:prstGeom prst="rect">
            <a:avLst/>
          </a:prstGeom>
        </p:spPr>
      </p:pic>
    </p:spTree>
  </p:cSld>
  <p:clrMapOvr>
    <a:masterClrMapping/>
  </p:clrMapOvr>
  <p:transition>
    <p:split dir="in"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equires="a14">
          <p:sp>
            <p:nvSpPr>
              <p:cNvPr id="2" name="文本框 1" title=""/>
              <p:cNvSpPr txBox="1"/>
              <p:nvPr>
                <p:custDataLst>
                  <p:tags r:id="rId4"/>
                </p:custDataLst>
              </p:nvPr>
            </p:nvSpPr>
            <p:spPr>
              <a:xfrm>
                <a:off x="326390" y="1075690"/>
                <a:ext cx="11558270" cy="450596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项，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Na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溶液中存在水解平衡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+H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O⇌HS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+OH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、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HS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+H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O⇌H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S+OH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（忽略第二步水解），第一步水解平衡常数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000" b="1" i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h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)=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𝐜(𝐇𝐒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𝐜(𝐎𝐇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𝐜(𝐒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=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fPr>
                        <m:num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  <m:t>𝑲𝒘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𝐊𝐚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(𝐇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𝐒)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=0.1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，设水解的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的浓度为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x mol/L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，则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</m:ctrlPr>
                            </m:sSupPr>
                            <m:e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𝒙</m:t>
                              </m:r>
                            </m:e>
                            <m:sup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  <a:sym typeface="+mn-ea"/>
                                </a:rPr>
                                <m:t>𝟐</m:t>
                              </m:r>
                            </m:sup>
                          </m:sSup>
                        </m:num>
                        <m:den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𝟎</m:t>
                          </m:r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.</m:t>
                          </m:r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  <m:t>𝟏−𝒙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=0.1,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解得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x≈0.062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的水解率约为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×100%=62%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项正确；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0.01mol/L FeCl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溶液中加入等体积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0.2mol/L Na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溶液，瞬间得到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0.005mol/L FeCl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0.1mol/L Na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的混合液，结合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项，瞬时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(Fe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(S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)=0.005mol/L×(0.1mol/L-0.062mol/L)=1.9×10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-4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＞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K</a:t>
                </a:r>
                <a:r>
                  <a:rPr lang="en-US" altLang="zh-CN" sz="2000" b="1" i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(FeS)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(Fe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en-US" altLang="zh-CN" sz="2000" b="1" i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(OH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)=0.005mol/L×(0.062mol/L)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=1.922×10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-5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＞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K</a:t>
                </a:r>
                <a:r>
                  <a:rPr lang="en-US" altLang="zh-CN" sz="2000" b="1" i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[Fe(OH)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，故反应初始生成的沉淀是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FeS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Fe(OH)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项错误；故选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。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marL="0"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</p:txBody>
          </p:sp>
        </mc:Choice>
        <mc:Fallback>
          <p:sp>
            <p:nvSpPr>
              <p:cNvPr id="2" name="文本框 1"/>
              <p:cNvSpPr txBox="1"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1"/>
                </p:custDataLst>
              </p:nvPr>
            </p:nvSpPr>
            <p:spPr>
              <a:xfrm>
                <a:off x="326390" y="1075690"/>
                <a:ext cx="11558270" cy="4505960"/>
              </a:xfrm>
              <a:prstGeom prst="rect">
                <a:avLst/>
              </a:prstGeom>
              <a:blipFill rotWithShape="1">
                <a:blip r:embed="rId5"/>
                <a:stretch>
                  <a:fillRect t="-39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ransition>
    <p:split dir="in"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233045" y="993775"/>
            <a:ext cx="11484610" cy="1753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(2024·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湖北卷，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13)CO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气氛下，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Pb(ClO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溶液中含铅物种的分布如图。纵坐标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(δ)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为组分中铅占总铅的质量分数。已知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(Pb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)=2.0×10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-5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mol/L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pKa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)=6.3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 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pKa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)=10.3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 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pKsp(PbCO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)=12.1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。下列说法错误的是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)</a:t>
            </a:r>
          </a:p>
        </p:txBody>
      </p:sp>
      <p:pic>
        <p:nvPicPr>
          <p:cNvPr id="1050" name="图片 10003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6730365" y="2830195"/>
            <a:ext cx="3612515" cy="2374265"/>
          </a:xfrm>
          <a:prstGeom prst="rect">
            <a:avLst/>
          </a:prstGeom>
        </p:spPr>
      </p:pic>
      <p:sp>
        <p:nvSpPr>
          <p:cNvPr id="3" name="文本框 2"/>
          <p:cNvSpPr txBox="1"/>
          <p:nvPr>
            <p:custDataLst>
              <p:tags r:id="rId3"/>
            </p:custDataLst>
          </p:nvPr>
        </p:nvSpPr>
        <p:spPr>
          <a:xfrm>
            <a:off x="316865" y="4485005"/>
            <a:ext cx="9827895" cy="23069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宋体" panose="02010600030101010101" pitchFamily="2" charset="-122"/>
              </a:rPr>
              <a:t>A</a:t>
            </a:r>
            <a:r>
              <a:rPr lang="zh-CN" altLang="en-US" sz="2400" b="1">
                <a:latin typeface="宋体" panose="02010600030101010101" pitchFamily="2" charset="-122"/>
                <a:ea typeface="宋体" panose="02010600030101010101" pitchFamily="2" charset="-122"/>
              </a:rPr>
              <a:t>．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pH=6.5</a:t>
            </a:r>
            <a:r>
              <a:rPr lang="zh-CN" altLang="en-US" sz="2400" b="1">
                <a:latin typeface="宋体" panose="02010600030101010101" pitchFamily="2" charset="-122"/>
                <a:ea typeface="宋体" panose="02010600030101010101" pitchFamily="2" charset="-122"/>
              </a:rPr>
              <a:t>时，溶液中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c(</a:t>
            </a:r>
            <a:r>
              <a:rPr lang="en-US" altLang="zh-CN" sz="2400" b="1">
                <a:latin typeface="Times New Roman"/>
                <a:ea typeface="宋体" panose="02010600030101010101" pitchFamily="2" charset="-122"/>
              </a:rPr>
              <a:t>CO</a:t>
            </a:r>
            <a:r>
              <a:rPr lang="en-US" altLang="zh-CN" sz="2400" b="1" baseline="-25000">
                <a:latin typeface="Times New Roman"/>
                <a:ea typeface="宋体" panose="02010600030101010101" pitchFamily="2" charset="-122"/>
              </a:rPr>
              <a:t>3</a:t>
            </a:r>
            <a:r>
              <a:rPr lang="en-US" altLang="zh-CN" sz="2400" b="1" baseline="30000">
                <a:latin typeface="Times New Roman"/>
                <a:ea typeface="宋体" panose="02010600030101010101" pitchFamily="2" charset="-122"/>
              </a:rPr>
              <a:t>2-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)&lt;c(Pb</a:t>
            </a:r>
            <a:r>
              <a:rPr lang="en-US" altLang="zh-CN" sz="2400" b="1" baseline="30000">
                <a:latin typeface="Times New Roman"/>
                <a:ea typeface="Times New Roman" panose="02020603050405020304"/>
              </a:rPr>
              <a:t>2+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宋体" panose="02010600030101010101" pitchFamily="2" charset="-122"/>
              </a:rPr>
              <a:t>B</a:t>
            </a:r>
            <a:r>
              <a:rPr lang="zh-CN" altLang="en-US" sz="2400" b="1">
                <a:latin typeface="宋体" panose="02010600030101010101" pitchFamily="2" charset="-122"/>
                <a:ea typeface="宋体" panose="02010600030101010101" pitchFamily="2" charset="-122"/>
              </a:rPr>
              <a:t>．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δ(Pb</a:t>
            </a:r>
            <a:r>
              <a:rPr lang="en-US" altLang="zh-CN" sz="2400" b="1" baseline="30000">
                <a:latin typeface="Times New Roman"/>
                <a:ea typeface="Times New Roman" panose="02020603050405020304"/>
              </a:rPr>
              <a:t>2+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)=δ(PbCO</a:t>
            </a:r>
            <a:r>
              <a:rPr lang="en-US" altLang="zh-CN" sz="2400" b="1" baseline="-25000">
                <a:latin typeface="Times New Roman"/>
                <a:ea typeface="Times New Roman" panose="02020603050405020304"/>
              </a:rPr>
              <a:t>3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)</a:t>
            </a:r>
            <a:r>
              <a:rPr lang="zh-CN" altLang="en-US" sz="2400" b="1">
                <a:latin typeface="宋体" panose="02010600030101010101" pitchFamily="2" charset="-122"/>
                <a:ea typeface="宋体" panose="02010600030101010101" pitchFamily="2" charset="-122"/>
              </a:rPr>
              <a:t>时，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c(Pb</a:t>
            </a:r>
            <a:r>
              <a:rPr lang="en-US" altLang="zh-CN" sz="2400" b="1" baseline="30000">
                <a:latin typeface="Times New Roman"/>
                <a:ea typeface="Times New Roman" panose="02020603050405020304"/>
              </a:rPr>
              <a:t>2+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)&lt;1.0×10</a:t>
            </a:r>
            <a:r>
              <a:rPr lang="en-US" altLang="zh-CN" sz="2400" b="1" baseline="30000">
                <a:latin typeface="Times New Roman"/>
                <a:ea typeface="Times New Roman" panose="02020603050405020304"/>
              </a:rPr>
              <a:t>-5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mol/L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宋体" panose="02010600030101010101" pitchFamily="2" charset="-122"/>
              </a:rPr>
              <a:t>C</a:t>
            </a:r>
            <a:r>
              <a:rPr lang="zh-CN" altLang="en-US" sz="2400" b="1">
                <a:latin typeface="宋体" panose="02010600030101010101" pitchFamily="2" charset="-122"/>
                <a:ea typeface="宋体" panose="02010600030101010101" pitchFamily="2" charset="-122"/>
              </a:rPr>
              <a:t>．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pH=</a:t>
            </a:r>
            <a:r>
              <a:rPr lang="en-US" altLang="zh-CN" sz="2400" b="1">
                <a:latin typeface="Times New Roman"/>
                <a:ea typeface="宋体" panose="02010600030101010101" pitchFamily="2" charset="-122"/>
              </a:rPr>
              <a:t>7</a:t>
            </a:r>
            <a:r>
              <a:rPr lang="zh-CN" altLang="en-US" sz="2400" b="1">
                <a:latin typeface="宋体" panose="02010600030101010101" pitchFamily="2" charset="-122"/>
                <a:ea typeface="宋体" panose="02010600030101010101" pitchFamily="2" charset="-122"/>
              </a:rPr>
              <a:t>时，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c(Pb</a:t>
            </a:r>
            <a:r>
              <a:rPr lang="en-US" altLang="zh-CN" sz="2400" b="1" baseline="30000">
                <a:latin typeface="Times New Roman"/>
                <a:ea typeface="Times New Roman" panose="02020603050405020304"/>
              </a:rPr>
              <a:t>2+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)+c[Pb(OH)</a:t>
            </a:r>
            <a:r>
              <a:rPr lang="en-US" altLang="zh-CN" sz="2400" b="1" baseline="30000">
                <a:latin typeface="Times New Roman"/>
                <a:ea typeface="Times New Roman" panose="02020603050405020304"/>
              </a:rPr>
              <a:t>+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]</a:t>
            </a:r>
            <a:r>
              <a:rPr lang="zh-CN" altLang="en-US" sz="2400" b="1">
                <a:latin typeface="宋体" panose="02010600030101010101" pitchFamily="2" charset="-122"/>
                <a:ea typeface="宋体" panose="02010600030101010101" pitchFamily="2" charset="-122"/>
              </a:rPr>
              <a:t>＜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2c(CO</a:t>
            </a:r>
            <a:r>
              <a:rPr lang="en-US" altLang="zh-CN" sz="2400" b="1" baseline="-25000">
                <a:latin typeface="Times New Roman"/>
                <a:ea typeface="Times New Roman" panose="02020603050405020304"/>
              </a:rPr>
              <a:t>3</a:t>
            </a:r>
            <a:r>
              <a:rPr lang="en-US" altLang="zh-CN" sz="2400" b="1" baseline="30000">
                <a:latin typeface="Times New Roman"/>
                <a:ea typeface="宋体" panose="02010600030101010101" pitchFamily="2" charset="-122"/>
              </a:rPr>
              <a:t>2-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)+c(</a:t>
            </a:r>
            <a:r>
              <a:rPr lang="en-US" altLang="zh-CN" sz="2400" b="1">
                <a:latin typeface="Times New Roman"/>
                <a:ea typeface="宋体" panose="02010600030101010101" pitchFamily="2" charset="-122"/>
              </a:rPr>
              <a:t>H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CO</a:t>
            </a:r>
            <a:r>
              <a:rPr lang="en-US" altLang="zh-CN" sz="2400" b="1" baseline="-25000">
                <a:latin typeface="Times New Roman"/>
                <a:ea typeface="Times New Roman" panose="02020603050405020304"/>
              </a:rPr>
              <a:t>3</a:t>
            </a:r>
            <a:r>
              <a:rPr lang="en-US" altLang="zh-CN" sz="2400" b="1" baseline="30000">
                <a:latin typeface="Times New Roman"/>
                <a:ea typeface="宋体" panose="02010600030101010101" pitchFamily="2" charset="-122"/>
              </a:rPr>
              <a:t>-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)+c(</a:t>
            </a:r>
            <a:r>
              <a:rPr lang="en-US" altLang="zh-CN" sz="2400" b="1">
                <a:latin typeface="Times New Roman"/>
                <a:ea typeface="宋体" panose="02010600030101010101" pitchFamily="2" charset="-122"/>
              </a:rPr>
              <a:t>ClO</a:t>
            </a:r>
            <a:r>
              <a:rPr lang="en-US" altLang="zh-CN" sz="2400" b="1" baseline="-25000">
                <a:latin typeface="Times New Roman"/>
                <a:ea typeface="宋体" panose="02010600030101010101" pitchFamily="2" charset="-122"/>
              </a:rPr>
              <a:t>4</a:t>
            </a:r>
            <a:r>
              <a:rPr lang="en-US" altLang="zh-CN" sz="2400" b="1" baseline="30000">
                <a:latin typeface="Times New Roman"/>
                <a:ea typeface="宋体" panose="02010600030101010101" pitchFamily="2" charset="-122"/>
              </a:rPr>
              <a:t>-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宋体" panose="02010600030101010101" pitchFamily="2" charset="-122"/>
              </a:rPr>
              <a:t>D</a:t>
            </a:r>
            <a:r>
              <a:rPr lang="zh-CN" altLang="en-US" sz="2400" b="1">
                <a:latin typeface="宋体" panose="02010600030101010101" pitchFamily="2" charset="-122"/>
                <a:ea typeface="宋体" panose="02010600030101010101" pitchFamily="2" charset="-122"/>
              </a:rPr>
              <a:t>．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pH=</a:t>
            </a:r>
            <a:r>
              <a:rPr lang="en-US" altLang="zh-CN" sz="2400" b="1">
                <a:latin typeface="Times New Roman"/>
                <a:ea typeface="宋体" panose="02010600030101010101" pitchFamily="2" charset="-122"/>
              </a:rPr>
              <a:t>8</a:t>
            </a:r>
            <a:r>
              <a:rPr lang="zh-CN" altLang="en-US" sz="2400" b="1">
                <a:latin typeface="宋体" panose="02010600030101010101" pitchFamily="2" charset="-122"/>
                <a:ea typeface="宋体" panose="02010600030101010101" pitchFamily="2" charset="-122"/>
              </a:rPr>
              <a:t>时，溶液中加入少量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NaHCO</a:t>
            </a:r>
            <a:r>
              <a:rPr lang="en-US" altLang="zh-CN" sz="2400" b="1" baseline="-25000">
                <a:latin typeface="Times New Roman"/>
                <a:ea typeface="Times New Roman" panose="02020603050405020304"/>
              </a:rPr>
              <a:t>3</a:t>
            </a:r>
            <a:r>
              <a:rPr lang="en-US" altLang="zh-CN" sz="2400" b="1">
                <a:latin typeface="Times New Roman"/>
                <a:ea typeface="宋体" panose="02010600030101010101" pitchFamily="2" charset="-122"/>
              </a:rPr>
              <a:t>(s)</a:t>
            </a:r>
            <a:r>
              <a:rPr lang="zh-CN" altLang="en-US" sz="2400" b="1">
                <a:latin typeface="宋体" panose="02010600030101010101" pitchFamily="2" charset="-122"/>
                <a:ea typeface="宋体" panose="02010600030101010101" pitchFamily="2" charset="-122"/>
              </a:rPr>
              <a:t>，</a:t>
            </a:r>
            <a:r>
              <a:rPr lang="en-US" altLang="zh-CN" sz="2400" b="1">
                <a:latin typeface="Times New Roman"/>
                <a:ea typeface="Times New Roman" panose="02020603050405020304"/>
              </a:rPr>
              <a:t>PbCO</a:t>
            </a:r>
            <a:r>
              <a:rPr lang="en-US" altLang="zh-CN" sz="2400" b="1" baseline="-25000">
                <a:latin typeface="Times New Roman"/>
                <a:ea typeface="Times New Roman" panose="02020603050405020304"/>
              </a:rPr>
              <a:t>3</a:t>
            </a:r>
            <a:r>
              <a:rPr lang="zh-CN" altLang="en-US" sz="2400" b="1">
                <a:latin typeface="宋体" panose="02010600030101010101" pitchFamily="2" charset="-122"/>
                <a:ea typeface="宋体" panose="02010600030101010101" pitchFamily="2" charset="-122"/>
              </a:rPr>
              <a:t>会溶解</a:t>
            </a:r>
          </a:p>
        </p:txBody>
      </p:sp>
      <p:sp>
        <p:nvSpPr>
          <p:cNvPr id="10" name="Hexin Shape 5"/>
          <p:cNvSpPr/>
          <p:nvPr>
            <p:custDataLst>
              <p:tags r:id="rId4"/>
            </p:custDataLst>
          </p:nvPr>
        </p:nvSpPr>
        <p:spPr>
          <a:xfrm>
            <a:off x="8369935" y="2207260"/>
            <a:ext cx="655955" cy="51244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ts val="4200"/>
              </a:lnSpc>
            </a:pPr>
            <a:r>
              <a:rPr lang="en-US" altLang="zh-CN" sz="2400" b="1" i="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</a:p>
        </p:txBody>
      </p:sp>
    </p:spTree>
  </p:cSld>
  <p:clrMapOvr>
    <a:masterClrMapping/>
  </p:clrMapOvr>
  <p:transition>
    <p:split dir="in"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equires="a14">
          <p:sp>
            <p:nvSpPr>
              <p:cNvPr id="2" name="文本框 1" title=""/>
              <p:cNvSpPr txBox="1"/>
              <p:nvPr>
                <p:custDataLst>
                  <p:tags r:id="rId4"/>
                </p:custDataLst>
              </p:nvPr>
            </p:nvSpPr>
            <p:spPr>
              <a:xfrm>
                <a:off x="368935" y="1200150"/>
                <a:ext cx="11896725" cy="4331970"/>
              </a:xfrm>
              <a:prstGeom prst="rect">
                <a:avLst/>
              </a:prstGeom>
            </p:spPr>
            <p:txBody>
              <a:bodyPr wrap="square">
                <a:noAutofit/>
              </a:bodyPr>
              <a:lstStyle/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【解析】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项，由图可知，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pH=6.5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时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δ(Pb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)&gt;50%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，即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c(Pb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)&gt;1×10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-5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mol/L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，则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c(CO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 ≤</a:t>
                </a:r>
                <a14:m>
                  <m:oMathPara>
                    <m:oMathParaPr>
                      <m:jc/>
                    </m:oMathParaPr>
                    <m:oMath>
                      <m:r>
                        <m:rPr>
                          <m:sty m:val="b"/>
                        </m:rPr>
                        <a:rPr lang="en-US" altLang="zh-CN" sz="2000" b="1">
                          <a:solidFill>
                            <a:srgbClr val="FF0000"/>
                          </a:solidFill>
                          <a:latin typeface="Times New Roman" panose="02020603050405020304" charset="0"/>
                          <a:ea typeface="微软雅黑" panose="020b0503020204020204" pitchFamily="34" charset="-122"/>
                          <a:cs typeface="Times New Roman" panose="02020603050405020304" charset="0"/>
                        </a:rPr>
                        <m:t>  </m:t>
                      </m:r>
                    </m:oMath>
                  </m:oMathPara>
                </a14:m>
                <a:endPara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𝐊𝐬𝐩(𝐏𝐛𝐂𝐎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𝟑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Times New Roman" panose="02020603050405020304"/>
                              <a:sym typeface="+mn-ea"/>
                            </a:rPr>
                            <m:t>𝐜(𝐏𝐛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Times New Roman" panose="02020603050405020304"/>
                              <a:sym typeface="+mn-ea"/>
                            </a:rPr>
                            <m:t>𝟐+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Times New Roman" panose="02020603050405020304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Times New Roman" panose="02020603050405020304"/>
                            </a:rPr>
                            <m:t> 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=10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-7.1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mol/L&lt;c(Pb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正确；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B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项，由图可知，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δ(Pb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)=δ(PbCO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时，溶液中还存在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Pb(OH)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，根据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0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(Pb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)=2.0×10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-5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mol/L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Pb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守恒，溶液中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c(Pb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)&lt;1.0×10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-5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mol/L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B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正确；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项，溶液中的电荷守恒为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2c(Pb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)+c[Pb(OH)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]+c(H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)=2c(CO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)+c(HCO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)+c(ClO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)+2c[Pb(CO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]+c(OH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pH=7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时溶液中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c(H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)=c(OH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，则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2c(Pb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)+c[Pb(OH)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+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]= 2c(CO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)+c(HCO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)+c(ClO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)+2c[[Pb(CO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错误；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NaHCO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溶液中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HCO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的水解平衡常数为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fPr>
                        <m:num>
                          <m:r>
                            <m:rPr>
                              <m:sty m:val="bi"/>
                            </m:r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  <m:t>𝑲𝒘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𝐊𝐚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𝟏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𝐇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 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=0.1=10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-7.6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&gt;K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(H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NaHCO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溶液呈碱性，加入少量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NaHCO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固体，溶液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pH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增大，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PbCO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转化成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[Pb(CO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而溶解，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正确；故选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。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endParaRPr lang="en-US" altLang="zh-CN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</p:txBody>
          </p:sp>
        </mc:Choice>
        <mc:Fallback>
          <p:sp>
            <p:nvSpPr>
              <p:cNvPr id="2" name="文本框 1"/>
              <p:cNvSpPr txBox="1"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1"/>
                </p:custDataLst>
              </p:nvPr>
            </p:nvSpPr>
            <p:spPr>
              <a:xfrm>
                <a:off x="368935" y="1200150"/>
                <a:ext cx="11896725" cy="4331970"/>
              </a:xfrm>
              <a:prstGeom prst="rect">
                <a:avLst/>
              </a:prstGeom>
              <a:blipFill rotWithShape="1">
                <a:blip r:embed="rId5"/>
                <a:stretch>
                  <a:fillRect b="-35092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ransition>
    <p:split dir="in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Hexin Shape 3"/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395922" y="1145540"/>
          <a:ext cx="11522075" cy="5137162"/>
        </p:xfrm>
        <a:graphic>
          <a:graphicData uri="http://schemas.openxmlformats.org/drawingml/2006/table">
            <a:tbl>
              <a:tblPr/>
              <a:tblGrid>
                <a:gridCol w="11522075"/>
              </a:tblGrid>
              <a:tr h="474980">
                <a:tc>
                  <a:txBody>
                    <a:bodyPr/>
                    <a:lstStyle/>
                    <a:p>
                      <a:pPr algn="ctr" latinLnBrk="1" hangingPunct="0">
                        <a:lnSpc>
                          <a:spcPct val="12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altLang="en-US" sz="2400" b="1" i="0" err="1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ea"/>
                          <a:sym typeface="+mn-lt"/>
                        </a:rPr>
                        <a:t>复习目标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C4F7"/>
                    </a:solidFill>
                  </a:tcPr>
                </a:tc>
              </a:tr>
              <a:tr h="4662182">
                <a:tc>
                  <a:txBody>
                    <a:bodyPr/>
                    <a:lstStyle/>
                    <a:p>
                      <a:pPr marL="514350" indent="-51435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+mj-lt"/>
                        <a:buAutoNum type="arabicPeriod"/>
                      </a:pPr>
                      <a:r>
                        <a:rPr lang="zh-CN" altLang="en-US" sz="2400" b="1">
                          <a:latin typeface="+mn-lt"/>
                          <a:ea typeface="+mn-ea"/>
                          <a:cs typeface="+mn-ea"/>
                          <a:sym typeface="+mn-lt"/>
                        </a:rPr>
                        <a:t>了解难溶电解质的沉淀溶解平衡，以及影响因素。</a:t>
                      </a:r>
                    </a:p>
                    <a:p>
                      <a:pPr marL="514350" indent="-51435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+mj-lt"/>
                        <a:buAutoNum type="arabicPeriod"/>
                      </a:pPr>
                      <a:r>
                        <a:rPr lang="zh-CN" altLang="en-US" sz="2400" b="1">
                          <a:latin typeface="+mn-lt"/>
                          <a:ea typeface="+mn-ea"/>
                          <a:cs typeface="+mn-ea"/>
                          <a:sym typeface="+mn-lt"/>
                        </a:rPr>
                        <a:t>理解溶度积的含义，能进行相关的计算。</a:t>
                      </a:r>
                    </a:p>
                    <a:p>
                      <a:pPr marL="514350" indent="-51435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+mj-lt"/>
                        <a:buAutoNum type="arabicPeriod"/>
                      </a:pPr>
                      <a:r>
                        <a:rPr lang="zh-CN" altLang="en-US" sz="2400" b="1">
                          <a:latin typeface="+mn-lt"/>
                          <a:ea typeface="+mn-ea"/>
                          <a:cs typeface="+mn-ea"/>
                          <a:sym typeface="+mn-lt"/>
                        </a:rPr>
                        <a:t>利用难溶电解质的沉淀溶解平衡解决实际问题。</a:t>
                      </a:r>
                    </a:p>
                    <a:p>
                      <a:pPr marL="514350" indent="-514350" algn="just" fontAlgn="auto" latinLnBrk="1" hangingPunct="0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Font typeface="+mj-lt"/>
                        <a:buAutoNum type="arabicPeriod"/>
                      </a:pPr>
                      <a:r>
                        <a:rPr lang="zh-CN" altLang="en-US" sz="2400" b="1">
                          <a:latin typeface="+mn-lt"/>
                          <a:ea typeface="+mn-ea"/>
                          <a:cs typeface="+mn-ea"/>
                          <a:sym typeface="+mn-lt"/>
                        </a:rPr>
                        <a:t>学会分析沉淀溶解平衡图像。</a:t>
                      </a:r>
                    </a:p>
                  </a:txBody>
                  <a:tcPr marL="72000" marR="72000" marT="0" marB="0" anchor="ctr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dir="in"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337820" y="1097280"/>
            <a:ext cx="11537950" cy="5077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(2024•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浙江省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月选考，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15)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常温下、将等体积、浓度均为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溶液与新制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溶液混合，出现白色浑浊；再滴加过量的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溶液，振荡，出现白色沉淀。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已知：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3    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=1.4×10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=6.0×10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-8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)=5.0×10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)=1.1×10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－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下列说法不正确的是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溶液中存在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zh-CN" altLang="en-US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．将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溶液稀释到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0.20mol·L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几乎不变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BaCl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溶液混合后出现的白色浑浊不含有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．存在反应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 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BaSO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↓+2H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是出现白色沉淀的主要原因</a:t>
            </a:r>
          </a:p>
        </p:txBody>
      </p:sp>
      <p:sp>
        <p:nvSpPr>
          <p:cNvPr id="10" name="Hexin Shape 5"/>
          <p:cNvSpPr/>
          <p:nvPr>
            <p:custDataLst>
              <p:tags r:id="rId2"/>
            </p:custDataLst>
          </p:nvPr>
        </p:nvSpPr>
        <p:spPr>
          <a:xfrm>
            <a:off x="2917190" y="3378200"/>
            <a:ext cx="939800" cy="85915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ts val="4200"/>
              </a:lnSpc>
            </a:pPr>
            <a:r>
              <a:rPr lang="en-US" altLang="zh-CN" sz="2400" b="1" i="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</a:p>
        </p:txBody>
      </p:sp>
    </p:spTree>
  </p:cSld>
  <p:clrMapOvr>
    <a:masterClrMapping/>
  </p:clrMapOvr>
  <p:transition>
    <p:split dir="in"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328295" y="968375"/>
            <a:ext cx="11653520" cy="56311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【解析】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项，亚硫酸是二元弱酸，存在二次电离，电离方程式为：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⇌H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+HSO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HSO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⇌H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+SO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，则溶液中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zh-CN" altLang="en-US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(HSO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＞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正确；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项，亚硫酸根离子是其二级电离产生的，则稀释的时候对氢离子的影响较大，稀释的时候，亚硫酸的浓度变为原来的一半，另外稀释的平衡常数不变，对第二级电离影响很小，则稀释时亚硫酸根浓度基本不变，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正确；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项，加入双氧水之前，生成的白色浑浊为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错误；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项，过氧化氢具有强氧化性，可以将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+4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价硫氧化为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+6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价硫酸根离子，则存在反应，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+H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BaSO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↓+H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，则出现白色沉淀的主要原因生成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BaSO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沉淀，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正确；故选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</p:txBody>
      </p:sp>
    </p:spTree>
  </p:cSld>
  <p:clrMapOvr>
    <a:masterClrMapping/>
  </p:clrMapOvr>
  <p:transition>
    <p:split dir="in"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>
            <p:custDataLst>
              <p:tags r:id="rId1"/>
            </p:custDataLst>
          </p:nvPr>
        </p:nvSpPr>
        <p:spPr>
          <a:xfrm>
            <a:off x="442595" y="1047115"/>
            <a:ext cx="11391265" cy="23069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5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(2023•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全国甲卷，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13)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下图为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Fe (OH)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Al(OH)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Cu(OH)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在水中达沉淀溶解平衡时的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pM-pH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关系图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(pM=-lg[c(M)/(mol/L)])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；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c(M)≤10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-5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mol/L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可认为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M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离子沉淀完全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。下列叙述正确的是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    )</a:t>
            </a:r>
            <a:endParaRPr lang="en-US" altLang="zh-CN" sz="2400" b="1">
              <a:solidFill>
                <a:schemeClr val="tx1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marL="0"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solidFill>
                <a:schemeClr val="tx1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mc:AlternateContent xmlns:mc="http://schemas.openxmlformats.org/markup-compatibility/2006">
        <mc:Choice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equires="a14">
          <p:sp>
            <p:nvSpPr>
              <p:cNvPr id="6" name="文本框 5" title=""/>
              <p:cNvSpPr txBox="1"/>
              <p:nvPr>
                <p:custDataLst>
                  <p:tags r:id="rId8"/>
                </p:custDataLst>
              </p:nvPr>
            </p:nvSpPr>
            <p:spPr>
              <a:xfrm>
                <a:off x="526415" y="2829560"/>
                <a:ext cx="7846060" cy="428434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A.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由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点可求得</a:t>
                </a:r>
                <a:r>
                  <a:rPr lang="en-US" altLang="zh-CN" sz="2400" b="1" i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[Fe (OH)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]=10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-8.5</a:t>
                </a:r>
                <a:endParaRPr lang="en-US" altLang="zh-CN" sz="2400" b="1" baseline="30000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．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pH=4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时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Al(OH)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的溶解度为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400" b="1" i="1">
                              <a:solidFill>
                                <a:schemeClr val="tx1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altLang="zh-CN" sz="2400" b="1" i="1">
                                  <a:solidFill>
                                    <a:schemeClr val="tx1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</m:ctrlPr>
                            </m:sSupPr>
                            <m:e>
                              <m:r>
                                <m:rPr>
                                  <m:sty m:val="bi"/>
                                </m:rPr>
                                <a:rPr lang="en-US" altLang="zh-CN" sz="2400" b="1" i="1">
                                  <a:solidFill>
                                    <a:schemeClr val="tx1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  <m:t>𝟏𝟎</m:t>
                              </m:r>
                            </m:e>
                            <m:sup>
                              <m:r>
                                <m:rPr>
                                  <m:sty m:val="bi"/>
                                </m:rPr>
                                <a:rPr lang="en-US" altLang="zh-CN" sz="2400" b="1" i="1">
                                  <a:solidFill>
                                    <a:schemeClr val="tx1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  <m:t>−𝟏𝟎</m:t>
                              </m:r>
                            </m:sup>
                          </m:sSup>
                        </m:num>
                        <m:den>
                          <m:r>
                            <m:rPr>
                              <m:sty m:val="bi"/>
                            </m:rPr>
                            <a:rPr lang="en-US" altLang="zh-CN" sz="2400" b="1" i="1">
                              <a:solidFill>
                                <a:schemeClr val="tx1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  <m:t>𝟑</m:t>
                          </m:r>
                        </m:den>
                      </m:f>
                    </m:oMath>
                  </m:oMathPara>
                </a14:m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mol/L</a:t>
                </a:r>
                <a:endParaRPr lang="en-US" altLang="zh-CN" sz="2400" b="1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．浓度均为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0.01mol·L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-1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的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Al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3+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和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Fe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3+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可通过分步沉淀进行分离</a:t>
                </a:r>
                <a:endParaRPr lang="zh-CN" altLang="en-US" sz="2400" b="1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．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Al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3+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、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Cu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混合溶液中</a:t>
                </a:r>
                <a:r>
                  <a:rPr lang="en-US" altLang="zh-CN" sz="2400" b="1" i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(Cu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2+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 =0.2mol·L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-1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时二者不会同时沉淀</a:t>
                </a:r>
                <a:endParaRPr lang="zh-CN" altLang="en-US" sz="2400" b="1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endParaRPr lang="zh-CN" altLang="en-US" sz="2400" b="1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</p:txBody>
          </p:sp>
        </mc:Choice>
        <mc:Fallback>
          <p:sp>
            <p:nvSpPr>
              <p:cNvPr id="6" name="文本框 5"/>
              <p:cNvSpPr txBox="1"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2"/>
                </p:custDataLst>
              </p:nvPr>
            </p:nvSpPr>
            <p:spPr>
              <a:xfrm>
                <a:off x="526415" y="2829560"/>
                <a:ext cx="7846060" cy="4284345"/>
              </a:xfrm>
              <a:prstGeom prst="rect">
                <a:avLst/>
              </a:prstGeom>
              <a:blipFill rotWithShape="1">
                <a:blip r:embed="rId9"/>
                <a:stretch>
                  <a:fillRect t="-71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文本框 7"/>
          <p:cNvSpPr txBox="1"/>
          <p:nvPr>
            <p:custDataLst>
              <p:tags r:id="rId3"/>
            </p:custDataLst>
          </p:nvPr>
        </p:nvSpPr>
        <p:spPr>
          <a:xfrm>
            <a:off x="1016000" y="5130006"/>
            <a:ext cx="5080000" cy="1198880"/>
          </a:xfrm>
          <a:prstGeom prst="rect">
            <a:avLst/>
          </a:prstGeom>
        </p:spPr>
        <p:txBody>
          <a:bodyPr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solidFill>
                <a:schemeClr val="tx1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solidFill>
                <a:schemeClr val="tx1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pic>
        <p:nvPicPr>
          <p:cNvPr id="753155609" name="图片 10000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8566468" y="2507615"/>
            <a:ext cx="3267075" cy="2495550"/>
          </a:xfrm>
          <a:prstGeom prst="rect">
            <a:avLst/>
          </a:prstGeom>
        </p:spPr>
      </p:pic>
      <p:sp>
        <p:nvSpPr>
          <p:cNvPr id="12" name="Hexin Shape 5"/>
          <p:cNvSpPr/>
          <p:nvPr>
            <p:custDataLst>
              <p:tags r:id="rId5"/>
            </p:custDataLst>
          </p:nvPr>
        </p:nvSpPr>
        <p:spPr>
          <a:xfrm>
            <a:off x="2822575" y="2305050"/>
            <a:ext cx="939800" cy="85915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ts val="4200"/>
              </a:lnSpc>
            </a:pPr>
            <a:r>
              <a:rPr lang="en-US" altLang="zh-CN" sz="2400" b="1" i="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</a:p>
        </p:txBody>
      </p:sp>
    </p:spTree>
  </p:cSld>
  <p:clrMapOvr>
    <a:masterClrMapping/>
  </p:clrMapOvr>
  <p:transition>
    <p:split dir="in"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295910" y="991235"/>
            <a:ext cx="11652885" cy="61855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【解析】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项，由点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a(2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2.5)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可知，此时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pOH=12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[Fe (OH)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 =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(Fe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)·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-2.5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×(10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-38.5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，故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错误；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项，由点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(5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6)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可知，此时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pH=5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pOH=9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[Al(OH)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 =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Al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)·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-6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×(10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-9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-33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pH=4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Al(OH)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的溶解度为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             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=10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 mol·L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，故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B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错误；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项，由图可知，当铁离子完全沉淀时，铝离子尚未开始沉淀，可通过调节溶液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pH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的方法分步沉淀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Al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3+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Fe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3+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，故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正确；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D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项，由图可知，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Al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3+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沉淀完全时，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pH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约为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4.7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Cu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刚要开始沉淀，此时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(Cu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) =0.1mol·L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，若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(Cu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) =0.2mol·L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-1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&gt; 0.1mol·L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-1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，则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Al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3+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、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Cu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2+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会同时沉淀，故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D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错误；故选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。</a:t>
            </a:r>
            <a:endParaRPr lang="zh-CN" altLang="en-US" sz="24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>
              <a:solidFill>
                <a:srgbClr val="FF0000"/>
              </a:solidFill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pic>
        <p:nvPicPr>
          <p:cNvPr id="3" name="图片 2"/>
          <p:cNvPicPr/>
          <p:nvPr>
            <p:custDataLst>
              <p:tags r:id="rId2"/>
            </p:custDataLst>
          </p:nvPr>
        </p:nvPicPr>
        <p:blipFill>
          <a:blip r:embed="rId5"/>
          <a:stretch>
            <a:fillRect/>
          </a:stretch>
        </p:blipFill>
        <p:spPr>
          <a:xfrm>
            <a:off x="6375400" y="3286760"/>
            <a:ext cx="838835" cy="565785"/>
          </a:xfrm>
          <a:prstGeom prst="rect">
            <a:avLst/>
          </a:prstGeom>
        </p:spPr>
      </p:pic>
    </p:spTree>
  </p:cSld>
  <p:clrMapOvr>
    <a:masterClrMapping/>
  </p:clrMapOvr>
  <p:transition>
    <p:split dir="in"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368935" y="885825"/>
            <a:ext cx="11601450" cy="1938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6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(2023•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北京卷，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14)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利用平衡移动原理，分析一定温度下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Mg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在不同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体系中的可能产物。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已知：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i.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图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中曲线表示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体系中各含碳粒子的物质的量分数与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的关系。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ii.2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中曲线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Ⅰ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的离子浓度关系符合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(Mg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)·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[Mg(OH)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；曲线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Ⅱ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的离子浓度关系符合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(Mg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)·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(MgCO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 [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注：起始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(Na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)=0.1mol·L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，不同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由图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得到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</p:txBody>
      </p:sp>
      <p:pic>
        <p:nvPicPr>
          <p:cNvPr id="100127" name="图片 10003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6831330" y="3604895"/>
            <a:ext cx="5255260" cy="2414905"/>
          </a:xfrm>
          <a:prstGeom prst="rect">
            <a:avLst/>
          </a:prstGeom>
        </p:spPr>
      </p:pic>
      <p:sp>
        <p:nvSpPr>
          <p:cNvPr id="3" name="文本框 2"/>
          <p:cNvSpPr txBox="1"/>
          <p:nvPr>
            <p:custDataLst>
              <p:tags r:id="rId3"/>
            </p:custDataLst>
          </p:nvPr>
        </p:nvSpPr>
        <p:spPr>
          <a:xfrm>
            <a:off x="463550" y="2823845"/>
            <a:ext cx="6247130" cy="37846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下列说法不正确的是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．由图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pH=10.25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．由图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，初始状态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pH=11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(Mg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)]= -6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，无沉淀生成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．由图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，初始状态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pH=9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(Mg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)]= -2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，平衡后溶液中存在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)+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)+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)=0.1mol·L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．由图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和图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，初始状态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pH=8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</a:t>
            </a:r>
            <a:r>
              <a:rPr lang="en-US" altLang="zh-CN" sz="20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(Mg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)]= -1</a:t>
            </a:r>
            <a:r>
              <a:rPr lang="zh-CN" altLang="en-US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，发生反应：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Mg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+2HCO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MgCO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↓+CO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↑+H</a:t>
            </a:r>
            <a:r>
              <a:rPr lang="en-US" altLang="zh-CN" sz="20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0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</a:p>
        </p:txBody>
      </p:sp>
      <p:sp>
        <p:nvSpPr>
          <p:cNvPr id="12" name="Hexin Shape 5"/>
          <p:cNvSpPr/>
          <p:nvPr>
            <p:custDataLst>
              <p:tags r:id="rId4"/>
            </p:custDataLst>
          </p:nvPr>
        </p:nvSpPr>
        <p:spPr>
          <a:xfrm>
            <a:off x="2534285" y="2894330"/>
            <a:ext cx="939800" cy="85915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ts val="4200"/>
              </a:lnSpc>
            </a:pPr>
            <a:r>
              <a:rPr lang="en-US" altLang="zh-CN" sz="2400" b="1" i="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</a:p>
        </p:txBody>
      </p:sp>
    </p:spTree>
  </p:cSld>
  <p:clrMapOvr>
    <a:masterClrMapping/>
  </p:clrMapOvr>
  <p:transition>
    <p:split dir="in"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400685" y="999490"/>
            <a:ext cx="11643995" cy="56311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【解析】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项，水溶液中的离子平衡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 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从图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可以看出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pH=10.25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时，碳酸氢根离子与碳酸根离子浓度相同，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项正确；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项，从图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可以看出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pH=11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(Mg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)]= -6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时，该点位于曲线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Ⅰ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和曲线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Ⅱ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的下方，不会产生碳酸镁沉淀或氢氧化镁沉淀，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项正确；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项，从图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可以看出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pH=9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(Mg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)]= -2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时，该点位于曲线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Ⅱ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的上方，会生成碳酸镁沉淀，根据物料守恒，溶液中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)+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(HCO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)+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＜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0.1mol·L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项错误；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pH=8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时，溶液中主要含碳微粒是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HCO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pH=8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</a:t>
            </a:r>
            <a:r>
              <a:rPr lang="en-US" altLang="zh-CN" sz="2400" b="1" i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(Mg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)]= -1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时，该点位于曲线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Ⅱ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的上方，会生成碳酸镁沉淀，因此反应的离子方程式为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Mg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+2HCO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 MgCO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↓+CO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↑+H</a:t>
            </a:r>
            <a:r>
              <a:rPr lang="en-US" altLang="zh-CN" sz="2400" b="1" baseline="-2500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O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项正确；故选</a:t>
            </a:r>
            <a:r>
              <a:rPr lang="en-US" altLang="zh-CN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</p:txBody>
      </p:sp>
    </p:spTree>
  </p:cSld>
  <p:clrMapOvr>
    <a:masterClrMapping/>
  </p:clrMapOvr>
  <p:transition>
    <p:split dir="in"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358775" y="767715"/>
            <a:ext cx="11580495" cy="23069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7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(2022•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山东卷，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14)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工业上以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SrSO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为原料生产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SrCO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，对其工艺条件进行研究。现有含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SrCO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Na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溶液，含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SrSO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0.1mol·L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1.0mol·L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Na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SO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溶液。在一定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范围内，四种溶液中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</a:t>
            </a:r>
            <a:r>
              <a:rPr lang="en-US" altLang="zh-CN" sz="2400" b="1" i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(Sr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)/mol·L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随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的变化关系如图所示。下列说法错误的是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)</a:t>
            </a:r>
          </a:p>
        </p:txBody>
      </p:sp>
      <p:pic>
        <p:nvPicPr>
          <p:cNvPr id="1729302663" name="图片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8744585" y="4142105"/>
            <a:ext cx="3352800" cy="2628900"/>
          </a:xfrm>
          <a:prstGeom prst="rect">
            <a:avLst/>
          </a:prstGeom>
        </p:spPr>
      </p:pic>
      <mc:AlternateContent xmlns:mc="http://schemas.openxmlformats.org/markup-compatibility/2006">
        <mc:Choice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equires="a14">
          <p:sp>
            <p:nvSpPr>
              <p:cNvPr id="3" name="文本框 2" title=""/>
              <p:cNvSpPr txBox="1"/>
              <p:nvPr>
                <p:custDataLst>
                  <p:tags r:id="rId9"/>
                </p:custDataLst>
              </p:nvPr>
            </p:nvSpPr>
            <p:spPr>
              <a:xfrm>
                <a:off x="358775" y="2910840"/>
                <a:ext cx="10356215" cy="428307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．反应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SrSO</a:t>
                </a:r>
                <a:r>
                  <a:rPr lang="en-US" altLang="zh-CN" sz="2400" b="1" baseline="-25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(s)+CO</a:t>
                </a:r>
                <a:r>
                  <a:rPr lang="en-US" altLang="zh-CN" sz="2400" b="1" baseline="-25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400" b="1" baseline="30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⇌SrCO</a:t>
                </a:r>
                <a:r>
                  <a:rPr lang="en-US" altLang="zh-CN" sz="2400" b="1" baseline="-25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(s)+SO</a:t>
                </a:r>
                <a:r>
                  <a:rPr lang="en-US" altLang="zh-CN" sz="2400" b="1" baseline="-25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400" b="1" baseline="30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的平衡常数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K=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400" b="1" i="1"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400" b="1"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𝐊𝐬𝐩(𝐒𝐫𝐒𝐎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-25000"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𝟒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-25000"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400" b="1"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𝐊𝐬𝐩(𝐒𝐫𝐂𝐎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-25000"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𝟑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endParaRPr lang="zh-CN" altLang="en-US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B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．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a= -6.5</a:t>
                </a:r>
                <a:endPara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．曲线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④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代表含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SrCO</a:t>
                </a:r>
                <a:r>
                  <a:rPr lang="en-US" altLang="zh-CN" sz="2400" b="1" baseline="-25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(s)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的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1.0mol·L</a:t>
                </a:r>
                <a:r>
                  <a:rPr lang="en-US" altLang="zh-CN" sz="2400" b="1" baseline="30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-1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溶液的变化曲线</a:t>
                </a:r>
                <a:endParaRPr lang="zh-CN" altLang="en-US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．对含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SrCO</a:t>
                </a:r>
                <a:r>
                  <a:rPr lang="en-US" altLang="zh-CN" sz="2400" b="1" baseline="-25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(s)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且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Na</a:t>
                </a:r>
                <a:r>
                  <a:rPr lang="en-US" altLang="zh-CN" sz="2400" b="1" baseline="-25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SO</a:t>
                </a:r>
                <a:r>
                  <a:rPr lang="en-US" altLang="zh-CN" sz="2400" b="1" baseline="-25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和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Na</a:t>
                </a:r>
                <a:r>
                  <a:rPr lang="en-US" altLang="zh-CN" sz="2400" b="1" baseline="-25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CO</a:t>
                </a:r>
                <a:r>
                  <a:rPr lang="en-US" altLang="zh-CN" sz="2400" b="1" baseline="-25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3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初始浓度均为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1.0mol·L</a:t>
                </a:r>
                <a:r>
                  <a:rPr lang="en-US" altLang="zh-CN" sz="2400" b="1" baseline="30000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-1</a:t>
                </a:r>
                <a:endParaRPr lang="en-US" altLang="zh-CN" sz="2400" b="1" baseline="30000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的混合溶液，</a:t>
                </a:r>
                <a:r>
                  <a:rPr lang="en-US" altLang="zh-CN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pH≥7.7</a:t>
                </a:r>
                <a:r>
                  <a:rPr lang="zh-CN" altLang="en-US" sz="2400" b="1"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才发生沉淀转化</a:t>
                </a:r>
                <a:endParaRPr lang="zh-CN" altLang="en-US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endParaRPr lang="zh-CN" altLang="en-US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endParaRPr lang="en-US" altLang="zh-CN" sz="2400" b="1"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</p:txBody>
          </p:sp>
        </mc:Choice>
        <mc:Fallback>
          <p:sp>
            <p:nvSpPr>
              <p:cNvPr id="3" name="文本框 2"/>
              <p:cNvSpPr txBox="1"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3"/>
                </p:custDataLst>
              </p:nvPr>
            </p:nvSpPr>
            <p:spPr>
              <a:xfrm>
                <a:off x="358775" y="2910840"/>
                <a:ext cx="10356215" cy="4283075"/>
              </a:xfrm>
              <a:prstGeom prst="rect">
                <a:avLst/>
              </a:prstGeom>
              <a:blipFill rotWithShape="1">
                <a:blip r:embed="rId10"/>
                <a:stretch>
                  <a:fillRect t="-712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Hexin Shape 5"/>
          <p:cNvSpPr/>
          <p:nvPr>
            <p:custDataLst>
              <p:tags r:id="rId4"/>
            </p:custDataLst>
          </p:nvPr>
        </p:nvSpPr>
        <p:spPr>
          <a:xfrm>
            <a:off x="4802505" y="2483485"/>
            <a:ext cx="939800" cy="85915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ts val="4200"/>
              </a:lnSpc>
            </a:pPr>
            <a:r>
              <a:rPr lang="en-US" altLang="zh-CN" sz="2400" b="1" i="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</a:p>
        </p:txBody>
      </p:sp>
      <p:pic>
        <p:nvPicPr>
          <p:cNvPr id="1729302664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/>
          <a:stretch>
            <a:fillRect/>
          </a:stretch>
        </p:blipFill>
        <p:spPr>
          <a:xfrm flipH="1">
            <a:off x="11137900" y="11442700"/>
            <a:ext cx="0" cy="0"/>
          </a:xfrm>
          <a:prstGeom prst="rect">
            <a:avLst/>
          </a:prstGeom>
          <a:ln>
            <a:noFill/>
          </a:ln>
        </p:spPr>
      </p:pic>
    </p:spTree>
  </p:cSld>
  <p:clrMapOvr>
    <a:masterClrMapping/>
  </p:clrMapOvr>
  <p:transition>
    <p:split dir="in"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equires="a14">
          <p:sp>
            <p:nvSpPr>
              <p:cNvPr id="3" name="文本框 2" title=""/>
              <p:cNvSpPr txBox="1"/>
              <p:nvPr>
                <p:custDataLst>
                  <p:tags r:id="rId6"/>
                </p:custDataLst>
              </p:nvPr>
            </p:nvSpPr>
            <p:spPr>
              <a:xfrm>
                <a:off x="201930" y="734060"/>
                <a:ext cx="11800205" cy="616394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【解析】分析题给图象，硫酸是强酸，溶液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pH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变化，溶液中硫酸根离子浓度几乎不变，则含硫酸锶固体的硫酸钠溶液中锶离子的浓度几乎不变，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pH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相同时，溶液中硫酸根离子越大，锶离子浓度越小，所以曲线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①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代表含硫酸锶固体的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0.1 mol·L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硫酸钠溶液的变化曲线，曲线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②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代表含硫酸锶固体的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 mol·L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硫酸钠溶液的变化曲线；碳酸是弱酸，溶液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pH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减小，溶液中碳酸根离子离子浓度越小，锶离子浓度越大，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pH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相同时，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 mol·L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碳酸钠溶液中碳酸根离子浓度大于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0.1 mol·L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碳酸钠溶液，则曲线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③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表示含碳酸锶固体的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0.1 mol·L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碳酸钠溶液的变化曲线，曲线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④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表示含碳酸锶固体的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 mol·L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-1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碳酸钠溶液的变化曲线。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项，反应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SrSO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(s)+CO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⇌SrCO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(s)+SO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的平衡常数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K=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𝐜(𝐒𝐎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𝟒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𝐜(𝐂𝐎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𝟑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=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  <a:sym typeface="+mn-ea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𝐊𝐬𝐩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𝐒𝐫𝐒𝐎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𝐊𝐬𝐩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𝐒��𝐂𝐎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𝟑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,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，故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正确； 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B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①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代表含硫酸锶固体的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0.1mol/L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硫酸钠溶液的变化曲线，则硫酸锶的溶度积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(SrSO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4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)=10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—5.5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×0.1=10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—6.5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，温度不变，溶度积不变，则溶液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pH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为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7.7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时，锶离子的浓度为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</m:ctrlPr>
                            </m:sSupPr>
                            <m:e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  <m:t>𝟏𝟎</m:t>
                              </m:r>
                            </m:e>
                            <m:sup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  <m:t>−𝟔</m:t>
                              </m:r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  <m:t>.</m:t>
                              </m:r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  <m:t>𝟓</m:t>
                              </m:r>
                            </m:sup>
                          </m:sSup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𝟏 𝐦𝐨𝐥·𝐋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−𝟏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=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=10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—6.5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，则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a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为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-6.5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；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④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表示含碳酸锶固体的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1 mol·L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碳酸钠溶液的变化曲线，故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正确；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项，硫酸是强酸，溶液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pH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变化，溶液中硫酸根离子浓度几乎不变，则含硫酸锶固体的硫酸钠溶液中锶离子的浓度几乎不变，所以硫酸锶的生成与溶液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pH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无关，故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错误；故选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D</a:t>
                </a:r>
                <a:endParaRPr lang="zh-CN" altLang="en-US" sz="2000" b="1">
                  <a:solidFill>
                    <a:srgbClr val="FF0000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</p:txBody>
          </p:sp>
        </mc:Choice>
        <mc:Fallback>
          <p:sp>
            <p:nvSpPr>
              <p:cNvPr id="3" name="文本框 2"/>
              <p:cNvSpPr txBox="1"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1"/>
                </p:custDataLst>
              </p:nvPr>
            </p:nvSpPr>
            <p:spPr>
              <a:xfrm>
                <a:off x="201930" y="734060"/>
                <a:ext cx="11800205" cy="6163945"/>
              </a:xfrm>
              <a:prstGeom prst="rect">
                <a:avLst/>
              </a:prstGeom>
              <a:blipFill rotWithShape="1">
                <a:blip r:embed="rId7"/>
                <a:stretch>
                  <a:fillRect r="-107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" name="图片 3"/>
          <p:cNvPicPr/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3556000" y="2940051"/>
            <a:ext cx="311467" cy="273367"/>
          </a:xfrm>
          <a:prstGeom prst="rect">
            <a:avLst/>
          </a:prstGeom>
        </p:spPr>
      </p:pic>
      <p:sp>
        <p:nvSpPr>
          <p:cNvPr id="5" name="文本框 4"/>
          <p:cNvSpPr txBox="1"/>
          <p:nvPr>
            <p:custDataLst>
              <p:tags r:id="rId3"/>
            </p:custDataLst>
          </p:nvPr>
        </p:nvSpPr>
        <p:spPr>
          <a:xfrm>
            <a:off x="3556000" y="3213418"/>
            <a:ext cx="5080000" cy="553085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indent="26924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000" b="1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</a:t>
            </a:r>
          </a:p>
        </p:txBody>
      </p:sp>
    </p:spTree>
  </p:cSld>
  <p:clrMapOvr>
    <a:masterClrMapping/>
  </p:clrMapOvr>
  <p:transition>
    <p:split dir="in"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>
            <p:custDataLst>
              <p:tags r:id="rId1"/>
            </p:custDataLst>
          </p:nvPr>
        </p:nvSpPr>
        <p:spPr>
          <a:xfrm>
            <a:off x="347980" y="1040130"/>
            <a:ext cx="11400790" cy="1753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8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(2022•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海南省选择性考试，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14)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某元素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的氢氧化物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M(OH)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在水中的溶解反应为：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M(OH)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(s)⇌M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(aq)+2OH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M(OH)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(s)+2OH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(aq)⇌M(OH)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25℃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-lgc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的关系如图所示，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或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M(OH)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浓度的值。下列说法错误的是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    )</a:t>
            </a:r>
          </a:p>
        </p:txBody>
      </p:sp>
      <p:pic>
        <p:nvPicPr>
          <p:cNvPr id="1729302664" name="图片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8206740" y="3173730"/>
            <a:ext cx="3752850" cy="3645535"/>
          </a:xfrm>
          <a:prstGeom prst="rect">
            <a:avLst/>
          </a:prstGeom>
        </p:spPr>
      </p:pic>
      <p:sp>
        <p:nvSpPr>
          <p:cNvPr id="4" name="文本框 3"/>
          <p:cNvSpPr txBox="1"/>
          <p:nvPr>
            <p:custDataLst>
              <p:tags r:id="rId3"/>
            </p:custDataLst>
          </p:nvPr>
        </p:nvSpPr>
        <p:spPr>
          <a:xfrm>
            <a:off x="347980" y="3009265"/>
            <a:ext cx="7983220" cy="37750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．曲线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①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-lg c(M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的关系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M(OH)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约为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1×10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-10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c(M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)=0.1mol/L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的溶液中加入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NaOH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溶液至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pH=9.0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，体系中元素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主要以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M(OH)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存在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．向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c[M(OH)</a:t>
            </a:r>
            <a:r>
              <a:rPr lang="en-US" altLang="zh-CN" sz="2400" b="1" baseline="-25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4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]=0.1mol/L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的溶液中加入等体积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0.4mol/L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HCl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后，体系中元素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主要以</a:t>
            </a:r>
            <a:r>
              <a:rPr lang="en-US" altLang="zh-CN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en-US" altLang="zh-CN" sz="2400" b="1" baseline="30000"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zh-CN" altLang="en-US" sz="2400" b="1">
                <a:latin typeface="Times New Roman"/>
                <a:ea typeface="微软雅黑" panose="020B0503020204020204" pitchFamily="34" charset="-122"/>
                <a:cs typeface="Times New Roman" panose="02020603050405020304" charset="0"/>
                <a:sym typeface="+mn-ea"/>
              </a:rPr>
              <a:t>存在</a:t>
            </a:r>
            <a:endParaRPr lang="zh-CN" altLang="en-US" sz="2400" b="1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endParaRPr lang="en-US" altLang="zh-CN" sz="2400" b="1" baseline="30000">
              <a:latin typeface="Times New Roman"/>
              <a:ea typeface="微软雅黑" panose="020B0503020204020204" pitchFamily="34" charset="-122"/>
              <a:cs typeface="Times New Roman" panose="02020603050405020304" charset="0"/>
            </a:endParaRPr>
          </a:p>
        </p:txBody>
      </p:sp>
      <p:sp>
        <p:nvSpPr>
          <p:cNvPr id="12" name="Hexin Shape 5"/>
          <p:cNvSpPr/>
          <p:nvPr>
            <p:custDataLst>
              <p:tags r:id="rId4"/>
            </p:custDataLst>
          </p:nvPr>
        </p:nvSpPr>
        <p:spPr>
          <a:xfrm>
            <a:off x="10229850" y="2150110"/>
            <a:ext cx="939800" cy="85915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ts val="4200"/>
              </a:lnSpc>
            </a:pPr>
            <a:r>
              <a:rPr lang="en-US" altLang="zh-CN" sz="2400" b="1" i="0">
                <a:solidFill>
                  <a:srgbClr val="FF0000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BD</a:t>
            </a:r>
          </a:p>
        </p:txBody>
      </p:sp>
    </p:spTree>
  </p:cSld>
  <p:clrMapOvr>
    <a:masterClrMapping/>
  </p:clrMapOvr>
  <p:transition>
    <p:split dir="in"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400050" y="797560"/>
            <a:ext cx="11473815" cy="51695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【解析】由题干信息，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M(OH)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(s)⇌M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(aq)+2OH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M(OH)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(s)+2OH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(aq)⇌M(OH)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(aq)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，随着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增大，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c(OH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增大，则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c(M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减小，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c[M(OH)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4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增大，即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-lg c(M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增大，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-lg c[M(OH)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4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减小，因此曲线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①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-lg c(M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的关系，曲线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②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-lg c[M(OH)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4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的关系。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项，曲线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①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代表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-lg c(M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与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的关系，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A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正确；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项，由图象，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pH=7.0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-lg c(M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)=3.0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，则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M(OH)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=c(M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)·c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(OH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)=1×10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-17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错误；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项，向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c(M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)=0.1mol/L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的溶液中加入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NaOH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溶液至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pH=9.0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，根据图像，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pH=9.0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时，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c(M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2+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c[M(OH)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4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均极小，则体系中元素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主要以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M(OH)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(s)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存在，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正确；</a:t>
            </a:r>
          </a:p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项，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c[M(OH)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 4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]=0.1mol/L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的溶液中，由于溶解平衡是少量的，因此加入等体积的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0.4mol/L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HCl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后，体系中元素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仍主要以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M(OH)</a:t>
            </a:r>
            <a:r>
              <a:rPr lang="en-US" altLang="zh-CN" sz="2200" b="1" baseline="-25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200" b="1" baseline="30000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存在，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D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错误；故选</a:t>
            </a:r>
            <a:r>
              <a:rPr lang="en-US" altLang="zh-CN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BD</a:t>
            </a:r>
            <a:r>
              <a:rPr lang="zh-CN" altLang="en-US" sz="2200" b="1">
                <a:solidFill>
                  <a:srgbClr val="FF0000"/>
                </a:solidFill>
                <a:uFillTx/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</a:t>
            </a:r>
          </a:p>
        </p:txBody>
      </p:sp>
    </p:spTree>
  </p:cSld>
  <p:clrMapOvr>
    <a:masterClrMapping/>
  </p:clrMapOvr>
  <p:transition>
    <p:split dir="in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9F754DE-2CAD-44b6-B708-469DEB6407EB-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481330" y="1031240"/>
            <a:ext cx="11038840" cy="5510530"/>
          </a:xfrm>
          <a:prstGeom prst="rect">
            <a:avLst/>
          </a:prstGeom>
        </p:spPr>
      </p:pic>
    </p:spTree>
  </p:cSld>
  <p:clrMapOvr>
    <a:masterClrMapping/>
  </p:clrMapOvr>
  <p:transition>
    <p:split dir="in"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389890" y="1076325"/>
            <a:ext cx="11389995" cy="11988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l" defTabSz="266700" fontAlgn="ctr">
              <a:lnSpc>
                <a:spcPct val="150000"/>
              </a:lnSpc>
              <a:spcAft>
                <a:spcPct val="0"/>
              </a:spcAft>
            </a:pP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9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．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(2021•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全国甲卷，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12)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已知相同温度下，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(BaSO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＜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K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sp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(BaCO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。某温度下，饱和溶液中－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(SO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4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、－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(CO</a:t>
            </a:r>
            <a:r>
              <a:rPr lang="en-US" altLang="zh-CN" sz="2400" b="1" baseline="-25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3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2-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、与－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lg[</a:t>
            </a:r>
            <a:r>
              <a:rPr lang="en-US" altLang="zh-CN" sz="2400" b="1" i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c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(Ba</a:t>
            </a:r>
            <a:r>
              <a:rPr lang="en-US" altLang="zh-CN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2</a:t>
            </a:r>
            <a:r>
              <a:rPr lang="zh-CN" altLang="en-US" sz="2400" b="1" baseline="3000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＋</a:t>
            </a:r>
            <a:r>
              <a:rPr lang="en-US" altLang="zh-CN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)]</a:t>
            </a:r>
            <a:r>
              <a:rPr lang="zh-CN" altLang="en-US" sz="2400" b="1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的关系如图所示。</a:t>
            </a:r>
          </a:p>
        </p:txBody>
      </p:sp>
      <p:pic>
        <p:nvPicPr>
          <p:cNvPr id="1323357857" name="图片 132335785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7119938" y="3030855"/>
            <a:ext cx="4200525" cy="2647950"/>
          </a:xfrm>
          <a:prstGeom prst="rect">
            <a:avLst/>
          </a:prstGeom>
        </p:spPr>
      </p:pic>
      <mc:AlternateContent xmlns:mc="http://schemas.openxmlformats.org/markup-compatibility/2006">
        <mc:Choice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equires="a14">
          <p:sp>
            <p:nvSpPr>
              <p:cNvPr id="3" name="文本框 2" title=""/>
              <p:cNvSpPr txBox="1"/>
              <p:nvPr>
                <p:custDataLst>
                  <p:tags r:id="rId8"/>
                </p:custDataLst>
              </p:nvPr>
            </p:nvSpPr>
            <p:spPr>
              <a:xfrm>
                <a:off x="389890" y="2639695"/>
                <a:ext cx="6973570" cy="317500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下列说法正确的是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   )</a:t>
                </a:r>
                <a:endParaRPr lang="en-US" altLang="zh-CN" sz="2400" b="1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．曲线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①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代表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BaCO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的沉淀溶解曲线</a:t>
                </a:r>
                <a:endParaRPr lang="zh-CN" altLang="en-US" sz="2400" b="1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．该温度下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BaSO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(BaSO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值为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1.0×10</a:t>
                </a:r>
                <a:r>
                  <a:rPr lang="zh-CN" altLang="en-US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－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10</a:t>
                </a:r>
                <a:endParaRPr lang="en-US" altLang="zh-CN" sz="2400" b="1" baseline="30000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．加适量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BaCl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固体可使溶液由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点变到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点</a:t>
                </a:r>
                <a:endParaRPr lang="zh-CN" altLang="en-US" sz="2400" b="1">
                  <a:solidFill>
                    <a:schemeClr val="tx1"/>
                  </a:solidFill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D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．</a:t>
                </a:r>
                <a:r>
                  <a:rPr lang="en-US" altLang="zh-CN" sz="2400" b="1" i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＝</a:t>
                </a:r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10</a:t>
                </a:r>
                <a:r>
                  <a:rPr lang="zh-CN" altLang="en-US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－</a:t>
                </a:r>
                <a:r>
                  <a:rPr lang="en-US" altLang="zh-CN" sz="2400" b="1" baseline="30000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5.1</a:t>
                </a:r>
                <a:r>
                  <a:rPr lang="zh-CN" altLang="en-US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时两溶液中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400" b="1" i="1">
                              <a:solidFill>
                                <a:schemeClr val="tx1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𝐒𝐎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-25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𝟒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𝐂𝐎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-25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𝟑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"/>
                            </m:rPr>
                            <a:rPr lang="en-US" altLang="zh-CN" sz="2400" b="1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400" b="1" baseline="30000">
                              <a:solidFill>
                                <a:schemeClr val="tx1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den>
                      </m:f>
                    </m:oMath>
                  </m:oMathPara>
                </a14:m>
                <a:r>
                  <a:rPr lang="en-US" altLang="zh-CN" sz="2400" b="1">
                    <a:solidFill>
                      <a:schemeClr val="tx1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=</a:t>
                </a:r>
                <a:r>
                  <a:rPr lang="en-US" altLang="zh-CN" sz="2400" b="1">
                    <a:solidFill>
                      <a:schemeClr val="tx1"/>
                    </a:solidFill>
                    <a:uFillTx/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10</a:t>
                </a:r>
                <a:r>
                  <a:rPr lang="en-US" altLang="zh-CN" sz="2400" b="1" baseline="30000">
                    <a:solidFill>
                      <a:schemeClr val="tx1"/>
                    </a:solidFill>
                    <a:uFillTx/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y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uFillTx/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400" b="1" baseline="30000">
                    <a:solidFill>
                      <a:schemeClr val="tx1"/>
                    </a:solidFill>
                    <a:uFillTx/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-y</a:t>
                </a:r>
                <a:r>
                  <a:rPr lang="en-US" altLang="zh-CN" sz="2400" b="1" baseline="-25000">
                    <a:solidFill>
                      <a:schemeClr val="tx1"/>
                    </a:solidFill>
                    <a:uFillTx/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1</a:t>
                </a:r>
                <a:endParaRPr lang="en-US" altLang="zh-CN" sz="2400" b="1" baseline="-25000">
                  <a:solidFill>
                    <a:schemeClr val="tx1"/>
                  </a:solidFill>
                  <a:uFillTx/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</p:txBody>
          </p:sp>
        </mc:Choice>
        <mc:Fallback>
          <p:sp>
            <p:nvSpPr>
              <p:cNvPr id="3" name="文本框 2"/>
              <p:cNvSpPr txBox="1"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3"/>
                </p:custDataLst>
              </p:nvPr>
            </p:nvSpPr>
            <p:spPr>
              <a:xfrm>
                <a:off x="389890" y="2639695"/>
                <a:ext cx="6973570" cy="3175000"/>
              </a:xfrm>
              <a:prstGeom prst="rect">
                <a:avLst/>
              </a:prstGeom>
              <a:blipFill rotWithShape="1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Hexin Shape 5"/>
          <p:cNvSpPr/>
          <p:nvPr>
            <p:custDataLst>
              <p:tags r:id="rId4"/>
            </p:custDataLst>
          </p:nvPr>
        </p:nvSpPr>
        <p:spPr>
          <a:xfrm>
            <a:off x="2803525" y="2718435"/>
            <a:ext cx="939800" cy="859155"/>
          </a:xfrm>
          <a:prstGeom prst="rect">
            <a:avLst/>
          </a:prstGeom>
          <a:noFill/>
        </p:spPr>
        <p:txBody>
          <a:bodyPr wrap="none" lIns="0" tIns="0" rIns="0" bIns="0" rtlCol="0" anchor="t"/>
          <a:lstStyle/>
          <a:p>
            <a:pPr algn="ctr" latinLnBrk="1">
              <a:lnSpc>
                <a:spcPts val="4200"/>
              </a:lnSpc>
            </a:pPr>
            <a:r>
              <a:rPr lang="en-US" altLang="zh-CN" sz="2400" b="1" i="0">
                <a:solidFill>
                  <a:schemeClr val="tx1"/>
                </a:solidFill>
                <a:latin typeface="Times New Roman"/>
                <a:ea typeface="微软雅黑" panose="020B0503020204020204" pitchFamily="34" charset="-122"/>
                <a:cs typeface="Times New Roman" panose="02020603050405020304" charset="0"/>
              </a:rPr>
              <a:t>B </a:t>
            </a:r>
          </a:p>
        </p:txBody>
      </p:sp>
    </p:spTree>
  </p:cSld>
  <p:clrMapOvr>
    <a:masterClrMapping/>
  </p:clrMapOvr>
  <p:transition>
    <p:split dir="in"/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 Requires="a14">
          <p:sp>
            <p:nvSpPr>
              <p:cNvPr id="2" name="文本框 1" title=""/>
              <p:cNvSpPr txBox="1"/>
              <p:nvPr>
                <p:custDataLst>
                  <p:tags r:id="rId4"/>
                </p:custDataLst>
              </p:nvPr>
            </p:nvSpPr>
            <p:spPr>
              <a:xfrm>
                <a:off x="347980" y="970280"/>
                <a:ext cx="11453495" cy="543560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【解析】因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BaCO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、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BaSO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均为难溶物，饱和溶液中－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{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)]}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＝－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)×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＝－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，同理可知溶液中－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{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)]}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＝－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，因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＜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 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，则－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＜－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，由此可知曲线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①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为－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与－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的关系，曲线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②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为－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与－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(CO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的关系。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项，由题可知，曲线上的点均为饱和溶液中微粒浓度关系，由上述分析可知，曲线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①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为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BaSO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的沉淀溶解曲线，故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错误；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项，曲线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①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为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BaSO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溶液中－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与－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的关系，由图可知，当溶液中－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＝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时，－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＝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7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，则－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lg[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)]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＝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7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3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＝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10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，因此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＝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1.0×10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－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10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，故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正确；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项，向饱和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BaSO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溶液中加入适量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BaCl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固体后，溶液中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增大，根据温度不变则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K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sp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不变可知，溶液中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(SO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4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2-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将减小，因此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a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点将沿曲线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①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向左上方移动，故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错误；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D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项，由图可知，当溶液中</a:t>
                </a:r>
                <a:r>
                  <a:rPr lang="en-US" altLang="zh-CN" sz="2000" b="1" i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c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(Ba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2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＋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)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＝</a:t>
                </a:r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10</a:t>
                </a:r>
                <a:r>
                  <a:rPr lang="zh-CN" altLang="en-US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－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5.1</a:t>
                </a:r>
                <a:r>
                  <a:rPr lang="zh-CN" altLang="en-US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时，两溶液中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fPr>
                        <m:num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𝐒𝐎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𝟒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num>
                        <m:den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𝐜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(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𝐂𝐎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-25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𝟑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𝟐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−</m:t>
                          </m:r>
                          <m:r>
                            <m:rPr>
                              <m:sty m:val="b"/>
                            </m:rPr>
                            <a:rPr lang="en-US" altLang="zh-CN" sz="2000" b="1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)</m:t>
                          </m:r>
                          <m:r>
                            <m:rPr>
                              <m:sty m:val="b"/>
                            </m:rPr>
                            <a:rPr lang="en-US" altLang="zh-CN" sz="2000" b="1" baseline="30000">
                              <a:solidFill>
                                <a:srgbClr val="FF0000"/>
                              </a:solidFill>
                              <a:latin typeface="Times New Roman" panose="02020603050405020304" charset="0"/>
                              <a:ea typeface="微软雅黑" panose="020b0503020204020204" pitchFamily="34" charset="-122"/>
                              <a:cs typeface="Times New Roman" panose="02020603050405020304" charset="0"/>
                              <a:sym typeface="+mn-ea"/>
                            </a:rPr>
                            <m:t> </m:t>
                          </m:r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=</a:t>
                </a:r>
                <a14:m>
                  <m:oMathPara>
                    <m:oMathParaPr>
                      <m:jc/>
                    </m:oMathParaPr>
                    <m:oMath>
                      <m:f>
                        <m:fPr>
                          <m:type m:val="bar"/>
                          <m:ctrlPr>
                            <a:rPr lang="en-US" altLang="zh-CN" sz="2000" b="1" i="1">
                              <a:solidFill>
                                <a:srgbClr val="FF0000"/>
                              </a:solidFill>
                              <a:latin typeface="Cambria Math" panose="02040503050406030204" charset="0"/>
                              <a:ea typeface="微软雅黑" panose="020b0503020204020204" pitchFamily="34" charset="-122"/>
                              <a:cs typeface="Cambria Math" panose="02040503050406030204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</m:ctrlPr>
                            </m:sSupPr>
                            <m:e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  <m:t>𝟏𝟎</m:t>
                              </m:r>
                            </m:e>
                            <m:sup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  <m:t>−𝒚𝟐</m:t>
                              </m:r>
                            </m:sup>
                          </m:sSup>
                        </m:num>
                        <m:den>
                          <m:sSup>
                            <m:sSupPr>
                              <m:ctrl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</m:ctrlPr>
                            </m:sSupPr>
                            <m:e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  <m:t>𝟏𝟎</m:t>
                              </m:r>
                            </m:e>
                            <m:sup>
                              <m:r>
                                <m:rPr>
                                  <m:sty m:val="bi"/>
                                </m:rPr>
                                <a:rPr lang="en-US" altLang="zh-CN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charset="0"/>
                                  <a:ea typeface="微软雅黑" panose="020b0503020204020204" pitchFamily="34" charset="-122"/>
                                  <a:cs typeface="Cambria Math" panose="02040503050406030204" charset="0"/>
                                </a:rPr>
                                <m:t>−𝒚𝟏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r>
                  <a:rPr lang="en-US" altLang="zh-CN" sz="2000" b="1">
                    <a:solidFill>
                      <a:srgbClr val="FF0000"/>
                    </a:solidFill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</a:rPr>
                  <a:t>=</a:t>
                </a:r>
                <a:r>
                  <a:rPr lang="en-US" altLang="zh-CN" sz="2000" b="1">
                    <a:solidFill>
                      <a:srgbClr val="FF0000"/>
                    </a:solidFill>
                    <a:uFillTx/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10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uFillTx/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y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uFillTx/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2</a:t>
                </a:r>
                <a:r>
                  <a:rPr lang="en-US" altLang="zh-CN" sz="2000" b="1" baseline="30000">
                    <a:solidFill>
                      <a:srgbClr val="FF0000"/>
                    </a:solidFill>
                    <a:uFillTx/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-y</a:t>
                </a:r>
                <a:r>
                  <a:rPr lang="en-US" altLang="zh-CN" sz="2000" b="1" baseline="-25000">
                    <a:solidFill>
                      <a:srgbClr val="FF0000"/>
                    </a:solidFill>
                    <a:uFillTx/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1</a:t>
                </a:r>
                <a:r>
                  <a:rPr lang="en-US" altLang="zh-CN" sz="2000" b="1">
                    <a:solidFill>
                      <a:srgbClr val="FF0000"/>
                    </a:solidFill>
                    <a:uFillTx/>
                    <a:latin typeface="Times New Roman"/>
                    <a:ea typeface="微软雅黑" panose="020b0503020204020204" pitchFamily="34" charset="-122"/>
                    <a:cs typeface="Times New Roman" panose="02020603050405020304" charset="0"/>
                    <a:sym typeface="+mn-ea"/>
                  </a:rPr>
                  <a:t>,故D错误；故选B。</a:t>
                </a:r>
                <a:endParaRPr lang="en-US" altLang="zh-CN" sz="2000" b="1">
                  <a:solidFill>
                    <a:srgbClr val="FF0000"/>
                  </a:solidFill>
                  <a:uFillTx/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  <a:p>
                <a:pPr indent="0" algn="l" defTabSz="266700" fontAlgn="ctr">
                  <a:lnSpc>
                    <a:spcPct val="150000"/>
                  </a:lnSpc>
                  <a:spcAft>
                    <a:spcPct val="0"/>
                  </a:spcAft>
                </a:pPr>
                <a:endParaRPr lang="en-US" altLang="zh-CN" sz="2000" b="1">
                  <a:solidFill>
                    <a:srgbClr val="FF0000"/>
                  </a:solidFill>
                  <a:uFillTx/>
                  <a:latin typeface="Times New Roman"/>
                  <a:ea typeface="微软雅黑" panose="020b0503020204020204" pitchFamily="34" charset="-122"/>
                  <a:cs typeface="Times New Roman" panose="02020603050405020304" charset="0"/>
                  <a:sym typeface="+mn-ea"/>
                </a:endParaRPr>
              </a:p>
            </p:txBody>
          </p:sp>
        </mc:Choice>
        <mc:Fallback>
          <p:sp>
            <p:nvSpPr>
              <p:cNvPr id="2" name="文本框 1"/>
              <p:cNvSpPr txBox="1">
                <a:spLocks noRot="1" noChangeAspect="1" noMove="1" noResize="1" noEditPoints="1" noAdjustHandles="1" noChangeArrowheads="1" noChangeShapeType="1" noTextEdit="1"/>
              </p:cNvSpPr>
              <p:nvPr>
                <p:custDataLst>
                  <p:tags r:id="rId1"/>
                </p:custDataLst>
              </p:nvPr>
            </p:nvSpPr>
            <p:spPr>
              <a:xfrm>
                <a:off x="347980" y="970280"/>
                <a:ext cx="11453495" cy="5435600"/>
              </a:xfrm>
              <a:prstGeom prst="rect">
                <a:avLst/>
              </a:prstGeom>
              <a:blipFill rotWithShape="1">
                <a:blip r:embed="rId5"/>
                <a:stretch>
                  <a:fillRect t="-32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ransition>
    <p:split dir="in"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组合 29"/>
          <p:cNvGrpSpPr/>
          <p:nvPr>
            <p:custDataLst>
              <p:tags r:id="rId1"/>
            </p:custDataLst>
          </p:nvPr>
        </p:nvGrpSpPr>
        <p:grpSpPr>
          <a:xfrm>
            <a:off x="10187208" y="363104"/>
            <a:ext cx="216000" cy="232479"/>
            <a:chOff x="698500" y="690257"/>
            <a:chExt cx="216000" cy="232479"/>
          </a:xfrm>
        </p:grpSpPr>
        <p:cxnSp>
          <p:nvCxnSpPr>
            <p:cNvPr id="32" name="直接连接符 31"/>
            <p:cNvCxnSpPr/>
            <p:nvPr>
              <p:custDataLst>
                <p:tags r:id="rId3"/>
              </p:custDataLst>
            </p:nvPr>
          </p:nvCxnSpPr>
          <p:spPr>
            <a:xfrm>
              <a:off x="698500" y="690257"/>
              <a:ext cx="216000" cy="0"/>
            </a:xfrm>
            <a:prstGeom prst="line">
              <a:avLst/>
            </a:prstGeom>
            <a:ln w="50800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连接符 33"/>
            <p:cNvCxnSpPr/>
            <p:nvPr>
              <p:custDataLst>
                <p:tags r:id="rId4"/>
              </p:custDataLst>
            </p:nvPr>
          </p:nvCxnSpPr>
          <p:spPr>
            <a:xfrm>
              <a:off x="698500" y="806497"/>
              <a:ext cx="216000" cy="0"/>
            </a:xfrm>
            <a:prstGeom prst="line">
              <a:avLst/>
            </a:prstGeom>
            <a:ln w="50800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/>
            <p:cNvCxnSpPr/>
            <p:nvPr>
              <p:custDataLst>
                <p:tags r:id="rId5"/>
              </p:custDataLst>
            </p:nvPr>
          </p:nvCxnSpPr>
          <p:spPr>
            <a:xfrm>
              <a:off x="698500" y="922736"/>
              <a:ext cx="216000" cy="0"/>
            </a:xfrm>
            <a:prstGeom prst="line">
              <a:avLst/>
            </a:prstGeom>
            <a:ln w="50800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6" name="图片 3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10537728" y="201167"/>
            <a:ext cx="1449070" cy="481965"/>
          </a:xfrm>
          <a:prstGeom prst="rect">
            <a:avLst/>
          </a:prstGeom>
        </p:spPr>
      </p:pic>
    </p:spTree>
  </p:cSld>
  <p:clrMapOvr>
    <a:masterClrMapping/>
  </p:clrMapOvr>
  <p:transition>
    <p:split dir="in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xin Shape 2"/>
          <p:cNvSpPr/>
          <p:nvPr>
            <p:custDataLst>
              <p:tags r:id="rId1"/>
            </p:custDataLst>
          </p:nvPr>
        </p:nvSpPr>
        <p:spPr>
          <a:xfrm>
            <a:off x="2526955" y="1989479"/>
            <a:ext cx="4978400" cy="516255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lang="zh-CN" sz="28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sz="2800" b="1" i="0">
                <a:solidFill>
                  <a:srgbClr val="000000"/>
                </a:solidFill>
                <a:cs typeface="+mn-ea"/>
                <a:sym typeface="+mn-lt"/>
              </a:rPr>
              <a:t>1 </a:t>
            </a:r>
            <a:r>
              <a:rPr lang="en-US" sz="2800" b="1" i="0">
                <a:solidFill>
                  <a:srgbClr val="000000"/>
                </a:solidFill>
                <a:cs typeface="+mn-ea"/>
                <a:sym typeface="+mn-lt"/>
              </a:rPr>
              <a:t> </a:t>
            </a:r>
            <a:r>
              <a:rPr sz="2800" b="1" i="0">
                <a:solidFill>
                  <a:srgbClr val="000000"/>
                </a:solidFill>
                <a:cs typeface="+mn-ea"/>
                <a:sym typeface="+mn-lt"/>
              </a:rPr>
              <a:t>沉淀溶解平衡及影响因素</a:t>
            </a:r>
          </a:p>
        </p:txBody>
      </p:sp>
      <p:grpSp>
        <p:nvGrpSpPr>
          <p:cNvPr id="7" name="组合 6"/>
          <p:cNvGrpSpPr/>
          <p:nvPr>
            <p:custDataLst>
              <p:tags r:id="rId2"/>
            </p:custDataLst>
          </p:nvPr>
        </p:nvGrpSpPr>
        <p:grpSpPr>
          <a:xfrm>
            <a:off x="431220" y="1311468"/>
            <a:ext cx="11365659" cy="553720"/>
            <a:chOff x="431220" y="1311468"/>
            <a:chExt cx="11365659" cy="553720"/>
          </a:xfrm>
        </p:grpSpPr>
        <p:sp>
          <p:nvSpPr>
            <p:cNvPr id="8" name="任意多边形: 形状 7"/>
            <p:cNvSpPr/>
            <p:nvPr>
              <p:custDataLst>
                <p:tags r:id="rId11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FE4E05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lnSpc>
                  <a:spcPct val="120000"/>
                </a:lnSpc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Hexin Shape 2"/>
            <p:cNvSpPr/>
            <p:nvPr>
              <p:custDataLst>
                <p:tags r:id="rId12"/>
              </p:custDataLst>
            </p:nvPr>
          </p:nvSpPr>
          <p:spPr>
            <a:xfrm>
              <a:off x="975977" y="1311468"/>
              <a:ext cx="1154162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en-US" altLang="zh-CN" sz="3000" b="1" i="0" err="1">
                  <a:solidFill>
                    <a:schemeClr val="bg1"/>
                  </a:solidFill>
                  <a:cs typeface="+mn-ea"/>
                  <a:sym typeface="+mn-lt"/>
                </a:rPr>
                <a:t>考点一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任意多边形: 形状 9"/>
            <p:cNvSpPr/>
            <p:nvPr>
              <p:custDataLst>
                <p:tags r:id="rId13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lnSpc>
                  <a:spcPct val="120000"/>
                </a:lnSpc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Hexin Shape 2"/>
            <p:cNvSpPr/>
            <p:nvPr>
              <p:custDataLst>
                <p:tags r:id="rId14"/>
              </p:custDataLst>
            </p:nvPr>
          </p:nvSpPr>
          <p:spPr>
            <a:xfrm>
              <a:off x="4666833" y="1311468"/>
              <a:ext cx="3810000" cy="553720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rgbClr val="000000"/>
                  </a:solidFill>
                  <a:cs typeface="+mn-ea"/>
                  <a:sym typeface="+mn-lt"/>
                </a:rPr>
                <a:t>难溶电解质的溶解平衡</a:t>
              </a:r>
            </a:p>
          </p:txBody>
        </p:sp>
      </p:grpSp>
      <p:grpSp>
        <p:nvGrpSpPr>
          <p:cNvPr id="12" name="组合 11"/>
          <p:cNvGrpSpPr/>
          <p:nvPr>
            <p:custDataLst>
              <p:tags r:id="rId3"/>
            </p:custDataLst>
          </p:nvPr>
        </p:nvGrpSpPr>
        <p:grpSpPr>
          <a:xfrm>
            <a:off x="431220" y="4006945"/>
            <a:ext cx="11365659" cy="553720"/>
            <a:chOff x="431220" y="1311468"/>
            <a:chExt cx="11365659" cy="553720"/>
          </a:xfrm>
        </p:grpSpPr>
        <p:sp>
          <p:nvSpPr>
            <p:cNvPr id="13" name="任意多边形: 形状 12"/>
            <p:cNvSpPr/>
            <p:nvPr>
              <p:custDataLst>
                <p:tags r:id="rId7"/>
              </p:custDataLst>
            </p:nvPr>
          </p:nvSpPr>
          <p:spPr>
            <a:xfrm>
              <a:off x="431220" y="1311468"/>
              <a:ext cx="2131511" cy="506742"/>
            </a:xfrm>
            <a:custGeom>
              <a:avLst/>
              <a:gdLst>
                <a:gd name="connsiteX0" fmla="*/ 253371 w 2131511"/>
                <a:gd name="connsiteY0" fmla="*/ 0 h 506742"/>
                <a:gd name="connsiteX1" fmla="*/ 2131511 w 2131511"/>
                <a:gd name="connsiteY1" fmla="*/ 0 h 506742"/>
                <a:gd name="connsiteX2" fmla="*/ 2131511 w 2131511"/>
                <a:gd name="connsiteY2" fmla="*/ 506742 h 506742"/>
                <a:gd name="connsiteX3" fmla="*/ 253371 w 2131511"/>
                <a:gd name="connsiteY3" fmla="*/ 506742 h 506742"/>
                <a:gd name="connsiteX4" fmla="*/ 0 w 2131511"/>
                <a:gd name="connsiteY4" fmla="*/ 253371 h 506742"/>
                <a:gd name="connsiteX5" fmla="*/ 253371 w 2131511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511" h="506742">
                  <a:moveTo>
                    <a:pt x="253371" y="0"/>
                  </a:moveTo>
                  <a:lnTo>
                    <a:pt x="2131511" y="0"/>
                  </a:lnTo>
                  <a:lnTo>
                    <a:pt x="2131511" y="506742"/>
                  </a:lnTo>
                  <a:lnTo>
                    <a:pt x="253371" y="506742"/>
                  </a:lnTo>
                  <a:cubicBezTo>
                    <a:pt x="113438" y="506742"/>
                    <a:pt x="0" y="393304"/>
                    <a:pt x="0" y="253371"/>
                  </a:cubicBezTo>
                  <a:cubicBezTo>
                    <a:pt x="0" y="113438"/>
                    <a:pt x="113438" y="0"/>
                    <a:pt x="253371" y="0"/>
                  </a:cubicBezTo>
                  <a:close/>
                </a:path>
              </a:pathLst>
            </a:custGeom>
            <a:solidFill>
              <a:srgbClr val="FE4E05"/>
            </a:solidFill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lnSpc>
                  <a:spcPct val="120000"/>
                </a:lnSpc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Hexin Shape 2"/>
            <p:cNvSpPr/>
            <p:nvPr>
              <p:custDataLst>
                <p:tags r:id="rId8"/>
              </p:custDataLst>
            </p:nvPr>
          </p:nvSpPr>
          <p:spPr>
            <a:xfrm>
              <a:off x="975977" y="1311468"/>
              <a:ext cx="1154162" cy="506742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en-US" altLang="zh-CN" sz="3000" b="1" i="0" err="1">
                  <a:solidFill>
                    <a:schemeClr val="bg1"/>
                  </a:solidFill>
                  <a:cs typeface="+mn-ea"/>
                  <a:sym typeface="+mn-lt"/>
                </a:rPr>
                <a:t>考点</a:t>
              </a:r>
              <a:r>
                <a:rPr lang="zh-CN" altLang="en-US" sz="3000" b="1" i="0">
                  <a:solidFill>
                    <a:schemeClr val="bg1"/>
                  </a:solidFill>
                  <a:cs typeface="+mn-ea"/>
                  <a:sym typeface="+mn-lt"/>
                </a:rPr>
                <a:t>二</a:t>
              </a:r>
              <a:endParaRPr lang="en-US" altLang="zh-CN" sz="30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" name="任意多边形: 形状 14"/>
            <p:cNvSpPr/>
            <p:nvPr>
              <p:custDataLst>
                <p:tags r:id="rId9"/>
              </p:custDataLst>
            </p:nvPr>
          </p:nvSpPr>
          <p:spPr>
            <a:xfrm>
              <a:off x="2526631" y="1311468"/>
              <a:ext cx="9270248" cy="506742"/>
            </a:xfrm>
            <a:custGeom>
              <a:avLst/>
              <a:gdLst>
                <a:gd name="connsiteX0" fmla="*/ 0 w 9270248"/>
                <a:gd name="connsiteY0" fmla="*/ 0 h 506742"/>
                <a:gd name="connsiteX1" fmla="*/ 9016877 w 9270248"/>
                <a:gd name="connsiteY1" fmla="*/ 0 h 506742"/>
                <a:gd name="connsiteX2" fmla="*/ 9270248 w 9270248"/>
                <a:gd name="connsiteY2" fmla="*/ 253371 h 506742"/>
                <a:gd name="connsiteX3" fmla="*/ 9016877 w 9270248"/>
                <a:gd name="connsiteY3" fmla="*/ 506742 h 506742"/>
                <a:gd name="connsiteX4" fmla="*/ 0 w 9270248"/>
                <a:gd name="connsiteY4" fmla="*/ 506742 h 506742"/>
                <a:gd name="connsiteX5" fmla="*/ 0 w 9270248"/>
                <a:gd name="connsiteY5" fmla="*/ 0 h 50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0248" h="506742">
                  <a:moveTo>
                    <a:pt x="0" y="0"/>
                  </a:moveTo>
                  <a:lnTo>
                    <a:pt x="9016877" y="0"/>
                  </a:lnTo>
                  <a:cubicBezTo>
                    <a:pt x="9156810" y="0"/>
                    <a:pt x="9270248" y="113438"/>
                    <a:pt x="9270248" y="253371"/>
                  </a:cubicBezTo>
                  <a:cubicBezTo>
                    <a:pt x="9270248" y="393304"/>
                    <a:pt x="9156810" y="506742"/>
                    <a:pt x="9016877" y="506742"/>
                  </a:cubicBezTo>
                  <a:lnTo>
                    <a:pt x="0" y="506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lnSpc>
                  <a:spcPct val="120000"/>
                </a:lnSpc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Hexin Shape 2"/>
            <p:cNvSpPr/>
            <p:nvPr>
              <p:custDataLst>
                <p:tags r:id="rId10"/>
              </p:custDataLst>
            </p:nvPr>
          </p:nvSpPr>
          <p:spPr>
            <a:xfrm>
              <a:off x="4666833" y="1311468"/>
              <a:ext cx="5097549" cy="55372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l" latinLnBrk="1">
                <a:lnSpc>
                  <a:spcPct val="120000"/>
                </a:lnSpc>
              </a:pPr>
              <a:r>
                <a:rPr lang="zh-CN" altLang="en-US" sz="3000" b="1" i="0">
                  <a:solidFill>
                    <a:srgbClr val="000000"/>
                  </a:solidFill>
                  <a:cs typeface="+mn-ea"/>
                  <a:sym typeface="+mn-lt"/>
                </a:rPr>
                <a:t>溶度积常数</a:t>
              </a:r>
            </a:p>
          </p:txBody>
        </p:sp>
      </p:grpSp>
      <p:sp>
        <p:nvSpPr>
          <p:cNvPr id="6" name="Hexin Shape 2"/>
          <p:cNvSpPr/>
          <p:nvPr>
            <p:custDataLst>
              <p:tags r:id="rId4"/>
            </p:custDataLst>
          </p:nvPr>
        </p:nvSpPr>
        <p:spPr>
          <a:xfrm>
            <a:off x="2531400" y="2912769"/>
            <a:ext cx="4267200" cy="516255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lang="zh-CN" sz="28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lang="en-US" sz="2800" b="1" i="0">
                <a:solidFill>
                  <a:srgbClr val="000000"/>
                </a:solidFill>
                <a:cs typeface="+mn-ea"/>
                <a:sym typeface="+mn-lt"/>
              </a:rPr>
              <a:t>2 </a:t>
            </a:r>
            <a:r>
              <a:rPr sz="2800" b="1" i="0">
                <a:solidFill>
                  <a:srgbClr val="000000"/>
                </a:solidFill>
                <a:cs typeface="+mn-ea"/>
                <a:sym typeface="+mn-lt"/>
              </a:rPr>
              <a:t> 沉淀溶解平衡的应用</a:t>
            </a:r>
          </a:p>
        </p:txBody>
      </p:sp>
      <p:sp>
        <p:nvSpPr>
          <p:cNvPr id="17" name="Hexin Shape 2"/>
          <p:cNvSpPr/>
          <p:nvPr>
            <p:custDataLst>
              <p:tags r:id="rId5"/>
            </p:custDataLst>
          </p:nvPr>
        </p:nvSpPr>
        <p:spPr>
          <a:xfrm>
            <a:off x="2526955" y="5394349"/>
            <a:ext cx="3911600" cy="516255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lang="zh-CN" sz="28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lang="en-US" sz="2800" b="1" i="0">
                <a:solidFill>
                  <a:srgbClr val="000000"/>
                </a:solidFill>
                <a:cs typeface="+mn-ea"/>
                <a:sym typeface="+mn-lt"/>
              </a:rPr>
              <a:t>2</a:t>
            </a:r>
            <a:r>
              <a:rPr sz="2800" b="1" i="0">
                <a:solidFill>
                  <a:srgbClr val="000000"/>
                </a:solidFill>
                <a:cs typeface="+mn-ea"/>
                <a:sym typeface="+mn-lt"/>
              </a:rPr>
              <a:t> </a:t>
            </a:r>
            <a:r>
              <a:rPr lang="en-US" sz="2800" b="1" i="0">
                <a:solidFill>
                  <a:srgbClr val="000000"/>
                </a:solidFill>
                <a:cs typeface="+mn-ea"/>
                <a:sym typeface="+mn-lt"/>
              </a:rPr>
              <a:t> </a:t>
            </a:r>
            <a:r>
              <a:rPr sz="2800" b="1" i="0">
                <a:solidFill>
                  <a:srgbClr val="000000"/>
                </a:solidFill>
                <a:cs typeface="+mn-ea"/>
                <a:sym typeface="+mn-lt"/>
              </a:rPr>
              <a:t>沉淀溶解平衡图像</a:t>
            </a:r>
          </a:p>
        </p:txBody>
      </p:sp>
      <p:sp>
        <p:nvSpPr>
          <p:cNvPr id="18" name="Hexin Shape 2"/>
          <p:cNvSpPr/>
          <p:nvPr>
            <p:custDataLst>
              <p:tags r:id="rId6"/>
            </p:custDataLst>
          </p:nvPr>
        </p:nvSpPr>
        <p:spPr>
          <a:xfrm>
            <a:off x="2526955" y="4726964"/>
            <a:ext cx="4000500" cy="516255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lang="zh-CN" sz="2800" b="1" i="0">
                <a:solidFill>
                  <a:srgbClr val="000000"/>
                </a:solidFill>
                <a:cs typeface="+mn-ea"/>
                <a:sym typeface="+mn-lt"/>
              </a:rPr>
              <a:t>考向</a:t>
            </a:r>
            <a:r>
              <a:rPr sz="2800" b="1" i="0">
                <a:solidFill>
                  <a:srgbClr val="000000"/>
                </a:solidFill>
                <a:cs typeface="+mn-ea"/>
                <a:sym typeface="+mn-lt"/>
              </a:rPr>
              <a:t>1 </a:t>
            </a:r>
            <a:r>
              <a:rPr lang="en-US" sz="2800" b="1" i="0">
                <a:solidFill>
                  <a:srgbClr val="000000"/>
                </a:solidFill>
                <a:cs typeface="+mn-ea"/>
                <a:sym typeface="+mn-lt"/>
              </a:rPr>
              <a:t>  </a:t>
            </a:r>
            <a:r>
              <a:rPr sz="2800" b="1" i="0">
                <a:solidFill>
                  <a:srgbClr val="000000"/>
                </a:solidFill>
                <a:cs typeface="+mn-ea"/>
                <a:sym typeface="+mn-lt"/>
              </a:rPr>
              <a:t>溶度积常数及计算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xin Shape 2"/>
          <p:cNvSpPr/>
          <p:nvPr>
            <p:custDataLst>
              <p:tags r:id="rId1"/>
            </p:custDataLst>
          </p:nvPr>
        </p:nvSpPr>
        <p:spPr>
          <a:xfrm>
            <a:off x="6232299" y="1824389"/>
            <a:ext cx="1846659" cy="60811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latinLnBrk="1">
              <a:lnSpc>
                <a:spcPct val="120000"/>
              </a:lnSpc>
            </a:pPr>
            <a:r>
              <a:rPr lang="en-US" altLang="zh-CN" sz="3600" b="1" i="0" err="1">
                <a:solidFill>
                  <a:srgbClr val="FFFEFA"/>
                </a:solidFill>
                <a:cs typeface="+mn-ea"/>
                <a:sym typeface="+mn-lt"/>
              </a:rPr>
              <a:t>考点</a:t>
            </a:r>
            <a:r>
              <a:rPr lang="zh-CN" altLang="en-US" sz="3600" b="1" i="0">
                <a:solidFill>
                  <a:srgbClr val="FFFEFA"/>
                </a:solidFill>
                <a:cs typeface="+mn-ea"/>
                <a:sym typeface="+mn-lt"/>
              </a:rPr>
              <a:t>一</a:t>
            </a:r>
            <a:endParaRPr lang="en-US" altLang="zh-CN" sz="3600">
              <a:solidFill>
                <a:srgbClr val="FFFEFA"/>
              </a:solidFill>
              <a:cs typeface="+mn-ea"/>
              <a:sym typeface="+mn-lt"/>
            </a:endParaRPr>
          </a:p>
        </p:txBody>
      </p:sp>
      <p:sp>
        <p:nvSpPr>
          <p:cNvPr id="3" name="Hexin Shape 2"/>
          <p:cNvSpPr/>
          <p:nvPr>
            <p:custDataLst>
              <p:tags r:id="rId2"/>
            </p:custDataLst>
          </p:nvPr>
        </p:nvSpPr>
        <p:spPr>
          <a:xfrm>
            <a:off x="6089316" y="3124942"/>
            <a:ext cx="4572000" cy="66421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ctr" latinLnBrk="1">
              <a:lnSpc>
                <a:spcPct val="120000"/>
              </a:lnSpc>
            </a:pPr>
            <a:r>
              <a:rPr lang="zh-CN" altLang="en-US" sz="3600" b="1" i="0">
                <a:solidFill>
                  <a:srgbClr val="5E48BB"/>
                </a:solidFill>
                <a:cs typeface="+mn-ea"/>
                <a:sym typeface="+mn-lt"/>
              </a:rPr>
              <a:t>难溶电解质的溶解平衡</a:t>
            </a:r>
          </a:p>
        </p:txBody>
      </p:sp>
      <p:sp>
        <p:nvSpPr>
          <p:cNvPr id="6" name="Hexin Shape 2"/>
          <p:cNvSpPr/>
          <p:nvPr>
            <p:custDataLst>
              <p:tags r:id="rId3"/>
            </p:custDataLst>
          </p:nvPr>
        </p:nvSpPr>
        <p:spPr>
          <a:xfrm>
            <a:off x="5771515" y="4171315"/>
            <a:ext cx="3836670" cy="51625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sz="2800" b="1" i="0">
                <a:solidFill>
                  <a:srgbClr val="000000"/>
                </a:solidFill>
                <a:cs typeface="+mn-ea"/>
                <a:sym typeface="+mn-lt"/>
              </a:rPr>
              <a:t>知识点1 </a:t>
            </a:r>
            <a:r>
              <a:rPr lang="en-US" sz="2800" b="1" i="0">
                <a:solidFill>
                  <a:srgbClr val="000000"/>
                </a:solidFill>
                <a:cs typeface="+mn-ea"/>
                <a:sym typeface="+mn-lt"/>
              </a:rPr>
              <a:t>  </a:t>
            </a:r>
            <a:r>
              <a:rPr sz="2800" b="1" i="0">
                <a:solidFill>
                  <a:srgbClr val="000000"/>
                </a:solidFill>
                <a:cs typeface="+mn-ea"/>
                <a:sym typeface="+mn-lt"/>
              </a:rPr>
              <a:t>沉淀溶解平衡</a:t>
            </a:r>
          </a:p>
        </p:txBody>
      </p:sp>
      <p:sp>
        <p:nvSpPr>
          <p:cNvPr id="7" name="Hexin Shape 2"/>
          <p:cNvSpPr/>
          <p:nvPr>
            <p:custDataLst>
              <p:tags r:id="rId4"/>
            </p:custDataLst>
          </p:nvPr>
        </p:nvSpPr>
        <p:spPr>
          <a:xfrm>
            <a:off x="5771299" y="4844110"/>
            <a:ext cx="4711700" cy="516255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just" latinLnBrk="1">
              <a:lnSpc>
                <a:spcPct val="120000"/>
              </a:lnSpc>
            </a:pPr>
            <a:r>
              <a:rPr sz="2800" b="1" i="0">
                <a:cs typeface="+mn-ea"/>
                <a:sym typeface="+mn-lt"/>
              </a:rPr>
              <a:t>知识点2</a:t>
            </a:r>
            <a:r>
              <a:rPr lang="en-US" sz="2800" b="1" i="0">
                <a:cs typeface="+mn-ea"/>
                <a:sym typeface="+mn-lt"/>
              </a:rPr>
              <a:t> </a:t>
            </a:r>
            <a:r>
              <a:rPr sz="2800" b="1" i="0">
                <a:cs typeface="+mn-ea"/>
                <a:sym typeface="+mn-lt"/>
              </a:rPr>
              <a:t> </a:t>
            </a:r>
            <a:r>
              <a:rPr lang="en-US" sz="2800" b="1" i="0">
                <a:cs typeface="+mn-ea"/>
                <a:sym typeface="+mn-lt"/>
              </a:rPr>
              <a:t> </a:t>
            </a:r>
            <a:r>
              <a:rPr sz="2800" b="1" i="0">
                <a:cs typeface="+mn-ea"/>
                <a:sym typeface="+mn-lt"/>
              </a:rPr>
              <a:t>沉淀溶解平衡的应用</a:t>
            </a:r>
          </a:p>
        </p:txBody>
      </p:sp>
    </p:spTree>
  </p:cSld>
  <p:clrMapOvr>
    <a:masterClrMapping/>
  </p:clrMapOvr>
  <p:transition/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OS" val="Unix 3.10 unknown"/>
  <p:tag name="AS_RELEASE_DATE" val="2023.03.31"/>
  <p:tag name="AS_TITLE" val="Aspose.Slides for Java"/>
  <p:tag name="AS_VERSION" val="23.3"/>
  <p:tag name="COMMONDATA" val="eyJoZGlkIjoiYjc0NDk1YzMxZGFkNWI5YTRiZGMwMDhjN2IxMDc3NDQifQ=="/>
  <p:tag name="RESOURCE_RECORD_KEY" val="{&quot;70&quot;:[3314619,3314175,3314050]}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8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33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34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35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36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30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31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32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26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27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41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9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42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43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44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47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56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57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58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48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52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53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0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54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55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49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50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51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45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46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60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61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62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1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65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74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75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76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66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70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71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72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73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67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68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69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63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64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78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95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96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97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98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79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80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83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92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93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94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84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88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89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90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91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85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86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87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81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82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00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17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18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19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20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5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01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02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05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14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15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16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06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10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11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12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6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13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07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08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09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03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04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22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23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24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27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7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36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37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38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28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32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33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34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35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29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3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7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31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25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26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41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45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47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07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54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56"/>
</p:tagLst>
</file>

<file path=ppt/tags/tag11080.xml><?xml version="1.0" encoding="utf-8"?>
<p:tagLst xmlns:p="http://schemas.openxmlformats.org/presentationml/2006/main">
  <p:tag name="AS_UNIQUEID" val="12569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58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1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59"/>
</p:tagLst>
</file>

<file path=ppt/tags/tag11101.xml><?xml version="1.0" encoding="utf-8"?>
<p:tagLst xmlns:p="http://schemas.openxmlformats.org/presentationml/2006/main">
  <p:tag name="AS_UNIQUEID" val="12590"/>
</p:tagLst>
</file>

<file path=ppt/tags/tag11108.xml><?xml version="1.0" encoding="utf-8"?>
<p:tagLst xmlns:p="http://schemas.openxmlformats.org/presentationml/2006/main">
  <p:tag name="AS_UNIQUEID" val="12597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60"/>
</p:tagLst>
</file>

<file path=ppt/tags/tag11118.xml><?xml version="1.0" encoding="utf-8"?>
<p:tagLst xmlns:p="http://schemas.openxmlformats.org/presentationml/2006/main">
  <p:tag name="AS_UNIQUEID" val="12607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61"/>
</p:tagLst>
</file>

<file path=ppt/tags/tag11126.xml><?xml version="1.0" encoding="utf-8"?>
<p:tagLst xmlns:p="http://schemas.openxmlformats.org/presentationml/2006/main">
  <p:tag name="AS_UNIQUEID" val="12615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62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63"/>
</p:tagLst>
</file>

<file path=ppt/tags/tag11142.xml><?xml version="1.0" encoding="utf-8"?>
<p:tagLst xmlns:p="http://schemas.openxmlformats.org/presentationml/2006/main">
  <p:tag name="AS_UNIQUEID" val="12631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64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65"/>
</p:tagLst>
</file>

<file path=ppt/tags/tag11163.xml><?xml version="1.0" encoding="utf-8"?>
<p:tagLst xmlns:p="http://schemas.openxmlformats.org/presentationml/2006/main">
  <p:tag name="AS_UNIQUEID" val="12652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66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67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68"/>
</p:tagLst>
</file>

<file path=ppt/tags/tag11197.xml><?xml version="1.0" encoding="utf-8"?>
<p:tagLst xmlns:p="http://schemas.openxmlformats.org/presentationml/2006/main">
  <p:tag name="AS_UNIQUEID" val="12686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2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69"/>
</p:tagLst>
</file>

<file path=ppt/tags/tag11206.xml><?xml version="1.0" encoding="utf-8"?>
<p:tagLst xmlns:p="http://schemas.openxmlformats.org/presentationml/2006/main">
  <p:tag name="AS_UNIQUEID" val="12694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70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71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72"/>
</p:tagLst>
</file>

<file path=ppt/tags/tag11232.xml><?xml version="1.0" encoding="utf-8"?>
<p:tagLst xmlns:p="http://schemas.openxmlformats.org/presentationml/2006/main">
  <p:tag name="AS_UNIQUEID" val="12720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73"/>
</p:tagLst>
</file>

<file path=ppt/tags/tag11240.xml><?xml version="1.0" encoding="utf-8"?>
<p:tagLst xmlns:p="http://schemas.openxmlformats.org/presentationml/2006/main">
  <p:tag name="AS_UNIQUEID" val="12728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74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75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76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77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78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3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80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81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82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85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94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95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96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86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90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91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4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92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93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87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88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89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83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84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98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99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00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8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01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04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13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14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15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05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09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10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11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12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9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06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07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08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02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03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17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18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19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22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31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0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32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33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23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27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28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29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30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24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25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26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20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21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35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52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53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54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55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36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37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40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49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50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51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41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45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46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47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48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42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43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3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44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38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39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57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74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75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76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77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58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59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4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62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71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72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73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63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67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68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69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70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64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5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65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66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60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61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79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80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81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84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93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94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8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95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85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89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90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91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92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86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87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88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82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7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83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898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02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04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64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11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13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15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16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17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8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18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19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20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21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22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23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24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25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26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27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9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28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29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30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31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32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33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34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35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37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38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9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39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42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51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52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53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43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47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48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49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50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3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44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45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46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40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41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55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56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57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58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61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4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70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71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72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62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66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67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68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69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63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6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5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65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59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60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74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75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76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79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88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89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90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6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80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84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85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86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87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81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82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83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77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78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0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92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09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10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11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12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93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94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97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06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07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1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08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98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02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03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04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05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99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00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01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95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2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96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14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31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32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33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34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15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16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19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28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6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29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30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20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24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25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26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27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21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22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23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7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17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18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36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37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38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41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50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51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52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42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2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46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47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48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49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43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44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45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39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40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55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6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59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61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21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68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70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72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73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74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75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76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8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77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78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79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80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81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82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83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84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85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8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08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87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88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89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90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91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92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94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95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96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99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5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08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09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10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00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04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05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06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07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01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02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7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03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97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098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12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13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14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15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18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27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28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9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29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19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23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24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25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26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20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21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22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16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0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17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31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32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33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36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45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46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47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37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41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1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42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43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44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38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39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40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34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35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49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66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2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67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68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69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50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51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54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63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64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65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55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3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59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60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61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62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56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57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58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52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53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71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4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88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89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90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91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72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73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76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85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86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87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5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77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81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82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83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84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78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79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80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74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7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6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93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94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95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98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07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08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09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99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03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04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7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05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06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00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01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02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96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197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12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16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18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8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78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25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27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29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30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31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32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33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34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35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9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36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37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38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39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40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41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42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43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44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45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0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46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47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48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49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51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52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53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56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65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66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1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67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57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61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62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63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64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58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59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60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54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2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55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69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70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71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72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75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84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85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86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76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3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80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81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82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83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77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78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79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73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74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88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4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89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90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93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02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03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04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94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98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99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00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5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01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95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96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97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91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292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06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23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24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25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6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26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07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08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11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20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21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22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12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16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17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7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18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19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13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14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15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09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10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28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45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46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8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47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48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29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30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33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42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43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44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34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38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9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39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40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41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35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36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37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31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32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50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51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1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52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55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64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65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66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56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60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61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62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63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2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57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58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59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53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54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69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73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75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35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82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3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84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86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87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88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89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90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91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92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93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94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6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95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96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97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98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399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00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01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02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03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04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05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06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08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09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10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13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22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23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24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14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18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19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20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21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15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16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17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11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12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26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27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28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29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32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41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42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43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33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37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38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39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40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34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35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36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30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31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45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46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47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50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59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60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61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51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55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56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57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58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52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53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54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48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49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63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80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81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82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83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64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65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68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77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78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79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69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73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74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75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76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70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71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72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66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67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85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02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03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04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05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86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87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90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99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00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01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91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95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96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97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98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92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93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94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88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489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07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08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09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12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21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22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23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13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17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18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19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20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14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15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4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16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10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11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26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30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32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92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39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41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43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5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44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45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46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47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48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49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50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51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52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53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54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55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56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57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58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59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60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61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62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63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65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66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67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70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79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80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81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71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75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76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77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78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72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73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74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68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69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83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84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85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86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89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98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99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00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90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94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95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96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97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5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91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92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93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87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588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02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03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04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07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16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4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17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18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08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12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13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14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15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09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10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11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5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05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06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20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37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38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39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40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21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22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25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6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34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35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36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26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30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31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32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33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27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28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6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29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23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24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42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59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60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61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62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43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4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0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47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56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57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58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48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52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53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54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55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49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1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50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51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45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46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64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65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66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69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78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79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2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80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70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74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75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76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77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71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72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73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67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3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68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83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87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89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49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96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98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00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01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02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7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03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04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05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06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07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08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09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10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11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12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8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13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14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15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16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17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18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19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20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22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23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9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24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27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36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37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38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28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32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33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34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35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29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30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31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25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26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40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41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42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43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46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55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56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57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47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51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52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53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54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48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49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8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50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44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45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59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60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61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64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73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74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7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9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65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69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70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71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72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66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67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68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62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63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20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77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94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95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96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97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78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79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82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91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92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23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93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83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87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88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89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90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84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85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86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80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32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81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799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16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17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18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19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00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01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04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13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33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14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15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05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09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10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11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12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06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07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08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34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02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03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21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22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23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26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35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36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37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27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24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31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32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33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34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28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29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30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24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25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40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28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44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46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06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53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55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57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58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59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60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61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29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62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63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64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65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66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67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68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69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70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71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30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72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73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74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75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76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77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79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80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81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8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31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93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94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95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85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89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90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91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92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86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87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25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88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82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83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97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98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899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00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03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12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13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26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14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04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08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09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10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11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05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06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07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01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27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02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16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17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18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21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30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31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32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22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26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21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27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28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29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23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24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25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19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20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34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51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22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52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53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54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35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36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39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48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49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50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40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36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44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45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46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47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41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42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43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37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38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56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53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73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74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75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76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57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58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61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70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71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72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54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62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66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67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68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69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63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64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65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59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60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55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78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79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80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83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92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93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94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84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88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89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56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90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91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85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86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87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81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82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997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01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03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37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63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10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12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14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15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16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17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18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19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20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38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21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22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23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24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25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26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27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28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29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30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41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31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32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33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34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36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37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38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41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50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51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50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52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42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46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47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48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49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43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44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45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39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51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40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54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55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56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57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60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69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70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71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61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52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65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66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67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68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62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63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64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58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59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73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42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74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75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78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87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88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89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79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83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84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85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46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86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80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81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82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76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77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91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08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09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10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47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11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92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93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96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05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06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07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97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01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02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48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03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04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98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99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00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94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095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13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30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31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49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32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33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14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15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18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27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28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29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19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23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43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24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25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26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20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21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22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16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17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35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36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44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37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40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49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50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51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41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45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46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47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48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45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42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43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44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38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39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54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58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60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20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67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39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69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71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72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73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74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75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76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77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78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79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40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80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81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82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83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84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85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86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87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88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89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58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90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91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93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94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95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98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07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08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09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99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75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03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04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05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06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00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01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02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96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197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11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76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12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13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14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17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26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27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28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18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22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23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77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24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25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19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20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21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15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16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30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31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32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78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35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44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45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46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36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40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41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42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43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37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59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38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39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33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34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48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65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66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67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68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49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60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50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53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62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63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64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54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58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59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60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61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63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55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56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57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51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52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70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87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88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89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90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72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71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72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75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84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85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86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76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80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81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82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73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83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77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78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79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73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74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92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93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94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97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74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06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07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08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98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02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03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04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05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99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00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64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01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95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296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11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15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17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77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24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26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28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68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29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30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31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32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33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34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35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36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37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38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69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39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40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41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42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43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44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45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46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47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48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70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50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51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52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55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64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65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66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56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60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61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71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62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63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57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58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59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53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54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68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69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70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65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71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74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83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84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85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75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79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80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81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82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66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76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77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78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72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73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87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88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89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92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01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67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02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03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93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97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98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99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00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94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95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96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61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90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391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05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22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23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24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25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06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07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10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62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19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20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21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11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15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16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17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18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12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13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80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14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08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09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27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44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45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46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47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28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29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81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32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41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42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43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33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37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38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39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40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34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82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35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36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30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31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49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50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51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54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63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64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85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65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55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59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60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61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62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56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57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58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52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94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53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68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72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74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34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81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83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85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86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87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95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88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89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90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91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92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93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94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95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96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97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96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98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499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00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01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02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03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04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05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07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08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86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09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12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21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22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23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13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17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18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19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20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90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14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15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16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10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11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25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26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27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28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31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91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40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41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42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32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36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37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38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39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33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34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92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35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29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30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44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45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46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49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58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59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60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93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50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54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55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56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57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51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52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53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47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48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87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62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79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80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81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82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63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64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67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76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77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88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78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68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72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73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74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75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69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70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71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65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89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66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84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01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02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03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04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85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86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89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98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83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99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00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90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94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95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96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97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91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92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93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84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87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588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06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07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08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11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20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21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22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12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99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16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17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18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19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13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14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15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09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10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25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03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29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31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91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38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0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2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3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4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5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6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05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7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8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9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50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51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52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53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54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55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56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65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57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58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59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60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61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62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64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65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66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69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12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78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79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80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70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74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75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76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77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71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72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14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73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67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68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82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83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84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85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88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97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98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16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99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89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93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94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95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96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90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91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92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86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17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87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01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02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03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06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15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16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17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07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11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18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12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13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14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08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09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10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04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05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19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36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19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37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38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39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20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21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24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33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34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35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25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20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29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30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31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32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26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27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28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22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23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41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21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58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59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60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61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42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43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46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55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56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57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22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47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51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52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53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54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48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49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50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44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45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23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63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64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65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68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77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78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79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69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73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74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24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75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76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70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71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72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66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67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82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86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88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25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48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95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97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799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00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01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02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03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04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05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26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06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07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08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09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10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11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12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13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14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15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27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16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17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18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19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21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22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23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26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35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36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28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37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27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31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32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33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34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28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29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30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24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29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25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39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40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41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42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45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54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55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56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46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30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50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51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52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53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47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48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49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43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44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58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31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59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60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63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72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73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74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64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68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69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70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32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71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65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66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67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61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62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76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93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94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95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33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96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77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78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81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90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91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92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82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86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87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34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88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89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83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84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85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79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80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98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15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35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17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18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899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00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03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12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13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14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04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08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36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09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10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11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05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06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07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01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02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20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21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38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22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25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34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35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36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26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30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31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32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33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39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27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28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29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23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24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39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43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45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05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52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40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54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56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57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58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59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60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61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62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63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64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43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65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66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67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68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69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70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71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72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73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74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52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75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76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78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79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80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83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92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93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94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84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53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88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89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90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91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85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86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87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81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82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96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54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97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98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999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02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11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12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13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03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07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08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44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09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10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04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05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06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00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01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15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16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17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48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20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29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30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31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21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25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26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27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28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22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49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23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24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18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19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33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50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51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52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53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34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50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35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38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47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48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49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39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43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44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45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46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51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40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41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42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36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37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55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2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3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4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5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45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56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57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60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69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0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1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61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65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66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67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46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68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62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63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64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58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59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7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8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9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82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47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91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92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93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83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87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88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89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90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84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85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41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86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80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81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96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00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02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62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09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11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13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42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14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15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16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17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18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19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20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21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22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23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56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24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25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26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27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28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29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30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31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32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33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57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35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36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37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0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9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0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1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1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5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6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58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7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8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2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3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4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38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39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3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4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5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59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6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9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68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69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70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60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64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65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66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67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62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61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62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63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7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8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72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73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74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77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86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71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87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88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78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82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83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84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85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79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80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81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72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75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76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90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07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08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09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10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91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92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95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73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04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05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06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96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00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01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02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03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97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98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63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99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93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94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12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29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30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31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32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13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14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67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17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26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27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28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18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22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23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24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25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19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68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20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21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15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16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34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35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36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39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48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49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69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50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40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44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45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46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47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41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42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43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37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70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38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53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57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59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19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66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68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70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71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72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64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73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74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75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76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77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78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79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80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81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82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65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83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84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85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86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87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88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89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90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92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93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66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94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97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06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07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08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98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02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03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04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05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60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99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00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01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95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296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10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11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12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13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16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61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25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26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27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17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21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22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23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24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18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19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75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20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14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15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29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30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31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34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43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44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45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76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35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39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40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41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42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36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37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38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32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33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77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47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64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65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66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67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48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49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52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61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62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80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63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53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57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58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59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60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54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55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56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50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89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51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69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86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87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88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89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70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71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74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83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90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84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85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75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79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80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81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82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76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77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78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91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72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73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91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92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93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96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05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06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07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97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81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01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02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03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04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98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99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00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94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395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10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85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14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16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76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23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25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27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28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29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30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31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86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32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33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34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35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36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37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38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39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40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41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87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42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43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44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45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46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47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49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50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51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54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88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63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64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65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55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59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60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61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62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56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57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82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58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52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53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67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68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69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70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73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82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83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83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84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74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78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79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80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81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75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76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77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71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84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72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86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87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88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91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0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1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2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92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96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78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97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98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99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93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94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95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89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90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4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1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79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2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3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4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5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6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9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8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9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0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0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93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4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5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6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7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1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2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3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7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8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6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10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3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4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5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6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7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8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1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0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1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2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11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2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6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7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8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9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3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4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5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9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0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12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8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9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50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53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62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63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64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54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58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59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13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60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61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55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56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57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51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52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67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71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73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94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33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80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82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84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85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86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87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88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89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90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95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91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92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93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94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95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96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97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98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99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00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98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01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02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03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04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06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07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08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1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0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1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07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2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2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6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7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8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9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3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4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5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09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08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0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4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5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6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7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0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9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40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41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1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09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5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6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7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8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2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3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4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8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9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43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99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44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45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48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57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58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59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49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53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54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55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03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56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50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51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52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46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47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61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78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79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80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04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81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62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63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66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75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76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77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67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71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72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05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73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74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68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69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70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64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65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83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00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01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06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02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03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84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85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88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97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98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99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89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93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00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94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95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96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90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91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92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86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87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05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06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01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07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10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19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20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21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11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15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16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17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18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02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12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13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14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08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09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24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28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30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90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37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96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39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41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42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43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44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45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46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47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48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49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897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50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51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52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53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54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55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56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57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58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59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15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60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61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63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64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65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68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77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78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79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69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32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73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74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75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76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70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71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72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66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67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81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33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82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83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84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87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96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97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98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88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92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93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34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94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95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89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90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91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85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786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00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01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02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35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05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14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15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16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06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10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11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12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13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07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16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08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09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03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04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18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5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6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7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8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19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17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0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3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2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3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4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4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8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9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0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1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20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5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6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7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1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2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0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7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8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9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60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29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1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2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5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4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5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6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6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0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1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2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30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3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7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8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9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3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4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62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63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64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67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31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76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77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78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68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72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73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74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75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69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70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21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71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65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66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81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85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87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47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94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96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98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25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99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00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01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02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03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04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05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06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07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08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26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09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0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1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2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3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4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5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6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7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8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27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0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1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2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5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4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5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6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6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0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28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2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3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7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8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9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3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4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8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9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0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22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1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4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3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4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5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5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9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0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1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2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23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6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7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8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2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3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7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8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9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62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71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24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72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73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63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67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68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69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70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64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65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66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18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60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61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75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92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93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94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95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76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77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80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19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89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90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91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81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85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86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87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88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82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83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37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84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78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79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97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14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15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16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17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98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99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38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02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11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12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13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03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07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08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09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10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04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39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05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06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00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01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19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20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21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24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3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4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42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5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25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29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0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1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2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26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27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28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2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51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23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38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42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44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04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51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53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55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56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57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52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58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59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60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61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62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63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64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65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66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67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53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68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69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70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71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72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73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74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75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77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78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43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79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82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91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92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93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83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87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88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89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90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47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84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85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86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80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81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95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96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97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98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01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48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10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11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12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02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06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07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08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09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03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04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49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05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99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00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14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15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16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19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28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29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30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50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20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24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25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26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27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21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22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23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17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18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44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32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49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50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51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52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33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34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37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46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47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45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48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38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42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43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44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45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39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40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41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3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46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36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54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71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72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73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74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55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56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59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68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40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69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70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60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64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65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66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67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61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62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63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41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57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58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76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77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78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81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90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91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92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82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56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86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87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88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89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83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84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85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79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80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95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60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199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01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61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08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10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12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13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14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15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16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62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17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18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19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20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21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22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23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24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25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26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22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27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28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29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30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31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32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34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35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36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39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69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48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49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50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40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44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45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46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47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41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42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71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43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37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38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52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53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54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55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58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67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68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73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69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59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63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64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65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66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60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61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62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56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74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57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71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72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73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76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85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86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87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77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81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75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82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83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84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78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79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80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74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75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89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06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76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07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08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09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90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91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94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03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04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05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95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77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99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00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01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02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96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97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98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92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93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11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78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28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29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30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31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12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13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16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25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26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27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79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17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21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22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23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24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18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19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20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14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15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80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33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34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35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38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47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48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49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39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43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44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81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45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46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40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41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42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36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37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52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56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58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82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18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65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67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69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70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71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72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73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74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75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83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76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77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78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79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80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81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82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83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84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85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84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86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87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88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89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91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92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93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96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05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06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85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07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97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01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02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03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04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98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99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00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94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86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95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09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10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11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12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15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24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25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26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16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87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20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21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22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23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17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18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19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13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14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28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88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29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30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33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42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43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44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34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38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39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40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89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41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35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36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37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31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32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46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3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4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5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90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6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47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48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1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0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1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2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2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6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7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91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8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9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3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4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5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49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0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8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85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86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92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87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88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9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0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3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82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83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84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4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8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93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9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80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81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5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6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7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1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2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90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9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95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92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95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04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05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06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96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00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01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02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03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96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97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98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99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93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94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09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13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15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5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22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97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24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26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27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28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29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30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31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32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33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34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00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35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36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37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38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39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40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41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42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43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44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09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45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46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48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49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50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53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62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63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64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54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10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58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59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60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61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55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56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57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51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52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66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11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67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68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69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72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81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82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83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73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77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78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01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79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80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74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75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76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70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71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85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86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87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05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90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99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00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01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91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95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96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97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98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92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06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93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94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88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89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03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20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21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22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23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04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07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05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08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17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18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19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09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13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14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15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16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08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10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11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12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06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07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25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42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43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44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45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02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26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27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30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39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40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41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31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35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36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37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03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38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32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33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34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28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29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47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48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49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52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04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61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62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63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53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57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58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59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60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54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55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98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56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50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51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66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0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2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32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9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81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83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999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84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85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86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87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88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89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90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91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92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93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13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94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95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96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97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98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99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00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01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02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03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14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05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06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07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10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19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20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21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11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15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16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15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17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18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12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13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14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08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09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23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24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25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16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26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29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38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39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40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30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34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35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36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37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19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31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32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33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27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28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42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43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44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47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56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28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57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58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48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52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53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54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55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49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50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51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29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45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46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60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77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78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79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80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61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62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65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30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74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75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76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66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70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71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72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73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67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68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20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69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63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64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82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99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00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01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02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83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84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24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87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96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97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98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88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92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93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94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95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89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25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90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91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85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786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04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05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06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09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18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19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26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20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10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14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15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16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17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11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12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13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07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27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08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23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27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29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89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36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38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40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41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42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21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43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44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45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46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47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48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49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50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51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52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22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53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54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55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56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57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58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59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0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2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3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23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4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7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6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7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8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8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2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3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4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5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17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9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0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1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5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6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80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81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82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83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86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18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95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96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97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87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91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92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93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94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88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89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32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90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84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85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99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00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01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04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13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14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15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33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05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09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10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11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12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06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07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08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02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03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34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17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34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35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36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37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18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19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22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31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32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37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33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23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27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28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29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30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24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25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26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20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46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21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39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56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57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58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59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40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41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44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53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47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54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55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45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49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50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51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52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46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47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48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48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42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43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61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62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63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66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75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76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77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67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38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71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72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73"/>
</p:tagLst>
</file>

<file path=ppt/tags/tag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74"/>
</p:tagLst>
</file>

<file path=ppt/tags/tag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68"/>
</p:tagLst>
</file>

<file path=ppt/tags/tag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69"/>
</p:tagLst>
</file>

<file path=ppt/tags/tag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70"/>
</p:tagLst>
</file>

<file path=ppt/tags/tag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64"/>
</p:tagLst>
</file>

<file path=ppt/tags/tag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65"/>
</p:tagLst>
</file>

<file path=ppt/tags/tag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80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42"/>
</p:tagLst>
</file>

<file path=ppt/tags/tag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84"/>
</p:tagLst>
</file>

<file path=ppt/tags/tag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86"/>
</p:tagLst>
</file>

<file path=ppt/tags/tag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46"/>
</p:tagLst>
</file>

<file path=ppt/tags/tag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93"/>
</p:tagLst>
</file>

<file path=ppt/tags/tag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95"/>
</p:tagLst>
</file>

<file path=ppt/tags/tag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97"/>
</p:tagLst>
</file>

<file path=ppt/tags/tag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98"/>
</p:tagLst>
</file>

<file path=ppt/tags/tag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999"/>
</p:tagLst>
</file>

<file path=ppt/tags/tag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00"/>
</p:tagLst>
</file>

<file path=ppt/tags/tag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01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43"/>
</p:tagLst>
</file>

<file path=ppt/tags/tag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02"/>
</p:tagLst>
</file>

<file path=ppt/tags/tag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03"/>
</p:tagLst>
</file>

<file path=ppt/tags/tag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04"/>
</p:tagLst>
</file>

<file path=ppt/tags/tag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05"/>
</p:tagLst>
</file>

<file path=ppt/tags/tag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06"/>
</p:tagLst>
</file>

<file path=ppt/tags/tag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07"/>
</p:tagLst>
</file>

<file path=ppt/tags/tag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08"/>
</p:tagLst>
</file>

<file path=ppt/tags/tag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09"/>
</p:tagLst>
</file>

<file path=ppt/tags/tag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10"/>
</p:tagLst>
</file>

<file path=ppt/tags/tag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11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44"/>
</p:tagLst>
</file>

<file path=ppt/tags/tag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12"/>
</p:tagLst>
</file>

<file path=ppt/tags/tag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13"/>
</p:tagLst>
</file>

<file path=ppt/tags/tag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14"/>
</p:tagLst>
</file>

<file path=ppt/tags/tag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15"/>
</p:tagLst>
</file>

<file path=ppt/tags/tag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16"/>
</p:tagLst>
</file>

<file path=ppt/tags/tag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17"/>
</p:tagLst>
</file>

<file path=ppt/tags/tag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19"/>
</p:tagLst>
</file>

<file path=ppt/tags/tag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20"/>
</p:tagLst>
</file>

<file path=ppt/tags/tag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21"/>
</p:tagLst>
</file>

<file path=ppt/tags/tag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24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45"/>
</p:tagLst>
</file>

<file path=ppt/tags/tag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33"/>
</p:tagLst>
</file>

<file path=ppt/tags/tag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34"/>
</p:tagLst>
</file>

<file path=ppt/tags/tag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35"/>
</p:tagLst>
</file>

<file path=ppt/tags/tag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25"/>
</p:tagLst>
</file>

<file path=ppt/tags/tag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29"/>
</p:tagLst>
</file>

<file path=ppt/tags/tag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30"/>
</p:tagLst>
</file>

<file path=ppt/tags/tag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31"/>
</p:tagLst>
</file>

<file path=ppt/tags/tag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32"/>
</p:tagLst>
</file>

<file path=ppt/tags/tag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26"/>
</p:tagLst>
</file>

<file path=ppt/tags/tag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27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39"/>
</p:tagLst>
</file>

<file path=ppt/tags/tag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28"/>
</p:tagLst>
</file>

<file path=ppt/tags/tag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22"/>
</p:tagLst>
</file>

<file path=ppt/tags/tag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23"/>
</p:tagLst>
</file>

<file path=ppt/tags/tag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37"/>
</p:tagLst>
</file>

<file path=ppt/tags/tag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38"/>
</p:tagLst>
</file>

<file path=ppt/tags/tag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39"/>
</p:tagLst>
</file>

<file path=ppt/tags/tag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40"/>
</p:tagLst>
</file>

<file path=ppt/tags/tag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43"/>
</p:tagLst>
</file>

<file path=ppt/tags/tag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52"/>
</p:tagLst>
</file>

<file path=ppt/tags/tag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53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40"/>
</p:tagLst>
</file>

<file path=ppt/tags/tag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54"/>
</p:tagLst>
</file>

<file path=ppt/tags/tag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44"/>
</p:tagLst>
</file>

<file path=ppt/tags/tag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48"/>
</p:tagLst>
</file>

<file path=ppt/tags/tag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49"/>
</p:tagLst>
</file>

<file path=ppt/tags/tag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50"/>
</p:tagLst>
</file>

<file path=ppt/tags/tag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51"/>
</p:tagLst>
</file>

<file path=ppt/tags/tag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45"/>
</p:tagLst>
</file>

<file path=ppt/tags/tag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46"/>
</p:tagLst>
</file>

<file path=ppt/tags/tag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47"/>
</p:tagLst>
</file>

<file path=ppt/tags/tag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41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41"/>
</p:tagLst>
</file>

<file path=ppt/tags/tag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42"/>
</p:tagLst>
</file>

<file path=ppt/tags/tag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56"/>
</p:tagLst>
</file>

<file path=ppt/tags/tag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57"/>
</p:tagLst>
</file>

<file path=ppt/tags/tag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58"/>
</p:tagLst>
</file>

<file path=ppt/tags/tag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61"/>
</p:tagLst>
</file>

<file path=ppt/tags/tag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70"/>
</p:tagLst>
</file>

<file path=ppt/tags/tag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71"/>
</p:tagLst>
</file>

<file path=ppt/tags/tag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72"/>
</p:tagLst>
</file>

<file path=ppt/tags/tag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62"/>
</p:tagLst>
</file>

<file path=ppt/tags/tag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66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35"/>
</p:tagLst>
</file>

<file path=ppt/tags/tag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67"/>
</p:tagLst>
</file>

<file path=ppt/tags/tag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68"/>
</p:tagLst>
</file>

<file path=ppt/tags/tag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69"/>
</p:tagLst>
</file>

<file path=ppt/tags/tag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63"/>
</p:tagLst>
</file>

<file path=ppt/tags/tag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64"/>
</p:tagLst>
</file>

<file path=ppt/tags/tag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65"/>
</p:tagLst>
</file>

<file path=ppt/tags/tag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59"/>
</p:tagLst>
</file>

<file path=ppt/tags/tag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60"/>
</p:tagLst>
</file>

<file path=ppt/tags/tag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74"/>
</p:tagLst>
</file>

<file path=ppt/tags/tag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91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36"/>
</p:tagLst>
</file>

<file path=ppt/tags/tag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92"/>
</p:tagLst>
</file>

<file path=ppt/tags/tag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93"/>
</p:tagLst>
</file>

<file path=ppt/tags/tag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94"/>
</p:tagLst>
</file>

<file path=ppt/tags/tag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75"/>
</p:tagLst>
</file>

<file path=ppt/tags/tag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76"/>
</p:tagLst>
</file>

<file path=ppt/tags/tag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79"/>
</p:tagLst>
</file>

<file path=ppt/tags/tag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88"/>
</p:tagLst>
</file>

<file path=ppt/tags/tag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89"/>
</p:tagLst>
</file>

<file path=ppt/tags/tag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90"/>
</p:tagLst>
</file>

<file path=ppt/tags/tag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80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50"/>
</p:tagLst>
</file>

<file path=ppt/tags/tag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84"/>
</p:tagLst>
</file>

<file path=ppt/tags/tag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85"/>
</p:tagLst>
</file>

<file path=ppt/tags/tag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86"/>
</p:tagLst>
</file>

<file path=ppt/tags/tag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87"/>
</p:tagLst>
</file>

<file path=ppt/tags/tag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81"/>
</p:tagLst>
</file>

<file path=ppt/tags/tag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82"/>
</p:tagLst>
</file>

<file path=ppt/tags/tag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83"/>
</p:tagLst>
</file>

<file path=ppt/tags/tag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77"/>
</p:tagLst>
</file>

<file path=ppt/tags/tag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78"/>
</p:tagLst>
</file>

<file path=ppt/tags/tag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96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67"/>
</p:tagLst>
</file>

<file path=ppt/tags/tag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13"/>
</p:tagLst>
</file>

<file path=ppt/tags/tag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14"/>
</p:tagLst>
</file>

<file path=ppt/tags/tag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15"/>
</p:tagLst>
</file>

<file path=ppt/tags/tag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16"/>
</p:tagLst>
</file>

<file path=ppt/tags/tag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97"/>
</p:tagLst>
</file>

<file path=ppt/tags/tag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98"/>
</p:tagLst>
</file>

<file path=ppt/tags/tag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01"/>
</p:tagLst>
</file>

<file path=ppt/tags/tag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10"/>
</p:tagLst>
</file>

<file path=ppt/tags/tag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11"/>
</p:tagLst>
</file>

<file path=ppt/tags/tag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12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68"/>
</p:tagLst>
</file>

<file path=ppt/tags/tag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02"/>
</p:tagLst>
</file>

<file path=ppt/tags/tag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06"/>
</p:tagLst>
</file>

<file path=ppt/tags/tag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07"/>
</p:tagLst>
</file>

<file path=ppt/tags/tag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08"/>
</p:tagLst>
</file>

<file path=ppt/tags/tag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09"/>
</p:tagLst>
</file>

<file path=ppt/tags/tag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03"/>
</p:tagLst>
</file>

<file path=ppt/tags/tag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04"/>
</p:tagLst>
</file>

<file path=ppt/tags/tag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05"/>
</p:tagLst>
</file>

<file path=ppt/tags/tag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099"/>
</p:tagLst>
</file>

<file path=ppt/tags/tag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00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69"/>
</p:tagLst>
</file>

<file path=ppt/tags/tag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18"/>
</p:tagLst>
</file>

<file path=ppt/tags/tag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19"/>
</p:tagLst>
</file>

<file path=ppt/tags/tag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20"/>
</p:tagLst>
</file>

<file path=ppt/tags/tag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23"/>
</p:tagLst>
</file>

<file path=ppt/tags/tag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32"/>
</p:tagLst>
</file>

<file path=ppt/tags/tag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33"/>
</p:tagLst>
</file>

<file path=ppt/tags/tag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34"/>
</p:tagLst>
</file>

<file path=ppt/tags/tag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24"/>
</p:tagLst>
</file>

<file path=ppt/tags/tag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28"/>
</p:tagLst>
</file>

<file path=ppt/tags/tag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29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70"/>
</p:tagLst>
</file>

<file path=ppt/tags/tag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30"/>
</p:tagLst>
</file>

<file path=ppt/tags/tag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31"/>
</p:tagLst>
</file>

<file path=ppt/tags/tag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25"/>
</p:tagLst>
</file>

<file path=ppt/tags/tag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26"/>
</p:tagLst>
</file>

<file path=ppt/tags/tag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27"/>
</p:tagLst>
</file>

<file path=ppt/tags/tag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21"/>
</p:tagLst>
</file>

<file path=ppt/tags/tag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22"/>
</p:tagLst>
</file>

<file path=ppt/tags/tag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37"/>
</p:tagLst>
</file>

<file path=ppt/tags/tag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41"/>
</p:tagLst>
</file>

<file path=ppt/tags/tag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43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51"/>
</p:tagLst>
</file>

<file path=ppt/tags/tag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03"/>
</p:tagLst>
</file>

<file path=ppt/tags/tag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50"/>
</p:tagLst>
</file>

<file path=ppt/tags/tag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52"/>
</p:tagLst>
</file>

<file path=ppt/tags/tag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54"/>
</p:tagLst>
</file>

<file path=ppt/tags/tag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55"/>
</p:tagLst>
</file>

<file path=ppt/tags/tag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56"/>
</p:tagLst>
</file>

<file path=ppt/tags/tag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57"/>
</p:tagLst>
</file>

<file path=ppt/tags/tag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58"/>
</p:tagLst>
</file>

<file path=ppt/tags/tag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59"/>
</p:tagLst>
</file>

<file path=ppt/tags/tag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60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52"/>
</p:tagLst>
</file>

<file path=ppt/tags/tag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61"/>
</p:tagLst>
</file>

<file path=ppt/tags/tag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62"/>
</p:tagLst>
</file>

<file path=ppt/tags/tag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63"/>
</p:tagLst>
</file>

<file path=ppt/tags/tag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64"/>
</p:tagLst>
</file>

<file path=ppt/tags/tag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65"/>
</p:tagLst>
</file>

<file path=ppt/tags/tag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66"/>
</p:tagLst>
</file>

<file path=ppt/tags/tag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67"/>
</p:tagLst>
</file>

<file path=ppt/tags/tag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68"/>
</p:tagLst>
</file>

<file path=ppt/tags/tag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69"/>
</p:tagLst>
</file>

<file path=ppt/tags/tag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0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55"/>
</p:tagLst>
</file>

<file path=ppt/tags/tag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1"/>
</p:tagLst>
</file>

<file path=ppt/tags/tag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2"/>
</p:tagLst>
</file>

<file path=ppt/tags/tag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3"/>
</p:tagLst>
</file>

<file path=ppt/tags/tag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4"/>
</p:tagLst>
</file>

<file path=ppt/tags/tag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6"/>
</p:tagLst>
</file>

<file path=ppt/tags/tag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7"/>
</p:tagLst>
</file>

<file path=ppt/tags/tag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8"/>
</p:tagLst>
</file>

<file path=ppt/tags/tag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81"/>
</p:tagLst>
</file>

<file path=ppt/tags/tag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90"/>
</p:tagLst>
</file>

<file path=ppt/tags/tag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9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64"/>
</p:tagLst>
</file>

<file path=ppt/tags/tag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92"/>
</p:tagLst>
</file>

<file path=ppt/tags/tag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82"/>
</p:tagLst>
</file>

<file path=ppt/tags/tag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86"/>
</p:tagLst>
</file>

<file path=ppt/tags/tag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87"/>
</p:tagLst>
</file>

<file path=ppt/tags/tag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88"/>
</p:tagLst>
</file>

<file path=ppt/tags/tag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89"/>
</p:tagLst>
</file>

<file path=ppt/tags/tag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83"/>
</p:tagLst>
</file>

<file path=ppt/tags/tag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84"/>
</p:tagLst>
</file>

<file path=ppt/tags/tag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85"/>
</p:tagLst>
</file>

<file path=ppt/tags/tag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9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65"/>
</p:tagLst>
</file>

<file path=ppt/tags/tag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80"/>
</p:tagLst>
</file>

<file path=ppt/tags/tag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94"/>
</p:tagLst>
</file>

<file path=ppt/tags/tag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95"/>
</p:tagLst>
</file>

<file path=ppt/tags/tag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96"/>
</p:tagLst>
</file>

<file path=ppt/tags/tag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97"/>
</p:tagLst>
</file>

<file path=ppt/tags/tag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00"/>
</p:tagLst>
</file>

<file path=ppt/tags/tag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09"/>
</p:tagLst>
</file>

<file path=ppt/tags/tag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10"/>
</p:tagLst>
</file>

<file path=ppt/tags/tag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11"/>
</p:tagLst>
</file>

<file path=ppt/tags/tag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01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66"/>
</p:tagLst>
</file>

<file path=ppt/tags/tag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05"/>
</p:tagLst>
</file>

<file path=ppt/tags/tag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06"/>
</p:tagLst>
</file>

<file path=ppt/tags/tag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07"/>
</p:tagLst>
</file>

<file path=ppt/tags/tag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08"/>
</p:tagLst>
</file>

<file path=ppt/tags/tag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02"/>
</p:tagLst>
</file>

<file path=ppt/tags/tag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03"/>
</p:tagLst>
</file>

<file path=ppt/tags/tag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04"/>
</p:tagLst>
</file>

<file path=ppt/tags/tag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98"/>
</p:tagLst>
</file>

<file path=ppt/tags/tag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99"/>
</p:tagLst>
</file>

<file path=ppt/tags/tag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13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56"/>
</p:tagLst>
</file>

<file path=ppt/tags/tag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14"/>
</p:tagLst>
</file>

<file path=ppt/tags/tag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15"/>
</p:tagLst>
</file>

<file path=ppt/tags/tag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18"/>
</p:tagLst>
</file>

<file path=ppt/tags/tag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27"/>
</p:tagLst>
</file>

<file path=ppt/tags/tag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28"/>
</p:tagLst>
</file>

<file path=ppt/tags/tag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29"/>
</p:tagLst>
</file>

<file path=ppt/tags/tag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19"/>
</p:tagLst>
</file>

<file path=ppt/tags/tag5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23"/>
</p:tagLst>
</file>

<file path=ppt/tags/tag5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24"/>
</p:tagLst>
</file>

<file path=ppt/tags/tag5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25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60"/>
</p:tagLst>
</file>

<file path=ppt/tags/tag5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26"/>
</p:tagLst>
</file>

<file path=ppt/tags/tag5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20"/>
</p:tagLst>
</file>

<file path=ppt/tags/tag5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21"/>
</p:tagLst>
</file>

<file path=ppt/tags/tag5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22"/>
</p:tagLst>
</file>

<file path=ppt/tags/tag5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16"/>
</p:tagLst>
</file>

<file path=ppt/tags/tag5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17"/>
</p:tagLst>
</file>

<file path=ppt/tags/tag5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31"/>
</p:tagLst>
</file>

<file path=ppt/tags/tag5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48"/>
</p:tagLst>
</file>

<file path=ppt/tags/tag5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49"/>
</p:tagLst>
</file>

<file path=ppt/tags/tag5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50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61"/>
</p:tagLst>
</file>

<file path=ppt/tags/tag5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51"/>
</p:tagLst>
</file>

<file path=ppt/tags/tag5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32"/>
</p:tagLst>
</file>

<file path=ppt/tags/tag5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33"/>
</p:tagLst>
</file>

<file path=ppt/tags/tag5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36"/>
</p:tagLst>
</file>

<file path=ppt/tags/tag5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45"/>
</p:tagLst>
</file>

<file path=ppt/tags/tag5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46"/>
</p:tagLst>
</file>

<file path=ppt/tags/tag5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47"/>
</p:tagLst>
</file>

<file path=ppt/tags/tag5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37"/>
</p:tagLst>
</file>

<file path=ppt/tags/tag5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41"/>
</p:tagLst>
</file>

<file path=ppt/tags/tag5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42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62"/>
</p:tagLst>
</file>

<file path=ppt/tags/tag5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43"/>
</p:tagLst>
</file>

<file path=ppt/tags/tag5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44"/>
</p:tagLst>
</file>

<file path=ppt/tags/tag5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38"/>
</p:tagLst>
</file>

<file path=ppt/tags/tag5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39"/>
</p:tagLst>
</file>

<file path=ppt/tags/tag5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40"/>
</p:tagLst>
</file>

<file path=ppt/tags/tag5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34"/>
</p:tagLst>
</file>

<file path=ppt/tags/tag5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35"/>
</p:tagLst>
</file>

<file path=ppt/tags/tag5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53"/>
</p:tagLst>
</file>

<file path=ppt/tags/tag5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70"/>
</p:tagLst>
</file>

<file path=ppt/tags/tag5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71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63"/>
</p:tagLst>
</file>

<file path=ppt/tags/tag5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72"/>
</p:tagLst>
</file>

<file path=ppt/tags/tag5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73"/>
</p:tagLst>
</file>

<file path=ppt/tags/tag5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54"/>
</p:tagLst>
</file>

<file path=ppt/tags/tag5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55"/>
</p:tagLst>
</file>

<file path=ppt/tags/tag5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58"/>
</p:tagLst>
</file>

<file path=ppt/tags/tag5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67"/>
</p:tagLst>
</file>

<file path=ppt/tags/tag5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68"/>
</p:tagLst>
</file>

<file path=ppt/tags/tag5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69"/>
</p:tagLst>
</file>

<file path=ppt/tags/tag5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59"/>
</p:tagLst>
</file>

<file path=ppt/tags/tag5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63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57"/>
</p:tagLst>
</file>

<file path=ppt/tags/tag5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64"/>
</p:tagLst>
</file>

<file path=ppt/tags/tag5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65"/>
</p:tagLst>
</file>

<file path=ppt/tags/tag5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66"/>
</p:tagLst>
</file>

<file path=ppt/tags/tag5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60"/>
</p:tagLst>
</file>

<file path=ppt/tags/tag5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61"/>
</p:tagLst>
</file>

<file path=ppt/tags/tag5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62"/>
</p:tagLst>
</file>

<file path=ppt/tags/tag5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56"/>
</p:tagLst>
</file>

<file path=ppt/tags/tag5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57"/>
</p:tagLst>
</file>

<file path=ppt/tags/tag5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75"/>
</p:tagLst>
</file>

<file path=ppt/tags/tag5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76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58"/>
</p:tagLst>
</file>

<file path=ppt/tags/tag5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77"/>
</p:tagLst>
</file>

<file path=ppt/tags/tag5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80"/>
</p:tagLst>
</file>

<file path=ppt/tags/tag5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89"/>
</p:tagLst>
</file>

<file path=ppt/tags/tag5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90"/>
</p:tagLst>
</file>

<file path=ppt/tags/tag5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91"/>
</p:tagLst>
</file>

<file path=ppt/tags/tag5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81"/>
</p:tagLst>
</file>

<file path=ppt/tags/tag5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85"/>
</p:tagLst>
</file>

<file path=ppt/tags/tag5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86"/>
</p:tagLst>
</file>

<file path=ppt/tags/tag5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87"/>
</p:tagLst>
</file>

<file path=ppt/tags/tag5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88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59"/>
</p:tagLst>
</file>

<file path=ppt/tags/tag5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82"/>
</p:tagLst>
</file>

<file path=ppt/tags/tag5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83"/>
</p:tagLst>
</file>

<file path=ppt/tags/tag5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84"/>
</p:tagLst>
</file>

<file path=ppt/tags/tag5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78"/>
</p:tagLst>
</file>

<file path=ppt/tags/tag5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79"/>
</p:tagLst>
</file>

<file path=ppt/tags/tag5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94"/>
</p:tagLst>
</file>

<file path=ppt/tags/tag5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298"/>
</p:tagLst>
</file>

<file path=ppt/tags/tag5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00"/>
</p:tagLst>
</file>

<file path=ppt/tags/tag5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0"/>
</p:tagLst>
</file>

<file path=ppt/tags/tag5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07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53"/>
</p:tagLst>
</file>

<file path=ppt/tags/tag5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09"/>
</p:tagLst>
</file>

<file path=ppt/tags/tag5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11"/>
</p:tagLst>
</file>

<file path=ppt/tags/tag5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12"/>
</p:tagLst>
</file>

<file path=ppt/tags/tag5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13"/>
</p:tagLst>
</file>

<file path=ppt/tags/tag5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14"/>
</p:tagLst>
</file>

<file path=ppt/tags/tag5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15"/>
</p:tagLst>
</file>

<file path=ppt/tags/tag5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16"/>
</p:tagLst>
</file>

<file path=ppt/tags/tag5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17"/>
</p:tagLst>
</file>

<file path=ppt/tags/tag5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18"/>
</p:tagLst>
</file>

<file path=ppt/tags/tag5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19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54"/>
</p:tagLst>
</file>

<file path=ppt/tags/tag5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20"/>
</p:tagLst>
</file>

<file path=ppt/tags/tag5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21"/>
</p:tagLst>
</file>

<file path=ppt/tags/tag5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22"/>
</p:tagLst>
</file>

<file path=ppt/tags/tag5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23"/>
</p:tagLst>
</file>

<file path=ppt/tags/tag5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24"/>
</p:tagLst>
</file>

<file path=ppt/tags/tag5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25"/>
</p:tagLst>
</file>

<file path=ppt/tags/tag5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26"/>
</p:tagLst>
</file>

<file path=ppt/tags/tag5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27"/>
</p:tagLst>
</file>

<file path=ppt/tags/tag5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28"/>
</p:tagLst>
</file>

<file path=ppt/tags/tag5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29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72"/>
</p:tagLst>
</file>

<file path=ppt/tags/tag5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30"/>
</p:tagLst>
</file>

<file path=ppt/tags/tag5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31"/>
</p:tagLst>
</file>

<file path=ppt/tags/tag5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33"/>
</p:tagLst>
</file>

<file path=ppt/tags/tag5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34"/>
</p:tagLst>
</file>

<file path=ppt/tags/tag5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35"/>
</p:tagLst>
</file>

<file path=ppt/tags/tag5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38"/>
</p:tagLst>
</file>

<file path=ppt/tags/tag5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7"/>
</p:tagLst>
</file>

<file path=ppt/tags/tag5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8"/>
</p:tagLst>
</file>

<file path=ppt/tags/tag5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9"/>
</p:tagLst>
</file>

<file path=ppt/tags/tag5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39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89"/>
</p:tagLst>
</file>

<file path=ppt/tags/tag5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3"/>
</p:tagLst>
</file>

<file path=ppt/tags/tag5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4"/>
</p:tagLst>
</file>

<file path=ppt/tags/tag5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5"/>
</p:tagLst>
</file>

<file path=ppt/tags/tag5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6"/>
</p:tagLst>
</file>

<file path=ppt/tags/tag5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0"/>
</p:tagLst>
</file>

<file path=ppt/tags/tag5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1"/>
</p:tagLst>
</file>

<file path=ppt/tags/tag5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2"/>
</p:tagLst>
</file>

<file path=ppt/tags/tag5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36"/>
</p:tagLst>
</file>

<file path=ppt/tags/tag5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37"/>
</p:tagLst>
</file>

<file path=ppt/tags/tag5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1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90"/>
</p:tagLst>
</file>

<file path=ppt/tags/tag5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2"/>
</p:tagLst>
</file>

<file path=ppt/tags/tag5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3"/>
</p:tagLst>
</file>

<file path=ppt/tags/tag5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4"/>
</p:tagLst>
</file>

<file path=ppt/tags/tag5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7"/>
</p:tagLst>
</file>

<file path=ppt/tags/tag5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6"/>
</p:tagLst>
</file>

<file path=ppt/tags/tag5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7"/>
</p:tagLst>
</file>

<file path=ppt/tags/tag5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8"/>
</p:tagLst>
</file>

<file path=ppt/tags/tag5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8"/>
</p:tagLst>
</file>

<file path=ppt/tags/tag5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2"/>
</p:tagLst>
</file>

<file path=ppt/tags/tag5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3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91"/>
</p:tagLst>
</file>

<file path=ppt/tags/tag5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4"/>
</p:tagLst>
</file>

<file path=ppt/tags/tag5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5"/>
</p:tagLst>
</file>

<file path=ppt/tags/tag5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9"/>
</p:tagLst>
</file>

<file path=ppt/tags/tag5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0"/>
</p:tagLst>
</file>

<file path=ppt/tags/tag5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1"/>
</p:tagLst>
</file>

<file path=ppt/tags/tag5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5"/>
</p:tagLst>
</file>

<file path=ppt/tags/tag5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6"/>
</p:tagLst>
</file>

<file path=ppt/tags/tag5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0"/>
</p:tagLst>
</file>

<file path=ppt/tags/tag5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1"/>
</p:tagLst>
</file>

<file path=ppt/tags/tag5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2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92"/>
</p:tagLst>
</file>

<file path=ppt/tags/tag5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5"/>
</p:tagLst>
</file>

<file path=ppt/tags/tag5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4"/>
</p:tagLst>
</file>

<file path=ppt/tags/tag5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5"/>
</p:tagLst>
</file>

<file path=ppt/tags/tag5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6"/>
</p:tagLst>
</file>

<file path=ppt/tags/tag5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6"/>
</p:tagLst>
</file>

<file path=ppt/tags/tag5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0"/>
</p:tagLst>
</file>

<file path=ppt/tags/tag5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1"/>
</p:tagLst>
</file>

<file path=ppt/tags/tag5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2"/>
</p:tagLst>
</file>

<file path=ppt/tags/tag5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3"/>
</p:tagLst>
</file>

<file path=ppt/tags/tag5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7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73"/>
</p:tagLst>
</file>

<file path=ppt/tags/tag5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8"/>
</p:tagLst>
</file>

<file path=ppt/tags/tag5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9"/>
</p:tagLst>
</file>

<file path=ppt/tags/tag5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3"/>
</p:tagLst>
</file>

<file path=ppt/tags/tag5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4"/>
</p:tagLst>
</file>

<file path=ppt/tags/tag5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8"/>
</p:tagLst>
</file>

<file path=ppt/tags/tag5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5"/>
</p:tagLst>
</file>

<file path=ppt/tags/tag5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6"/>
</p:tagLst>
</file>

<file path=ppt/tags/tag5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7"/>
</p:tagLst>
</file>

<file path=ppt/tags/tag5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8"/>
</p:tagLst>
</file>

<file path=ppt/tags/tag5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9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74"/>
</p:tagLst>
</file>

<file path=ppt/tags/tag5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0"/>
</p:tagLst>
</file>

<file path=ppt/tags/tag5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3"/>
</p:tagLst>
</file>

<file path=ppt/tags/tag5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2"/>
</p:tagLst>
</file>

<file path=ppt/tags/tag5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3"/>
</p:tagLst>
</file>

<file path=ppt/tags/tag5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4"/>
</p:tagLst>
</file>

<file path=ppt/tags/tag5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4"/>
</p:tagLst>
</file>

<file path=ppt/tags/tag5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8"/>
</p:tagLst>
</file>

<file path=ppt/tags/tag5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9"/>
</p:tagLst>
</file>

<file path=ppt/tags/tag5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0"/>
</p:tagLst>
</file>

<file path=ppt/tags/tag5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77"/>
</p:tagLst>
</file>

<file path=ppt/tags/tag5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5"/>
</p:tagLst>
</file>

<file path=ppt/tags/tag5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6"/>
</p:tagLst>
</file>

<file path=ppt/tags/tag5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7"/>
</p:tagLst>
</file>

<file path=ppt/tags/tag5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1"/>
</p:tagLst>
</file>

<file path=ppt/tags/tag5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2"/>
</p:tagLst>
</file>

<file path=ppt/tags/tag5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0"/>
</p:tagLst>
</file>

<file path=ppt/tags/tag5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7"/>
</p:tagLst>
</file>

<file path=ppt/tags/tag5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8"/>
</p:tagLst>
</file>

<file path=ppt/tags/tag5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9"/>
</p:tagLst>
</file>

<file path=ppt/tags/tag5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0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86"/>
</p:tagLst>
</file>

<file path=ppt/tags/tag5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1"/>
</p:tagLst>
</file>

<file path=ppt/tags/tag5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2"/>
</p:tagLst>
</file>

<file path=ppt/tags/tag5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5"/>
</p:tagLst>
</file>

<file path=ppt/tags/tag5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4"/>
</p:tagLst>
</file>

<file path=ppt/tags/tag5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5"/>
</p:tagLst>
</file>

<file path=ppt/tags/tag5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6"/>
</p:tagLst>
</file>

<file path=ppt/tags/tag5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6"/>
</p:tagLst>
</file>

<file path=ppt/tags/tag5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0"/>
</p:tagLst>
</file>

<file path=ppt/tags/tag5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1"/>
</p:tagLst>
</file>

<file path=ppt/tags/tag5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2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87"/>
</p:tagLst>
</file>

<file path=ppt/tags/tag5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3"/>
</p:tagLst>
</file>

<file path=ppt/tags/tag5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7"/>
</p:tagLst>
</file>

<file path=ppt/tags/tag5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8"/>
</p:tagLst>
</file>

<file path=ppt/tags/tag5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9"/>
</p:tagLst>
</file>

<file path=ppt/tags/tag5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3"/>
</p:tagLst>
</file>

<file path=ppt/tags/tag5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4"/>
</p:tagLst>
</file>

<file path=ppt/tags/tag5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2"/>
</p:tagLst>
</file>

<file path=ppt/tags/tag5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3"/>
</p:tagLst>
</file>

<file path=ppt/tags/tag5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4"/>
</p:tagLst>
</file>

<file path=ppt/tags/tag5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7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88"/>
</p:tagLst>
</file>

<file path=ppt/tags/tag5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6"/>
</p:tagLst>
</file>

<file path=ppt/tags/tag5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7"/>
</p:tagLst>
</file>

<file path=ppt/tags/tag5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8"/>
</p:tagLst>
</file>

<file path=ppt/tags/tag5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8"/>
</p:tagLst>
</file>

<file path=ppt/tags/tag5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2"/>
</p:tagLst>
</file>

<file path=ppt/tags/tag5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3"/>
</p:tagLst>
</file>

<file path=ppt/tags/tag5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4"/>
</p:tagLst>
</file>

<file path=ppt/tags/tag5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5"/>
</p:tagLst>
</file>

<file path=ppt/tags/tag5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9"/>
</p:tagLst>
</file>

<file path=ppt/tags/tag5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0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78"/>
</p:tagLst>
</file>

<file path=ppt/tags/tag5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1"/>
</p:tagLst>
</file>

<file path=ppt/tags/tag5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5"/>
</p:tagLst>
</file>

<file path=ppt/tags/tag5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6"/>
</p:tagLst>
</file>

<file path=ppt/tags/tag5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1"/>
</p:tagLst>
</file>

<file path=ppt/tags/tag5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5"/>
</p:tagLst>
</file>

<file path=ppt/tags/tag5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7"/>
</p:tagLst>
</file>

<file path=ppt/tags/tag5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7"/>
</p:tagLst>
</file>

<file path=ppt/tags/tag5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4"/>
</p:tagLst>
</file>

<file path=ppt/tags/tag5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6"/>
</p:tagLst>
</file>

<file path=ppt/tags/tag5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8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82"/>
</p:tagLst>
</file>

<file path=ppt/tags/tag5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9"/>
</p:tagLst>
</file>

<file path=ppt/tags/tag5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0"/>
</p:tagLst>
</file>

<file path=ppt/tags/tag5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1"/>
</p:tagLst>
</file>

<file path=ppt/tags/tag5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2"/>
</p:tagLst>
</file>

<file path=ppt/tags/tag5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3"/>
</p:tagLst>
</file>

<file path=ppt/tags/tag5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4"/>
</p:tagLst>
</file>

<file path=ppt/tags/tag5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5"/>
</p:tagLst>
</file>

<file path=ppt/tags/tag5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6"/>
</p:tagLst>
</file>

<file path=ppt/tags/tag5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7"/>
</p:tagLst>
</file>

<file path=ppt/tags/tag5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8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83"/>
</p:tagLst>
</file>

<file path=ppt/tags/tag5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9"/>
</p:tagLst>
</file>

<file path=ppt/tags/tag5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0"/>
</p:tagLst>
</file>

<file path=ppt/tags/tag5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1"/>
</p:tagLst>
</file>

<file path=ppt/tags/tag5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2"/>
</p:tagLst>
</file>

<file path=ppt/tags/tag5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3"/>
</p:tagLst>
</file>

<file path=ppt/tags/tag5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4"/>
</p:tagLst>
</file>

<file path=ppt/tags/tag5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5"/>
</p:tagLst>
</file>

<file path=ppt/tags/tag5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6"/>
</p:tagLst>
</file>

<file path=ppt/tags/tag5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7"/>
</p:tagLst>
</file>

<file path=ppt/tags/tag5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8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84"/>
</p:tagLst>
</file>

<file path=ppt/tags/tag5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0"/>
</p:tagLst>
</file>

<file path=ppt/tags/tag5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1"/>
</p:tagLst>
</file>

<file path=ppt/tags/tag5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2"/>
</p:tagLst>
</file>

<file path=ppt/tags/tag5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5"/>
</p:tagLst>
</file>

<file path=ppt/tags/tag5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4"/>
</p:tagLst>
</file>

<file path=ppt/tags/tag5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5"/>
</p:tagLst>
</file>

<file path=ppt/tags/tag5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6"/>
</p:tagLst>
</file>

<file path=ppt/tags/tag5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6"/>
</p:tagLst>
</file>

<file path=ppt/tags/tag5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0"/>
</p:tagLst>
</file>

<file path=ppt/tags/tag5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1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85"/>
</p:tagLst>
</file>

<file path=ppt/tags/tag5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2"/>
</p:tagLst>
</file>

<file path=ppt/tags/tag5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3"/>
</p:tagLst>
</file>

<file path=ppt/tags/tag5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7"/>
</p:tagLst>
</file>

<file path=ppt/tags/tag5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8"/>
</p:tagLst>
</file>

<file path=ppt/tags/tag5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9"/>
</p:tagLst>
</file>

<file path=ppt/tags/tag5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3"/>
</p:tagLst>
</file>

<file path=ppt/tags/tag5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4"/>
</p:tagLst>
</file>

<file path=ppt/tags/tag5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8"/>
</p:tagLst>
</file>

<file path=ppt/tags/tag5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9"/>
</p:tagLst>
</file>

<file path=ppt/tags/tag5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0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79"/>
</p:tagLst>
</file>

<file path=ppt/tags/tag5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1"/>
</p:tagLst>
</file>

<file path=ppt/tags/tag5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4"/>
</p:tagLst>
</file>

<file path=ppt/tags/tag5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3"/>
</p:tagLst>
</file>

<file path=ppt/tags/tag5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4"/>
</p:tagLst>
</file>

<file path=ppt/tags/tag5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5"/>
</p:tagLst>
</file>

<file path=ppt/tags/tag5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5"/>
</p:tagLst>
</file>

<file path=ppt/tags/tag5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9"/>
</p:tagLst>
</file>

<file path=ppt/tags/tag5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0"/>
</p:tagLst>
</file>

<file path=ppt/tags/tag5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1"/>
</p:tagLst>
</file>

<file path=ppt/tags/tag5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2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80"/>
</p:tagLst>
</file>

<file path=ppt/tags/tag5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6"/>
</p:tagLst>
</file>

<file path=ppt/tags/tag5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7"/>
</p:tagLst>
</file>

<file path=ppt/tags/tag5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8"/>
</p:tagLst>
</file>

<file path=ppt/tags/tag5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2"/>
</p:tagLst>
</file>

<file path=ppt/tags/tag5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3"/>
</p:tagLst>
</file>

<file path=ppt/tags/tag5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7"/>
</p:tagLst>
</file>

<file path=ppt/tags/tag5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8"/>
</p:tagLst>
</file>

<file path=ppt/tags/tag5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9"/>
</p:tagLst>
</file>

<file path=ppt/tags/tag5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2"/>
</p:tagLst>
</file>

<file path=ppt/tags/tag5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1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81"/>
</p:tagLst>
</file>

<file path=ppt/tags/tag5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2"/>
</p:tagLst>
</file>

<file path=ppt/tags/tag5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3"/>
</p:tagLst>
</file>

<file path=ppt/tags/tag5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3"/>
</p:tagLst>
</file>

<file path=ppt/tags/tag5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7"/>
</p:tagLst>
</file>

<file path=ppt/tags/tag5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8"/>
</p:tagLst>
</file>

<file path=ppt/tags/tag5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9"/>
</p:tagLst>
</file>

<file path=ppt/tags/tag5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0"/>
</p:tagLst>
</file>

<file path=ppt/tags/tag5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4"/>
</p:tagLst>
</file>

<file path=ppt/tags/tag5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5"/>
</p:tagLst>
</file>

<file path=ppt/tags/tag5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6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75"/>
</p:tagLst>
</file>

<file path=ppt/tags/tag5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0"/>
</p:tagLst>
</file>

<file path=ppt/tags/tag5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1"/>
</p:tagLst>
</file>

<file path=ppt/tags/tag5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5"/>
</p:tagLst>
</file>

<file path=ppt/tags/tag5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2"/>
</p:tagLst>
</file>

<file path=ppt/tags/tag5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3"/>
</p:tagLst>
</file>

<file path=ppt/tags/tag5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4"/>
</p:tagLst>
</file>

<file path=ppt/tags/tag5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5"/>
</p:tagLst>
</file>

<file path=ppt/tags/tag5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6"/>
</p:tagLst>
</file>

<file path=ppt/tags/tag5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7"/>
</p:tagLst>
</file>

<file path=ppt/tags/tag5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0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76"/>
</p:tagLst>
</file>

<file path=ppt/tags/tag5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9"/>
</p:tagLst>
</file>

<file path=ppt/tags/tag5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0"/>
</p:tagLst>
</file>

<file path=ppt/tags/tag5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1"/>
</p:tagLst>
</file>

<file path=ppt/tags/tag5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1"/>
</p:tagLst>
</file>

<file path=ppt/tags/tag5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5"/>
</p:tagLst>
</file>

<file path=ppt/tags/tag5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6"/>
</p:tagLst>
</file>

<file path=ppt/tags/tag5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7"/>
</p:tagLst>
</file>

<file path=ppt/tags/tag5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8"/>
</p:tagLst>
</file>

<file path=ppt/tags/tag5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2"/>
</p:tagLst>
</file>

<file path=ppt/tags/tag5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3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94"/>
</p:tagLst>
</file>

<file path=ppt/tags/tag5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4"/>
</p:tagLst>
</file>

<file path=ppt/tags/tag5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8"/>
</p:tagLst>
</file>

<file path=ppt/tags/tag5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9"/>
</p:tagLst>
</file>

<file path=ppt/tags/tag5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7"/>
</p:tagLst>
</file>

<file path=ppt/tags/tag5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4"/>
</p:tagLst>
</file>

<file path=ppt/tags/tag5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5"/>
</p:tagLst>
</file>

<file path=ppt/tags/tag5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6"/>
</p:tagLst>
</file>

<file path=ppt/tags/tag5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7"/>
</p:tagLst>
</file>

<file path=ppt/tags/tag5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8"/>
</p:tagLst>
</file>

<file path=ppt/tags/tag5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9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95"/>
</p:tagLst>
</file>

<file path=ppt/tags/tag5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2"/>
</p:tagLst>
</file>

<file path=ppt/tags/tag5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1"/>
</p:tagLst>
</file>

<file path=ppt/tags/tag5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2"/>
</p:tagLst>
</file>

<file path=ppt/tags/tag5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3"/>
</p:tagLst>
</file>

<file path=ppt/tags/tag5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3"/>
</p:tagLst>
</file>

<file path=ppt/tags/tag5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7"/>
</p:tagLst>
</file>

<file path=ppt/tags/tag5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8"/>
</p:tagLst>
</file>

<file path=ppt/tags/tag5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9"/>
</p:tagLst>
</file>

<file path=ppt/tags/tag5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0"/>
</p:tagLst>
</file>

<file path=ppt/tags/tag5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4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96"/>
</p:tagLst>
</file>

<file path=ppt/tags/tag5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5"/>
</p:tagLst>
</file>

<file path=ppt/tags/tag5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6"/>
</p:tagLst>
</file>

<file path=ppt/tags/tag5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0"/>
</p:tagLst>
</file>

<file path=ppt/tags/tag5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1"/>
</p:tagLst>
</file>

<file path=ppt/tags/tag5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9"/>
</p:tagLst>
</file>

<file path=ppt/tags/tag5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0"/>
</p:tagLst>
</file>

<file path=ppt/tags/tag5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1"/>
</p:tagLst>
</file>

<file path=ppt/tags/tag5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4"/>
</p:tagLst>
</file>

<file path=ppt/tags/tag5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3"/>
</p:tagLst>
</file>

<file path=ppt/tags/tag5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4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99"/>
</p:tagLst>
</file>

<file path=ppt/tags/tag5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5"/>
</p:tagLst>
</file>

<file path=ppt/tags/tag5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5"/>
</p:tagLst>
</file>

<file path=ppt/tags/tag5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9"/>
</p:tagLst>
</file>

<file path=ppt/tags/tag5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0"/>
</p:tagLst>
</file>

<file path=ppt/tags/tag5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1"/>
</p:tagLst>
</file>

<file path=ppt/tags/tag5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2"/>
</p:tagLst>
</file>

<file path=ppt/tags/tag5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6"/>
</p:tagLst>
</file>

<file path=ppt/tags/tag5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7"/>
</p:tagLst>
</file>

<file path=ppt/tags/tag5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8"/>
</p:tagLst>
</file>

<file path=ppt/tags/tag5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2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08"/>
</p:tagLst>
</file>

<file path=ppt/tags/tag5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3"/>
</p:tagLst>
</file>

<file path=ppt/tags/tag5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8"/>
</p:tagLst>
</file>

<file path=ppt/tags/tag5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2"/>
</p:tagLst>
</file>

<file path=ppt/tags/tag5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4"/>
</p:tagLst>
</file>

<file path=ppt/tags/tag5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4"/>
</p:tagLst>
</file>

<file path=ppt/tags/tag5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1"/>
</p:tagLst>
</file>

<file path=ppt/tags/tag5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3"/>
</p:tagLst>
</file>

<file path=ppt/tags/tag5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5"/>
</p:tagLst>
</file>

<file path=ppt/tags/tag5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6"/>
</p:tagLst>
</file>

<file path=ppt/tags/tag5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7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09"/>
</p:tagLst>
</file>

<file path=ppt/tags/tag5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8"/>
</p:tagLst>
</file>

<file path=ppt/tags/tag5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9"/>
</p:tagLst>
</file>

<file path=ppt/tags/tag5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0"/>
</p:tagLst>
</file>

<file path=ppt/tags/tag5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1"/>
</p:tagLst>
</file>

<file path=ppt/tags/tag5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2"/>
</p:tagLst>
</file>

<file path=ppt/tags/tag5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3"/>
</p:tagLst>
</file>

<file path=ppt/tags/tag5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4"/>
</p:tagLst>
</file>

<file path=ppt/tags/tag5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5"/>
</p:tagLst>
</file>

<file path=ppt/tags/tag5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6"/>
</p:tagLst>
</file>

<file path=ppt/tags/tag5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7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10"/>
</p:tagLst>
</file>

<file path=ppt/tags/tag5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8"/>
</p:tagLst>
</file>

<file path=ppt/tags/tag5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9"/>
</p:tagLst>
</file>

<file path=ppt/tags/tag5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0"/>
</p:tagLst>
</file>

<file path=ppt/tags/tag5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1"/>
</p:tagLst>
</file>

<file path=ppt/tags/tag5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2"/>
</p:tagLst>
</file>

<file path=ppt/tags/tag5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3"/>
</p:tagLst>
</file>

<file path=ppt/tags/tag5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4"/>
</p:tagLst>
</file>

<file path=ppt/tags/tag5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5"/>
</p:tagLst>
</file>

<file path=ppt/tags/tag5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7"/>
</p:tagLst>
</file>

<file path=ppt/tags/tag5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8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00"/>
</p:tagLst>
</file>

<file path=ppt/tags/tag5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9"/>
</p:tagLst>
</file>

<file path=ppt/tags/tag5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2"/>
</p:tagLst>
</file>

<file path=ppt/tags/tag5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1"/>
</p:tagLst>
</file>

<file path=ppt/tags/tag5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2"/>
</p:tagLst>
</file>

<file path=ppt/tags/tag5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3"/>
</p:tagLst>
</file>

<file path=ppt/tags/tag5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3"/>
</p:tagLst>
</file>

<file path=ppt/tags/tag5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7"/>
</p:tagLst>
</file>

<file path=ppt/tags/tag5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8"/>
</p:tagLst>
</file>

<file path=ppt/tags/tag5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9"/>
</p:tagLst>
</file>

<file path=ppt/tags/tag5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0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04"/>
</p:tagLst>
</file>

<file path=ppt/tags/tag5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4"/>
</p:tagLst>
</file>

<file path=ppt/tags/tag5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5"/>
</p:tagLst>
</file>

<file path=ppt/tags/tag5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6"/>
</p:tagLst>
</file>

<file path=ppt/tags/tag5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0"/>
</p:tagLst>
</file>

<file path=ppt/tags/tag5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1"/>
</p:tagLst>
</file>

<file path=ppt/tags/tag5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5"/>
</p:tagLst>
</file>

<file path=ppt/tags/tag5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6"/>
</p:tagLst>
</file>

<file path=ppt/tags/tag5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7"/>
</p:tagLst>
</file>

<file path=ppt/tags/tag5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8"/>
</p:tagLst>
</file>

<file path=ppt/tags/tag5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1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05"/>
</p:tagLst>
</file>

<file path=ppt/tags/tag5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0"/>
</p:tagLst>
</file>

<file path=ppt/tags/tag5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1"/>
</p:tagLst>
</file>

<file path=ppt/tags/tag5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2"/>
</p:tagLst>
</file>

<file path=ppt/tags/tag5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2"/>
</p:tagLst>
</file>

<file path=ppt/tags/tag5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6"/>
</p:tagLst>
</file>

<file path=ppt/tags/tag5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7"/>
</p:tagLst>
</file>

<file path=ppt/tags/tag5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8"/>
</p:tagLst>
</file>

<file path=ppt/tags/tag5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9"/>
</p:tagLst>
</file>

<file path=ppt/tags/tag5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3"/>
</p:tagLst>
</file>

<file path=ppt/tags/tag5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4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06"/>
</p:tagLst>
</file>

<file path=ppt/tags/tag5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5"/>
</p:tagLst>
</file>

<file path=ppt/tags/tag5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9"/>
</p:tagLst>
</file>

<file path=ppt/tags/tag5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0"/>
</p:tagLst>
</file>

<file path=ppt/tags/tag5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4"/>
</p:tagLst>
</file>

<file path=ppt/tags/tag5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5"/>
</p:tagLst>
</file>

<file path=ppt/tags/tag5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6"/>
</p:tagLst>
</file>

<file path=ppt/tags/tag5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9"/>
</p:tagLst>
</file>

<file path=ppt/tags/tag5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8"/>
</p:tagLst>
</file>

<file path=ppt/tags/tag5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9"/>
</p:tagLst>
</file>

<file path=ppt/tags/tag5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0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07"/>
</p:tagLst>
</file>

<file path=ppt/tags/tag5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0"/>
</p:tagLst>
</file>

<file path=ppt/tags/tag5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4"/>
</p:tagLst>
</file>

<file path=ppt/tags/tag5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5"/>
</p:tagLst>
</file>

<file path=ppt/tags/tag5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6"/>
</p:tagLst>
</file>

<file path=ppt/tags/tag5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7"/>
</p:tagLst>
</file>

<file path=ppt/tags/tag5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1"/>
</p:tagLst>
</file>

<file path=ppt/tags/tag5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2"/>
</p:tagLst>
</file>

<file path=ppt/tags/tag5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3"/>
</p:tagLst>
</file>

<file path=ppt/tags/tag5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7"/>
</p:tagLst>
</file>

<file path=ppt/tags/tag5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8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01"/>
</p:tagLst>
</file>

<file path=ppt/tags/tag5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2"/>
</p:tagLst>
</file>

<file path=ppt/tags/tag5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9"/>
</p:tagLst>
</file>

<file path=ppt/tags/tag5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0"/>
</p:tagLst>
</file>

<file path=ppt/tags/tag5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1"/>
</p:tagLst>
</file>

<file path=ppt/tags/tag5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2"/>
</p:tagLst>
</file>

<file path=ppt/tags/tag5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3"/>
</p:tagLst>
</file>

<file path=ppt/tags/tag5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4"/>
</p:tagLst>
</file>

<file path=ppt/tags/tag5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7"/>
</p:tagLst>
</file>

<file path=ppt/tags/tag5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6"/>
</p:tagLst>
</file>

<file path=ppt/tags/tag5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7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02"/>
</p:tagLst>
</file>

<file path=ppt/tags/tag5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8"/>
</p:tagLst>
</file>

<file path=ppt/tags/tag5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8"/>
</p:tagLst>
</file>

<file path=ppt/tags/tag5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2"/>
</p:tagLst>
</file>

<file path=ppt/tags/tag5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3"/>
</p:tagLst>
</file>

<file path=ppt/tags/tag5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4"/>
</p:tagLst>
</file>

<file path=ppt/tags/tag5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5"/>
</p:tagLst>
</file>

<file path=ppt/tags/tag5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9"/>
</p:tagLst>
</file>

<file path=ppt/tags/tag5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0"/>
</p:tagLst>
</file>

<file path=ppt/tags/tag5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1"/>
</p:tagLst>
</file>

<file path=ppt/tags/tag5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5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03"/>
</p:tagLst>
</file>

<file path=ppt/tags/tag5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6"/>
</p:tagLst>
</file>

<file path=ppt/tags/tag5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4"/>
</p:tagLst>
</file>

<file path=ppt/tags/tag5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1"/>
</p:tagLst>
</file>

<file path=ppt/tags/tag5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2"/>
</p:tagLst>
</file>

<file path=ppt/tags/tag5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3"/>
</p:tagLst>
</file>

<file path=ppt/tags/tag5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4"/>
</p:tagLst>
</file>

<file path=ppt/tags/tag5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5"/>
</p:tagLst>
</file>

<file path=ppt/tags/tag5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6"/>
</p:tagLst>
</file>

<file path=ppt/tags/tag5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9"/>
</p:tagLst>
</file>

<file path=ppt/tags/tag5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8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97"/>
</p:tagLst>
</file>

<file path=ppt/tags/tag5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9"/>
</p:tagLst>
</file>

<file path=ppt/tags/tag5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0"/>
</p:tagLst>
</file>

<file path=ppt/tags/tag5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0"/>
</p:tagLst>
</file>

<file path=ppt/tags/tag5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4"/>
</p:tagLst>
</file>

<file path=ppt/tags/tag5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5"/>
</p:tagLst>
</file>

<file path=ppt/tags/tag5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6"/>
</p:tagLst>
</file>

<file path=ppt/tags/tag5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7"/>
</p:tagLst>
</file>

<file path=ppt/tags/tag5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1"/>
</p:tagLst>
</file>

<file path=ppt/tags/tag5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2"/>
</p:tagLst>
</file>

<file path=ppt/tags/tag5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3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98"/>
</p:tagLst>
</file>

<file path=ppt/tags/tag5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7"/>
</p:tagLst>
</file>

<file path=ppt/tags/tag5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8"/>
</p:tagLst>
</file>

<file path=ppt/tags/tag5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6"/>
</p:tagLst>
</file>

<file path=ppt/tags/tag5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7"/>
</p:tagLst>
</file>

<file path=ppt/tags/tag5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8"/>
</p:tagLst>
</file>

<file path=ppt/tags/tag5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1"/>
</p:tagLst>
</file>

<file path=ppt/tags/tag5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0"/>
</p:tagLst>
</file>

<file path=ppt/tags/tag5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1"/>
</p:tagLst>
</file>

<file path=ppt/tags/tag5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2"/>
</p:tagLst>
</file>

<file path=ppt/tags/tag5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2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13"/>
</p:tagLst>
</file>

<file path=ppt/tags/tag5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6"/>
</p:tagLst>
</file>

<file path=ppt/tags/tag5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7"/>
</p:tagLst>
</file>

<file path=ppt/tags/tag5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8"/>
</p:tagLst>
</file>

<file path=ppt/tags/tag5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9"/>
</p:tagLst>
</file>

<file path=ppt/tags/tag5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3"/>
</p:tagLst>
</file>

<file path=ppt/tags/tag5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4"/>
</p:tagLst>
</file>

<file path=ppt/tags/tag5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5"/>
</p:tagLst>
</file>

<file path=ppt/tags/tag5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9"/>
</p:tagLst>
</file>

<file path=ppt/tags/tag5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0"/>
</p:tagLst>
</file>

<file path=ppt/tags/tag5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5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17"/>
</p:tagLst>
</file>

<file path=ppt/tags/tag5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9"/>
</p:tagLst>
</file>

<file path=ppt/tags/tag5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1"/>
</p:tagLst>
</file>

<file path=ppt/tags/tag5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1"/>
</p:tagLst>
</file>

<file path=ppt/tags/tag5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8"/>
</p:tagLst>
</file>

<file path=ppt/tags/tag5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0"/>
</p:tagLst>
</file>

<file path=ppt/tags/tag5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2"/>
</p:tagLst>
</file>

<file path=ppt/tags/tag5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3"/>
</p:tagLst>
</file>

<file path=ppt/tags/tag5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4"/>
</p:tagLst>
</file>

<file path=ppt/tags/tag5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5"/>
</p:tagLst>
</file>

<file path=ppt/tags/tag5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6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19"/>
</p:tagLst>
</file>

<file path=ppt/tags/tag5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7"/>
</p:tagLst>
</file>

<file path=ppt/tags/tag5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8"/>
</p:tagLst>
</file>

<file path=ppt/tags/tag5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9"/>
</p:tagLst>
</file>

<file path=ppt/tags/tag5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0"/>
</p:tagLst>
</file>

<file path=ppt/tags/tag5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1"/>
</p:tagLst>
</file>

<file path=ppt/tags/tag5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2"/>
</p:tagLst>
</file>

<file path=ppt/tags/tag5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3"/>
</p:tagLst>
</file>

<file path=ppt/tags/tag5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4"/>
</p:tagLst>
</file>

<file path=ppt/tags/tag5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5"/>
</p:tagLst>
</file>

<file path=ppt/tags/tag5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6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79"/>
</p:tagLst>
</file>

<file path=ppt/tags/tag5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7"/>
</p:tagLst>
</file>

<file path=ppt/tags/tag5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8"/>
</p:tagLst>
</file>

<file path=ppt/tags/tag5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9"/>
</p:tagLst>
</file>

<file path=ppt/tags/tag5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0"/>
</p:tagLst>
</file>

<file path=ppt/tags/tag5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1"/>
</p:tagLst>
</file>

<file path=ppt/tags/tag5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2"/>
</p:tagLst>
</file>

<file path=ppt/tags/tag5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4"/>
</p:tagLst>
</file>

<file path=ppt/tags/tag5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5"/>
</p:tagLst>
</file>

<file path=ppt/tags/tag5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6"/>
</p:tagLst>
</file>

<file path=ppt/tags/tag5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9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26"/>
</p:tagLst>
</file>

<file path=ppt/tags/tag5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8"/>
</p:tagLst>
</file>

<file path=ppt/tags/tag5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9"/>
</p:tagLst>
</file>

<file path=ppt/tags/tag5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0"/>
</p:tagLst>
</file>

<file path=ppt/tags/tag5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0"/>
</p:tagLst>
</file>

<file path=ppt/tags/tag5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4"/>
</p:tagLst>
</file>

<file path=ppt/tags/tag5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5"/>
</p:tagLst>
</file>

<file path=ppt/tags/tag5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6"/>
</p:tagLst>
</file>

<file path=ppt/tags/tag5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7"/>
</p:tagLst>
</file>

<file path=ppt/tags/tag5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1"/>
</p:tagLst>
</file>

<file path=ppt/tags/tag5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2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28"/>
</p:tagLst>
</file>

<file path=ppt/tags/tag5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3"/>
</p:tagLst>
</file>

<file path=ppt/tags/tag5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7"/>
</p:tagLst>
</file>

<file path=ppt/tags/tag5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8"/>
</p:tagLst>
</file>

<file path=ppt/tags/tag5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2"/>
</p:tagLst>
</file>

<file path=ppt/tags/tag5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3"/>
</p:tagLst>
</file>

<file path=ppt/tags/tag5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4"/>
</p:tagLst>
</file>

<file path=ppt/tags/tag5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5"/>
</p:tagLst>
</file>

<file path=ppt/tags/tag5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8"/>
</p:tagLst>
</file>

<file path=ppt/tags/tag5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7"/>
</p:tagLst>
</file>

<file path=ppt/tags/tag5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8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30"/>
</p:tagLst>
</file>

<file path=ppt/tags/tag5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9"/>
</p:tagLst>
</file>

<file path=ppt/tags/tag5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9"/>
</p:tagLst>
</file>

<file path=ppt/tags/tag5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3"/>
</p:tagLst>
</file>

<file path=ppt/tags/tag5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4"/>
</p:tagLst>
</file>

<file path=ppt/tags/tag5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5"/>
</p:tagLst>
</file>

<file path=ppt/tags/tag5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6"/>
</p:tagLst>
</file>

<file path=ppt/tags/tag5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0"/>
</p:tagLst>
</file>

<file path=ppt/tags/tag5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1"/>
</p:tagLst>
</file>

<file path=ppt/tags/tag5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2"/>
</p:tagLst>
</file>

<file path=ppt/tags/tag5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6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31"/>
</p:tagLst>
</file>

<file path=ppt/tags/tag5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7"/>
</p:tagLst>
</file>

<file path=ppt/tags/tag5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1"/>
</p:tagLst>
</file>

<file path=ppt/tags/tag5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2"/>
</p:tagLst>
</file>

<file path=ppt/tags/tag5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3"/>
</p:tagLst>
</file>

<file path=ppt/tags/tag5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6"/>
</p:tagLst>
</file>

<file path=ppt/tags/tag5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5"/>
</p:tagLst>
</file>

<file path=ppt/tags/tag5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6"/>
</p:tagLst>
</file>

<file path=ppt/tags/tag5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7"/>
</p:tagLst>
</file>

<file path=ppt/tags/tag5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7"/>
</p:tagLst>
</file>

<file path=ppt/tags/tag5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1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32"/>
</p:tagLst>
</file>

<file path=ppt/tags/tag5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2"/>
</p:tagLst>
</file>

<file path=ppt/tags/tag5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3"/>
</p:tagLst>
</file>

<file path=ppt/tags/tag5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4"/>
</p:tagLst>
</file>

<file path=ppt/tags/tag5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8"/>
</p:tagLst>
</file>

<file path=ppt/tags/tag5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9"/>
</p:tagLst>
</file>

<file path=ppt/tags/tag5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0"/>
</p:tagLst>
</file>

<file path=ppt/tags/tag5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4"/>
</p:tagLst>
</file>

<file path=ppt/tags/tag5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5"/>
</p:tagLst>
</file>

<file path=ppt/tags/tag5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9"/>
</p:tagLst>
</file>

<file path=ppt/tags/tag5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6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33"/>
</p:tagLst>
</file>

<file path=ppt/tags/tag5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7"/>
</p:tagLst>
</file>

<file path=ppt/tags/tag5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8"/>
</p:tagLst>
</file>

<file path=ppt/tags/tag5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9"/>
</p:tagLst>
</file>

<file path=ppt/tags/tag5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0"/>
</p:tagLst>
</file>

<file path=ppt/tags/tag5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1"/>
</p:tagLst>
</file>

<file path=ppt/tags/tag5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4"/>
</p:tagLst>
</file>

<file path=ppt/tags/tag5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3"/>
</p:tagLst>
</file>

<file path=ppt/tags/tag5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4"/>
</p:tagLst>
</file>

<file path=ppt/tags/tag5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5"/>
</p:tagLst>
</file>

<file path=ppt/tags/tag5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5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34"/>
</p:tagLst>
</file>

<file path=ppt/tags/tag5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9"/>
</p:tagLst>
</file>

<file path=ppt/tags/tag5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0"/>
</p:tagLst>
</file>

<file path=ppt/tags/tag5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1"/>
</p:tagLst>
</file>

<file path=ppt/tags/tag5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2"/>
</p:tagLst>
</file>

<file path=ppt/tags/tag5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6"/>
</p:tagLst>
</file>

<file path=ppt/tags/tag5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7"/>
</p:tagLst>
</file>

<file path=ppt/tags/tag5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8"/>
</p:tagLst>
</file>

<file path=ppt/tags/tag5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2"/>
</p:tagLst>
</file>

<file path=ppt/tags/tag5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3"/>
</p:tagLst>
</file>

<file path=ppt/tags/tag5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1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35"/>
</p:tagLst>
</file>

<file path=ppt/tags/tag5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8"/>
</p:tagLst>
</file>

<file path=ppt/tags/tag5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9"/>
</p:tagLst>
</file>

<file path=ppt/tags/tag5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0"/>
</p:tagLst>
</file>

<file path=ppt/tags/tag5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1"/>
</p:tagLst>
</file>

<file path=ppt/tags/tag5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2"/>
</p:tagLst>
</file>

<file path=ppt/tags/tag5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3"/>
</p:tagLst>
</file>

<file path=ppt/tags/tag5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6"/>
</p:tagLst>
</file>

<file path=ppt/tags/tag5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5"/>
</p:tagLst>
</file>

<file path=ppt/tags/tag5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6"/>
</p:tagLst>
</file>

<file path=ppt/tags/tag5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7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36"/>
</p:tagLst>
</file>

<file path=ppt/tags/tag5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7"/>
</p:tagLst>
</file>

<file path=ppt/tags/tag5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1"/>
</p:tagLst>
</file>

<file path=ppt/tags/tag5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2"/>
</p:tagLst>
</file>

<file path=ppt/tags/tag5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3"/>
</p:tagLst>
</file>

<file path=ppt/tags/tag5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4"/>
</p:tagLst>
</file>

<file path=ppt/tags/tag5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8"/>
</p:tagLst>
</file>

<file path=ppt/tags/tag5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9"/>
</p:tagLst>
</file>

<file path=ppt/tags/tag5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0"/>
</p:tagLst>
</file>

<file path=ppt/tags/tag5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4"/>
</p:tagLst>
</file>

<file path=ppt/tags/tag5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5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37"/>
</p:tagLst>
</file>

<file path=ppt/tags/tag5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3"/>
</p:tagLst>
</file>

<file path=ppt/tags/tag5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4"/>
</p:tagLst>
</file>

<file path=ppt/tags/tag5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5"/>
</p:tagLst>
</file>

<file path=ppt/tags/tag5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8"/>
</p:tagLst>
</file>

<file path=ppt/tags/tag5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7"/>
</p:tagLst>
</file>

<file path=ppt/tags/tag5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8"/>
</p:tagLst>
</file>

<file path=ppt/tags/tag5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9"/>
</p:tagLst>
</file>

<file path=ppt/tags/tag5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9"/>
</p:tagLst>
</file>

<file path=ppt/tags/tag5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3"/>
</p:tagLst>
</file>

<file path=ppt/tags/tag5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4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38"/>
</p:tagLst>
</file>

<file path=ppt/tags/tag5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5"/>
</p:tagLst>
</file>

<file path=ppt/tags/tag5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6"/>
</p:tagLst>
</file>

<file path=ppt/tags/tag5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0"/>
</p:tagLst>
</file>

<file path=ppt/tags/tag5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1"/>
</p:tagLst>
</file>

<file path=ppt/tags/tag5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2"/>
</p:tagLst>
</file>

<file path=ppt/tags/tag5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6"/>
</p:tagLst>
</file>

<file path=ppt/tags/tag5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7"/>
</p:tagLst>
</file>

<file path=ppt/tags/tag5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2"/>
</p:tagLst>
</file>

<file path=ppt/tags/tag5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6"/>
</p:tagLst>
</file>

<file path=ppt/tags/tag5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8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39"/>
</p:tagLst>
</file>

<file path=ppt/tags/tag5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8"/>
</p:tagLst>
</file>

<file path=ppt/tags/tag5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5"/>
</p:tagLst>
</file>

<file path=ppt/tags/tag5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7"/>
</p:tagLst>
</file>

<file path=ppt/tags/tag5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9"/>
</p:tagLst>
</file>

<file path=ppt/tags/tag5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0"/>
</p:tagLst>
</file>

<file path=ppt/tags/tag5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1"/>
</p:tagLst>
</file>

<file path=ppt/tags/tag5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2"/>
</p:tagLst>
</file>

<file path=ppt/tags/tag5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3"/>
</p:tagLst>
</file>

<file path=ppt/tags/tag5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4"/>
</p:tagLst>
</file>

<file path=ppt/tags/tag5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5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40"/>
</p:tagLst>
</file>

<file path=ppt/tags/tag5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6"/>
</p:tagLst>
</file>

<file path=ppt/tags/tag5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7"/>
</p:tagLst>
</file>

<file path=ppt/tags/tag5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8"/>
</p:tagLst>
</file>

<file path=ppt/tags/tag5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9"/>
</p:tagLst>
</file>

<file path=ppt/tags/tag5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0"/>
</p:tagLst>
</file>

<file path=ppt/tags/tag5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1"/>
</p:tagLst>
</file>

<file path=ppt/tags/tag5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2"/>
</p:tagLst>
</file>

<file path=ppt/tags/tag5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3"/>
</p:tagLst>
</file>

<file path=ppt/tags/tag5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4"/>
</p:tagLst>
</file>

<file path=ppt/tags/tag5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5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41"/>
</p:tagLst>
</file>

<file path=ppt/tags/tag5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6"/>
</p:tagLst>
</file>

<file path=ppt/tags/tag5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7"/>
</p:tagLst>
</file>

<file path=ppt/tags/tag5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8"/>
</p:tagLst>
</file>

<file path=ppt/tags/tag5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9"/>
</p:tagLst>
</file>

<file path=ppt/tags/tag5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1"/>
</p:tagLst>
</file>

<file path=ppt/tags/tag5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2"/>
</p:tagLst>
</file>

<file path=ppt/tags/tag5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3"/>
</p:tagLst>
</file>

<file path=ppt/tags/tag5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6"/>
</p:tagLst>
</file>

<file path=ppt/tags/tag5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5"/>
</p:tagLst>
</file>

<file path=ppt/tags/tag5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6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42"/>
</p:tagLst>
</file>

<file path=ppt/tags/tag5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7"/>
</p:tagLst>
</file>

<file path=ppt/tags/tag5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7"/>
</p:tagLst>
</file>

<file path=ppt/tags/tag5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1"/>
</p:tagLst>
</file>

<file path=ppt/tags/tag5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2"/>
</p:tagLst>
</file>

<file path=ppt/tags/tag5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3"/>
</p:tagLst>
</file>

<file path=ppt/tags/tag5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4"/>
</p:tagLst>
</file>

<file path=ppt/tags/tag5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8"/>
</p:tagLst>
</file>

<file path=ppt/tags/tag5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9"/>
</p:tagLst>
</file>

<file path=ppt/tags/tag5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0"/>
</p:tagLst>
</file>

<file path=ppt/tags/tag5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4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43"/>
</p:tagLst>
</file>

<file path=ppt/tags/tag5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5"/>
</p:tagLst>
</file>

<file path=ppt/tags/tag5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9"/>
</p:tagLst>
</file>

<file path=ppt/tags/tag5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0"/>
</p:tagLst>
</file>

<file path=ppt/tags/tag5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1"/>
</p:tagLst>
</file>

<file path=ppt/tags/tag5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2"/>
</p:tagLst>
</file>

<file path=ppt/tags/tag5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5"/>
</p:tagLst>
</file>

<file path=ppt/tags/tag5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4"/>
</p:tagLst>
</file>

<file path=ppt/tags/tag5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5"/>
</p:tagLst>
</file>

<file path=ppt/tags/tag5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6"/>
</p:tagLst>
</file>

<file path=ppt/tags/tag5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6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44"/>
</p:tagLst>
</file>

<file path=ppt/tags/tag5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0"/>
</p:tagLst>
</file>

<file path=ppt/tags/tag5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1"/>
</p:tagLst>
</file>

<file path=ppt/tags/tag5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2"/>
</p:tagLst>
</file>

<file path=ppt/tags/tag5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3"/>
</p:tagLst>
</file>

<file path=ppt/tags/tag5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7"/>
</p:tagLst>
</file>

<file path=ppt/tags/tag5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8"/>
</p:tagLst>
</file>

<file path=ppt/tags/tag5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9"/>
</p:tagLst>
</file>

<file path=ppt/tags/tag5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3"/>
</p:tagLst>
</file>

<file path=ppt/tags/tag5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4"/>
</p:tagLst>
</file>

<file path=ppt/tags/tag5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8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45"/>
</p:tagLst>
</file>

<file path=ppt/tags/tag5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9"/>
</p:tagLst>
</file>

<file path=ppt/tags/tag5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0"/>
</p:tagLst>
</file>

<file path=ppt/tags/tag5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3"/>
</p:tagLst>
</file>

<file path=ppt/tags/tag5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2"/>
</p:tagLst>
</file>

<file path=ppt/tags/tag5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3"/>
</p:tagLst>
</file>

<file path=ppt/tags/tag5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4"/>
</p:tagLst>
</file>

<file path=ppt/tags/tag5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4"/>
</p:tagLst>
</file>

<file path=ppt/tags/tag5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8"/>
</p:tagLst>
</file>

<file path=ppt/tags/tag5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9"/>
</p:tagLst>
</file>

<file path=ppt/tags/tag5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0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46"/>
</p:tagLst>
</file>

<file path=ppt/tags/tag5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1"/>
</p:tagLst>
</file>

<file path=ppt/tags/tag5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5"/>
</p:tagLst>
</file>

<file path=ppt/tags/tag5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6"/>
</p:tagLst>
</file>

<file path=ppt/tags/tag5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7"/>
</p:tagLst>
</file>

<file path=ppt/tags/tag5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1"/>
</p:tagLst>
</file>

<file path=ppt/tags/tag5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2"/>
</p:tagLst>
</file>

<file path=ppt/tags/tag5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6"/>
</p:tagLst>
</file>

<file path=ppt/tags/tag5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3"/>
</p:tagLst>
</file>

<file path=ppt/tags/tag5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4"/>
</p:tagLst>
</file>

<file path=ppt/tags/tag5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5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47"/>
</p:tagLst>
</file>

<file path=ppt/tags/tag5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6"/>
</p:tagLst>
</file>

<file path=ppt/tags/tag5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7"/>
</p:tagLst>
</file>

<file path=ppt/tags/tag5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8"/>
</p:tagLst>
</file>

<file path=ppt/tags/tag5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1"/>
</p:tagLst>
</file>

<file path=ppt/tags/tag5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0"/>
</p:tagLst>
</file>

<file path=ppt/tags/tag5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1"/>
</p:tagLst>
</file>

<file path=ppt/tags/tag5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2"/>
</p:tagLst>
</file>

<file path=ppt/tags/tag5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2"/>
</p:tagLst>
</file>

<file path=ppt/tags/tag5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6"/>
</p:tagLst>
</file>

<file path=ppt/tags/tag5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7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48"/>
</p:tagLst>
</file>

<file path=ppt/tags/tag5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8"/>
</p:tagLst>
</file>

<file path=ppt/tags/tag5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9"/>
</p:tagLst>
</file>

<file path=ppt/tags/tag5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3"/>
</p:tagLst>
</file>

<file path=ppt/tags/tag5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4"/>
</p:tagLst>
</file>

<file path=ppt/tags/tag5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5"/>
</p:tagLst>
</file>

<file path=ppt/tags/tag5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9"/>
</p:tagLst>
</file>

<file path=ppt/tags/tag5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0"/>
</p:tagLst>
</file>

<file path=ppt/tags/tag5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8"/>
</p:tagLst>
</file>

<file path=ppt/tags/tag5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5"/>
</p:tagLst>
</file>

<file path=ppt/tags/tag5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6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49"/>
</p:tagLst>
</file>

<file path=ppt/tags/tag5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7"/>
</p:tagLst>
</file>

<file path=ppt/tags/tag5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8"/>
</p:tagLst>
</file>

<file path=ppt/tags/tag5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9"/>
</p:tagLst>
</file>

<file path=ppt/tags/tag5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0"/>
</p:tagLst>
</file>

<file path=ppt/tags/tag5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3"/>
</p:tagLst>
</file>

<file path=ppt/tags/tag5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2"/>
</p:tagLst>
</file>

<file path=ppt/tags/tag5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3"/>
</p:tagLst>
</file>

<file path=ppt/tags/tag5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4"/>
</p:tagLst>
</file>

<file path=ppt/tags/tag5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4"/>
</p:tagLst>
</file>

<file path=ppt/tags/tag5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8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50"/>
</p:tagLst>
</file>

<file path=ppt/tags/tag5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9"/>
</p:tagLst>
</file>

<file path=ppt/tags/tag5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0"/>
</p:tagLst>
</file>

<file path=ppt/tags/tag5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1"/>
</p:tagLst>
</file>

<file path=ppt/tags/tag5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5"/>
</p:tagLst>
</file>

<file path=ppt/tags/tag5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6"/>
</p:tagLst>
</file>

<file path=ppt/tags/tag5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7"/>
</p:tagLst>
</file>

<file path=ppt/tags/tag5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1"/>
</p:tagLst>
</file>

<file path=ppt/tags/tag5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2"/>
</p:tagLst>
</file>

<file path=ppt/tags/tag5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0"/>
</p:tagLst>
</file>

<file path=ppt/tags/tag5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1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52"/>
</p:tagLst>
</file>

<file path=ppt/tags/tag5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2"/>
</p:tagLst>
</file>

<file path=ppt/tags/tag5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5"/>
</p:tagLst>
</file>

<file path=ppt/tags/tag5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4"/>
</p:tagLst>
</file>

<file path=ppt/tags/tag5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5"/>
</p:tagLst>
</file>

<file path=ppt/tags/tag5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6"/>
</p:tagLst>
</file>

<file path=ppt/tags/tag5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6"/>
</p:tagLst>
</file>

<file path=ppt/tags/tag5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0"/>
</p:tagLst>
</file>

<file path=ppt/tags/tag5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1"/>
</p:tagLst>
</file>

<file path=ppt/tags/tag5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2"/>
</p:tagLst>
</file>

<file path=ppt/tags/tag5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3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53"/>
</p:tagLst>
</file>

<file path=ppt/tags/tag5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7"/>
</p:tagLst>
</file>

<file path=ppt/tags/tag5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8"/>
</p:tagLst>
</file>

<file path=ppt/tags/tag5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9"/>
</p:tagLst>
</file>

<file path=ppt/tags/tag5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3"/>
</p:tagLst>
</file>

<file path=ppt/tags/tag5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4"/>
</p:tagLst>
</file>

<file path=ppt/tags/tag5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9"/>
</p:tagLst>
</file>

<file path=ppt/tags/tag5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3"/>
</p:tagLst>
</file>

<file path=ppt/tags/tag5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5"/>
</p:tagLst>
</file>

<file path=ppt/tags/tag5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5"/>
</p:tagLst>
</file>

<file path=ppt/tags/tag5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2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54"/>
</p:tagLst>
</file>

<file path=ppt/tags/tag5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4"/>
</p:tagLst>
</file>

<file path=ppt/tags/tag5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6"/>
</p:tagLst>
</file>

<file path=ppt/tags/tag5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7"/>
</p:tagLst>
</file>

<file path=ppt/tags/tag5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8"/>
</p:tagLst>
</file>

<file path=ppt/tags/tag5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9"/>
</p:tagLst>
</file>

<file path=ppt/tags/tag5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0"/>
</p:tagLst>
</file>

<file path=ppt/tags/tag5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1"/>
</p:tagLst>
</file>

<file path=ppt/tags/tag5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2"/>
</p:tagLst>
</file>

<file path=ppt/tags/tag5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3"/>
</p:tagLst>
</file>

<file path=ppt/tags/tag5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4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57"/>
</p:tagLst>
</file>

<file path=ppt/tags/tag5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5"/>
</p:tagLst>
</file>

<file path=ppt/tags/tag5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6"/>
</p:tagLst>
</file>

<file path=ppt/tags/tag5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7"/>
</p:tagLst>
</file>

<file path=ppt/tags/tag5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8"/>
</p:tagLst>
</file>

<file path=ppt/tags/tag5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9"/>
</p:tagLst>
</file>

<file path=ppt/tags/tag5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0"/>
</p:tagLst>
</file>

<file path=ppt/tags/tag5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1"/>
</p:tagLst>
</file>

<file path=ppt/tags/tag5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2"/>
</p:tagLst>
</file>

<file path=ppt/tags/tag5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3"/>
</p:tagLst>
</file>

<file path=ppt/tags/tag5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4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66"/>
</p:tagLst>
</file>

<file path=ppt/tags/tag5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5"/>
</p:tagLst>
</file>

<file path=ppt/tags/tag5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6"/>
</p:tagLst>
</file>

<file path=ppt/tags/tag5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8"/>
</p:tagLst>
</file>

<file path=ppt/tags/tag5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9"/>
</p:tagLst>
</file>

<file path=ppt/tags/tag5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0"/>
</p:tagLst>
</file>

<file path=ppt/tags/tag5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3"/>
</p:tagLst>
</file>

<file path=ppt/tags/tag5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2"/>
</p:tagLst>
</file>

<file path=ppt/tags/tag5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3"/>
</p:tagLst>
</file>

<file path=ppt/tags/tag5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4"/>
</p:tagLst>
</file>

<file path=ppt/tags/tag5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4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67"/>
</p:tagLst>
</file>

<file path=ppt/tags/tag5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8"/>
</p:tagLst>
</file>

<file path=ppt/tags/tag5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9"/>
</p:tagLst>
</file>

<file path=ppt/tags/tag5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0"/>
</p:tagLst>
</file>

<file path=ppt/tags/tag5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1"/>
</p:tagLst>
</file>

<file path=ppt/tags/tag5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5"/>
</p:tagLst>
</file>

<file path=ppt/tags/tag5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6"/>
</p:tagLst>
</file>

<file path=ppt/tags/tag5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7"/>
</p:tagLst>
</file>

<file path=ppt/tags/tag5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1"/>
</p:tagLst>
</file>

<file path=ppt/tags/tag5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2"/>
</p:tagLst>
</file>

<file path=ppt/tags/tag5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6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68"/>
</p:tagLst>
</file>

<file path=ppt/tags/tag5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7"/>
</p:tagLst>
</file>

<file path=ppt/tags/tag5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8"/>
</p:tagLst>
</file>

<file path=ppt/tags/tag5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9"/>
</p:tagLst>
</file>

<file path=ppt/tags/tag5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2"/>
</p:tagLst>
</file>

<file path=ppt/tags/tag5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1"/>
</p:tagLst>
</file>

<file path=ppt/tags/tag5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2"/>
</p:tagLst>
</file>

<file path=ppt/tags/tag5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3"/>
</p:tagLst>
</file>

<file path=ppt/tags/tag5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3"/>
</p:tagLst>
</file>

<file path=ppt/tags/tag5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7"/>
</p:tagLst>
</file>

<file path=ppt/tags/tag5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8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58"/>
</p:tagLst>
</file>

<file path=ppt/tags/tag5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9"/>
</p:tagLst>
</file>

<file path=ppt/tags/tag5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0"/>
</p:tagLst>
</file>

<file path=ppt/tags/tag5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4"/>
</p:tagLst>
</file>

<file path=ppt/tags/tag5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5"/>
</p:tagLst>
</file>

<file path=ppt/tags/tag5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6"/>
</p:tagLst>
</file>

<file path=ppt/tags/tag5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0"/>
</p:tagLst>
</file>

<file path=ppt/tags/tag5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1"/>
</p:tagLst>
</file>

<file path=ppt/tags/tag5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5"/>
</p:tagLst>
</file>

<file path=ppt/tags/tag5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6"/>
</p:tagLst>
</file>

<file path=ppt/tags/tag5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7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62"/>
</p:tagLst>
</file>

<file path=ppt/tags/tag5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0"/>
</p:tagLst>
</file>

<file path=ppt/tags/tag5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9"/>
</p:tagLst>
</file>

<file path=ppt/tags/tag5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0"/>
</p:tagLst>
</file>

<file path=ppt/tags/tag5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1"/>
</p:tagLst>
</file>

<file path=ppt/tags/tag5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1"/>
</p:tagLst>
</file>

<file path=ppt/tags/tag5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5"/>
</p:tagLst>
</file>

<file path=ppt/tags/tag5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6"/>
</p:tagLst>
</file>

<file path=ppt/tags/tag5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7"/>
</p:tagLst>
</file>

<file path=ppt/tags/tag5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8"/>
</p:tagLst>
</file>

<file path=ppt/tags/tag5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2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63"/>
</p:tagLst>
</file>

<file path=ppt/tags/tag5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3"/>
</p:tagLst>
</file>

<file path=ppt/tags/tag5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4"/>
</p:tagLst>
</file>

<file path=ppt/tags/tag5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8"/>
</p:tagLst>
</file>

<file path=ppt/tags/tag5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9"/>
</p:tagLst>
</file>

<file path=ppt/tags/tag5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3"/>
</p:tagLst>
</file>

<file path=ppt/tags/tag5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0"/>
</p:tagLst>
</file>

<file path=ppt/tags/tag5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1"/>
</p:tagLst>
</file>

<file path=ppt/tags/tag5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2"/>
</p:tagLst>
</file>

<file path=ppt/tags/tag5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3"/>
</p:tagLst>
</file>

<file path=ppt/tags/tag5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4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64"/>
</p:tagLst>
</file>

<file path=ppt/tags/tag5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5"/>
</p:tagLst>
</file>

<file path=ppt/tags/tag5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8"/>
</p:tagLst>
</file>

<file path=ppt/tags/tag5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7"/>
</p:tagLst>
</file>

<file path=ppt/tags/tag5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8"/>
</p:tagLst>
</file>

<file path=ppt/tags/tag5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9"/>
</p:tagLst>
</file>

<file path=ppt/tags/tag5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9"/>
</p:tagLst>
</file>

<file path=ppt/tags/tag5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3"/>
</p:tagLst>
</file>

<file path=ppt/tags/tag5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4"/>
</p:tagLst>
</file>

<file path=ppt/tags/tag5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5"/>
</p:tagLst>
</file>

<file path=ppt/tags/tag5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6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65"/>
</p:tagLst>
</file>

<file path=ppt/tags/tag5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0"/>
</p:tagLst>
</file>

<file path=ppt/tags/tag5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1"/>
</p:tagLst>
</file>

<file path=ppt/tags/tag5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2"/>
</p:tagLst>
</file>

<file path=ppt/tags/tag5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6"/>
</p:tagLst>
</file>

<file path=ppt/tags/tag5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7"/>
</p:tagLst>
</file>

<file path=ppt/tags/tag5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5"/>
</p:tagLst>
</file>

<file path=ppt/tags/tag5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2"/>
</p:tagLst>
</file>

<file path=ppt/tags/tag5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3"/>
</p:tagLst>
</file>

<file path=ppt/tags/tag5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4"/>
</p:tagLst>
</file>

<file path=ppt/tags/tag5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5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59"/>
</p:tagLst>
</file>

<file path=ppt/tags/tag5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6"/>
</p:tagLst>
</file>

<file path=ppt/tags/tag5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7"/>
</p:tagLst>
</file>

<file path=ppt/tags/tag5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0"/>
</p:tagLst>
</file>

<file path=ppt/tags/tag5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9"/>
</p:tagLst>
</file>

<file path=ppt/tags/tag5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0"/>
</p:tagLst>
</file>

<file path=ppt/tags/tag5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1"/>
</p:tagLst>
</file>

<file path=ppt/tags/tag5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1"/>
</p:tagLst>
</file>

<file path=ppt/tags/tag5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5"/>
</p:tagLst>
</file>

<file path=ppt/tags/tag5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6"/>
</p:tagLst>
</file>

<file path=ppt/tags/tag5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7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60"/>
</p:tagLst>
</file>

<file path=ppt/tags/tag5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8"/>
</p:tagLst>
</file>

<file path=ppt/tags/tag5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2"/>
</p:tagLst>
</file>

<file path=ppt/tags/tag5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3"/>
</p:tagLst>
</file>

<file path=ppt/tags/tag5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4"/>
</p:tagLst>
</file>

<file path=ppt/tags/tag5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8"/>
</p:tagLst>
</file>

<file path=ppt/tags/tag5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9"/>
</p:tagLst>
</file>

<file path=ppt/tags/tag5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7"/>
</p:tagLst>
</file>

<file path=ppt/tags/tag5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8"/>
</p:tagLst>
</file>

<file path=ppt/tags/tag5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9"/>
</p:tagLst>
</file>

<file path=ppt/tags/tag5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2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61"/>
</p:tagLst>
</file>

<file path=ppt/tags/tag5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1"/>
</p:tagLst>
</file>

<file path=ppt/tags/tag5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2"/>
</p:tagLst>
</file>

<file path=ppt/tags/tag5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3"/>
</p:tagLst>
</file>

<file path=ppt/tags/tag5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3"/>
</p:tagLst>
</file>

<file path=ppt/tags/tag5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7"/>
</p:tagLst>
</file>

<file path=ppt/tags/tag5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8"/>
</p:tagLst>
</file>

<file path=ppt/tags/tag5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9"/>
</p:tagLst>
</file>

<file path=ppt/tags/tag5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0"/>
</p:tagLst>
</file>

<file path=ppt/tags/tag5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4"/>
</p:tagLst>
</file>

<file path=ppt/tags/tag5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5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55"/>
</p:tagLst>
</file>

<file path=ppt/tags/tag5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6"/>
</p:tagLst>
</file>

<file path=ppt/tags/tag5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0"/>
</p:tagLst>
</file>

<file path=ppt/tags/tag5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1"/>
</p:tagLst>
</file>

<file path=ppt/tags/tag5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6"/>
</p:tagLst>
</file>

<file path=ppt/tags/tag5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0"/>
</p:tagLst>
</file>

<file path=ppt/tags/tag5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2"/>
</p:tagLst>
</file>

<file path=ppt/tags/tag5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2"/>
</p:tagLst>
</file>

<file path=ppt/tags/tag5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9"/>
</p:tagLst>
</file>

<file path=ppt/tags/tag5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1"/>
</p:tagLst>
</file>

<file path=ppt/tags/tag5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3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56"/>
</p:tagLst>
</file>

<file path=ppt/tags/tag5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4"/>
</p:tagLst>
</file>

<file path=ppt/tags/tag5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5"/>
</p:tagLst>
</file>

<file path=ppt/tags/tag5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6"/>
</p:tagLst>
</file>

<file path=ppt/tags/tag5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7"/>
</p:tagLst>
</file>

<file path=ppt/tags/tag5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8"/>
</p:tagLst>
</file>

<file path=ppt/tags/tag5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9"/>
</p:tagLst>
</file>

<file path=ppt/tags/tag5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0"/>
</p:tagLst>
</file>

<file path=ppt/tags/tag5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1"/>
</p:tagLst>
</file>

<file path=ppt/tags/tag5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2"/>
</p:tagLst>
</file>

<file path=ppt/tags/tag5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3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70"/>
</p:tagLst>
</file>

<file path=ppt/tags/tag5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4"/>
</p:tagLst>
</file>

<file path=ppt/tags/tag5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5"/>
</p:tagLst>
</file>

<file path=ppt/tags/tag5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6"/>
</p:tagLst>
</file>

<file path=ppt/tags/tag5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7"/>
</p:tagLst>
</file>

<file path=ppt/tags/tag5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8"/>
</p:tagLst>
</file>

<file path=ppt/tags/tag5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9"/>
</p:tagLst>
</file>

<file path=ppt/tags/tag5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0"/>
</p:tagLst>
</file>

<file path=ppt/tags/tag5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1"/>
</p:tagLst>
</file>

<file path=ppt/tags/tag5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2"/>
</p:tagLst>
</file>

<file path=ppt/tags/tag5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3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71"/>
</p:tagLst>
</file>

<file path=ppt/tags/tag5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5"/>
</p:tagLst>
</file>

<file path=ppt/tags/tag5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6"/>
</p:tagLst>
</file>

<file path=ppt/tags/tag5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7"/>
</p:tagLst>
</file>

<file path=ppt/tags/tag5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0"/>
</p:tagLst>
</file>

<file path=ppt/tags/tag5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9"/>
</p:tagLst>
</file>

<file path=ppt/tags/tag5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0"/>
</p:tagLst>
</file>

<file path=ppt/tags/tag5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1"/>
</p:tagLst>
</file>

<file path=ppt/tags/tag5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1"/>
</p:tagLst>
</file>

<file path=ppt/tags/tag5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5"/>
</p:tagLst>
</file>

<file path=ppt/tags/tag5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6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72"/>
</p:tagLst>
</file>

<file path=ppt/tags/tag5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7"/>
</p:tagLst>
</file>

<file path=ppt/tags/tag5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8"/>
</p:tagLst>
</file>

<file path=ppt/tags/tag5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2"/>
</p:tagLst>
</file>

<file path=ppt/tags/tag5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3"/>
</p:tagLst>
</file>

<file path=ppt/tags/tag5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4"/>
</p:tagLst>
</file>

<file path=ppt/tags/tag5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8"/>
</p:tagLst>
</file>

<file path=ppt/tags/tag5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9"/>
</p:tagLst>
</file>

<file path=ppt/tags/tag5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3"/>
</p:tagLst>
</file>

<file path=ppt/tags/tag5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4"/>
</p:tagLst>
</file>

<file path=ppt/tags/tag5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5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73"/>
</p:tagLst>
</file>

<file path=ppt/tags/tag5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6"/>
</p:tagLst>
</file>

<file path=ppt/tags/tag5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9"/>
</p:tagLst>
</file>

<file path=ppt/tags/tag5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8"/>
</p:tagLst>
</file>

<file path=ppt/tags/tag5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9"/>
</p:tagLst>
</file>

<file path=ppt/tags/tag5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0"/>
</p:tagLst>
</file>

<file path=ppt/tags/tag5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0"/>
</p:tagLst>
</file>

<file path=ppt/tags/tag5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4"/>
</p:tagLst>
</file>

<file path=ppt/tags/tag5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5"/>
</p:tagLst>
</file>

<file path=ppt/tags/tag5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6"/>
</p:tagLst>
</file>

<file path=ppt/tags/tag5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7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76"/>
</p:tagLst>
</file>

<file path=ppt/tags/tag5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1"/>
</p:tagLst>
</file>

<file path=ppt/tags/tag5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2"/>
</p:tagLst>
</file>

<file path=ppt/tags/tag5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3"/>
</p:tagLst>
</file>

<file path=ppt/tags/tag5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7"/>
</p:tagLst>
</file>

<file path=ppt/tags/tag5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8"/>
</p:tagLst>
</file>

<file path=ppt/tags/tag5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2"/>
</p:tagLst>
</file>

<file path=ppt/tags/tag5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3"/>
</p:tagLst>
</file>

<file path=ppt/tags/tag5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4"/>
</p:tagLst>
</file>

<file path=ppt/tags/tag5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7"/>
</p:tagLst>
</file>

<file path=ppt/tags/tag5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85"/>
</p:tagLst>
</file>

<file path=ppt/tags/tag6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7"/>
</p:tagLst>
</file>

<file path=ppt/tags/tag6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8"/>
</p:tagLst>
</file>

<file path=ppt/tags/tag6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8"/>
</p:tagLst>
</file>

<file path=ppt/tags/tag6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2"/>
</p:tagLst>
</file>

<file path=ppt/tags/tag6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3"/>
</p:tagLst>
</file>

<file path=ppt/tags/tag6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4"/>
</p:tagLst>
</file>

<file path=ppt/tags/tag6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5"/>
</p:tagLst>
</file>

<file path=ppt/tags/tag6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9"/>
</p:tagLst>
</file>

<file path=ppt/tags/tag6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0"/>
</p:tagLst>
</file>

<file path=ppt/tags/tag6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1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86"/>
</p:tagLst>
</file>

<file path=ppt/tags/tag6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5"/>
</p:tagLst>
</file>

<file path=ppt/tags/tag6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6"/>
</p:tagLst>
</file>

<file path=ppt/tags/tag6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0"/>
</p:tagLst>
</file>

<file path=ppt/tags/tag6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7"/>
</p:tagLst>
</file>

<file path=ppt/tags/tag6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8"/>
</p:tagLst>
</file>

<file path=ppt/tags/tag6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9"/>
</p:tagLst>
</file>

<file path=ppt/tags/tag6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0"/>
</p:tagLst>
</file>

<file path=ppt/tags/tag6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1"/>
</p:tagLst>
</file>

<file path=ppt/tags/tag6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2"/>
</p:tagLst>
</file>

<file path=ppt/tags/tag6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5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87"/>
</p:tagLst>
</file>

<file path=ppt/tags/tag6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4"/>
</p:tagLst>
</file>

<file path=ppt/tags/tag6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5"/>
</p:tagLst>
</file>

<file path=ppt/tags/tag6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6"/>
</p:tagLst>
</file>

<file path=ppt/tags/tag6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6"/>
</p:tagLst>
</file>

<file path=ppt/tags/tag6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0"/>
</p:tagLst>
</file>

<file path=ppt/tags/tag6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1"/>
</p:tagLst>
</file>

<file path=ppt/tags/tag6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2"/>
</p:tagLst>
</file>

<file path=ppt/tags/tag6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3"/>
</p:tagLst>
</file>

<file path=ppt/tags/tag6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7"/>
</p:tagLst>
</file>

<file path=ppt/tags/tag6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8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77"/>
</p:tagLst>
</file>

<file path=ppt/tags/tag6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9"/>
</p:tagLst>
</file>

<file path=ppt/tags/tag6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3"/>
</p:tagLst>
</file>

<file path=ppt/tags/tag6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4"/>
</p:tagLst>
</file>

<file path=ppt/tags/tag6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2"/>
</p:tagLst>
</file>

<file path=ppt/tags/tag6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9"/>
</p:tagLst>
</file>

<file path=ppt/tags/tag6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0"/>
</p:tagLst>
</file>

<file path=ppt/tags/tag6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1"/>
</p:tagLst>
</file>

<file path=ppt/tags/tag6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2"/>
</p:tagLst>
</file>

<file path=ppt/tags/tag6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3"/>
</p:tagLst>
</file>

<file path=ppt/tags/tag6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4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81"/>
</p:tagLst>
</file>

<file path=ppt/tags/tag6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7"/>
</p:tagLst>
</file>

<file path=ppt/tags/tag6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6"/>
</p:tagLst>
</file>

<file path=ppt/tags/tag6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7"/>
</p:tagLst>
</file>

<file path=ppt/tags/tag6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8"/>
</p:tagLst>
</file>

<file path=ppt/tags/tag6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8"/>
</p:tagLst>
</file>

<file path=ppt/tags/tag6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2"/>
</p:tagLst>
</file>

<file path=ppt/tags/tag6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3"/>
</p:tagLst>
</file>

<file path=ppt/tags/tag6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4"/>
</p:tagLst>
</file>

<file path=ppt/tags/tag6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5"/>
</p:tagLst>
</file>

<file path=ppt/tags/tag6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9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82"/>
</p:tagLst>
</file>

<file path=ppt/tags/tag6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0"/>
</p:tagLst>
</file>

<file path=ppt/tags/tag6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1"/>
</p:tagLst>
</file>

<file path=ppt/tags/tag6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5"/>
</p:tagLst>
</file>

<file path=ppt/tags/tag6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6"/>
</p:tagLst>
</file>

<file path=ppt/tags/tag6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4"/>
</p:tagLst>
</file>

<file path=ppt/tags/tag6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5"/>
</p:tagLst>
</file>

<file path=ppt/tags/tag6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6"/>
</p:tagLst>
</file>

<file path=ppt/tags/tag6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9"/>
</p:tagLst>
</file>

<file path=ppt/tags/tag6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8"/>
</p:tagLst>
</file>

<file path=ppt/tags/tag6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9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83"/>
</p:tagLst>
</file>

<file path=ppt/tags/tag6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0"/>
</p:tagLst>
</file>

<file path=ppt/tags/tag6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0"/>
</p:tagLst>
</file>

<file path=ppt/tags/tag6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4"/>
</p:tagLst>
</file>

<file path=ppt/tags/tag6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5"/>
</p:tagLst>
</file>

<file path=ppt/tags/tag6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6"/>
</p:tagLst>
</file>

<file path=ppt/tags/tag6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7"/>
</p:tagLst>
</file>

<file path=ppt/tags/tag6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1"/>
</p:tagLst>
</file>

<file path=ppt/tags/tag6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2"/>
</p:tagLst>
</file>

<file path=ppt/tags/tag6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3"/>
</p:tagLst>
</file>

<file path=ppt/tags/tag6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7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84"/>
</p:tagLst>
</file>

<file path=ppt/tags/tag6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8"/>
</p:tagLst>
</file>

<file path=ppt/tags/tag6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3"/>
</p:tagLst>
</file>

<file path=ppt/tags/tag6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7"/>
</p:tagLst>
</file>

<file path=ppt/tags/tag6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9"/>
</p:tagLst>
</file>

<file path=ppt/tags/tag6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9"/>
</p:tagLst>
</file>

<file path=ppt/tags/tag6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6"/>
</p:tagLst>
</file>

<file path=ppt/tags/tag6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8"/>
</p:tagLst>
</file>

<file path=ppt/tags/tag6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0"/>
</p:tagLst>
</file>

<file path=ppt/tags/tag6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1"/>
</p:tagLst>
</file>

<file path=ppt/tags/tag6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2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78"/>
</p:tagLst>
</file>

<file path=ppt/tags/tag6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3"/>
</p:tagLst>
</file>

<file path=ppt/tags/tag6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4"/>
</p:tagLst>
</file>

<file path=ppt/tags/tag6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5"/>
</p:tagLst>
</file>

<file path=ppt/tags/tag6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6"/>
</p:tagLst>
</file>

<file path=ppt/tags/tag6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7"/>
</p:tagLst>
</file>

<file path=ppt/tags/tag6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8"/>
</p:tagLst>
</file>

<file path=ppt/tags/tag6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9"/>
</p:tagLst>
</file>

<file path=ppt/tags/tag6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0"/>
</p:tagLst>
</file>

<file path=ppt/tags/tag6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1"/>
</p:tagLst>
</file>

<file path=ppt/tags/tag6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2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79"/>
</p:tagLst>
</file>

<file path=ppt/tags/tag6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3"/>
</p:tagLst>
</file>

<file path=ppt/tags/tag6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4"/>
</p:tagLst>
</file>

<file path=ppt/tags/tag6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5"/>
</p:tagLst>
</file>

<file path=ppt/tags/tag6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6"/>
</p:tagLst>
</file>

<file path=ppt/tags/tag6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7"/>
</p:tagLst>
</file>

<file path=ppt/tags/tag6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8"/>
</p:tagLst>
</file>

<file path=ppt/tags/tag6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9"/>
</p:tagLst>
</file>

<file path=ppt/tags/tag6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0"/>
</p:tagLst>
</file>

<file path=ppt/tags/tag6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2"/>
</p:tagLst>
</file>

<file path=ppt/tags/tag6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3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80"/>
</p:tagLst>
</file>

<file path=ppt/tags/tag6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4"/>
</p:tagLst>
</file>

<file path=ppt/tags/tag6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7"/>
</p:tagLst>
</file>

<file path=ppt/tags/tag6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6"/>
</p:tagLst>
</file>

<file path=ppt/tags/tag6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7"/>
</p:tagLst>
</file>

<file path=ppt/tags/tag6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8"/>
</p:tagLst>
</file>

<file path=ppt/tags/tag6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8"/>
</p:tagLst>
</file>

<file path=ppt/tags/tag6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2"/>
</p:tagLst>
</file>

<file path=ppt/tags/tag6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3"/>
</p:tagLst>
</file>

<file path=ppt/tags/tag6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4"/>
</p:tagLst>
</file>

<file path=ppt/tags/tag6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5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74"/>
</p:tagLst>
</file>

<file path=ppt/tags/tag6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9"/>
</p:tagLst>
</file>

<file path=ppt/tags/tag6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0"/>
</p:tagLst>
</file>

<file path=ppt/tags/tag6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1"/>
</p:tagLst>
</file>

<file path=ppt/tags/tag6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5"/>
</p:tagLst>
</file>

<file path=ppt/tags/tag6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6"/>
</p:tagLst>
</file>

<file path=ppt/tags/tag6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0"/>
</p:tagLst>
</file>

<file path=ppt/tags/tag6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1"/>
</p:tagLst>
</file>

<file path=ppt/tags/tag6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2"/>
</p:tagLst>
</file>

<file path=ppt/tags/tag6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3"/>
</p:tagLst>
</file>

<file path=ppt/tags/tag6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6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75"/>
</p:tagLst>
</file>

<file path=ppt/tags/tag6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5"/>
</p:tagLst>
</file>

<file path=ppt/tags/tag6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6"/>
</p:tagLst>
</file>

<file path=ppt/tags/tag6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7"/>
</p:tagLst>
</file>

<file path=ppt/tags/tag6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7"/>
</p:tagLst>
</file>

<file path=ppt/tags/tag6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1"/>
</p:tagLst>
</file>

<file path=ppt/tags/tag6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2"/>
</p:tagLst>
</file>

<file path=ppt/tags/tag6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3"/>
</p:tagLst>
</file>

<file path=ppt/tags/tag6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4"/>
</p:tagLst>
</file>

<file path=ppt/tags/tag6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8"/>
</p:tagLst>
</file>

<file path=ppt/tags/tag6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9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89"/>
</p:tagLst>
</file>

<file path=ppt/tags/tag6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0"/>
</p:tagLst>
</file>

<file path=ppt/tags/tag6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4"/>
</p:tagLst>
</file>

<file path=ppt/tags/tag6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5"/>
</p:tagLst>
</file>

<file path=ppt/tags/tag6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9"/>
</p:tagLst>
</file>

<file path=ppt/tags/tag6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0"/>
</p:tagLst>
</file>

<file path=ppt/tags/tag6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1"/>
</p:tagLst>
</file>

<file path=ppt/tags/tag6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4"/>
</p:tagLst>
</file>

<file path=ppt/tags/tag6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3"/>
</p:tagLst>
</file>

<file path=ppt/tags/tag6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4"/>
</p:tagLst>
</file>

<file path=ppt/tags/tag6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5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90"/>
</p:tagLst>
</file>

<file path=ppt/tags/tag6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5"/>
</p:tagLst>
</file>

<file path=ppt/tags/tag6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9"/>
</p:tagLst>
</file>

<file path=ppt/tags/tag6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0"/>
</p:tagLst>
</file>

<file path=ppt/tags/tag6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1"/>
</p:tagLst>
</file>

<file path=ppt/tags/tag6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2"/>
</p:tagLst>
</file>

<file path=ppt/tags/tag6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6"/>
</p:tagLst>
</file>

<file path=ppt/tags/tag6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7"/>
</p:tagLst>
</file>

<file path=ppt/tags/tag6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8"/>
</p:tagLst>
</file>

<file path=ppt/tags/tag6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2"/>
</p:tagLst>
</file>

<file path=ppt/tags/tag6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3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91"/>
</p:tagLst>
</file>

<file path=ppt/tags/tag6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7"/>
</p:tagLst>
</file>

<file path=ppt/tags/tag6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4"/>
</p:tagLst>
</file>

<file path=ppt/tags/tag6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5"/>
</p:tagLst>
</file>

<file path=ppt/tags/tag6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6"/>
</p:tagLst>
</file>

<file path=ppt/tags/tag6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7"/>
</p:tagLst>
</file>

<file path=ppt/tags/tag6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8"/>
</p:tagLst>
</file>

<file path=ppt/tags/tag6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9"/>
</p:tagLst>
</file>

<file path=ppt/tags/tag6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2"/>
</p:tagLst>
</file>

<file path=ppt/tags/tag6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1"/>
</p:tagLst>
</file>

<file path=ppt/tags/tag6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2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94"/>
</p:tagLst>
</file>

<file path=ppt/tags/tag6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3"/>
</p:tagLst>
</file>

<file path=ppt/tags/tag6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3"/>
</p:tagLst>
</file>

<file path=ppt/tags/tag6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7"/>
</p:tagLst>
</file>

<file path=ppt/tags/tag6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8"/>
</p:tagLst>
</file>

<file path=ppt/tags/tag6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9"/>
</p:tagLst>
</file>

<file path=ppt/tags/tag6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0"/>
</p:tagLst>
</file>

<file path=ppt/tags/tag6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4"/>
</p:tagLst>
</file>

<file path=ppt/tags/tag6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5"/>
</p:tagLst>
</file>

<file path=ppt/tags/tag6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6"/>
</p:tagLst>
</file>

<file path=ppt/tags/tag6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0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03"/>
</p:tagLst>
</file>

<file path=ppt/tags/tag6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1"/>
</p:tagLst>
</file>

<file path=ppt/tags/tag6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9"/>
</p:tagLst>
</file>

<file path=ppt/tags/tag6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6"/>
</p:tagLst>
</file>

<file path=ppt/tags/tag6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7"/>
</p:tagLst>
</file>

<file path=ppt/tags/tag6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8"/>
</p:tagLst>
</file>

<file path=ppt/tags/tag6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9"/>
</p:tagLst>
</file>

<file path=ppt/tags/tag6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0"/>
</p:tagLst>
</file>

<file path=ppt/tags/tag6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1"/>
</p:tagLst>
</file>

<file path=ppt/tags/tag6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4"/>
</p:tagLst>
</file>

<file path=ppt/tags/tag6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3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04"/>
</p:tagLst>
</file>

<file path=ppt/tags/tag6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4"/>
</p:tagLst>
</file>

<file path=ppt/tags/tag6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5"/>
</p:tagLst>
</file>

<file path=ppt/tags/tag6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5"/>
</p:tagLst>
</file>

<file path=ppt/tags/tag6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9"/>
</p:tagLst>
</file>

<file path=ppt/tags/tag6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0"/>
</p:tagLst>
</file>

<file path=ppt/tags/tag6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1"/>
</p:tagLst>
</file>

<file path=ppt/tags/tag6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2"/>
</p:tagLst>
</file>

<file path=ppt/tags/tag6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6"/>
</p:tagLst>
</file>

<file path=ppt/tags/tag6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7"/>
</p:tagLst>
</file>

<file path=ppt/tags/tag6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8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05"/>
</p:tagLst>
</file>

<file path=ppt/tags/tag6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2"/>
</p:tagLst>
</file>

<file path=ppt/tags/tag6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3"/>
</p:tagLst>
</file>

<file path=ppt/tags/tag6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1"/>
</p:tagLst>
</file>

<file path=ppt/tags/tag6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2"/>
</p:tagLst>
</file>

<file path=ppt/tags/tag6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3"/>
</p:tagLst>
</file>

<file path=ppt/tags/tag6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6"/>
</p:tagLst>
</file>

<file path=ppt/tags/tag6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5"/>
</p:tagLst>
</file>

<file path=ppt/tags/tag6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6"/>
</p:tagLst>
</file>

<file path=ppt/tags/tag6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7"/>
</p:tagLst>
</file>

<file path=ppt/tags/tag6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7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95"/>
</p:tagLst>
</file>

<file path=ppt/tags/tag6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1"/>
</p:tagLst>
</file>

<file path=ppt/tags/tag6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2"/>
</p:tagLst>
</file>

<file path=ppt/tags/tag6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3"/>
</p:tagLst>
</file>

<file path=ppt/tags/tag6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4"/>
</p:tagLst>
</file>

<file path=ppt/tags/tag6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8"/>
</p:tagLst>
</file>

<file path=ppt/tags/tag6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9"/>
</p:tagLst>
</file>

<file path=ppt/tags/tag6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0"/>
</p:tagLst>
</file>

<file path=ppt/tags/tag6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4"/>
</p:tagLst>
</file>

<file path=ppt/tags/tag6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5"/>
</p:tagLst>
</file>

<file path=ppt/tags/tag6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0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99"/>
</p:tagLst>
</file>

<file path=ppt/tags/tag6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4"/>
</p:tagLst>
</file>

<file path=ppt/tags/tag6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6"/>
</p:tagLst>
</file>

<file path=ppt/tags/tag6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6"/>
</p:tagLst>
</file>

<file path=ppt/tags/tag6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3"/>
</p:tagLst>
</file>

<file path=ppt/tags/tag6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5"/>
</p:tagLst>
</file>

<file path=ppt/tags/tag6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7"/>
</p:tagLst>
</file>

<file path=ppt/tags/tag6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8"/>
</p:tagLst>
</file>

<file path=ppt/tags/tag6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9"/>
</p:tagLst>
</file>

<file path=ppt/tags/tag6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0"/>
</p:tagLst>
</file>

<file path=ppt/tags/tag6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1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00"/>
</p:tagLst>
</file>

<file path=ppt/tags/tag6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2"/>
</p:tagLst>
</file>

<file path=ppt/tags/tag6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3"/>
</p:tagLst>
</file>

<file path=ppt/tags/tag6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4"/>
</p:tagLst>
</file>

<file path=ppt/tags/tag6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5"/>
</p:tagLst>
</file>

<file path=ppt/tags/tag6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6"/>
</p:tagLst>
</file>

<file path=ppt/tags/tag6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7"/>
</p:tagLst>
</file>

<file path=ppt/tags/tag6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8"/>
</p:tagLst>
</file>

<file path=ppt/tags/tag6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9"/>
</p:tagLst>
</file>

<file path=ppt/tags/tag6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0"/>
</p:tagLst>
</file>

<file path=ppt/tags/tag6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1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01"/>
</p:tagLst>
</file>

<file path=ppt/tags/tag6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2"/>
</p:tagLst>
</file>

<file path=ppt/tags/tag6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3"/>
</p:tagLst>
</file>

<file path=ppt/tags/tag6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4"/>
</p:tagLst>
</file>

<file path=ppt/tags/tag6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5"/>
</p:tagLst>
</file>

<file path=ppt/tags/tag6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6"/>
</p:tagLst>
</file>

<file path=ppt/tags/tag6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7"/>
</p:tagLst>
</file>

<file path=ppt/tags/tag6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9"/>
</p:tagLst>
</file>

<file path=ppt/tags/tag6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0"/>
</p:tagLst>
</file>

<file path=ppt/tags/tag6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1"/>
</p:tagLst>
</file>

<file path=ppt/tags/tag6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4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02"/>
</p:tagLst>
</file>

<file path=ppt/tags/tag6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3"/>
</p:tagLst>
</file>

<file path=ppt/tags/tag6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4"/>
</p:tagLst>
</file>

<file path=ppt/tags/tag6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5"/>
</p:tagLst>
</file>

<file path=ppt/tags/tag6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5"/>
</p:tagLst>
</file>

<file path=ppt/tags/tag6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9"/>
</p:tagLst>
</file>

<file path=ppt/tags/tag6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0"/>
</p:tagLst>
</file>

<file path=ppt/tags/tag6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1"/>
</p:tagLst>
</file>

<file path=ppt/tags/tag6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2"/>
</p:tagLst>
</file>

<file path=ppt/tags/tag6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6"/>
</p:tagLst>
</file>

<file path=ppt/tags/tag6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7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96"/>
</p:tagLst>
</file>

<file path=ppt/tags/tag6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8"/>
</p:tagLst>
</file>

<file path=ppt/tags/tag6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2"/>
</p:tagLst>
</file>

<file path=ppt/tags/tag6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3"/>
</p:tagLst>
</file>

<file path=ppt/tags/tag6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7"/>
</p:tagLst>
</file>

<file path=ppt/tags/tag6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8"/>
</p:tagLst>
</file>

<file path=ppt/tags/tag6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9"/>
</p:tagLst>
</file>

<file path=ppt/tags/tag6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0"/>
</p:tagLst>
</file>

<file path=ppt/tags/tag6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3"/>
</p:tagLst>
</file>

<file path=ppt/tags/tag6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2"/>
</p:tagLst>
</file>

<file path=ppt/tags/tag6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3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97"/>
</p:tagLst>
</file>

<file path=ppt/tags/tag6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4"/>
</p:tagLst>
</file>

<file path=ppt/tags/tag6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4"/>
</p:tagLst>
</file>

<file path=ppt/tags/tag6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8"/>
</p:tagLst>
</file>

<file path=ppt/tags/tag6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9"/>
</p:tagLst>
</file>

<file path=ppt/tags/tag6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0"/>
</p:tagLst>
</file>

<file path=ppt/tags/tag6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1"/>
</p:tagLst>
</file>

<file path=ppt/tags/tag6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5"/>
</p:tagLst>
</file>

<file path=ppt/tags/tag6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6"/>
</p:tagLst>
</file>

<file path=ppt/tags/tag6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7"/>
</p:tagLst>
</file>

<file path=ppt/tags/tag6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1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98"/>
</p:tagLst>
</file>

<file path=ppt/tags/tag6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2"/>
</p:tagLst>
</file>

<file path=ppt/tags/tag6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6"/>
</p:tagLst>
</file>

<file path=ppt/tags/tag6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7"/>
</p:tagLst>
</file>

<file path=ppt/tags/tag6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8"/>
</p:tagLst>
</file>

<file path=ppt/tags/tag6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1"/>
</p:tagLst>
</file>

<file path=ppt/tags/tag6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0"/>
</p:tagLst>
</file>

<file path=ppt/tags/tag6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1"/>
</p:tagLst>
</file>

<file path=ppt/tags/tag6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2"/>
</p:tagLst>
</file>

<file path=ppt/tags/tag6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2"/>
</p:tagLst>
</file>

<file path=ppt/tags/tag6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6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92"/>
</p:tagLst>
</file>

<file path=ppt/tags/tag6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7"/>
</p:tagLst>
</file>

<file path=ppt/tags/tag6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8"/>
</p:tagLst>
</file>

<file path=ppt/tags/tag6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9"/>
</p:tagLst>
</file>

<file path=ppt/tags/tag6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3"/>
</p:tagLst>
</file>

<file path=ppt/tags/tag6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4"/>
</p:tagLst>
</file>

<file path=ppt/tags/tag6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5"/>
</p:tagLst>
</file>

<file path=ppt/tags/tag6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9"/>
</p:tagLst>
</file>

<file path=ppt/tags/tag6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0"/>
</p:tagLst>
</file>

<file path=ppt/tags/tag6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4"/>
</p:tagLst>
</file>

<file path=ppt/tags/tag6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1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193"/>
</p:tagLst>
</file>

<file path=ppt/tags/tag6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2"/>
</p:tagLst>
</file>

<file path=ppt/tags/tag6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3"/>
</p:tagLst>
</file>

<file path=ppt/tags/tag6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4"/>
</p:tagLst>
</file>

<file path=ppt/tags/tag6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5"/>
</p:tagLst>
</file>

<file path=ppt/tags/tag6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6"/>
</p:tagLst>
</file>

<file path=ppt/tags/tag6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9"/>
</p:tagLst>
</file>

<file path=ppt/tags/tag6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8"/>
</p:tagLst>
</file>

<file path=ppt/tags/tag6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9"/>
</p:tagLst>
</file>

<file path=ppt/tags/tag6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0"/>
</p:tagLst>
</file>

<file path=ppt/tags/tag6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0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07"/>
</p:tagLst>
</file>

<file path=ppt/tags/tag6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4"/>
</p:tagLst>
</file>

<file path=ppt/tags/tag6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5"/>
</p:tagLst>
</file>

<file path=ppt/tags/tag6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6"/>
</p:tagLst>
</file>

<file path=ppt/tags/tag6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7"/>
</p:tagLst>
</file>

<file path=ppt/tags/tag6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1"/>
</p:tagLst>
</file>

<file path=ppt/tags/tag6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2"/>
</p:tagLst>
</file>

<file path=ppt/tags/tag6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3"/>
</p:tagLst>
</file>

<file path=ppt/tags/tag6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7"/>
</p:tagLst>
</file>

<file path=ppt/tags/tag6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8"/>
</p:tagLst>
</file>

<file path=ppt/tags/tag6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6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24"/>
</p:tagLst>
</file>

<file path=ppt/tags/tag6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3"/>
</p:tagLst>
</file>

<file path=ppt/tags/tag6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4"/>
</p:tagLst>
</file>

<file path=ppt/tags/tag6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5"/>
</p:tagLst>
</file>

<file path=ppt/tags/tag6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6"/>
</p:tagLst>
</file>

<file path=ppt/tags/tag6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7"/>
</p:tagLst>
</file>

<file path=ppt/tags/tag6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8"/>
</p:tagLst>
</file>

<file path=ppt/tags/tag6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1"/>
</p:tagLst>
</file>

<file path=ppt/tags/tag6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0"/>
</p:tagLst>
</file>

<file path=ppt/tags/tag6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1"/>
</p:tagLst>
</file>

<file path=ppt/tags/tag6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2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25"/>
</p:tagLst>
</file>

<file path=ppt/tags/tag6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2"/>
</p:tagLst>
</file>

<file path=ppt/tags/tag6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6"/>
</p:tagLst>
</file>

<file path=ppt/tags/tag6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7"/>
</p:tagLst>
</file>

<file path=ppt/tags/tag6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8"/>
</p:tagLst>
</file>

<file path=ppt/tags/tag6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9"/>
</p:tagLst>
</file>

<file path=ppt/tags/tag6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3"/>
</p:tagLst>
</file>

<file path=ppt/tags/tag6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4"/>
</p:tagLst>
</file>

<file path=ppt/tags/tag6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5"/>
</p:tagLst>
</file>

<file path=ppt/tags/tag6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9"/>
</p:tagLst>
</file>

<file path=ppt/tags/tag6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0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26"/>
</p:tagLst>
</file>

<file path=ppt/tags/tag6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8"/>
</p:tagLst>
</file>

<file path=ppt/tags/tag6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9"/>
</p:tagLst>
</file>

<file path=ppt/tags/tag6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0"/>
</p:tagLst>
</file>

<file path=ppt/tags/tag6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3"/>
</p:tagLst>
</file>

<file path=ppt/tags/tag6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2"/>
</p:tagLst>
</file>

<file path=ppt/tags/tag6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3"/>
</p:tagLst>
</file>

<file path=ppt/tags/tag6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4"/>
</p:tagLst>
</file>

<file path=ppt/tags/tag6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4"/>
</p:tagLst>
</file>

<file path=ppt/tags/tag6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8"/>
</p:tagLst>
</file>

<file path=ppt/tags/tag6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9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27"/>
</p:tagLst>
</file>

<file path=ppt/tags/tag6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0"/>
</p:tagLst>
</file>

<file path=ppt/tags/tag6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1"/>
</p:tagLst>
</file>

<file path=ppt/tags/tag6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5"/>
</p:tagLst>
</file>

<file path=ppt/tags/tag6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6"/>
</p:tagLst>
</file>

<file path=ppt/tags/tag6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7"/>
</p:tagLst>
</file>

<file path=ppt/tags/tag6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1"/>
</p:tagLst>
</file>

<file path=ppt/tags/tag6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2"/>
</p:tagLst>
</file>

<file path=ppt/tags/tag6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7"/>
</p:tagLst>
</file>

<file path=ppt/tags/tag6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1"/>
</p:tagLst>
</file>

<file path=ppt/tags/tag6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3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08"/>
</p:tagLst>
</file>

<file path=ppt/tags/tag6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3"/>
</p:tagLst>
</file>

<file path=ppt/tags/tag6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0"/>
</p:tagLst>
</file>

<file path=ppt/tags/tag6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2"/>
</p:tagLst>
</file>

<file path=ppt/tags/tag6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4"/>
</p:tagLst>
</file>

<file path=ppt/tags/tag6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5"/>
</p:tagLst>
</file>

<file path=ppt/tags/tag6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6"/>
</p:tagLst>
</file>

<file path=ppt/tags/tag6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7"/>
</p:tagLst>
</file>

<file path=ppt/tags/tag6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8"/>
</p:tagLst>
</file>

<file path=ppt/tags/tag6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9"/>
</p:tagLst>
</file>

<file path=ppt/tags/tag6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0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09"/>
</p:tagLst>
</file>

<file path=ppt/tags/tag6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1"/>
</p:tagLst>
</file>

<file path=ppt/tags/tag6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2"/>
</p:tagLst>
</file>

<file path=ppt/tags/tag6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3"/>
</p:tagLst>
</file>

<file path=ppt/tags/tag6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4"/>
</p:tagLst>
</file>

<file path=ppt/tags/tag6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5"/>
</p:tagLst>
</file>

<file path=ppt/tags/tag6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6"/>
</p:tagLst>
</file>

<file path=ppt/tags/tag6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7"/>
</p:tagLst>
</file>

<file path=ppt/tags/tag6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8"/>
</p:tagLst>
</file>

<file path=ppt/tags/tag6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9"/>
</p:tagLst>
</file>

<file path=ppt/tags/tag6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0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12"/>
</p:tagLst>
</file>

<file path=ppt/tags/tag6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1"/>
</p:tagLst>
</file>

<file path=ppt/tags/tag6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2"/>
</p:tagLst>
</file>

<file path=ppt/tags/tag6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3"/>
</p:tagLst>
</file>

<file path=ppt/tags/tag6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4"/>
</p:tagLst>
</file>

<file path=ppt/tags/tag6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6"/>
</p:tagLst>
</file>

<file path=ppt/tags/tag6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7"/>
</p:tagLst>
</file>

<file path=ppt/tags/tag6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8"/>
</p:tagLst>
</file>

<file path=ppt/tags/tag6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1"/>
</p:tagLst>
</file>

<file path=ppt/tags/tag6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0"/>
</p:tagLst>
</file>

<file path=ppt/tags/tag6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1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21"/>
</p:tagLst>
</file>

<file path=ppt/tags/tag6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2"/>
</p:tagLst>
</file>

<file path=ppt/tags/tag6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2"/>
</p:tagLst>
</file>

<file path=ppt/tags/tag6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6"/>
</p:tagLst>
</file>

<file path=ppt/tags/tag6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7"/>
</p:tagLst>
</file>

<file path=ppt/tags/tag6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8"/>
</p:tagLst>
</file>

<file path=ppt/tags/tag6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9"/>
</p:tagLst>
</file>

<file path=ppt/tags/tag6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3"/>
</p:tagLst>
</file>

<file path=ppt/tags/tag6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4"/>
</p:tagLst>
</file>

<file path=ppt/tags/tag6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5"/>
</p:tagLst>
</file>

<file path=ppt/tags/tag6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9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22"/>
</p:tagLst>
</file>

<file path=ppt/tags/tag6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0"/>
</p:tagLst>
</file>

<file path=ppt/tags/tag6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4"/>
</p:tagLst>
</file>

<file path=ppt/tags/tag6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5"/>
</p:tagLst>
</file>

<file path=ppt/tags/tag6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6"/>
</p:tagLst>
</file>

<file path=ppt/tags/tag6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7"/>
</p:tagLst>
</file>

<file path=ppt/tags/tag6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0"/>
</p:tagLst>
</file>

<file path=ppt/tags/tag6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9"/>
</p:tagLst>
</file>

<file path=ppt/tags/tag6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0"/>
</p:tagLst>
</file>

<file path=ppt/tags/tag6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1"/>
</p:tagLst>
</file>

<file path=ppt/tags/tag6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23"/>
</p:tagLst>
</file>

<file path=ppt/tags/tag6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5"/>
</p:tagLst>
</file>

<file path=ppt/tags/tag6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6"/>
</p:tagLst>
</file>

<file path=ppt/tags/tag6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7"/>
</p:tagLst>
</file>

<file path=ppt/tags/tag6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8"/>
</p:tagLst>
</file>

<file path=ppt/tags/tag6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2"/>
</p:tagLst>
</file>

<file path=ppt/tags/tag6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3"/>
</p:tagLst>
</file>

<file path=ppt/tags/tag6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4"/>
</p:tagLst>
</file>

<file path=ppt/tags/tag6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8"/>
</p:tagLst>
</file>

<file path=ppt/tags/tag6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9"/>
</p:tagLst>
</file>

<file path=ppt/tags/tag6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3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13"/>
</p:tagLst>
</file>

<file path=ppt/tags/tag6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4"/>
</p:tagLst>
</file>

<file path=ppt/tags/tag6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5"/>
</p:tagLst>
</file>

<file path=ppt/tags/tag6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8"/>
</p:tagLst>
</file>

<file path=ppt/tags/tag6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7"/>
</p:tagLst>
</file>

<file path=ppt/tags/tag6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8"/>
</p:tagLst>
</file>

<file path=ppt/tags/tag6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9"/>
</p:tagLst>
</file>

<file path=ppt/tags/tag6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9"/>
</p:tagLst>
</file>

<file path=ppt/tags/tag6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3"/>
</p:tagLst>
</file>

<file path=ppt/tags/tag6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4"/>
</p:tagLst>
</file>

<file path=ppt/tags/tag6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5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17"/>
</p:tagLst>
</file>

<file path=ppt/tags/tag6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6"/>
</p:tagLst>
</file>

<file path=ppt/tags/tag6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0"/>
</p:tagLst>
</file>

<file path=ppt/tags/tag6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1"/>
</p:tagLst>
</file>

<file path=ppt/tags/tag6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2"/>
</p:tagLst>
</file>

<file path=ppt/tags/tag6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6"/>
</p:tagLst>
</file>

<file path=ppt/tags/tag6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7"/>
</p:tagLst>
</file>

<file path=ppt/tags/tag6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1"/>
</p:tagLst>
</file>

<file path=ppt/tags/tag6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8"/>
</p:tagLst>
</file>

<file path=ppt/tags/tag6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9"/>
</p:tagLst>
</file>

<file path=ppt/tags/tag6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0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18"/>
</p:tagLst>
</file>

<file path=ppt/tags/tag6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1"/>
</p:tagLst>
</file>

<file path=ppt/tags/tag6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2"/>
</p:tagLst>
</file>

<file path=ppt/tags/tag6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3"/>
</p:tagLst>
</file>

<file path=ppt/tags/tag6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6"/>
</p:tagLst>
</file>

<file path=ppt/tags/tag6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5"/>
</p:tagLst>
</file>

<file path=ppt/tags/tag6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6"/>
</p:tagLst>
</file>

<file path=ppt/tags/tag6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7"/>
</p:tagLst>
</file>

<file path=ppt/tags/tag6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7"/>
</p:tagLst>
</file>

<file path=ppt/tags/tag6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1"/>
</p:tagLst>
</file>

<file path=ppt/tags/tag6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2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19"/>
</p:tagLst>
</file>

<file path=ppt/tags/tag6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3"/>
</p:tagLst>
</file>

<file path=ppt/tags/tag6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4"/>
</p:tagLst>
</file>

<file path=ppt/tags/tag6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8"/>
</p:tagLst>
</file>

<file path=ppt/tags/tag6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9"/>
</p:tagLst>
</file>

<file path=ppt/tags/tag6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0"/>
</p:tagLst>
</file>

<file path=ppt/tags/tag6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4"/>
</p:tagLst>
</file>

<file path=ppt/tags/tag6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5"/>
</p:tagLst>
</file>

<file path=ppt/tags/tag6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3"/>
</p:tagLst>
</file>

<file path=ppt/tags/tag6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0"/>
</p:tagLst>
</file>

<file path=ppt/tags/tag6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1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20"/>
</p:tagLst>
</file>

<file path=ppt/tags/tag6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2"/>
</p:tagLst>
</file>

<file path=ppt/tags/tag6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3"/>
</p:tagLst>
</file>

<file path=ppt/tags/tag6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4"/>
</p:tagLst>
</file>

<file path=ppt/tags/tag6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5"/>
</p:tagLst>
</file>

<file path=ppt/tags/tag6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8"/>
</p:tagLst>
</file>

<file path=ppt/tags/tag6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7"/>
</p:tagLst>
</file>

<file path=ppt/tags/tag6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8"/>
</p:tagLst>
</file>

<file path=ppt/tags/tag6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9"/>
</p:tagLst>
</file>

<file path=ppt/tags/tag6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9"/>
</p:tagLst>
</file>

<file path=ppt/tags/tag6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3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14"/>
</p:tagLst>
</file>

<file path=ppt/tags/tag6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4"/>
</p:tagLst>
</file>

<file path=ppt/tags/tag6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5"/>
</p:tagLst>
</file>

<file path=ppt/tags/tag6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6"/>
</p:tagLst>
</file>

<file path=ppt/tags/tag6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0"/>
</p:tagLst>
</file>

<file path=ppt/tags/tag6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1"/>
</p:tagLst>
</file>

<file path=ppt/tags/tag6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2"/>
</p:tagLst>
</file>

<file path=ppt/tags/tag6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6"/>
</p:tagLst>
</file>

<file path=ppt/tags/tag6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7"/>
</p:tagLst>
</file>

<file path=ppt/tags/tag6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5"/>
</p:tagLst>
</file>

<file path=ppt/tags/tag6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6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15"/>
</p:tagLst>
</file>

<file path=ppt/tags/tag6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7"/>
</p:tagLst>
</file>

<file path=ppt/tags/tag6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0"/>
</p:tagLst>
</file>

<file path=ppt/tags/tag6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9"/>
</p:tagLst>
</file>

<file path=ppt/tags/tag6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0"/>
</p:tagLst>
</file>

<file path=ppt/tags/tag6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1"/>
</p:tagLst>
</file>

<file path=ppt/tags/tag6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1"/>
</p:tagLst>
</file>

<file path=ppt/tags/tag6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5"/>
</p:tagLst>
</file>

<file path=ppt/tags/tag6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6"/>
</p:tagLst>
</file>

<file path=ppt/tags/tag6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7"/>
</p:tagLst>
</file>

<file path=ppt/tags/tag6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8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16"/>
</p:tagLst>
</file>

<file path=ppt/tags/tag6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2"/>
</p:tagLst>
</file>

<file path=ppt/tags/tag6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3"/>
</p:tagLst>
</file>

<file path=ppt/tags/tag6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4"/>
</p:tagLst>
</file>

<file path=ppt/tags/tag6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8"/>
</p:tagLst>
</file>

<file path=ppt/tags/tag6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9"/>
</p:tagLst>
</file>

<file path=ppt/tags/tag6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4"/>
</p:tagLst>
</file>

<file path=ppt/tags/tag6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8"/>
</p:tagLst>
</file>

<file path=ppt/tags/tag6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0"/>
</p:tagLst>
</file>

<file path=ppt/tags/tag6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0"/>
</p:tagLst>
</file>

<file path=ppt/tags/tag6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7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10"/>
</p:tagLst>
</file>

<file path=ppt/tags/tag6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9"/>
</p:tagLst>
</file>

<file path=ppt/tags/tag6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1"/>
</p:tagLst>
</file>

<file path=ppt/tags/tag6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2"/>
</p:tagLst>
</file>

<file path=ppt/tags/tag6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3"/>
</p:tagLst>
</file>

<file path=ppt/tags/tag6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4"/>
</p:tagLst>
</file>

<file path=ppt/tags/tag6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5"/>
</p:tagLst>
</file>

<file path=ppt/tags/tag6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6"/>
</p:tagLst>
</file>

<file path=ppt/tags/tag6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7"/>
</p:tagLst>
</file>

<file path=ppt/tags/tag6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8"/>
</p:tagLst>
</file>

<file path=ppt/tags/tag6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9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11"/>
</p:tagLst>
</file>

<file path=ppt/tags/tag6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0"/>
</p:tagLst>
</file>

<file path=ppt/tags/tag6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1"/>
</p:tagLst>
</file>

<file path=ppt/tags/tag6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2"/>
</p:tagLst>
</file>

<file path=ppt/tags/tag6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3"/>
</p:tagLst>
</file>

<file path=ppt/tags/tag6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4"/>
</p:tagLst>
</file>

<file path=ppt/tags/tag6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5"/>
</p:tagLst>
</file>

<file path=ppt/tags/tag6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6"/>
</p:tagLst>
</file>

<file path=ppt/tags/tag6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7"/>
</p:tagLst>
</file>

<file path=ppt/tags/tag6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8"/>
</p:tagLst>
</file>

<file path=ppt/tags/tag6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9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29"/>
</p:tagLst>
</file>

<file path=ppt/tags/tag6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0"/>
</p:tagLst>
</file>

<file path=ppt/tags/tag6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1"/>
</p:tagLst>
</file>

<file path=ppt/tags/tag6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3"/>
</p:tagLst>
</file>

<file path=ppt/tags/tag6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4"/>
</p:tagLst>
</file>

<file path=ppt/tags/tag6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5"/>
</p:tagLst>
</file>

<file path=ppt/tags/tag6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8"/>
</p:tagLst>
</file>

<file path=ppt/tags/tag6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7"/>
</p:tagLst>
</file>

<file path=ppt/tags/tag6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8"/>
</p:tagLst>
</file>

<file path=ppt/tags/tag6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9"/>
</p:tagLst>
</file>

<file path=ppt/tags/tag6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9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46"/>
</p:tagLst>
</file>

<file path=ppt/tags/tag6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3"/>
</p:tagLst>
</file>

<file path=ppt/tags/tag6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4"/>
</p:tagLst>
</file>

<file path=ppt/tags/tag6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5"/>
</p:tagLst>
</file>

<file path=ppt/tags/tag6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6"/>
</p:tagLst>
</file>

<file path=ppt/tags/tag6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0"/>
</p:tagLst>
</file>

<file path=ppt/tags/tag6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1"/>
</p:tagLst>
</file>

<file path=ppt/tags/tag6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2"/>
</p:tagLst>
</file>

<file path=ppt/tags/tag6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6"/>
</p:tagLst>
</file>

<file path=ppt/tags/tag6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7"/>
</p:tagLst>
</file>

<file path=ppt/tags/tag6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1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47"/>
</p:tagLst>
</file>

<file path=ppt/tags/tag6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2"/>
</p:tagLst>
</file>

<file path=ppt/tags/tag6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3"/>
</p:tagLst>
</file>

<file path=ppt/tags/tag6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4"/>
</p:tagLst>
</file>

<file path=ppt/tags/tag6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7"/>
</p:tagLst>
</file>

<file path=ppt/tags/tag6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6"/>
</p:tagLst>
</file>

<file path=ppt/tags/tag6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7"/>
</p:tagLst>
</file>

<file path=ppt/tags/tag6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8"/>
</p:tagLst>
</file>

<file path=ppt/tags/tag6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8"/>
</p:tagLst>
</file>

<file path=ppt/tags/tag6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2"/>
</p:tagLst>
</file>

<file path=ppt/tags/tag6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3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48"/>
</p:tagLst>
</file>

<file path=ppt/tags/tag6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4"/>
</p:tagLst>
</file>

<file path=ppt/tags/tag6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5"/>
</p:tagLst>
</file>

<file path=ppt/tags/tag6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9"/>
</p:tagLst>
</file>

<file path=ppt/tags/tag6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0"/>
</p:tagLst>
</file>

<file path=ppt/tags/tag6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1"/>
</p:tagLst>
</file>

<file path=ppt/tags/tag6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5"/>
</p:tagLst>
</file>

<file path=ppt/tags/tag6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6"/>
</p:tagLst>
</file>

<file path=ppt/tags/tag6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0"/>
</p:tagLst>
</file>

<file path=ppt/tags/tag6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1"/>
</p:tagLst>
</file>

<file path=ppt/tags/tag6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2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49"/>
</p:tagLst>
</file>

<file path=ppt/tags/tag6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5"/>
</p:tagLst>
</file>

<file path=ppt/tags/tag6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4"/>
</p:tagLst>
</file>

<file path=ppt/tags/tag6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5"/>
</p:tagLst>
</file>

<file path=ppt/tags/tag6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6"/>
</p:tagLst>
</file>

<file path=ppt/tags/tag6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6"/>
</p:tagLst>
</file>

<file path=ppt/tags/tag6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0"/>
</p:tagLst>
</file>

<file path=ppt/tags/tag6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1"/>
</p:tagLst>
</file>

<file path=ppt/tags/tag6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2"/>
</p:tagLst>
</file>

<file path=ppt/tags/tag6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3"/>
</p:tagLst>
</file>

<file path=ppt/tags/tag6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7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30"/>
</p:tagLst>
</file>

<file path=ppt/tags/tag6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8"/>
</p:tagLst>
</file>

<file path=ppt/tags/tag6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9"/>
</p:tagLst>
</file>

<file path=ppt/tags/tag6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3"/>
</p:tagLst>
</file>

<file path=ppt/tags/tag6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4"/>
</p:tagLst>
</file>

<file path=ppt/tags/tag6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8"/>
</p:tagLst>
</file>

<file path=ppt/tags/tag6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5"/>
</p:tagLst>
</file>

<file path=ppt/tags/tag6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6"/>
</p:tagLst>
</file>

<file path=ppt/tags/tag6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7"/>
</p:tagLst>
</file>

<file path=ppt/tags/tag6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8"/>
</p:tagLst>
</file>

<file path=ppt/tags/tag6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9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31"/>
</p:tagLst>
</file>

<file path=ppt/tags/tag6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0"/>
</p:tagLst>
</file>

<file path=ppt/tags/tag6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3"/>
</p:tagLst>
</file>

<file path=ppt/tags/tag6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2"/>
</p:tagLst>
</file>

<file path=ppt/tags/tag6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3"/>
</p:tagLst>
</file>

<file path=ppt/tags/tag6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4"/>
</p:tagLst>
</file>

<file path=ppt/tags/tag6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4"/>
</p:tagLst>
</file>

<file path=ppt/tags/tag6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8"/>
</p:tagLst>
</file>

<file path=ppt/tags/tag6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9"/>
</p:tagLst>
</file>

<file path=ppt/tags/tag6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0"/>
</p:tagLst>
</file>

<file path=ppt/tags/tag6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1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34"/>
</p:tagLst>
</file>

<file path=ppt/tags/tag6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5"/>
</p:tagLst>
</file>

<file path=ppt/tags/tag6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6"/>
</p:tagLst>
</file>

<file path=ppt/tags/tag6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7"/>
</p:tagLst>
</file>

<file path=ppt/tags/tag6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1"/>
</p:tagLst>
</file>

<file path=ppt/tags/tag6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2"/>
</p:tagLst>
</file>

<file path=ppt/tags/tag6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0"/>
</p:tagLst>
</file>

<file path=ppt/tags/tag6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7"/>
</p:tagLst>
</file>

<file path=ppt/tags/tag6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8"/>
</p:tagLst>
</file>

<file path=ppt/tags/tag6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9"/>
</p:tagLst>
</file>

<file path=ppt/tags/tag6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0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43"/>
</p:tagLst>
</file>

<file path=ppt/tags/tag6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1"/>
</p:tagLst>
</file>

<file path=ppt/tags/tag6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2"/>
</p:tagLst>
</file>

<file path=ppt/tags/tag6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5"/>
</p:tagLst>
</file>

<file path=ppt/tags/tag6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4"/>
</p:tagLst>
</file>

<file path=ppt/tags/tag6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5"/>
</p:tagLst>
</file>

<file path=ppt/tags/tag6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6"/>
</p:tagLst>
</file>

<file path=ppt/tags/tag6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6"/>
</p:tagLst>
</file>

<file path=ppt/tags/tag6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0"/>
</p:tagLst>
</file>

<file path=ppt/tags/tag6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1"/>
</p:tagLst>
</file>

<file path=ppt/tags/tag6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2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44"/>
</p:tagLst>
</file>

<file path=ppt/tags/tag6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3"/>
</p:tagLst>
</file>

<file path=ppt/tags/tag6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7"/>
</p:tagLst>
</file>

<file path=ppt/tags/tag6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8"/>
</p:tagLst>
</file>

<file path=ppt/tags/tag6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9"/>
</p:tagLst>
</file>

<file path=ppt/tags/tag6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3"/>
</p:tagLst>
</file>

<file path=ppt/tags/tag6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4"/>
</p:tagLst>
</file>

<file path=ppt/tags/tag6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2"/>
</p:tagLst>
</file>

<file path=ppt/tags/tag6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3"/>
</p:tagLst>
</file>

<file path=ppt/tags/tag6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4"/>
</p:tagLst>
</file>

<file path=ppt/tags/tag6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7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45"/>
</p:tagLst>
</file>

<file path=ppt/tags/tag6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6"/>
</p:tagLst>
</file>

<file path=ppt/tags/tag6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7"/>
</p:tagLst>
</file>

<file path=ppt/tags/tag6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8"/>
</p:tagLst>
</file>

<file path=ppt/tags/tag6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8"/>
</p:tagLst>
</file>

<file path=ppt/tags/tag6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2"/>
</p:tagLst>
</file>

<file path=ppt/tags/tag6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3"/>
</p:tagLst>
</file>

<file path=ppt/tags/tag6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4"/>
</p:tagLst>
</file>

<file path=ppt/tags/tag6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5"/>
</p:tagLst>
</file>

<file path=ppt/tags/tag6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9"/>
</p:tagLst>
</file>

<file path=ppt/tags/tag6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0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35"/>
</p:tagLst>
</file>

<file path=ppt/tags/tag6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1"/>
</p:tagLst>
</file>

<file path=ppt/tags/tag6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5"/>
</p:tagLst>
</file>

<file path=ppt/tags/tag6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6"/>
</p:tagLst>
</file>

<file path=ppt/tags/tag6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1"/>
</p:tagLst>
</file>

<file path=ppt/tags/tag6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5"/>
</p:tagLst>
</file>

<file path=ppt/tags/tag6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7"/>
</p:tagLst>
</file>

<file path=ppt/tags/tag6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7"/>
</p:tagLst>
</file>

<file path=ppt/tags/tag6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4"/>
</p:tagLst>
</file>

<file path=ppt/tags/tag6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6"/>
</p:tagLst>
</file>

<file path=ppt/tags/tag6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8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39"/>
</p:tagLst>
</file>

<file path=ppt/tags/tag6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9"/>
</p:tagLst>
</file>

<file path=ppt/tags/tag6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0"/>
</p:tagLst>
</file>

<file path=ppt/tags/tag6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1"/>
</p:tagLst>
</file>

<file path=ppt/tags/tag6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2"/>
</p:tagLst>
</file>

<file path=ppt/tags/tag6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3"/>
</p:tagLst>
</file>

<file path=ppt/tags/tag6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4"/>
</p:tagLst>
</file>

<file path=ppt/tags/tag6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5"/>
</p:tagLst>
</file>

<file path=ppt/tags/tag6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6"/>
</p:tagLst>
</file>

<file path=ppt/tags/tag6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7"/>
</p:tagLst>
</file>

<file path=ppt/tags/tag6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8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40"/>
</p:tagLst>
</file>

<file path=ppt/tags/tag6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9"/>
</p:tagLst>
</file>

<file path=ppt/tags/tag6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0"/>
</p:tagLst>
</file>

<file path=ppt/tags/tag6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1"/>
</p:tagLst>
</file>

<file path=ppt/tags/tag6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2"/>
</p:tagLst>
</file>

<file path=ppt/tags/tag6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3"/>
</p:tagLst>
</file>

<file path=ppt/tags/tag6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4"/>
</p:tagLst>
</file>

<file path=ppt/tags/tag6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5"/>
</p:tagLst>
</file>

<file path=ppt/tags/tag6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6"/>
</p:tagLst>
</file>

<file path=ppt/tags/tag6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7"/>
</p:tagLst>
</file>

<file path=ppt/tags/tag6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8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41"/>
</p:tagLst>
</file>

<file path=ppt/tags/tag6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0"/>
</p:tagLst>
</file>

<file path=ppt/tags/tag6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1"/>
</p:tagLst>
</file>

<file path=ppt/tags/tag6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2"/>
</p:tagLst>
</file>

<file path=ppt/tags/tag6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5"/>
</p:tagLst>
</file>

<file path=ppt/tags/tag6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4"/>
</p:tagLst>
</file>

<file path=ppt/tags/tag6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5"/>
</p:tagLst>
</file>

<file path=ppt/tags/tag6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6"/>
</p:tagLst>
</file>

<file path=ppt/tags/tag6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6"/>
</p:tagLst>
</file>

<file path=ppt/tags/tag6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0"/>
</p:tagLst>
</file>

<file path=ppt/tags/tag6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1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42"/>
</p:tagLst>
</file>

<file path=ppt/tags/tag6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2"/>
</p:tagLst>
</file>

<file path=ppt/tags/tag6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3"/>
</p:tagLst>
</file>

<file path=ppt/tags/tag6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7"/>
</p:tagLst>
</file>

<file path=ppt/tags/tag6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8"/>
</p:tagLst>
</file>

<file path=ppt/tags/tag6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9"/>
</p:tagLst>
</file>

<file path=ppt/tags/tag6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3"/>
</p:tagLst>
</file>

<file path=ppt/tags/tag6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4"/>
</p:tagLst>
</file>

<file path=ppt/tags/tag6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8"/>
</p:tagLst>
</file>

<file path=ppt/tags/tag6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9"/>
</p:tagLst>
</file>

<file path=ppt/tags/tag6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0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36"/>
</p:tagLst>
</file>

<file path=ppt/tags/tag6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1"/>
</p:tagLst>
</file>

<file path=ppt/tags/tag6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4"/>
</p:tagLst>
</file>

<file path=ppt/tags/tag6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3"/>
</p:tagLst>
</file>

<file path=ppt/tags/tag6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4"/>
</p:tagLst>
</file>

<file path=ppt/tags/tag6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5"/>
</p:tagLst>
</file>

<file path=ppt/tags/tag6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5"/>
</p:tagLst>
</file>

<file path=ppt/tags/tag6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9"/>
</p:tagLst>
</file>

<file path=ppt/tags/tag6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0"/>
</p:tagLst>
</file>

<file path=ppt/tags/tag6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1"/>
</p:tagLst>
</file>

<file path=ppt/tags/tag6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2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37"/>
</p:tagLst>
</file>

<file path=ppt/tags/tag6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6"/>
</p:tagLst>
</file>

<file path=ppt/tags/tag6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7"/>
</p:tagLst>
</file>

<file path=ppt/tags/tag6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8"/>
</p:tagLst>
</file>

<file path=ppt/tags/tag6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2"/>
</p:tagLst>
</file>

<file path=ppt/tags/tag6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3"/>
</p:tagLst>
</file>

<file path=ppt/tags/tag6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7"/>
</p:tagLst>
</file>

<file path=ppt/tags/tag6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8"/>
</p:tagLst>
</file>

<file path=ppt/tags/tag6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9"/>
</p:tagLst>
</file>

<file path=ppt/tags/tag6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2"/>
</p:tagLst>
</file>

<file path=ppt/tags/tag6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1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38"/>
</p:tagLst>
</file>

<file path=ppt/tags/tag6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2"/>
</p:tagLst>
</file>

<file path=ppt/tags/tag6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3"/>
</p:tagLst>
</file>

<file path=ppt/tags/tag6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3"/>
</p:tagLst>
</file>

<file path=ppt/tags/tag6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7"/>
</p:tagLst>
</file>

<file path=ppt/tags/tag6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8"/>
</p:tagLst>
</file>

<file path=ppt/tags/tag6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9"/>
</p:tagLst>
</file>

<file path=ppt/tags/tag6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0"/>
</p:tagLst>
</file>

<file path=ppt/tags/tag6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4"/>
</p:tagLst>
</file>

<file path=ppt/tags/tag6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5"/>
</p:tagLst>
</file>

<file path=ppt/tags/tag6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6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32"/>
</p:tagLst>
</file>

<file path=ppt/tags/tag6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0"/>
</p:tagLst>
</file>

<file path=ppt/tags/tag6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1"/>
</p:tagLst>
</file>

<file path=ppt/tags/tag6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5"/>
</p:tagLst>
</file>

<file path=ppt/tags/tag6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2"/>
</p:tagLst>
</file>

<file path=ppt/tags/tag6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3"/>
</p:tagLst>
</file>

<file path=ppt/tags/tag6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4"/>
</p:tagLst>
</file>

<file path=ppt/tags/tag6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5"/>
</p:tagLst>
</file>

<file path=ppt/tags/tag6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6"/>
</p:tagLst>
</file>

<file path=ppt/tags/tag6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7"/>
</p:tagLst>
</file>

<file path=ppt/tags/tag6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0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33"/>
</p:tagLst>
</file>

<file path=ppt/tags/tag6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9"/>
</p:tagLst>
</file>

<file path=ppt/tags/tag6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0"/>
</p:tagLst>
</file>

<file path=ppt/tags/tag6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1"/>
</p:tagLst>
</file>

<file path=ppt/tags/tag6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1"/>
</p:tagLst>
</file>

<file path=ppt/tags/tag6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5"/>
</p:tagLst>
</file>

<file path=ppt/tags/tag6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6"/>
</p:tagLst>
</file>

<file path=ppt/tags/tag6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7"/>
</p:tagLst>
</file>

<file path=ppt/tags/tag6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8"/>
</p:tagLst>
</file>

<file path=ppt/tags/tag6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2"/>
</p:tagLst>
</file>

<file path=ppt/tags/tag6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3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51"/>
</p:tagLst>
</file>

<file path=ppt/tags/tag6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4"/>
</p:tagLst>
</file>

<file path=ppt/tags/tag6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8"/>
</p:tagLst>
</file>

<file path=ppt/tags/tag6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9"/>
</p:tagLst>
</file>

<file path=ppt/tags/tag6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7"/>
</p:tagLst>
</file>

<file path=ppt/tags/tag6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4"/>
</p:tagLst>
</file>

<file path=ppt/tags/tag6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5"/>
</p:tagLst>
</file>

<file path=ppt/tags/tag6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6"/>
</p:tagLst>
</file>

<file path=ppt/tags/tag6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7"/>
</p:tagLst>
</file>

<file path=ppt/tags/tag6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8"/>
</p:tagLst>
</file>

<file path=ppt/tags/tag6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9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52"/>
</p:tagLst>
</file>

<file path=ppt/tags/tag6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2"/>
</p:tagLst>
</file>

<file path=ppt/tags/tag6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1"/>
</p:tagLst>
</file>

<file path=ppt/tags/tag6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2"/>
</p:tagLst>
</file>

<file path=ppt/tags/tag6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3"/>
</p:tagLst>
</file>

<file path=ppt/tags/tag6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3"/>
</p:tagLst>
</file>

<file path=ppt/tags/tag6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7"/>
</p:tagLst>
</file>

<file path=ppt/tags/tag6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8"/>
</p:tagLst>
</file>

<file path=ppt/tags/tag6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9"/>
</p:tagLst>
</file>

<file path=ppt/tags/tag6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0"/>
</p:tagLst>
</file>

<file path=ppt/tags/tag6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4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53"/>
</p:tagLst>
</file>

<file path=ppt/tags/tag6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5"/>
</p:tagLst>
</file>

<file path=ppt/tags/tag6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6"/>
</p:tagLst>
</file>

<file path=ppt/tags/tag6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0"/>
</p:tagLst>
</file>

<file path=ppt/tags/tag6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1"/>
</p:tagLst>
</file>

<file path=ppt/tags/tag6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9"/>
</p:tagLst>
</file>

<file path=ppt/tags/tag6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0"/>
</p:tagLst>
</file>

<file path=ppt/tags/tag6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1"/>
</p:tagLst>
</file>

<file path=ppt/tags/tag6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4"/>
</p:tagLst>
</file>

<file path=ppt/tags/tag6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3"/>
</p:tagLst>
</file>

<file path=ppt/tags/tag6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4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56"/>
</p:tagLst>
</file>

<file path=ppt/tags/tag6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5"/>
</p:tagLst>
</file>

<file path=ppt/tags/tag6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5"/>
</p:tagLst>
</file>

<file path=ppt/tags/tag6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9"/>
</p:tagLst>
</file>

<file path=ppt/tags/tag6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0"/>
</p:tagLst>
</file>

<file path=ppt/tags/tag6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1"/>
</p:tagLst>
</file>

<file path=ppt/tags/tag6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2"/>
</p:tagLst>
</file>

<file path=ppt/tags/tag6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6"/>
</p:tagLst>
</file>

<file path=ppt/tags/tag6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7"/>
</p:tagLst>
</file>

<file path=ppt/tags/tag6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8"/>
</p:tagLst>
</file>

<file path=ppt/tags/tag6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2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65"/>
</p:tagLst>
</file>

<file path=ppt/tags/tag6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3"/>
</p:tagLst>
</file>

<file path=ppt/tags/tag6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8"/>
</p:tagLst>
</file>

<file path=ppt/tags/tag6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2"/>
</p:tagLst>
</file>

<file path=ppt/tags/tag6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4"/>
</p:tagLst>
</file>

<file path=ppt/tags/tag6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4"/>
</p:tagLst>
</file>

<file path=ppt/tags/tag6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1"/>
</p:tagLst>
</file>

<file path=ppt/tags/tag6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3"/>
</p:tagLst>
</file>

<file path=ppt/tags/tag6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5"/>
</p:tagLst>
</file>

<file path=ppt/tags/tag6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6"/>
</p:tagLst>
</file>

<file path=ppt/tags/tag6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7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66"/>
</p:tagLst>
</file>

<file path=ppt/tags/tag6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8"/>
</p:tagLst>
</file>

<file path=ppt/tags/tag6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9"/>
</p:tagLst>
</file>

<file path=ppt/tags/tag6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0"/>
</p:tagLst>
</file>

<file path=ppt/tags/tag6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1"/>
</p:tagLst>
</file>

<file path=ppt/tags/tag6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2"/>
</p:tagLst>
</file>

<file path=ppt/tags/tag6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3"/>
</p:tagLst>
</file>

<file path=ppt/tags/tag6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4"/>
</p:tagLst>
</file>

<file path=ppt/tags/tag6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5"/>
</p:tagLst>
</file>

<file path=ppt/tags/tag6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6"/>
</p:tagLst>
</file>

<file path=ppt/tags/tag6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7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67"/>
</p:tagLst>
</file>

<file path=ppt/tags/tag6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8"/>
</p:tagLst>
</file>

<file path=ppt/tags/tag6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9"/>
</p:tagLst>
</file>

<file path=ppt/tags/tag6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0"/>
</p:tagLst>
</file>

<file path=ppt/tags/tag6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1"/>
</p:tagLst>
</file>

<file path=ppt/tags/tag6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2"/>
</p:tagLst>
</file>

<file path=ppt/tags/tag6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3"/>
</p:tagLst>
</file>

<file path=ppt/tags/tag6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4"/>
</p:tagLst>
</file>

<file path=ppt/tags/tag6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5"/>
</p:tagLst>
</file>

<file path=ppt/tags/tag6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7"/>
</p:tagLst>
</file>

<file path=ppt/tags/tag6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8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57"/>
</p:tagLst>
</file>

<file path=ppt/tags/tag6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9"/>
</p:tagLst>
</file>

<file path=ppt/tags/tag6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2"/>
</p:tagLst>
</file>

<file path=ppt/tags/tag6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1"/>
</p:tagLst>
</file>

<file path=ppt/tags/tag6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2"/>
</p:tagLst>
</file>

<file path=ppt/tags/tag6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3"/>
</p:tagLst>
</file>

<file path=ppt/tags/tag6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3"/>
</p:tagLst>
</file>

<file path=ppt/tags/tag6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7"/>
</p:tagLst>
</file>

<file path=ppt/tags/tag6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8"/>
</p:tagLst>
</file>

<file path=ppt/tags/tag6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9"/>
</p:tagLst>
</file>

<file path=ppt/tags/tag6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0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61"/>
</p:tagLst>
</file>

<file path=ppt/tags/tag6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4"/>
</p:tagLst>
</file>

<file path=ppt/tags/tag6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5"/>
</p:tagLst>
</file>

<file path=ppt/tags/tag6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6"/>
</p:tagLst>
</file>

<file path=ppt/tags/tag6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0"/>
</p:tagLst>
</file>

<file path=ppt/tags/tag6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1"/>
</p:tagLst>
</file>

<file path=ppt/tags/tag6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5"/>
</p:tagLst>
</file>

<file path=ppt/tags/tag6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6"/>
</p:tagLst>
</file>

<file path=ppt/tags/tag6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7"/>
</p:tagLst>
</file>

<file path=ppt/tags/tag6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8"/>
</p:tagLst>
</file>

<file path=ppt/tags/tag6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1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62"/>
</p:tagLst>
</file>

<file path=ppt/tags/tag6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0"/>
</p:tagLst>
</file>

<file path=ppt/tags/tag6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1"/>
</p:tagLst>
</file>

<file path=ppt/tags/tag6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2"/>
</p:tagLst>
</file>

<file path=ppt/tags/tag6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2"/>
</p:tagLst>
</file>

<file path=ppt/tags/tag6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6"/>
</p:tagLst>
</file>

<file path=ppt/tags/tag6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7"/>
</p:tagLst>
</file>

<file path=ppt/tags/tag6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8"/>
</p:tagLst>
</file>

<file path=ppt/tags/tag6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9"/>
</p:tagLst>
</file>

<file path=ppt/tags/tag6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3"/>
</p:tagLst>
</file>

<file path=ppt/tags/tag6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4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63"/>
</p:tagLst>
</file>

<file path=ppt/tags/tag6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5"/>
</p:tagLst>
</file>

<file path=ppt/tags/tag6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9"/>
</p:tagLst>
</file>

<file path=ppt/tags/tag6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0"/>
</p:tagLst>
</file>

<file path=ppt/tags/tag6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4"/>
</p:tagLst>
</file>

<file path=ppt/tags/tag6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5"/>
</p:tagLst>
</file>

<file path=ppt/tags/tag6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6"/>
</p:tagLst>
</file>

<file path=ppt/tags/tag6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9"/>
</p:tagLst>
</file>

<file path=ppt/tags/tag6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8"/>
</p:tagLst>
</file>

<file path=ppt/tags/tag6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9"/>
</p:tagLst>
</file>

<file path=ppt/tags/tag6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0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64"/>
</p:tagLst>
</file>

<file path=ppt/tags/tag6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0"/>
</p:tagLst>
</file>

<file path=ppt/tags/tag6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4"/>
</p:tagLst>
</file>

<file path=ppt/tags/tag6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5"/>
</p:tagLst>
</file>

<file path=ppt/tags/tag6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6"/>
</p:tagLst>
</file>

<file path=ppt/tags/tag6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7"/>
</p:tagLst>
</file>

<file path=ppt/tags/tag6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1"/>
</p:tagLst>
</file>

<file path=ppt/tags/tag6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2"/>
</p:tagLst>
</file>

<file path=ppt/tags/tag6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3"/>
</p:tagLst>
</file>

<file path=ppt/tags/tag6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7"/>
</p:tagLst>
</file>

<file path=ppt/tags/tag6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8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58"/>
</p:tagLst>
</file>

<file path=ppt/tags/tag6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2"/>
</p:tagLst>
</file>

<file path=ppt/tags/tag6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9"/>
</p:tagLst>
</file>

<file path=ppt/tags/tag6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0"/>
</p:tagLst>
</file>

<file path=ppt/tags/tag6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1"/>
</p:tagLst>
</file>

<file path=ppt/tags/tag6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2"/>
</p:tagLst>
</file>

<file path=ppt/tags/tag6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3"/>
</p:tagLst>
</file>

<file path=ppt/tags/tag6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4"/>
</p:tagLst>
</file>

<file path=ppt/tags/tag6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7"/>
</p:tagLst>
</file>

<file path=ppt/tags/tag6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6"/>
</p:tagLst>
</file>

<file path=ppt/tags/tag6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7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59"/>
</p:tagLst>
</file>

<file path=ppt/tags/tag6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8"/>
</p:tagLst>
</file>

<file path=ppt/tags/tag6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8"/>
</p:tagLst>
</file>

<file path=ppt/tags/tag6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2"/>
</p:tagLst>
</file>

<file path=ppt/tags/tag6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3"/>
</p:tagLst>
</file>

<file path=ppt/tags/tag6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4"/>
</p:tagLst>
</file>

<file path=ppt/tags/tag6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5"/>
</p:tagLst>
</file>

<file path=ppt/tags/tag6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9"/>
</p:tagLst>
</file>

<file path=ppt/tags/tag6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0"/>
</p:tagLst>
</file>

<file path=ppt/tags/tag6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1"/>
</p:tagLst>
</file>

<file path=ppt/tags/tag6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5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60"/>
</p:tagLst>
</file>

<file path=ppt/tags/tag6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6"/>
</p:tagLst>
</file>

<file path=ppt/tags/tag6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4"/>
</p:tagLst>
</file>

<file path=ppt/tags/tag6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1"/>
</p:tagLst>
</file>

<file path=ppt/tags/tag6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2"/>
</p:tagLst>
</file>

<file path=ppt/tags/tag6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3"/>
</p:tagLst>
</file>

<file path=ppt/tags/tag6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4"/>
</p:tagLst>
</file>

<file path=ppt/tags/tag6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5"/>
</p:tagLst>
</file>

<file path=ppt/tags/tag6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6"/>
</p:tagLst>
</file>

<file path=ppt/tags/tag6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9"/>
</p:tagLst>
</file>

<file path=ppt/tags/tag6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8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54"/>
</p:tagLst>
</file>

<file path=ppt/tags/tag6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9"/>
</p:tagLst>
</file>

<file path=ppt/tags/tag6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0"/>
</p:tagLst>
</file>

<file path=ppt/tags/tag6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0"/>
</p:tagLst>
</file>

<file path=ppt/tags/tag6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4"/>
</p:tagLst>
</file>

<file path=ppt/tags/tag6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5"/>
</p:tagLst>
</file>

<file path=ppt/tags/tag6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6"/>
</p:tagLst>
</file>

<file path=ppt/tags/tag6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7"/>
</p:tagLst>
</file>

<file path=ppt/tags/tag6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1"/>
</p:tagLst>
</file>

<file path=ppt/tags/tag6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2"/>
</p:tagLst>
</file>

<file path=ppt/tags/tag6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3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55"/>
</p:tagLst>
</file>

<file path=ppt/tags/tag6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7"/>
</p:tagLst>
</file>

<file path=ppt/tags/tag6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8"/>
</p:tagLst>
</file>

<file path=ppt/tags/tag6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6"/>
</p:tagLst>
</file>

<file path=ppt/tags/tag6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7"/>
</p:tagLst>
</file>

<file path=ppt/tags/tag6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8"/>
</p:tagLst>
</file>

<file path=ppt/tags/tag6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1"/>
</p:tagLst>
</file>

<file path=ppt/tags/tag6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0"/>
</p:tagLst>
</file>

<file path=ppt/tags/tag6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1"/>
</p:tagLst>
</file>

<file path=ppt/tags/tag6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2"/>
</p:tagLst>
</file>

<file path=ppt/tags/tag6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2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70"/>
</p:tagLst>
</file>

<file path=ppt/tags/tag6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6"/>
</p:tagLst>
</file>

<file path=ppt/tags/tag6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7"/>
</p:tagLst>
</file>

<file path=ppt/tags/tag6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8"/>
</p:tagLst>
</file>

<file path=ppt/tags/tag6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9"/>
</p:tagLst>
</file>

<file path=ppt/tags/tag6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3"/>
</p:tagLst>
</file>

<file path=ppt/tags/tag6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4"/>
</p:tagLst>
</file>

<file path=ppt/tags/tag6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5"/>
</p:tagLst>
</file>

<file path=ppt/tags/tag6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9"/>
</p:tagLst>
</file>

<file path=ppt/tags/tag6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0"/>
</p:tagLst>
</file>

<file path=ppt/tags/tag6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5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74"/>
</p:tagLst>
</file>

<file path=ppt/tags/tag6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9"/>
</p:tagLst>
</file>

<file path=ppt/tags/tag6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1"/>
</p:tagLst>
</file>

<file path=ppt/tags/tag6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1"/>
</p:tagLst>
</file>

<file path=ppt/tags/tag6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8"/>
</p:tagLst>
</file>

<file path=ppt/tags/tag6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0"/>
</p:tagLst>
</file>

<file path=ppt/tags/tag6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2"/>
</p:tagLst>
</file>

<file path=ppt/tags/tag6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3"/>
</p:tagLst>
</file>

<file path=ppt/tags/tag6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4"/>
</p:tagLst>
</file>

<file path=ppt/tags/tag6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5"/>
</p:tagLst>
</file>

<file path=ppt/tags/tag6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6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76"/>
</p:tagLst>
</file>

<file path=ppt/tags/tag6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7"/>
</p:tagLst>
</file>

<file path=ppt/tags/tag6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8"/>
</p:tagLst>
</file>

<file path=ppt/tags/tag6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9"/>
</p:tagLst>
</file>

<file path=ppt/tags/tag6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0"/>
</p:tagLst>
</file>

<file path=ppt/tags/tag6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1"/>
</p:tagLst>
</file>

<file path=ppt/tags/tag6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2"/>
</p:tagLst>
</file>

<file path=ppt/tags/tag6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3"/>
</p:tagLst>
</file>

<file path=ppt/tags/tag6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4"/>
</p:tagLst>
</file>

<file path=ppt/tags/tag6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5"/>
</p:tagLst>
</file>

<file path=ppt/tags/tag6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6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36"/>
</p:tagLst>
</file>

<file path=ppt/tags/tag6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7"/>
</p:tagLst>
</file>

<file path=ppt/tags/tag6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8"/>
</p:tagLst>
</file>

<file path=ppt/tags/tag6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9"/>
</p:tagLst>
</file>

<file path=ppt/tags/tag6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0"/>
</p:tagLst>
</file>

<file path=ppt/tags/tag6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1"/>
</p:tagLst>
</file>

<file path=ppt/tags/tag6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2"/>
</p:tagLst>
</file>

<file path=ppt/tags/tag6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4"/>
</p:tagLst>
</file>

<file path=ppt/tags/tag6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5"/>
</p:tagLst>
</file>

<file path=ppt/tags/tag6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6"/>
</p:tagLst>
</file>

<file path=ppt/tags/tag6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9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83"/>
</p:tagLst>
</file>

<file path=ppt/tags/tag6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8"/>
</p:tagLst>
</file>

<file path=ppt/tags/tag6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9"/>
</p:tagLst>
</file>

<file path=ppt/tags/tag6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0"/>
</p:tagLst>
</file>

<file path=ppt/tags/tag6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0"/>
</p:tagLst>
</file>

<file path=ppt/tags/tag6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4"/>
</p:tagLst>
</file>

<file path=ppt/tags/tag6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5"/>
</p:tagLst>
</file>

<file path=ppt/tags/tag6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6"/>
</p:tagLst>
</file>

<file path=ppt/tags/tag6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7"/>
</p:tagLst>
</file>

<file path=ppt/tags/tag6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1"/>
</p:tagLst>
</file>

<file path=ppt/tags/tag6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2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85"/>
</p:tagLst>
</file>

<file path=ppt/tags/tag6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3"/>
</p:tagLst>
</file>

<file path=ppt/tags/tag6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7"/>
</p:tagLst>
</file>

<file path=ppt/tags/tag6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8"/>
</p:tagLst>
</file>

<file path=ppt/tags/tag6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2"/>
</p:tagLst>
</file>

<file path=ppt/tags/tag6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3"/>
</p:tagLst>
</file>

<file path=ppt/tags/tag6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4"/>
</p:tagLst>
</file>

<file path=ppt/tags/tag6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5"/>
</p:tagLst>
</file>

<file path=ppt/tags/tag6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8"/>
</p:tagLst>
</file>

<file path=ppt/tags/tag6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7"/>
</p:tagLst>
</file>

<file path=ppt/tags/tag6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8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87"/>
</p:tagLst>
</file>

<file path=ppt/tags/tag6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9"/>
</p:tagLst>
</file>

<file path=ppt/tags/tag6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9"/>
</p:tagLst>
</file>

<file path=ppt/tags/tag6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3"/>
</p:tagLst>
</file>

<file path=ppt/tags/tag6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4"/>
</p:tagLst>
</file>

<file path=ppt/tags/tag6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5"/>
</p:tagLst>
</file>

<file path=ppt/tags/tag6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6"/>
</p:tagLst>
</file>

<file path=ppt/tags/tag6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0"/>
</p:tagLst>
</file>

<file path=ppt/tags/tag6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1"/>
</p:tagLst>
</file>

<file path=ppt/tags/tag6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2"/>
</p:tagLst>
</file>

<file path=ppt/tags/tag6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6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88"/>
</p:tagLst>
</file>

<file path=ppt/tags/tag6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7"/>
</p:tagLst>
</file>

<file path=ppt/tags/tag6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1"/>
</p:tagLst>
</file>

<file path=ppt/tags/tag6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2"/>
</p:tagLst>
</file>

<file path=ppt/tags/tag6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3"/>
</p:tagLst>
</file>

<file path=ppt/tags/tag6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6"/>
</p:tagLst>
</file>

<file path=ppt/tags/tag6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5"/>
</p:tagLst>
</file>

<file path=ppt/tags/tag6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6"/>
</p:tagLst>
</file>

<file path=ppt/tags/tag6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7"/>
</p:tagLst>
</file>

<file path=ppt/tags/tag6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7"/>
</p:tagLst>
</file>

<file path=ppt/tags/tag6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1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89"/>
</p:tagLst>
</file>

<file path=ppt/tags/tag6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2"/>
</p:tagLst>
</file>

<file path=ppt/tags/tag6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3"/>
</p:tagLst>
</file>

<file path=ppt/tags/tag6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4"/>
</p:tagLst>
</file>

<file path=ppt/tags/tag6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8"/>
</p:tagLst>
</file>

<file path=ppt/tags/tag6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9"/>
</p:tagLst>
</file>

<file path=ppt/tags/tag6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0"/>
</p:tagLst>
</file>

<file path=ppt/tags/tag6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4"/>
</p:tagLst>
</file>

<file path=ppt/tags/tag6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5"/>
</p:tagLst>
</file>

<file path=ppt/tags/tag6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9"/>
</p:tagLst>
</file>

<file path=ppt/tags/tag6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6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0"/>
</p:tagLst>
</file>

<file path=ppt/tags/tag6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7"/>
</p:tagLst>
</file>

<file path=ppt/tags/tag6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8"/>
</p:tagLst>
</file>

<file path=ppt/tags/tag6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9"/>
</p:tagLst>
</file>

<file path=ppt/tags/tag6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0"/>
</p:tagLst>
</file>

<file path=ppt/tags/tag6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1"/>
</p:tagLst>
</file>

<file path=ppt/tags/tag6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4"/>
</p:tagLst>
</file>

<file path=ppt/tags/tag6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3"/>
</p:tagLst>
</file>

<file path=ppt/tags/tag6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4"/>
</p:tagLst>
</file>

<file path=ppt/tags/tag6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5"/>
</p:tagLst>
</file>

<file path=ppt/tags/tag6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5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1"/>
</p:tagLst>
</file>

<file path=ppt/tags/tag6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9"/>
</p:tagLst>
</file>

<file path=ppt/tags/tag6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0"/>
</p:tagLst>
</file>

<file path=ppt/tags/tag6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1"/>
</p:tagLst>
</file>

<file path=ppt/tags/tag6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2"/>
</p:tagLst>
</file>

<file path=ppt/tags/tag6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6"/>
</p:tagLst>
</file>

<file path=ppt/tags/tag6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7"/>
</p:tagLst>
</file>

<file path=ppt/tags/tag6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8"/>
</p:tagLst>
</file>

<file path=ppt/tags/tag6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2"/>
</p:tagLst>
</file>

<file path=ppt/tags/tag6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3"/>
</p:tagLst>
</file>

<file path=ppt/tags/tag6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2"/>
</p:tagLst>
</file>

<file path=ppt/tags/tag7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8"/>
</p:tagLst>
</file>

<file path=ppt/tags/tag7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9"/>
</p:tagLst>
</file>

<file path=ppt/tags/tag7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0"/>
</p:tagLst>
</file>

<file path=ppt/tags/tag7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1"/>
</p:tagLst>
</file>

<file path=ppt/tags/tag7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2"/>
</p:tagLst>
</file>

<file path=ppt/tags/tag7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3"/>
</p:tagLst>
</file>

<file path=ppt/tags/tag7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6"/>
</p:tagLst>
</file>

<file path=ppt/tags/tag7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5"/>
</p:tagLst>
</file>

<file path=ppt/tags/tag7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6"/>
</p:tagLst>
</file>

<file path=ppt/tags/tag7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7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3"/>
</p:tagLst>
</file>

<file path=ppt/tags/tag7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7"/>
</p:tagLst>
</file>

<file path=ppt/tags/tag7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1"/>
</p:tagLst>
</file>

<file path=ppt/tags/tag7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2"/>
</p:tagLst>
</file>

<file path=ppt/tags/tag7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3"/>
</p:tagLst>
</file>

<file path=ppt/tags/tag7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4"/>
</p:tagLst>
</file>

<file path=ppt/tags/tag7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8"/>
</p:tagLst>
</file>

<file path=ppt/tags/tag7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9"/>
</p:tagLst>
</file>

<file path=ppt/tags/tag7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0"/>
</p:tagLst>
</file>

<file path=ppt/tags/tag7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4"/>
</p:tagLst>
</file>

<file path=ppt/tags/tag7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5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4"/>
</p:tagLst>
</file>

<file path=ppt/tags/tag7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3"/>
</p:tagLst>
</file>

<file path=ppt/tags/tag7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4"/>
</p:tagLst>
</file>

<file path=ppt/tags/tag7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5"/>
</p:tagLst>
</file>

<file path=ppt/tags/tag7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8"/>
</p:tagLst>
</file>

<file path=ppt/tags/tag7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7"/>
</p:tagLst>
</file>

<file path=ppt/tags/tag7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8"/>
</p:tagLst>
</file>

<file path=ppt/tags/tag7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9"/>
</p:tagLst>
</file>

<file path=ppt/tags/tag7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9"/>
</p:tagLst>
</file>

<file path=ppt/tags/tag7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3"/>
</p:tagLst>
</file>

<file path=ppt/tags/tag7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4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5"/>
</p:tagLst>
</file>

<file path=ppt/tags/tag7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5"/>
</p:tagLst>
</file>

<file path=ppt/tags/tag7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6"/>
</p:tagLst>
</file>

<file path=ppt/tags/tag7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0"/>
</p:tagLst>
</file>

<file path=ppt/tags/tag7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1"/>
</p:tagLst>
</file>

<file path=ppt/tags/tag7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2"/>
</p:tagLst>
</file>

<file path=ppt/tags/tag7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6"/>
</p:tagLst>
</file>

<file path=ppt/tags/tag7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7"/>
</p:tagLst>
</file>

<file path=ppt/tags/tag7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2"/>
</p:tagLst>
</file>

<file path=ppt/tags/tag7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6"/>
</p:tagLst>
</file>

<file path=ppt/tags/tag7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8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6"/>
</p:tagLst>
</file>

<file path=ppt/tags/tag7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8"/>
</p:tagLst>
</file>

<file path=ppt/tags/tag7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5"/>
</p:tagLst>
</file>

<file path=ppt/tags/tag7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7"/>
</p:tagLst>
</file>

<file path=ppt/tags/tag7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9"/>
</p:tagLst>
</file>

<file path=ppt/tags/tag7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0"/>
</p:tagLst>
</file>

<file path=ppt/tags/tag7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1"/>
</p:tagLst>
</file>

<file path=ppt/tags/tag7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2"/>
</p:tagLst>
</file>

<file path=ppt/tags/tag7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3"/>
</p:tagLst>
</file>

<file path=ppt/tags/tag7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4"/>
</p:tagLst>
</file>

<file path=ppt/tags/tag7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5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7"/>
</p:tagLst>
</file>

<file path=ppt/tags/tag7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6"/>
</p:tagLst>
</file>

<file path=ppt/tags/tag7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7"/>
</p:tagLst>
</file>

<file path=ppt/tags/tag7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8"/>
</p:tagLst>
</file>

<file path=ppt/tags/tag7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9"/>
</p:tagLst>
</file>

<file path=ppt/tags/tag7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0"/>
</p:tagLst>
</file>

<file path=ppt/tags/tag7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1"/>
</p:tagLst>
</file>

<file path=ppt/tags/tag7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2"/>
</p:tagLst>
</file>

<file path=ppt/tags/tag7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3"/>
</p:tagLst>
</file>

<file path=ppt/tags/tag7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4"/>
</p:tagLst>
</file>

<file path=ppt/tags/tag7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5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8"/>
</p:tagLst>
</file>

<file path=ppt/tags/tag7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6"/>
</p:tagLst>
</file>

<file path=ppt/tags/tag7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7"/>
</p:tagLst>
</file>

<file path=ppt/tags/tag7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8"/>
</p:tagLst>
</file>

<file path=ppt/tags/tag7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9"/>
</p:tagLst>
</file>

<file path=ppt/tags/tag7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1"/>
</p:tagLst>
</file>

<file path=ppt/tags/tag7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2"/>
</p:tagLst>
</file>

<file path=ppt/tags/tag7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3"/>
</p:tagLst>
</file>

<file path=ppt/tags/tag7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6"/>
</p:tagLst>
</file>

<file path=ppt/tags/tag7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5"/>
</p:tagLst>
</file>

<file path=ppt/tags/tag7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6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9"/>
</p:tagLst>
</file>

<file path=ppt/tags/tag7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7"/>
</p:tagLst>
</file>

<file path=ppt/tags/tag7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7"/>
</p:tagLst>
</file>

<file path=ppt/tags/tag7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1"/>
</p:tagLst>
</file>

<file path=ppt/tags/tag7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2"/>
</p:tagLst>
</file>

<file path=ppt/tags/tag7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3"/>
</p:tagLst>
</file>

<file path=ppt/tags/tag7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4"/>
</p:tagLst>
</file>

<file path=ppt/tags/tag7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8"/>
</p:tagLst>
</file>

<file path=ppt/tags/tag7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9"/>
</p:tagLst>
</file>

<file path=ppt/tags/tag7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0"/>
</p:tagLst>
</file>

<file path=ppt/tags/tag7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4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00"/>
</p:tagLst>
</file>

<file path=ppt/tags/tag7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5"/>
</p:tagLst>
</file>

<file path=ppt/tags/tag7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9"/>
</p:tagLst>
</file>

<file path=ppt/tags/tag7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0"/>
</p:tagLst>
</file>

<file path=ppt/tags/tag7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1"/>
</p:tagLst>
</file>

<file path=ppt/tags/tag7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2"/>
</p:tagLst>
</file>

<file path=ppt/tags/tag7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5"/>
</p:tagLst>
</file>

<file path=ppt/tags/tag7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4"/>
</p:tagLst>
</file>

<file path=ppt/tags/tag7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5"/>
</p:tagLst>
</file>

<file path=ppt/tags/tag7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6"/>
</p:tagLst>
</file>

<file path=ppt/tags/tag7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6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01"/>
</p:tagLst>
</file>

<file path=ppt/tags/tag7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0"/>
</p:tagLst>
</file>

<file path=ppt/tags/tag7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1"/>
</p:tagLst>
</file>

<file path=ppt/tags/tag7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2"/>
</p:tagLst>
</file>

<file path=ppt/tags/tag7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3"/>
</p:tagLst>
</file>

<file path=ppt/tags/tag7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7"/>
</p:tagLst>
</file>

<file path=ppt/tags/tag7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8"/>
</p:tagLst>
</file>

<file path=ppt/tags/tag7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9"/>
</p:tagLst>
</file>

<file path=ppt/tags/tag7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3"/>
</p:tagLst>
</file>

<file path=ppt/tags/tag7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4"/>
</p:tagLst>
</file>

<file path=ppt/tags/tag7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8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02"/>
</p:tagLst>
</file>

<file path=ppt/tags/tag7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9"/>
</p:tagLst>
</file>

<file path=ppt/tags/tag7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0"/>
</p:tagLst>
</file>

<file path=ppt/tags/tag7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3"/>
</p:tagLst>
</file>

<file path=ppt/tags/tag7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2"/>
</p:tagLst>
</file>

<file path=ppt/tags/tag7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3"/>
</p:tagLst>
</file>

<file path=ppt/tags/tag7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4"/>
</p:tagLst>
</file>

<file path=ppt/tags/tag7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4"/>
</p:tagLst>
</file>

<file path=ppt/tags/tag7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8"/>
</p:tagLst>
</file>

<file path=ppt/tags/tag7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9"/>
</p:tagLst>
</file>

<file path=ppt/tags/tag7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0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03"/>
</p:tagLst>
</file>

<file path=ppt/tags/tag7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1"/>
</p:tagLst>
</file>

<file path=ppt/tags/tag7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5"/>
</p:tagLst>
</file>

<file path=ppt/tags/tag7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6"/>
</p:tagLst>
</file>

<file path=ppt/tags/tag7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7"/>
</p:tagLst>
</file>

<file path=ppt/tags/tag7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1"/>
</p:tagLst>
</file>

<file path=ppt/tags/tag7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2"/>
</p:tagLst>
</file>

<file path=ppt/tags/tag7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6"/>
</p:tagLst>
</file>

<file path=ppt/tags/tag7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3"/>
</p:tagLst>
</file>

<file path=ppt/tags/tag7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4"/>
</p:tagLst>
</file>

<file path=ppt/tags/tag7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5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04"/>
</p:tagLst>
</file>

<file path=ppt/tags/tag7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6"/>
</p:tagLst>
</file>

<file path=ppt/tags/tag7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7"/>
</p:tagLst>
</file>

<file path=ppt/tags/tag7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8"/>
</p:tagLst>
</file>

<file path=ppt/tags/tag7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1"/>
</p:tagLst>
</file>

<file path=ppt/tags/tag7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0"/>
</p:tagLst>
</file>

<file path=ppt/tags/tag7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1"/>
</p:tagLst>
</file>

<file path=ppt/tags/tag7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2"/>
</p:tagLst>
</file>

<file path=ppt/tags/tag7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2"/>
</p:tagLst>
</file>

<file path=ppt/tags/tag7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6"/>
</p:tagLst>
</file>

<file path=ppt/tags/tag7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7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05"/>
</p:tagLst>
</file>

<file path=ppt/tags/tag7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8"/>
</p:tagLst>
</file>

<file path=ppt/tags/tag7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9"/>
</p:tagLst>
</file>

<file path=ppt/tags/tag7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3"/>
</p:tagLst>
</file>

<file path=ppt/tags/tag7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4"/>
</p:tagLst>
</file>

<file path=ppt/tags/tag7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5"/>
</p:tagLst>
</file>

<file path=ppt/tags/tag7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9"/>
</p:tagLst>
</file>

<file path=ppt/tags/tag7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0"/>
</p:tagLst>
</file>

<file path=ppt/tags/tag7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8"/>
</p:tagLst>
</file>

<file path=ppt/tags/tag7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5"/>
</p:tagLst>
</file>

<file path=ppt/tags/tag7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6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06"/>
</p:tagLst>
</file>

<file path=ppt/tags/tag7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7"/>
</p:tagLst>
</file>

<file path=ppt/tags/tag7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8"/>
</p:tagLst>
</file>

<file path=ppt/tags/tag7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9"/>
</p:tagLst>
</file>

<file path=ppt/tags/tag7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0"/>
</p:tagLst>
</file>

<file path=ppt/tags/tag7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3"/>
</p:tagLst>
</file>

<file path=ppt/tags/tag7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2"/>
</p:tagLst>
</file>

<file path=ppt/tags/tag7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3"/>
</p:tagLst>
</file>

<file path=ppt/tags/tag7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4"/>
</p:tagLst>
</file>

<file path=ppt/tags/tag7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4"/>
</p:tagLst>
</file>

<file path=ppt/tags/tag7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8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07"/>
</p:tagLst>
</file>

<file path=ppt/tags/tag7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9"/>
</p:tagLst>
</file>

<file path=ppt/tags/tag7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0"/>
</p:tagLst>
</file>

<file path=ppt/tags/tag7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1"/>
</p:tagLst>
</file>

<file path=ppt/tags/tag7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5"/>
</p:tagLst>
</file>

<file path=ppt/tags/tag7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6"/>
</p:tagLst>
</file>

<file path=ppt/tags/tag7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7"/>
</p:tagLst>
</file>

<file path=ppt/tags/tag7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1"/>
</p:tagLst>
</file>

<file path=ppt/tags/tag7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2"/>
</p:tagLst>
</file>

<file path=ppt/tags/tag7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0"/>
</p:tagLst>
</file>

<file path=ppt/tags/tag7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1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09"/>
</p:tagLst>
</file>

<file path=ppt/tags/tag7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2"/>
</p:tagLst>
</file>

<file path=ppt/tags/tag7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5"/>
</p:tagLst>
</file>

<file path=ppt/tags/tag7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4"/>
</p:tagLst>
</file>

<file path=ppt/tags/tag7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5"/>
</p:tagLst>
</file>

<file path=ppt/tags/tag7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6"/>
</p:tagLst>
</file>

<file path=ppt/tags/tag7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6"/>
</p:tagLst>
</file>

<file path=ppt/tags/tag7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0"/>
</p:tagLst>
</file>

<file path=ppt/tags/tag7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1"/>
</p:tagLst>
</file>

<file path=ppt/tags/tag7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2"/>
</p:tagLst>
</file>

<file path=ppt/tags/tag7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3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10"/>
</p:tagLst>
</file>

<file path=ppt/tags/tag7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7"/>
</p:tagLst>
</file>

<file path=ppt/tags/tag7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8"/>
</p:tagLst>
</file>

<file path=ppt/tags/tag7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9"/>
</p:tagLst>
</file>

<file path=ppt/tags/tag7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3"/>
</p:tagLst>
</file>

<file path=ppt/tags/tag7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4"/>
</p:tagLst>
</file>

<file path=ppt/tags/tag7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9"/>
</p:tagLst>
</file>

<file path=ppt/tags/tag7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3"/>
</p:tagLst>
</file>

<file path=ppt/tags/tag7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5"/>
</p:tagLst>
</file>

<file path=ppt/tags/tag7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5"/>
</p:tagLst>
</file>

<file path=ppt/tags/tag7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2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11"/>
</p:tagLst>
</file>

<file path=ppt/tags/tag7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4"/>
</p:tagLst>
</file>

<file path=ppt/tags/tag7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6"/>
</p:tagLst>
</file>

<file path=ppt/tags/tag7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7"/>
</p:tagLst>
</file>

<file path=ppt/tags/tag7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8"/>
</p:tagLst>
</file>

<file path=ppt/tags/tag7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9"/>
</p:tagLst>
</file>

<file path=ppt/tags/tag7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0"/>
</p:tagLst>
</file>

<file path=ppt/tags/tag7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1"/>
</p:tagLst>
</file>

<file path=ppt/tags/tag7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2"/>
</p:tagLst>
</file>

<file path=ppt/tags/tag7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3"/>
</p:tagLst>
</file>

<file path=ppt/tags/tag7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4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14"/>
</p:tagLst>
</file>

<file path=ppt/tags/tag7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5"/>
</p:tagLst>
</file>

<file path=ppt/tags/tag7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6"/>
</p:tagLst>
</file>

<file path=ppt/tags/tag7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7"/>
</p:tagLst>
</file>

<file path=ppt/tags/tag7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8"/>
</p:tagLst>
</file>

<file path=ppt/tags/tag7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9"/>
</p:tagLst>
</file>

<file path=ppt/tags/tag7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0"/>
</p:tagLst>
</file>

<file path=ppt/tags/tag7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1"/>
</p:tagLst>
</file>

<file path=ppt/tags/tag7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2"/>
</p:tagLst>
</file>

<file path=ppt/tags/tag7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3"/>
</p:tagLst>
</file>

<file path=ppt/tags/tag7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4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23"/>
</p:tagLst>
</file>

<file path=ppt/tags/tag7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5"/>
</p:tagLst>
</file>

<file path=ppt/tags/tag7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6"/>
</p:tagLst>
</file>

<file path=ppt/tags/tag7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8"/>
</p:tagLst>
</file>

<file path=ppt/tags/tag7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9"/>
</p:tagLst>
</file>

<file path=ppt/tags/tag7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0"/>
</p:tagLst>
</file>

<file path=ppt/tags/tag7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3"/>
</p:tagLst>
</file>

<file path=ppt/tags/tag7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2"/>
</p:tagLst>
</file>

<file path=ppt/tags/tag7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3"/>
</p:tagLst>
</file>

<file path=ppt/tags/tag7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4"/>
</p:tagLst>
</file>

<file path=ppt/tags/tag7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4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24"/>
</p:tagLst>
</file>

<file path=ppt/tags/tag7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8"/>
</p:tagLst>
</file>

<file path=ppt/tags/tag7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9"/>
</p:tagLst>
</file>

<file path=ppt/tags/tag7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0"/>
</p:tagLst>
</file>

<file path=ppt/tags/tag7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1"/>
</p:tagLst>
</file>

<file path=ppt/tags/tag7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5"/>
</p:tagLst>
</file>

<file path=ppt/tags/tag7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6"/>
</p:tagLst>
</file>

<file path=ppt/tags/tag7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7"/>
</p:tagLst>
</file>

<file path=ppt/tags/tag7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1"/>
</p:tagLst>
</file>

<file path=ppt/tags/tag7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2"/>
</p:tagLst>
</file>

<file path=ppt/tags/tag7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6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25"/>
</p:tagLst>
</file>

<file path=ppt/tags/tag7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7"/>
</p:tagLst>
</file>

<file path=ppt/tags/tag7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8"/>
</p:tagLst>
</file>

<file path=ppt/tags/tag7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9"/>
</p:tagLst>
</file>

<file path=ppt/tags/tag7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2"/>
</p:tagLst>
</file>

<file path=ppt/tags/tag7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1"/>
</p:tagLst>
</file>

<file path=ppt/tags/tag7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2"/>
</p:tagLst>
</file>

<file path=ppt/tags/tag7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3"/>
</p:tagLst>
</file>

<file path=ppt/tags/tag7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3"/>
</p:tagLst>
</file>

<file path=ppt/tags/tag7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7"/>
</p:tagLst>
</file>

<file path=ppt/tags/tag7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8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15"/>
</p:tagLst>
</file>

<file path=ppt/tags/tag7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9"/>
</p:tagLst>
</file>

<file path=ppt/tags/tag7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0"/>
</p:tagLst>
</file>

<file path=ppt/tags/tag7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4"/>
</p:tagLst>
</file>

<file path=ppt/tags/tag7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5"/>
</p:tagLst>
</file>

<file path=ppt/tags/tag7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6"/>
</p:tagLst>
</file>

<file path=ppt/tags/tag7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0"/>
</p:tagLst>
</file>

<file path=ppt/tags/tag7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1"/>
</p:tagLst>
</file>

<file path=ppt/tags/tag7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5"/>
</p:tagLst>
</file>

<file path=ppt/tags/tag7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6"/>
</p:tagLst>
</file>

<file path=ppt/tags/tag7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7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19"/>
</p:tagLst>
</file>

<file path=ppt/tags/tag7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0"/>
</p:tagLst>
</file>

<file path=ppt/tags/tag7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9"/>
</p:tagLst>
</file>

<file path=ppt/tags/tag7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0"/>
</p:tagLst>
</file>

<file path=ppt/tags/tag7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1"/>
</p:tagLst>
</file>

<file path=ppt/tags/tag7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1"/>
</p:tagLst>
</file>

<file path=ppt/tags/tag7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5"/>
</p:tagLst>
</file>

<file path=ppt/tags/tag7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6"/>
</p:tagLst>
</file>

<file path=ppt/tags/tag7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7"/>
</p:tagLst>
</file>

<file path=ppt/tags/tag7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8"/>
</p:tagLst>
</file>

<file path=ppt/tags/tag7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2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20"/>
</p:tagLst>
</file>

<file path=ppt/tags/tag7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3"/>
</p:tagLst>
</file>

<file path=ppt/tags/tag7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4"/>
</p:tagLst>
</file>

<file path=ppt/tags/tag7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8"/>
</p:tagLst>
</file>

<file path=ppt/tags/tag7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9"/>
</p:tagLst>
</file>

<file path=ppt/tags/tag7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3"/>
</p:tagLst>
</file>

<file path=ppt/tags/tag7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0"/>
</p:tagLst>
</file>

<file path=ppt/tags/tag7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1"/>
</p:tagLst>
</file>

<file path=ppt/tags/tag7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2"/>
</p:tagLst>
</file>

<file path=ppt/tags/tag7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3"/>
</p:tagLst>
</file>

<file path=ppt/tags/tag7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4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21"/>
</p:tagLst>
</file>

<file path=ppt/tags/tag7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5"/>
</p:tagLst>
</file>

<file path=ppt/tags/tag7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8"/>
</p:tagLst>
</file>

<file path=ppt/tags/tag7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7"/>
</p:tagLst>
</file>

<file path=ppt/tags/tag7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8"/>
</p:tagLst>
</file>

<file path=ppt/tags/tag7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9"/>
</p:tagLst>
</file>

<file path=ppt/tags/tag7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9"/>
</p:tagLst>
</file>

<file path=ppt/tags/tag7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3"/>
</p:tagLst>
</file>

<file path=ppt/tags/tag7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4"/>
</p:tagLst>
</file>

<file path=ppt/tags/tag7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5"/>
</p:tagLst>
</file>

<file path=ppt/tags/tag7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6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22"/>
</p:tagLst>
</file>

<file path=ppt/tags/tag7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0"/>
</p:tagLst>
</file>

<file path=ppt/tags/tag7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1"/>
</p:tagLst>
</file>

<file path=ppt/tags/tag7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2"/>
</p:tagLst>
</file>

<file path=ppt/tags/tag7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6"/>
</p:tagLst>
</file>

<file path=ppt/tags/tag7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7"/>
</p:tagLst>
</file>

<file path=ppt/tags/tag7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5"/>
</p:tagLst>
</file>

<file path=ppt/tags/tag7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2"/>
</p:tagLst>
</file>

<file path=ppt/tags/tag7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3"/>
</p:tagLst>
</file>

<file path=ppt/tags/tag7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4"/>
</p:tagLst>
</file>

<file path=ppt/tags/tag7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5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16"/>
</p:tagLst>
</file>

<file path=ppt/tags/tag7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6"/>
</p:tagLst>
</file>

<file path=ppt/tags/tag7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7"/>
</p:tagLst>
</file>

<file path=ppt/tags/tag7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0"/>
</p:tagLst>
</file>

<file path=ppt/tags/tag7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9"/>
</p:tagLst>
</file>

<file path=ppt/tags/tag7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0"/>
</p:tagLst>
</file>

<file path=ppt/tags/tag7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1"/>
</p:tagLst>
</file>

<file path=ppt/tags/tag7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1"/>
</p:tagLst>
</file>

<file path=ppt/tags/tag7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5"/>
</p:tagLst>
</file>

<file path=ppt/tags/tag7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6"/>
</p:tagLst>
</file>

<file path=ppt/tags/tag7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7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17"/>
</p:tagLst>
</file>

<file path=ppt/tags/tag7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8"/>
</p:tagLst>
</file>

<file path=ppt/tags/tag7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2"/>
</p:tagLst>
</file>

<file path=ppt/tags/tag7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3"/>
</p:tagLst>
</file>

<file path=ppt/tags/tag7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4"/>
</p:tagLst>
</file>

<file path=ppt/tags/tag7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8"/>
</p:tagLst>
</file>

<file path=ppt/tags/tag7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9"/>
</p:tagLst>
</file>

<file path=ppt/tags/tag7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7"/>
</p:tagLst>
</file>

<file path=ppt/tags/tag7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8"/>
</p:tagLst>
</file>

<file path=ppt/tags/tag7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9"/>
</p:tagLst>
</file>

<file path=ppt/tags/tag7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2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18"/>
</p:tagLst>
</file>

<file path=ppt/tags/tag7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1"/>
</p:tagLst>
</file>

<file path=ppt/tags/tag7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2"/>
</p:tagLst>
</file>

<file path=ppt/tags/tag7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3"/>
</p:tagLst>
</file>

<file path=ppt/tags/tag7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3"/>
</p:tagLst>
</file>

<file path=ppt/tags/tag7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7"/>
</p:tagLst>
</file>

<file path=ppt/tags/tag7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8"/>
</p:tagLst>
</file>

<file path=ppt/tags/tag7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9"/>
</p:tagLst>
</file>

<file path=ppt/tags/tag7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0"/>
</p:tagLst>
</file>

<file path=ppt/tags/tag7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4"/>
</p:tagLst>
</file>

<file path=ppt/tags/tag7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5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12"/>
</p:tagLst>
</file>

<file path=ppt/tags/tag7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6"/>
</p:tagLst>
</file>

<file path=ppt/tags/tag7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0"/>
</p:tagLst>
</file>

<file path=ppt/tags/tag7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1"/>
</p:tagLst>
</file>

<file path=ppt/tags/tag7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6"/>
</p:tagLst>
</file>

<file path=ppt/tags/tag7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0"/>
</p:tagLst>
</file>

<file path=ppt/tags/tag7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2"/>
</p:tagLst>
</file>

<file path=ppt/tags/tag7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2"/>
</p:tagLst>
</file>

<file path=ppt/tags/tag7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9"/>
</p:tagLst>
</file>

<file path=ppt/tags/tag7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1"/>
</p:tagLst>
</file>

<file path=ppt/tags/tag7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3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13"/>
</p:tagLst>
</file>

<file path=ppt/tags/tag7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4"/>
</p:tagLst>
</file>

<file path=ppt/tags/tag7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5"/>
</p:tagLst>
</file>

<file path=ppt/tags/tag7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6"/>
</p:tagLst>
</file>

<file path=ppt/tags/tag7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7"/>
</p:tagLst>
</file>

<file path=ppt/tags/tag7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8"/>
</p:tagLst>
</file>

<file path=ppt/tags/tag7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9"/>
</p:tagLst>
</file>

<file path=ppt/tags/tag7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0"/>
</p:tagLst>
</file>

<file path=ppt/tags/tag7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1"/>
</p:tagLst>
</file>

<file path=ppt/tags/tag7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2"/>
</p:tagLst>
</file>

<file path=ppt/tags/tag7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3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27"/>
</p:tagLst>
</file>

<file path=ppt/tags/tag7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4"/>
</p:tagLst>
</file>

<file path=ppt/tags/tag7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5"/>
</p:tagLst>
</file>

<file path=ppt/tags/tag7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6"/>
</p:tagLst>
</file>

<file path=ppt/tags/tag7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7"/>
</p:tagLst>
</file>

<file path=ppt/tags/tag7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8"/>
</p:tagLst>
</file>

<file path=ppt/tags/tag7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9"/>
</p:tagLst>
</file>

<file path=ppt/tags/tag7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0"/>
</p:tagLst>
</file>

<file path=ppt/tags/tag7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1"/>
</p:tagLst>
</file>

<file path=ppt/tags/tag7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2"/>
</p:tagLst>
</file>

<file path=ppt/tags/tag7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3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28"/>
</p:tagLst>
</file>

<file path=ppt/tags/tag7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5"/>
</p:tagLst>
</file>

<file path=ppt/tags/tag7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6"/>
</p:tagLst>
</file>

<file path=ppt/tags/tag7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7"/>
</p:tagLst>
</file>

<file path=ppt/tags/tag7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0"/>
</p:tagLst>
</file>

<file path=ppt/tags/tag7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9"/>
</p:tagLst>
</file>

<file path=ppt/tags/tag7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0"/>
</p:tagLst>
</file>

<file path=ppt/tags/tag7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1"/>
</p:tagLst>
</file>

<file path=ppt/tags/tag7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1"/>
</p:tagLst>
</file>

<file path=ppt/tags/tag7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5"/>
</p:tagLst>
</file>

<file path=ppt/tags/tag7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6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29"/>
</p:tagLst>
</file>

<file path=ppt/tags/tag7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7"/>
</p:tagLst>
</file>

<file path=ppt/tags/tag7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8"/>
</p:tagLst>
</file>

<file path=ppt/tags/tag7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2"/>
</p:tagLst>
</file>

<file path=ppt/tags/tag7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3"/>
</p:tagLst>
</file>

<file path=ppt/tags/tag7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4"/>
</p:tagLst>
</file>

<file path=ppt/tags/tag7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8"/>
</p:tagLst>
</file>

<file path=ppt/tags/tag7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9"/>
</p:tagLst>
</file>

<file path=ppt/tags/tag7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3"/>
</p:tagLst>
</file>

<file path=ppt/tags/tag7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4"/>
</p:tagLst>
</file>

<file path=ppt/tags/tag7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5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30"/>
</p:tagLst>
</file>

<file path=ppt/tags/tag7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6"/>
</p:tagLst>
</file>

<file path=ppt/tags/tag7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9"/>
</p:tagLst>
</file>

<file path=ppt/tags/tag7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8"/>
</p:tagLst>
</file>

<file path=ppt/tags/tag7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9"/>
</p:tagLst>
</file>

<file path=ppt/tags/tag7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0"/>
</p:tagLst>
</file>

<file path=ppt/tags/tag7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0"/>
</p:tagLst>
</file>

<file path=ppt/tags/tag7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4"/>
</p:tagLst>
</file>

<file path=ppt/tags/tag7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5"/>
</p:tagLst>
</file>

<file path=ppt/tags/tag7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6"/>
</p:tagLst>
</file>

<file path=ppt/tags/tag7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7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33"/>
</p:tagLst>
</file>

<file path=ppt/tags/tag7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1"/>
</p:tagLst>
</file>

<file path=ppt/tags/tag7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2"/>
</p:tagLst>
</file>

<file path=ppt/tags/tag7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3"/>
</p:tagLst>
</file>

<file path=ppt/tags/tag7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7"/>
</p:tagLst>
</file>

<file path=ppt/tags/tag7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8"/>
</p:tagLst>
</file>

<file path=ppt/tags/tag7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2"/>
</p:tagLst>
</file>

<file path=ppt/tags/tag7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3"/>
</p:tagLst>
</file>

<file path=ppt/tags/tag7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4"/>
</p:tagLst>
</file>

<file path=ppt/tags/tag7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7"/>
</p:tagLst>
</file>

<file path=ppt/tags/tag7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6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42"/>
</p:tagLst>
</file>

<file path=ppt/tags/tag7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7"/>
</p:tagLst>
</file>

<file path=ppt/tags/tag7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8"/>
</p:tagLst>
</file>

<file path=ppt/tags/tag7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8"/>
</p:tagLst>
</file>

<file path=ppt/tags/tag7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2"/>
</p:tagLst>
</file>

<file path=ppt/tags/tag7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3"/>
</p:tagLst>
</file>

<file path=ppt/tags/tag7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4"/>
</p:tagLst>
</file>

<file path=ppt/tags/tag7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5"/>
</p:tagLst>
</file>

<file path=ppt/tags/tag7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9"/>
</p:tagLst>
</file>

<file path=ppt/tags/tag7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0"/>
</p:tagLst>
</file>

<file path=ppt/tags/tag7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1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43"/>
</p:tagLst>
</file>

<file path=ppt/tags/tag7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5"/>
</p:tagLst>
</file>

<file path=ppt/tags/tag7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6"/>
</p:tagLst>
</file>

<file path=ppt/tags/tag7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0"/>
</p:tagLst>
</file>

<file path=ppt/tags/tag7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7"/>
</p:tagLst>
</file>

<file path=ppt/tags/tag7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8"/>
</p:tagLst>
</file>

<file path=ppt/tags/tag7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9"/>
</p:tagLst>
</file>

<file path=ppt/tags/tag7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0"/>
</p:tagLst>
</file>

<file path=ppt/tags/tag7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1"/>
</p:tagLst>
</file>

<file path=ppt/tags/tag7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2"/>
</p:tagLst>
</file>

<file path=ppt/tags/tag7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5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44"/>
</p:tagLst>
</file>

<file path=ppt/tags/tag7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4"/>
</p:tagLst>
</file>

<file path=ppt/tags/tag7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5"/>
</p:tagLst>
</file>

<file path=ppt/tags/tag7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6"/>
</p:tagLst>
</file>

<file path=ppt/tags/tag7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6"/>
</p:tagLst>
</file>

<file path=ppt/tags/tag7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0"/>
</p:tagLst>
</file>

<file path=ppt/tags/tag7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1"/>
</p:tagLst>
</file>

<file path=ppt/tags/tag7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2"/>
</p:tagLst>
</file>

<file path=ppt/tags/tag7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3"/>
</p:tagLst>
</file>

<file path=ppt/tags/tag7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7"/>
</p:tagLst>
</file>

<file path=ppt/tags/tag7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8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34"/>
</p:tagLst>
</file>

<file path=ppt/tags/tag7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9"/>
</p:tagLst>
</file>

<file path=ppt/tags/tag7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3"/>
</p:tagLst>
</file>

<file path=ppt/tags/tag7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4"/>
</p:tagLst>
</file>

<file path=ppt/tags/tag7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2"/>
</p:tagLst>
</file>

<file path=ppt/tags/tag7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9"/>
</p:tagLst>
</file>

<file path=ppt/tags/tag7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0"/>
</p:tagLst>
</file>

<file path=ppt/tags/tag7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1"/>
</p:tagLst>
</file>

<file path=ppt/tags/tag7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2"/>
</p:tagLst>
</file>

<file path=ppt/tags/tag7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3"/>
</p:tagLst>
</file>

<file path=ppt/tags/tag7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4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38"/>
</p:tagLst>
</file>

<file path=ppt/tags/tag7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7"/>
</p:tagLst>
</file>

<file path=ppt/tags/tag7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6"/>
</p:tagLst>
</file>

<file path=ppt/tags/tag7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7"/>
</p:tagLst>
</file>

<file path=ppt/tags/tag7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8"/>
</p:tagLst>
</file>

<file path=ppt/tags/tag7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8"/>
</p:tagLst>
</file>

<file path=ppt/tags/tag7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2"/>
</p:tagLst>
</file>

<file path=ppt/tags/tag7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3"/>
</p:tagLst>
</file>

<file path=ppt/tags/tag7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4"/>
</p:tagLst>
</file>

<file path=ppt/tags/tag7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5"/>
</p:tagLst>
</file>

<file path=ppt/tags/tag7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9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39"/>
</p:tagLst>
</file>

<file path=ppt/tags/tag7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0"/>
</p:tagLst>
</file>

<file path=ppt/tags/tag7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1"/>
</p:tagLst>
</file>

<file path=ppt/tags/tag7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5"/>
</p:tagLst>
</file>

<file path=ppt/tags/tag7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6"/>
</p:tagLst>
</file>

<file path=ppt/tags/tag7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4"/>
</p:tagLst>
</file>

<file path=ppt/tags/tag7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5"/>
</p:tagLst>
</file>

<file path=ppt/tags/tag7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6"/>
</p:tagLst>
</file>

<file path=ppt/tags/tag7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9"/>
</p:tagLst>
</file>

<file path=ppt/tags/tag7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8"/>
</p:tagLst>
</file>

<file path=ppt/tags/tag7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9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40"/>
</p:tagLst>
</file>

<file path=ppt/tags/tag7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0"/>
</p:tagLst>
</file>

<file path=ppt/tags/tag7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0"/>
</p:tagLst>
</file>

<file path=ppt/tags/tag7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4"/>
</p:tagLst>
</file>

<file path=ppt/tags/tag7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5"/>
</p:tagLst>
</file>

<file path=ppt/tags/tag7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6"/>
</p:tagLst>
</file>

<file path=ppt/tags/tag7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7"/>
</p:tagLst>
</file>

<file path=ppt/tags/tag7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1"/>
</p:tagLst>
</file>

<file path=ppt/tags/tag7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2"/>
</p:tagLst>
</file>

<file path=ppt/tags/tag7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3"/>
</p:tagLst>
</file>

<file path=ppt/tags/tag7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7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41"/>
</p:tagLst>
</file>

<file path=ppt/tags/tag7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8"/>
</p:tagLst>
</file>

<file path=ppt/tags/tag7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3"/>
</p:tagLst>
</file>

<file path=ppt/tags/tag7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7"/>
</p:tagLst>
</file>

<file path=ppt/tags/tag7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9"/>
</p:tagLst>
</file>

<file path=ppt/tags/tag7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9"/>
</p:tagLst>
</file>

<file path=ppt/tags/tag7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6"/>
</p:tagLst>
</file>

<file path=ppt/tags/tag7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8"/>
</p:tagLst>
</file>

<file path=ppt/tags/tag7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0"/>
</p:tagLst>
</file>

<file path=ppt/tags/tag7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1"/>
</p:tagLst>
</file>

<file path=ppt/tags/tag7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2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35"/>
</p:tagLst>
</file>

<file path=ppt/tags/tag7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3"/>
</p:tagLst>
</file>

<file path=ppt/tags/tag7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4"/>
</p:tagLst>
</file>

<file path=ppt/tags/tag7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5"/>
</p:tagLst>
</file>

<file path=ppt/tags/tag7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6"/>
</p:tagLst>
</file>

<file path=ppt/tags/tag7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7"/>
</p:tagLst>
</file>

<file path=ppt/tags/tag7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8"/>
</p:tagLst>
</file>

<file path=ppt/tags/tag7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9"/>
</p:tagLst>
</file>

<file path=ppt/tags/tag7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0"/>
</p:tagLst>
</file>

<file path=ppt/tags/tag7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1"/>
</p:tagLst>
</file>

<file path=ppt/tags/tag7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2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36"/>
</p:tagLst>
</file>

<file path=ppt/tags/tag7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3"/>
</p:tagLst>
</file>

<file path=ppt/tags/tag7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4"/>
</p:tagLst>
</file>

<file path=ppt/tags/tag7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5"/>
</p:tagLst>
</file>

<file path=ppt/tags/tag7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6"/>
</p:tagLst>
</file>

<file path=ppt/tags/tag7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7"/>
</p:tagLst>
</file>

<file path=ppt/tags/tag7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8"/>
</p:tagLst>
</file>

<file path=ppt/tags/tag7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9"/>
</p:tagLst>
</file>

<file path=ppt/tags/tag7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0"/>
</p:tagLst>
</file>

<file path=ppt/tags/tag7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2"/>
</p:tagLst>
</file>

<file path=ppt/tags/tag7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3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37"/>
</p:tagLst>
</file>

<file path=ppt/tags/tag7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4"/>
</p:tagLst>
</file>

<file path=ppt/tags/tag7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7"/>
</p:tagLst>
</file>

<file path=ppt/tags/tag7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6"/>
</p:tagLst>
</file>

<file path=ppt/tags/tag7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7"/>
</p:tagLst>
</file>

<file path=ppt/tags/tag7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8"/>
</p:tagLst>
</file>

<file path=ppt/tags/tag7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8"/>
</p:tagLst>
</file>

<file path=ppt/tags/tag7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2"/>
</p:tagLst>
</file>

<file path=ppt/tags/tag7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3"/>
</p:tagLst>
</file>

<file path=ppt/tags/tag7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4"/>
</p:tagLst>
</file>

<file path=ppt/tags/tag7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5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31"/>
</p:tagLst>
</file>

<file path=ppt/tags/tag7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9"/>
</p:tagLst>
</file>

<file path=ppt/tags/tag7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0"/>
</p:tagLst>
</file>

<file path=ppt/tags/tag7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1"/>
</p:tagLst>
</file>

<file path=ppt/tags/tag7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5"/>
</p:tagLst>
</file>

<file path=ppt/tags/tag7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6"/>
</p:tagLst>
</file>

<file path=ppt/tags/tag7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0"/>
</p:tagLst>
</file>

<file path=ppt/tags/tag7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1"/>
</p:tagLst>
</file>

<file path=ppt/tags/tag7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2"/>
</p:tagLst>
</file>

<file path=ppt/tags/tag7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3"/>
</p:tagLst>
</file>

<file path=ppt/tags/tag7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6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32"/>
</p:tagLst>
</file>

<file path=ppt/tags/tag7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5"/>
</p:tagLst>
</file>

<file path=ppt/tags/tag7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6"/>
</p:tagLst>
</file>

<file path=ppt/tags/tag7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7"/>
</p:tagLst>
</file>

<file path=ppt/tags/tag7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7"/>
</p:tagLst>
</file>

<file path=ppt/tags/tag7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1"/>
</p:tagLst>
</file>

<file path=ppt/tags/tag7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2"/>
</p:tagLst>
</file>

<file path=ppt/tags/tag7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3"/>
</p:tagLst>
</file>

<file path=ppt/tags/tag7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4"/>
</p:tagLst>
</file>

<file path=ppt/tags/tag7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8"/>
</p:tagLst>
</file>

<file path=ppt/tags/tag7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9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46"/>
</p:tagLst>
</file>

<file path=ppt/tags/tag7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0"/>
</p:tagLst>
</file>

<file path=ppt/tags/tag7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4"/>
</p:tagLst>
</file>

<file path=ppt/tags/tag7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5"/>
</p:tagLst>
</file>

<file path=ppt/tags/tag7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9"/>
</p:tagLst>
</file>

<file path=ppt/tags/tag7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0"/>
</p:tagLst>
</file>

<file path=ppt/tags/tag7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1"/>
</p:tagLst>
</file>

<file path=ppt/tags/tag7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4"/>
</p:tagLst>
</file>

<file path=ppt/tags/tag7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3"/>
</p:tagLst>
</file>

<file path=ppt/tags/tag7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4"/>
</p:tagLst>
</file>

<file path=ppt/tags/tag7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5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47"/>
</p:tagLst>
</file>

<file path=ppt/tags/tag7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5"/>
</p:tagLst>
</file>

<file path=ppt/tags/tag7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9"/>
</p:tagLst>
</file>

<file path=ppt/tags/tag7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0"/>
</p:tagLst>
</file>

<file path=ppt/tags/tag7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1"/>
</p:tagLst>
</file>

<file path=ppt/tags/tag7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2"/>
</p:tagLst>
</file>

<file path=ppt/tags/tag7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6"/>
</p:tagLst>
</file>

<file path=ppt/tags/tag7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7"/>
</p:tagLst>
</file>

<file path=ppt/tags/tag7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8"/>
</p:tagLst>
</file>

<file path=ppt/tags/tag7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2"/>
</p:tagLst>
</file>

<file path=ppt/tags/tag7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3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48"/>
</p:tagLst>
</file>

<file path=ppt/tags/tag7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7"/>
</p:tagLst>
</file>

<file path=ppt/tags/tag7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4"/>
</p:tagLst>
</file>

<file path=ppt/tags/tag7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5"/>
</p:tagLst>
</file>

<file path=ppt/tags/tag7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6"/>
</p:tagLst>
</file>

<file path=ppt/tags/tag7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7"/>
</p:tagLst>
</file>

<file path=ppt/tags/tag7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8"/>
</p:tagLst>
</file>

<file path=ppt/tags/tag7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9"/>
</p:tagLst>
</file>

<file path=ppt/tags/tag7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2"/>
</p:tagLst>
</file>

<file path=ppt/tags/tag7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1"/>
</p:tagLst>
</file>

<file path=ppt/tags/tag7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2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1"/>
</p:tagLst>
</file>

<file path=ppt/tags/tag7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3"/>
</p:tagLst>
</file>

<file path=ppt/tags/tag7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3"/>
</p:tagLst>
</file>

<file path=ppt/tags/tag7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7"/>
</p:tagLst>
</file>

<file path=ppt/tags/tag7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8"/>
</p:tagLst>
</file>

<file path=ppt/tags/tag7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9"/>
</p:tagLst>
</file>

<file path=ppt/tags/tag7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0"/>
</p:tagLst>
</file>

<file path=ppt/tags/tag7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4"/>
</p:tagLst>
</file>

<file path=ppt/tags/tag7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5"/>
</p:tagLst>
</file>

<file path=ppt/tags/tag7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6"/>
</p:tagLst>
</file>

<file path=ppt/tags/tag7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0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60"/>
</p:tagLst>
</file>

<file path=ppt/tags/tag7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1"/>
</p:tagLst>
</file>

<file path=ppt/tags/tag7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9"/>
</p:tagLst>
</file>

<file path=ppt/tags/tag7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6"/>
</p:tagLst>
</file>

<file path=ppt/tags/tag7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7"/>
</p:tagLst>
</file>

<file path=ppt/tags/tag7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8"/>
</p:tagLst>
</file>

<file path=ppt/tags/tag7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9"/>
</p:tagLst>
</file>

<file path=ppt/tags/tag7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0"/>
</p:tagLst>
</file>

<file path=ppt/tags/tag7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1"/>
</p:tagLst>
</file>

<file path=ppt/tags/tag7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4"/>
</p:tagLst>
</file>

<file path=ppt/tags/tag7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3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61"/>
</p:tagLst>
</file>

<file path=ppt/tags/tag7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4"/>
</p:tagLst>
</file>

<file path=ppt/tags/tag7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5"/>
</p:tagLst>
</file>

<file path=ppt/tags/tag7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5"/>
</p:tagLst>
</file>

<file path=ppt/tags/tag7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9"/>
</p:tagLst>
</file>

<file path=ppt/tags/tag7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0"/>
</p:tagLst>
</file>

<file path=ppt/tags/tag7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1"/>
</p:tagLst>
</file>

<file path=ppt/tags/tag7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2"/>
</p:tagLst>
</file>

<file path=ppt/tags/tag7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6"/>
</p:tagLst>
</file>

<file path=ppt/tags/tag7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7"/>
</p:tagLst>
</file>

<file path=ppt/tags/tag7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8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62"/>
</p:tagLst>
</file>

<file path=ppt/tags/tag7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2"/>
</p:tagLst>
</file>

<file path=ppt/tags/tag7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3"/>
</p:tagLst>
</file>

<file path=ppt/tags/tag7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1"/>
</p:tagLst>
</file>

<file path=ppt/tags/tag7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2"/>
</p:tagLst>
</file>

<file path=ppt/tags/tag7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3"/>
</p:tagLst>
</file>

<file path=ppt/tags/tag7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6"/>
</p:tagLst>
</file>

<file path=ppt/tags/tag7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5"/>
</p:tagLst>
</file>

<file path=ppt/tags/tag7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6"/>
</p:tagLst>
</file>

<file path=ppt/tags/tag7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7"/>
</p:tagLst>
</file>

<file path=ppt/tags/tag7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7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2"/>
</p:tagLst>
</file>

<file path=ppt/tags/tag7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1"/>
</p:tagLst>
</file>

<file path=ppt/tags/tag7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2"/>
</p:tagLst>
</file>

<file path=ppt/tags/tag7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3"/>
</p:tagLst>
</file>

<file path=ppt/tags/tag7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4"/>
</p:tagLst>
</file>

<file path=ppt/tags/tag7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8"/>
</p:tagLst>
</file>

<file path=ppt/tags/tag7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9"/>
</p:tagLst>
</file>

<file path=ppt/tags/tag7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0"/>
</p:tagLst>
</file>

<file path=ppt/tags/tag7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4"/>
</p:tagLst>
</file>

<file path=ppt/tags/tag7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5"/>
</p:tagLst>
</file>

<file path=ppt/tags/tag7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0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6"/>
</p:tagLst>
</file>

<file path=ppt/tags/tag7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4"/>
</p:tagLst>
</file>

<file path=ppt/tags/tag7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6"/>
</p:tagLst>
</file>

<file path=ppt/tags/tag7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6"/>
</p:tagLst>
</file>

<file path=ppt/tags/tag7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3"/>
</p:tagLst>
</file>

<file path=ppt/tags/tag7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5"/>
</p:tagLst>
</file>

<file path=ppt/tags/tag7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7"/>
</p:tagLst>
</file>

<file path=ppt/tags/tag7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8"/>
</p:tagLst>
</file>

<file path=ppt/tags/tag7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9"/>
</p:tagLst>
</file>

<file path=ppt/tags/tag7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0"/>
</p:tagLst>
</file>

<file path=ppt/tags/tag7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1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7"/>
</p:tagLst>
</file>

<file path=ppt/tags/tag7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2"/>
</p:tagLst>
</file>

<file path=ppt/tags/tag7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3"/>
</p:tagLst>
</file>

<file path=ppt/tags/tag7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4"/>
</p:tagLst>
</file>

<file path=ppt/tags/tag7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5"/>
</p:tagLst>
</file>

<file path=ppt/tags/tag7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6"/>
</p:tagLst>
</file>

<file path=ppt/tags/tag7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7"/>
</p:tagLst>
</file>

<file path=ppt/tags/tag7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8"/>
</p:tagLst>
</file>

<file path=ppt/tags/tag7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9"/>
</p:tagLst>
</file>

<file path=ppt/tags/tag7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0"/>
</p:tagLst>
</file>

<file path=ppt/tags/tag7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1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8"/>
</p:tagLst>
</file>

<file path=ppt/tags/tag7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2"/>
</p:tagLst>
</file>

<file path=ppt/tags/tag7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3"/>
</p:tagLst>
</file>

<file path=ppt/tags/tag7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4"/>
</p:tagLst>
</file>

<file path=ppt/tags/tag7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5"/>
</p:tagLst>
</file>

<file path=ppt/tags/tag7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6"/>
</p:tagLst>
</file>

<file path=ppt/tags/tag7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7"/>
</p:tagLst>
</file>

<file path=ppt/tags/tag7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9"/>
</p:tagLst>
</file>

<file path=ppt/tags/tag7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0"/>
</p:tagLst>
</file>

<file path=ppt/tags/tag7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1"/>
</p:tagLst>
</file>

<file path=ppt/tags/tag7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4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9"/>
</p:tagLst>
</file>

<file path=ppt/tags/tag7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3"/>
</p:tagLst>
</file>

<file path=ppt/tags/tag7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4"/>
</p:tagLst>
</file>

<file path=ppt/tags/tag7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5"/>
</p:tagLst>
</file>

<file path=ppt/tags/tag7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5"/>
</p:tagLst>
</file>

<file path=ppt/tags/tag7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9"/>
</p:tagLst>
</file>

<file path=ppt/tags/tag7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0"/>
</p:tagLst>
</file>

<file path=ppt/tags/tag7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1"/>
</p:tagLst>
</file>

<file path=ppt/tags/tag7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2"/>
</p:tagLst>
</file>

<file path=ppt/tags/tag7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6"/>
</p:tagLst>
</file>

<file path=ppt/tags/tag7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7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3"/>
</p:tagLst>
</file>

<file path=ppt/tags/tag7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8"/>
</p:tagLst>
</file>

<file path=ppt/tags/tag7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2"/>
</p:tagLst>
</file>

<file path=ppt/tags/tag7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3"/>
</p:tagLst>
</file>

<file path=ppt/tags/tag7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7"/>
</p:tagLst>
</file>

<file path=ppt/tags/tag7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8"/>
</p:tagLst>
</file>

<file path=ppt/tags/tag7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9"/>
</p:tagLst>
</file>

<file path=ppt/tags/tag7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0"/>
</p:tagLst>
</file>

<file path=ppt/tags/tag7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3"/>
</p:tagLst>
</file>

<file path=ppt/tags/tag7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2"/>
</p:tagLst>
</file>

<file path=ppt/tags/tag7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3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4"/>
</p:tagLst>
</file>

<file path=ppt/tags/tag7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4"/>
</p:tagLst>
</file>

<file path=ppt/tags/tag7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4"/>
</p:tagLst>
</file>

<file path=ppt/tags/tag7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8"/>
</p:tagLst>
</file>

<file path=ppt/tags/tag7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9"/>
</p:tagLst>
</file>

<file path=ppt/tags/tag7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0"/>
</p:tagLst>
</file>

<file path=ppt/tags/tag7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1"/>
</p:tagLst>
</file>

<file path=ppt/tags/tag7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5"/>
</p:tagLst>
</file>

<file path=ppt/tags/tag7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6"/>
</p:tagLst>
</file>

<file path=ppt/tags/tag7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7"/>
</p:tagLst>
</file>

<file path=ppt/tags/tag7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1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5"/>
</p:tagLst>
</file>

<file path=ppt/tags/tag7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2"/>
</p:tagLst>
</file>

<file path=ppt/tags/tag7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6"/>
</p:tagLst>
</file>

<file path=ppt/tags/tag7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7"/>
</p:tagLst>
</file>

<file path=ppt/tags/tag7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8"/>
</p:tagLst>
</file>

<file path=ppt/tags/tag7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1"/>
</p:tagLst>
</file>

<file path=ppt/tags/tag7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0"/>
</p:tagLst>
</file>

<file path=ppt/tags/tag7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1"/>
</p:tagLst>
</file>

<file path=ppt/tags/tag7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2"/>
</p:tagLst>
</file>

<file path=ppt/tags/tag7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2"/>
</p:tagLst>
</file>

<file path=ppt/tags/tag7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6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49"/>
</p:tagLst>
</file>

<file path=ppt/tags/tag7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7"/>
</p:tagLst>
</file>

<file path=ppt/tags/tag7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8"/>
</p:tagLst>
</file>

<file path=ppt/tags/tag7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9"/>
</p:tagLst>
</file>

<file path=ppt/tags/tag7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3"/>
</p:tagLst>
</file>

<file path=ppt/tags/tag7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4"/>
</p:tagLst>
</file>

<file path=ppt/tags/tag7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5"/>
</p:tagLst>
</file>

<file path=ppt/tags/tag7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9"/>
</p:tagLst>
</file>

<file path=ppt/tags/tag7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0"/>
</p:tagLst>
</file>

<file path=ppt/tags/tag7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4"/>
</p:tagLst>
</file>

<file path=ppt/tags/tag7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1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0"/>
</p:tagLst>
</file>

<file path=ppt/tags/tag7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2"/>
</p:tagLst>
</file>

<file path=ppt/tags/tag7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3"/>
</p:tagLst>
</file>

<file path=ppt/tags/tag7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4"/>
</p:tagLst>
</file>

<file path=ppt/tags/tag7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5"/>
</p:tagLst>
</file>

<file path=ppt/tags/tag7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6"/>
</p:tagLst>
</file>

<file path=ppt/tags/tag7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9"/>
</p:tagLst>
</file>

<file path=ppt/tags/tag7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8"/>
</p:tagLst>
</file>

<file path=ppt/tags/tag7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9"/>
</p:tagLst>
</file>

<file path=ppt/tags/tag7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0"/>
</p:tagLst>
</file>

<file path=ppt/tags/tag7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0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64"/>
</p:tagLst>
</file>

<file path=ppt/tags/tag7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4"/>
</p:tagLst>
</file>

<file path=ppt/tags/tag7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5"/>
</p:tagLst>
</file>

<file path=ppt/tags/tag7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6"/>
</p:tagLst>
</file>

<file path=ppt/tags/tag7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7"/>
</p:tagLst>
</file>

<file path=ppt/tags/tag7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1"/>
</p:tagLst>
</file>

<file path=ppt/tags/tag7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2"/>
</p:tagLst>
</file>

<file path=ppt/tags/tag7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3"/>
</p:tagLst>
</file>

<file path=ppt/tags/tag7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7"/>
</p:tagLst>
</file>

<file path=ppt/tags/tag7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8"/>
</p:tagLst>
</file>

<file path=ppt/tags/tag7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6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81"/>
</p:tagLst>
</file>

<file path=ppt/tags/tag7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3"/>
</p:tagLst>
</file>

<file path=ppt/tags/tag7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4"/>
</p:tagLst>
</file>

<file path=ppt/tags/tag7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5"/>
</p:tagLst>
</file>

<file path=ppt/tags/tag7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6"/>
</p:tagLst>
</file>

<file path=ppt/tags/tag7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7"/>
</p:tagLst>
</file>

<file path=ppt/tags/tag7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8"/>
</p:tagLst>
</file>

<file path=ppt/tags/tag7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1"/>
</p:tagLst>
</file>

<file path=ppt/tags/tag7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0"/>
</p:tagLst>
</file>

<file path=ppt/tags/tag7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1"/>
</p:tagLst>
</file>

<file path=ppt/tags/tag7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2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82"/>
</p:tagLst>
</file>

<file path=ppt/tags/tag7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2"/>
</p:tagLst>
</file>

<file path=ppt/tags/tag7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6"/>
</p:tagLst>
</file>

<file path=ppt/tags/tag7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7"/>
</p:tagLst>
</file>

<file path=ppt/tags/tag7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8"/>
</p:tagLst>
</file>

<file path=ppt/tags/tag7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9"/>
</p:tagLst>
</file>

<file path=ppt/tags/tag7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3"/>
</p:tagLst>
</file>

<file path=ppt/tags/tag7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4"/>
</p:tagLst>
</file>

<file path=ppt/tags/tag7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5"/>
</p:tagLst>
</file>

<file path=ppt/tags/tag7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9"/>
</p:tagLst>
</file>

<file path=ppt/tags/tag7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0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83"/>
</p:tagLst>
</file>

<file path=ppt/tags/tag7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8"/>
</p:tagLst>
</file>

<file path=ppt/tags/tag7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9"/>
</p:tagLst>
</file>

<file path=ppt/tags/tag7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0"/>
</p:tagLst>
</file>

<file path=ppt/tags/tag7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3"/>
</p:tagLst>
</file>

<file path=ppt/tags/tag7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2"/>
</p:tagLst>
</file>

<file path=ppt/tags/tag7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3"/>
</p:tagLst>
</file>

<file path=ppt/tags/tag7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4"/>
</p:tagLst>
</file>

<file path=ppt/tags/tag7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4"/>
</p:tagLst>
</file>

<file path=ppt/tags/tag7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8"/>
</p:tagLst>
</file>

<file path=ppt/tags/tag7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9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84"/>
</p:tagLst>
</file>

<file path=ppt/tags/tag7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0"/>
</p:tagLst>
</file>

<file path=ppt/tags/tag7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1"/>
</p:tagLst>
</file>

<file path=ppt/tags/tag7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5"/>
</p:tagLst>
</file>

<file path=ppt/tags/tag7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6"/>
</p:tagLst>
</file>

<file path=ppt/tags/tag7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7"/>
</p:tagLst>
</file>

<file path=ppt/tags/tag7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1"/>
</p:tagLst>
</file>

<file path=ppt/tags/tag7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2"/>
</p:tagLst>
</file>

<file path=ppt/tags/tag7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7"/>
</p:tagLst>
</file>

<file path=ppt/tags/tag7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1"/>
</p:tagLst>
</file>

<file path=ppt/tags/tag7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3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65"/>
</p:tagLst>
</file>

<file path=ppt/tags/tag7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3"/>
</p:tagLst>
</file>

<file path=ppt/tags/tag7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0"/>
</p:tagLst>
</file>

<file path=ppt/tags/tag7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2"/>
</p:tagLst>
</file>

<file path=ppt/tags/tag7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4"/>
</p:tagLst>
</file>

<file path=ppt/tags/tag7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5"/>
</p:tagLst>
</file>

<file path=ppt/tags/tag7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6"/>
</p:tagLst>
</file>

<file path=ppt/tags/tag7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7"/>
</p:tagLst>
</file>

<file path=ppt/tags/tag7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8"/>
</p:tagLst>
</file>

<file path=ppt/tags/tag7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9"/>
</p:tagLst>
</file>

<file path=ppt/tags/tag7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0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66"/>
</p:tagLst>
</file>

<file path=ppt/tags/tag7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1"/>
</p:tagLst>
</file>

<file path=ppt/tags/tag7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2"/>
</p:tagLst>
</file>

<file path=ppt/tags/tag7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3"/>
</p:tagLst>
</file>

<file path=ppt/tags/tag7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4"/>
</p:tagLst>
</file>

<file path=ppt/tags/tag7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5"/>
</p:tagLst>
</file>

<file path=ppt/tags/tag7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6"/>
</p:tagLst>
</file>

<file path=ppt/tags/tag7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7"/>
</p:tagLst>
</file>

<file path=ppt/tags/tag7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8"/>
</p:tagLst>
</file>

<file path=ppt/tags/tag7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9"/>
</p:tagLst>
</file>

<file path=ppt/tags/tag7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0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69"/>
</p:tagLst>
</file>

<file path=ppt/tags/tag7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1"/>
</p:tagLst>
</file>

<file path=ppt/tags/tag7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2"/>
</p:tagLst>
</file>

<file path=ppt/tags/tag7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3"/>
</p:tagLst>
</file>

<file path=ppt/tags/tag7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4"/>
</p:tagLst>
</file>

<file path=ppt/tags/tag7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6"/>
</p:tagLst>
</file>

<file path=ppt/tags/tag7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7"/>
</p:tagLst>
</file>

<file path=ppt/tags/tag7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8"/>
</p:tagLst>
</file>

<file path=ppt/tags/tag7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1"/>
</p:tagLst>
</file>

<file path=ppt/tags/tag7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0"/>
</p:tagLst>
</file>

<file path=ppt/tags/tag7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1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78"/>
</p:tagLst>
</file>

<file path=ppt/tags/tag7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2"/>
</p:tagLst>
</file>

<file path=ppt/tags/tag7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2"/>
</p:tagLst>
</file>

<file path=ppt/tags/tag7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6"/>
</p:tagLst>
</file>

<file path=ppt/tags/tag7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7"/>
</p:tagLst>
</file>

<file path=ppt/tags/tag7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8"/>
</p:tagLst>
</file>

<file path=ppt/tags/tag7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9"/>
</p:tagLst>
</file>

<file path=ppt/tags/tag7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3"/>
</p:tagLst>
</file>

<file path=ppt/tags/tag7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4"/>
</p:tagLst>
</file>

<file path=ppt/tags/tag7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5"/>
</p:tagLst>
</file>

<file path=ppt/tags/tag7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9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79"/>
</p:tagLst>
</file>

<file path=ppt/tags/tag7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0"/>
</p:tagLst>
</file>

<file path=ppt/tags/tag7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4"/>
</p:tagLst>
</file>

<file path=ppt/tags/tag7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5"/>
</p:tagLst>
</file>

<file path=ppt/tags/tag7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6"/>
</p:tagLst>
</file>

<file path=ppt/tags/tag7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7"/>
</p:tagLst>
</file>

<file path=ppt/tags/tag7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0"/>
</p:tagLst>
</file>

<file path=ppt/tags/tag7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9"/>
</p:tagLst>
</file>

<file path=ppt/tags/tag7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0"/>
</p:tagLst>
</file>

<file path=ppt/tags/tag7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1"/>
</p:tagLst>
</file>

<file path=ppt/tags/tag7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1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80"/>
</p:tagLst>
</file>

<file path=ppt/tags/tag7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5"/>
</p:tagLst>
</file>

<file path=ppt/tags/tag7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6"/>
</p:tagLst>
</file>

<file path=ppt/tags/tag7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7"/>
</p:tagLst>
</file>

<file path=ppt/tags/tag7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8"/>
</p:tagLst>
</file>

<file path=ppt/tags/tag7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2"/>
</p:tagLst>
</file>

<file path=ppt/tags/tag7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3"/>
</p:tagLst>
</file>

<file path=ppt/tags/tag7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4"/>
</p:tagLst>
</file>

<file path=ppt/tags/tag7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8"/>
</p:tagLst>
</file>

<file path=ppt/tags/tag7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9"/>
</p:tagLst>
</file>

<file path=ppt/tags/tag7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3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70"/>
</p:tagLst>
</file>

<file path=ppt/tags/tag7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4"/>
</p:tagLst>
</file>

<file path=ppt/tags/tag7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5"/>
</p:tagLst>
</file>

<file path=ppt/tags/tag7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8"/>
</p:tagLst>
</file>

<file path=ppt/tags/tag7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7"/>
</p:tagLst>
</file>

<file path=ppt/tags/tag7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8"/>
</p:tagLst>
</file>

<file path=ppt/tags/tag7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9"/>
</p:tagLst>
</file>

<file path=ppt/tags/tag7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9"/>
</p:tagLst>
</file>

<file path=ppt/tags/tag7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3"/>
</p:tagLst>
</file>

<file path=ppt/tags/tag7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4"/>
</p:tagLst>
</file>

<file path=ppt/tags/tag7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5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74"/>
</p:tagLst>
</file>

<file path=ppt/tags/tag7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6"/>
</p:tagLst>
</file>

<file path=ppt/tags/tag7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0"/>
</p:tagLst>
</file>

<file path=ppt/tags/tag7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1"/>
</p:tagLst>
</file>

<file path=ppt/tags/tag7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2"/>
</p:tagLst>
</file>

<file path=ppt/tags/tag7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6"/>
</p:tagLst>
</file>

<file path=ppt/tags/tag7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7"/>
</p:tagLst>
</file>

<file path=ppt/tags/tag7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1"/>
</p:tagLst>
</file>

<file path=ppt/tags/tag7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8"/>
</p:tagLst>
</file>

<file path=ppt/tags/tag7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9"/>
</p:tagLst>
</file>

<file path=ppt/tags/tag7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0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75"/>
</p:tagLst>
</file>

<file path=ppt/tags/tag7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1"/>
</p:tagLst>
</file>

<file path=ppt/tags/tag7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2"/>
</p:tagLst>
</file>

<file path=ppt/tags/tag7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3"/>
</p:tagLst>
</file>

<file path=ppt/tags/tag7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6"/>
</p:tagLst>
</file>

<file path=ppt/tags/tag7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5"/>
</p:tagLst>
</file>

<file path=ppt/tags/tag7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6"/>
</p:tagLst>
</file>

<file path=ppt/tags/tag7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7"/>
</p:tagLst>
</file>

<file path=ppt/tags/tag7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7"/>
</p:tagLst>
</file>

<file path=ppt/tags/tag7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1"/>
</p:tagLst>
</file>

<file path=ppt/tags/tag7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2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76"/>
</p:tagLst>
</file>

<file path=ppt/tags/tag7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3"/>
</p:tagLst>
</file>

<file path=ppt/tags/tag7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4"/>
</p:tagLst>
</file>

<file path=ppt/tags/tag7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8"/>
</p:tagLst>
</file>

<file path=ppt/tags/tag7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9"/>
</p:tagLst>
</file>

<file path=ppt/tags/tag7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0"/>
</p:tagLst>
</file>

<file path=ppt/tags/tag7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4"/>
</p:tagLst>
</file>

<file path=ppt/tags/tag7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5"/>
</p:tagLst>
</file>

<file path=ppt/tags/tag7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3"/>
</p:tagLst>
</file>

<file path=ppt/tags/tag7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0"/>
</p:tagLst>
</file>

<file path=ppt/tags/tag7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1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77"/>
</p:tagLst>
</file>

<file path=ppt/tags/tag7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2"/>
</p:tagLst>
</file>

<file path=ppt/tags/tag7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3"/>
</p:tagLst>
</file>

<file path=ppt/tags/tag7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4"/>
</p:tagLst>
</file>

<file path=ppt/tags/tag7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5"/>
</p:tagLst>
</file>

<file path=ppt/tags/tag7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8"/>
</p:tagLst>
</file>

<file path=ppt/tags/tag7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7"/>
</p:tagLst>
</file>

<file path=ppt/tags/tag7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8"/>
</p:tagLst>
</file>

<file path=ppt/tags/tag7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9"/>
</p:tagLst>
</file>

<file path=ppt/tags/tag7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9"/>
</p:tagLst>
</file>

<file path=ppt/tags/tag7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3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71"/>
</p:tagLst>
</file>

<file path=ppt/tags/tag7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4"/>
</p:tagLst>
</file>

<file path=ppt/tags/tag7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5"/>
</p:tagLst>
</file>

<file path=ppt/tags/tag7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6"/>
</p:tagLst>
</file>

<file path=ppt/tags/tag7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0"/>
</p:tagLst>
</file>

<file path=ppt/tags/tag7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1"/>
</p:tagLst>
</file>

<file path=ppt/tags/tag7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2"/>
</p:tagLst>
</file>

<file path=ppt/tags/tag7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6"/>
</p:tagLst>
</file>

<file path=ppt/tags/tag7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7"/>
</p:tagLst>
</file>

<file path=ppt/tags/tag7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5"/>
</p:tagLst>
</file>

<file path=ppt/tags/tag7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6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72"/>
</p:tagLst>
</file>

<file path=ppt/tags/tag7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7"/>
</p:tagLst>
</file>

<file path=ppt/tags/tag7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0"/>
</p:tagLst>
</file>

<file path=ppt/tags/tag7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9"/>
</p:tagLst>
</file>

<file path=ppt/tags/tag7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0"/>
</p:tagLst>
</file>

<file path=ppt/tags/tag7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1"/>
</p:tagLst>
</file>

<file path=ppt/tags/tag7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1"/>
</p:tagLst>
</file>

<file path=ppt/tags/tag7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5"/>
</p:tagLst>
</file>

<file path=ppt/tags/tag7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6"/>
</p:tagLst>
</file>

<file path=ppt/tags/tag7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7"/>
</p:tagLst>
</file>

<file path=ppt/tags/tag7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8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73"/>
</p:tagLst>
</file>

<file path=ppt/tags/tag7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2"/>
</p:tagLst>
</file>

<file path=ppt/tags/tag7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3"/>
</p:tagLst>
</file>

<file path=ppt/tags/tag7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4"/>
</p:tagLst>
</file>

<file path=ppt/tags/tag7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8"/>
</p:tagLst>
</file>

<file path=ppt/tags/tag7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9"/>
</p:tagLst>
</file>

<file path=ppt/tags/tag7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4"/>
</p:tagLst>
</file>

<file path=ppt/tags/tag7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8"/>
</p:tagLst>
</file>

<file path=ppt/tags/tag7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0"/>
</p:tagLst>
</file>

<file path=ppt/tags/tag7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0"/>
</p:tagLst>
</file>

<file path=ppt/tags/tag7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7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67"/>
</p:tagLst>
</file>

<file path=ppt/tags/tag7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9"/>
</p:tagLst>
</file>

<file path=ppt/tags/tag7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1"/>
</p:tagLst>
</file>

<file path=ppt/tags/tag7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2"/>
</p:tagLst>
</file>

<file path=ppt/tags/tag7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3"/>
</p:tagLst>
</file>

<file path=ppt/tags/tag7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4"/>
</p:tagLst>
</file>

<file path=ppt/tags/tag7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5"/>
</p:tagLst>
</file>

<file path=ppt/tags/tag7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6"/>
</p:tagLst>
</file>

<file path=ppt/tags/tag7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7"/>
</p:tagLst>
</file>

<file path=ppt/tags/tag7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8"/>
</p:tagLst>
</file>

<file path=ppt/tags/tag7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9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68"/>
</p:tagLst>
</file>

<file path=ppt/tags/tag7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0"/>
</p:tagLst>
</file>

<file path=ppt/tags/tag7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1"/>
</p:tagLst>
</file>

<file path=ppt/tags/tag7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2"/>
</p:tagLst>
</file>

<file path=ppt/tags/tag7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3"/>
</p:tagLst>
</file>

<file path=ppt/tags/tag7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4"/>
</p:tagLst>
</file>

<file path=ppt/tags/tag7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5"/>
</p:tagLst>
</file>

<file path=ppt/tags/tag7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6"/>
</p:tagLst>
</file>

<file path=ppt/tags/tag7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7"/>
</p:tagLst>
</file>

<file path=ppt/tags/tag7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8"/>
</p:tagLst>
</file>

<file path=ppt/tags/tag7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9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86"/>
</p:tagLst>
</file>

<file path=ppt/tags/tag7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0"/>
</p:tagLst>
</file>

<file path=ppt/tags/tag7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1"/>
</p:tagLst>
</file>

<file path=ppt/tags/tag7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3"/>
</p:tagLst>
</file>

<file path=ppt/tags/tag7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4"/>
</p:tagLst>
</file>

<file path=ppt/tags/tag7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5"/>
</p:tagLst>
</file>

<file path=ppt/tags/tag7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8"/>
</p:tagLst>
</file>

<file path=ppt/tags/tag7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7"/>
</p:tagLst>
</file>

<file path=ppt/tags/tag7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8"/>
</p:tagLst>
</file>

<file path=ppt/tags/tag7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9"/>
</p:tagLst>
</file>

<file path=ppt/tags/tag7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9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03"/>
</p:tagLst>
</file>

<file path=ppt/tags/tag7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3"/>
</p:tagLst>
</file>

<file path=ppt/tags/tag7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4"/>
</p:tagLst>
</file>

<file path=ppt/tags/tag7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5"/>
</p:tagLst>
</file>

<file path=ppt/tags/tag7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6"/>
</p:tagLst>
</file>

<file path=ppt/tags/tag7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0"/>
</p:tagLst>
</file>

<file path=ppt/tags/tag7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1"/>
</p:tagLst>
</file>

<file path=ppt/tags/tag7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2"/>
</p:tagLst>
</file>

<file path=ppt/tags/tag7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6"/>
</p:tagLst>
</file>

<file path=ppt/tags/tag7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7"/>
</p:tagLst>
</file>

<file path=ppt/tags/tag7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1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04"/>
</p:tagLst>
</file>

<file path=ppt/tags/tag7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2"/>
</p:tagLst>
</file>

<file path=ppt/tags/tag7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3"/>
</p:tagLst>
</file>

<file path=ppt/tags/tag7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4"/>
</p:tagLst>
</file>

<file path=ppt/tags/tag7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7"/>
</p:tagLst>
</file>

<file path=ppt/tags/tag7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6"/>
</p:tagLst>
</file>

<file path=ppt/tags/tag7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7"/>
</p:tagLst>
</file>

<file path=ppt/tags/tag7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8"/>
</p:tagLst>
</file>

<file path=ppt/tags/tag7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8"/>
</p:tagLst>
</file>

<file path=ppt/tags/tag7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2"/>
</p:tagLst>
</file>

<file path=ppt/tags/tag7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3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05"/>
</p:tagLst>
</file>

<file path=ppt/tags/tag7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4"/>
</p:tagLst>
</file>

<file path=ppt/tags/tag7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5"/>
</p:tagLst>
</file>

<file path=ppt/tags/tag7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9"/>
</p:tagLst>
</file>

<file path=ppt/tags/tag7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0"/>
</p:tagLst>
</file>

<file path=ppt/tags/tag7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1"/>
</p:tagLst>
</file>

<file path=ppt/tags/tag7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5"/>
</p:tagLst>
</file>

<file path=ppt/tags/tag7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6"/>
</p:tagLst>
</file>

<file path=ppt/tags/tag7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0"/>
</p:tagLst>
</file>

<file path=ppt/tags/tag7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1"/>
</p:tagLst>
</file>

<file path=ppt/tags/tag7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2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06"/>
</p:tagLst>
</file>

<file path=ppt/tags/tag7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5"/>
</p:tagLst>
</file>

<file path=ppt/tags/tag7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4"/>
</p:tagLst>
</file>

<file path=ppt/tags/tag7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5"/>
</p:tagLst>
</file>

<file path=ppt/tags/tag7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6"/>
</p:tagLst>
</file>

<file path=ppt/tags/tag7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6"/>
</p:tagLst>
</file>

<file path=ppt/tags/tag7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0"/>
</p:tagLst>
</file>

<file path=ppt/tags/tag7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1"/>
</p:tagLst>
</file>

<file path=ppt/tags/tag7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2"/>
</p:tagLst>
</file>

<file path=ppt/tags/tag7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3"/>
</p:tagLst>
</file>

<file path=ppt/tags/tag7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7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87"/>
</p:tagLst>
</file>

<file path=ppt/tags/tag7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8"/>
</p:tagLst>
</file>

<file path=ppt/tags/tag7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9"/>
</p:tagLst>
</file>

<file path=ppt/tags/tag7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3"/>
</p:tagLst>
</file>

<file path=ppt/tags/tag7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4"/>
</p:tagLst>
</file>

<file path=ppt/tags/tag7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8"/>
</p:tagLst>
</file>

<file path=ppt/tags/tag7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5"/>
</p:tagLst>
</file>

<file path=ppt/tags/tag7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6"/>
</p:tagLst>
</file>

<file path=ppt/tags/tag7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7"/>
</p:tagLst>
</file>

<file path=ppt/tags/tag7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8"/>
</p:tagLst>
</file>

<file path=ppt/tags/tag7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9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88"/>
</p:tagLst>
</file>

<file path=ppt/tags/tag7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0"/>
</p:tagLst>
</file>

<file path=ppt/tags/tag7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3"/>
</p:tagLst>
</file>

<file path=ppt/tags/tag7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2"/>
</p:tagLst>
</file>

<file path=ppt/tags/tag7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3"/>
</p:tagLst>
</file>

<file path=ppt/tags/tag7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4"/>
</p:tagLst>
</file>

<file path=ppt/tags/tag7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4"/>
</p:tagLst>
</file>

<file path=ppt/tags/tag7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8"/>
</p:tagLst>
</file>

<file path=ppt/tags/tag7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9"/>
</p:tagLst>
</file>

<file path=ppt/tags/tag7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0"/>
</p:tagLst>
</file>

<file path=ppt/tags/tag7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1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91"/>
</p:tagLst>
</file>

<file path=ppt/tags/tag7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5"/>
</p:tagLst>
</file>

<file path=ppt/tags/tag7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6"/>
</p:tagLst>
</file>

<file path=ppt/tags/tag7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7"/>
</p:tagLst>
</file>

<file path=ppt/tags/tag7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1"/>
</p:tagLst>
</file>

<file path=ppt/tags/tag7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2"/>
</p:tagLst>
</file>

<file path=ppt/tags/tag7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0"/>
</p:tagLst>
</file>

<file path=ppt/tags/tag7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7"/>
</p:tagLst>
</file>

<file path=ppt/tags/tag7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8"/>
</p:tagLst>
</file>

<file path=ppt/tags/tag7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9"/>
</p:tagLst>
</file>

<file path=ppt/tags/tag7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0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00"/>
</p:tagLst>
</file>

<file path=ppt/tags/tag7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1"/>
</p:tagLst>
</file>

<file path=ppt/tags/tag7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2"/>
</p:tagLst>
</file>

<file path=ppt/tags/tag7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5"/>
</p:tagLst>
</file>

<file path=ppt/tags/tag7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4"/>
</p:tagLst>
</file>

<file path=ppt/tags/tag7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5"/>
</p:tagLst>
</file>

<file path=ppt/tags/tag7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6"/>
</p:tagLst>
</file>

<file path=ppt/tags/tag7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6"/>
</p:tagLst>
</file>

<file path=ppt/tags/tag7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0"/>
</p:tagLst>
</file>

<file path=ppt/tags/tag7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1"/>
</p:tagLst>
</file>

<file path=ppt/tags/tag7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2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01"/>
</p:tagLst>
</file>

<file path=ppt/tags/tag7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3"/>
</p:tagLst>
</file>

<file path=ppt/tags/tag7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7"/>
</p:tagLst>
</file>

<file path=ppt/tags/tag7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8"/>
</p:tagLst>
</file>

<file path=ppt/tags/tag7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9"/>
</p:tagLst>
</file>

<file path=ppt/tags/tag7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3"/>
</p:tagLst>
</file>

<file path=ppt/tags/tag7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4"/>
</p:tagLst>
</file>

<file path=ppt/tags/tag7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2"/>
</p:tagLst>
</file>

<file path=ppt/tags/tag7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3"/>
</p:tagLst>
</file>

<file path=ppt/tags/tag7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4"/>
</p:tagLst>
</file>

<file path=ppt/tags/tag7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7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02"/>
</p:tagLst>
</file>

<file path=ppt/tags/tag7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6"/>
</p:tagLst>
</file>

<file path=ppt/tags/tag7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7"/>
</p:tagLst>
</file>

<file path=ppt/tags/tag7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8"/>
</p:tagLst>
</file>

<file path=ppt/tags/tag7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8"/>
</p:tagLst>
</file>

<file path=ppt/tags/tag7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2"/>
</p:tagLst>
</file>

<file path=ppt/tags/tag7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3"/>
</p:tagLst>
</file>

<file path=ppt/tags/tag7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4"/>
</p:tagLst>
</file>

<file path=ppt/tags/tag7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5"/>
</p:tagLst>
</file>

<file path=ppt/tags/tag7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9"/>
</p:tagLst>
</file>

<file path=ppt/tags/tag7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92"/>
</p:tagLst>
</file>

<file path=ppt/tags/tag8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1"/>
</p:tagLst>
</file>

<file path=ppt/tags/tag8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5"/>
</p:tagLst>
</file>

<file path=ppt/tags/tag8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6"/>
</p:tagLst>
</file>

<file path=ppt/tags/tag8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1"/>
</p:tagLst>
</file>

<file path=ppt/tags/tag8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5"/>
</p:tagLst>
</file>

<file path=ppt/tags/tag8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7"/>
</p:tagLst>
</file>

<file path=ppt/tags/tag8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7"/>
</p:tagLst>
</file>

<file path=ppt/tags/tag8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4"/>
</p:tagLst>
</file>

<file path=ppt/tags/tag8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6"/>
</p:tagLst>
</file>

<file path=ppt/tags/tag8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8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96"/>
</p:tagLst>
</file>

<file path=ppt/tags/tag8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9"/>
</p:tagLst>
</file>

<file path=ppt/tags/tag8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0"/>
</p:tagLst>
</file>

<file path=ppt/tags/tag8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1"/>
</p:tagLst>
</file>

<file path=ppt/tags/tag8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2"/>
</p:tagLst>
</file>

<file path=ppt/tags/tag8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3"/>
</p:tagLst>
</file>

<file path=ppt/tags/tag8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4"/>
</p:tagLst>
</file>

<file path=ppt/tags/tag8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5"/>
</p:tagLst>
</file>

<file path=ppt/tags/tag8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6"/>
</p:tagLst>
</file>

<file path=ppt/tags/tag8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7"/>
</p:tagLst>
</file>

<file path=ppt/tags/tag8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8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97"/>
</p:tagLst>
</file>

<file path=ppt/tags/tag8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9"/>
</p:tagLst>
</file>

<file path=ppt/tags/tag8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0"/>
</p:tagLst>
</file>

<file path=ppt/tags/tag8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1"/>
</p:tagLst>
</file>

<file path=ppt/tags/tag8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2"/>
</p:tagLst>
</file>

<file path=ppt/tags/tag8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3"/>
</p:tagLst>
</file>

<file path=ppt/tags/tag8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4"/>
</p:tagLst>
</file>

<file path=ppt/tags/tag8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5"/>
</p:tagLst>
</file>

<file path=ppt/tags/tag8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6"/>
</p:tagLst>
</file>

<file path=ppt/tags/tag8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7"/>
</p:tagLst>
</file>

<file path=ppt/tags/tag8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8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98"/>
</p:tagLst>
</file>

<file path=ppt/tags/tag8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0"/>
</p:tagLst>
</file>

<file path=ppt/tags/tag8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1"/>
</p:tagLst>
</file>

<file path=ppt/tags/tag8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2"/>
</p:tagLst>
</file>

<file path=ppt/tags/tag8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5"/>
</p:tagLst>
</file>

<file path=ppt/tags/tag8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4"/>
</p:tagLst>
</file>

<file path=ppt/tags/tag8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5"/>
</p:tagLst>
</file>

<file path=ppt/tags/tag8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6"/>
</p:tagLst>
</file>

<file path=ppt/tags/tag8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6"/>
</p:tagLst>
</file>

<file path=ppt/tags/tag8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0"/>
</p:tagLst>
</file>

<file path=ppt/tags/tag8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1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99"/>
</p:tagLst>
</file>

<file path=ppt/tags/tag8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2"/>
</p:tagLst>
</file>

<file path=ppt/tags/tag8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3"/>
</p:tagLst>
</file>

<file path=ppt/tags/tag8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7"/>
</p:tagLst>
</file>

<file path=ppt/tags/tag8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8"/>
</p:tagLst>
</file>

<file path=ppt/tags/tag8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9"/>
</p:tagLst>
</file>

<file path=ppt/tags/tag8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3"/>
</p:tagLst>
</file>

<file path=ppt/tags/tag8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4"/>
</p:tagLst>
</file>

<file path=ppt/tags/tag8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8"/>
</p:tagLst>
</file>

<file path=ppt/tags/tag8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9"/>
</p:tagLst>
</file>

<file path=ppt/tags/tag8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0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93"/>
</p:tagLst>
</file>

<file path=ppt/tags/tag8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1"/>
</p:tagLst>
</file>

<file path=ppt/tags/tag8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4"/>
</p:tagLst>
</file>

<file path=ppt/tags/tag8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3"/>
</p:tagLst>
</file>

<file path=ppt/tags/tag8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4"/>
</p:tagLst>
</file>

<file path=ppt/tags/tag8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5"/>
</p:tagLst>
</file>

<file path=ppt/tags/tag8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5"/>
</p:tagLst>
</file>

<file path=ppt/tags/tag8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9"/>
</p:tagLst>
</file>

<file path=ppt/tags/tag8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0"/>
</p:tagLst>
</file>

<file path=ppt/tags/tag8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1"/>
</p:tagLst>
</file>

<file path=ppt/tags/tag8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2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94"/>
</p:tagLst>
</file>

<file path=ppt/tags/tag8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6"/>
</p:tagLst>
</file>

<file path=ppt/tags/tag8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7"/>
</p:tagLst>
</file>

<file path=ppt/tags/tag8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8"/>
</p:tagLst>
</file>

<file path=ppt/tags/tag8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2"/>
</p:tagLst>
</file>

<file path=ppt/tags/tag8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3"/>
</p:tagLst>
</file>

<file path=ppt/tags/tag8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7"/>
</p:tagLst>
</file>

<file path=ppt/tags/tag8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8"/>
</p:tagLst>
</file>

<file path=ppt/tags/tag8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9"/>
</p:tagLst>
</file>

<file path=ppt/tags/tag8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2"/>
</p:tagLst>
</file>

<file path=ppt/tags/tag8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1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95"/>
</p:tagLst>
</file>

<file path=ppt/tags/tag8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2"/>
</p:tagLst>
</file>

<file path=ppt/tags/tag8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3"/>
</p:tagLst>
</file>

<file path=ppt/tags/tag8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3"/>
</p:tagLst>
</file>

<file path=ppt/tags/tag8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7"/>
</p:tagLst>
</file>

<file path=ppt/tags/tag8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8"/>
</p:tagLst>
</file>

<file path=ppt/tags/tag8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9"/>
</p:tagLst>
</file>

<file path=ppt/tags/tag8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0"/>
</p:tagLst>
</file>

<file path=ppt/tags/tag8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4"/>
</p:tagLst>
</file>

<file path=ppt/tags/tag8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5"/>
</p:tagLst>
</file>

<file path=ppt/tags/tag8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6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89"/>
</p:tagLst>
</file>

<file path=ppt/tags/tag8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0"/>
</p:tagLst>
</file>

<file path=ppt/tags/tag8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1"/>
</p:tagLst>
</file>

<file path=ppt/tags/tag8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5"/>
</p:tagLst>
</file>

<file path=ppt/tags/tag8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2"/>
</p:tagLst>
</file>

<file path=ppt/tags/tag8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3"/>
</p:tagLst>
</file>

<file path=ppt/tags/tag8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4"/>
</p:tagLst>
</file>

<file path=ppt/tags/tag8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5"/>
</p:tagLst>
</file>

<file path=ppt/tags/tag8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6"/>
</p:tagLst>
</file>

<file path=ppt/tags/tag8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7"/>
</p:tagLst>
</file>

<file path=ppt/tags/tag8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0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90"/>
</p:tagLst>
</file>

<file path=ppt/tags/tag8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9"/>
</p:tagLst>
</file>

<file path=ppt/tags/tag8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0"/>
</p:tagLst>
</file>

<file path=ppt/tags/tag8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1"/>
</p:tagLst>
</file>

<file path=ppt/tags/tag8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1"/>
</p:tagLst>
</file>

<file path=ppt/tags/tag8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5"/>
</p:tagLst>
</file>

<file path=ppt/tags/tag8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6"/>
</p:tagLst>
</file>

<file path=ppt/tags/tag8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7"/>
</p:tagLst>
</file>

<file path=ppt/tags/tag8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8"/>
</p:tagLst>
</file>

<file path=ppt/tags/tag8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2"/>
</p:tagLst>
</file>

<file path=ppt/tags/tag8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3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08"/>
</p:tagLst>
</file>

<file path=ppt/tags/tag8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4"/>
</p:tagLst>
</file>

<file path=ppt/tags/tag8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8"/>
</p:tagLst>
</file>

<file path=ppt/tags/tag8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9"/>
</p:tagLst>
</file>

<file path=ppt/tags/tag8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7"/>
</p:tagLst>
</file>

<file path=ppt/tags/tag8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4"/>
</p:tagLst>
</file>

<file path=ppt/tags/tag8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5"/>
</p:tagLst>
</file>

<file path=ppt/tags/tag8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6"/>
</p:tagLst>
</file>

<file path=ppt/tags/tag8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7"/>
</p:tagLst>
</file>

<file path=ppt/tags/tag8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8"/>
</p:tagLst>
</file>

<file path=ppt/tags/tag8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9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09"/>
</p:tagLst>
</file>

<file path=ppt/tags/tag8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2"/>
</p:tagLst>
</file>

<file path=ppt/tags/tag8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1"/>
</p:tagLst>
</file>

<file path=ppt/tags/tag8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2"/>
</p:tagLst>
</file>

<file path=ppt/tags/tag8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3"/>
</p:tagLst>
</file>

<file path=ppt/tags/tag8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3"/>
</p:tagLst>
</file>

<file path=ppt/tags/tag8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7"/>
</p:tagLst>
</file>

<file path=ppt/tags/tag8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8"/>
</p:tagLst>
</file>

<file path=ppt/tags/tag8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9"/>
</p:tagLst>
</file>

<file path=ppt/tags/tag8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0"/>
</p:tagLst>
</file>

<file path=ppt/tags/tag8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4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10"/>
</p:tagLst>
</file>

<file path=ppt/tags/tag8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5"/>
</p:tagLst>
</file>

<file path=ppt/tags/tag8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6"/>
</p:tagLst>
</file>

<file path=ppt/tags/tag8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0"/>
</p:tagLst>
</file>

<file path=ppt/tags/tag8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1"/>
</p:tagLst>
</file>

<file path=ppt/tags/tag8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9"/>
</p:tagLst>
</file>

<file path=ppt/tags/tag8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0"/>
</p:tagLst>
</file>

<file path=ppt/tags/tag8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1"/>
</p:tagLst>
</file>

<file path=ppt/tags/tag8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4"/>
</p:tagLst>
</file>

<file path=ppt/tags/tag8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3"/>
</p:tagLst>
</file>

<file path=ppt/tags/tag8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4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13"/>
</p:tagLst>
</file>

<file path=ppt/tags/tag8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5"/>
</p:tagLst>
</file>

<file path=ppt/tags/tag8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5"/>
</p:tagLst>
</file>

<file path=ppt/tags/tag8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9"/>
</p:tagLst>
</file>

<file path=ppt/tags/tag8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0"/>
</p:tagLst>
</file>

<file path=ppt/tags/tag8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1"/>
</p:tagLst>
</file>

<file path=ppt/tags/tag8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2"/>
</p:tagLst>
</file>

<file path=ppt/tags/tag8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6"/>
</p:tagLst>
</file>

<file path=ppt/tags/tag8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7"/>
</p:tagLst>
</file>

<file path=ppt/tags/tag8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8"/>
</p:tagLst>
</file>

<file path=ppt/tags/tag8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2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22"/>
</p:tagLst>
</file>

<file path=ppt/tags/tag8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3"/>
</p:tagLst>
</file>

<file path=ppt/tags/tag8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8"/>
</p:tagLst>
</file>

<file path=ppt/tags/tag8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2"/>
</p:tagLst>
</file>

<file path=ppt/tags/tag8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4"/>
</p:tagLst>
</file>

<file path=ppt/tags/tag8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4"/>
</p:tagLst>
</file>

<file path=ppt/tags/tag8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1"/>
</p:tagLst>
</file>

<file path=ppt/tags/tag8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3"/>
</p:tagLst>
</file>

<file path=ppt/tags/tag8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5"/>
</p:tagLst>
</file>

<file path=ppt/tags/tag8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6"/>
</p:tagLst>
</file>

<file path=ppt/tags/tag8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7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23"/>
</p:tagLst>
</file>

<file path=ppt/tags/tag8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8"/>
</p:tagLst>
</file>

<file path=ppt/tags/tag8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9"/>
</p:tagLst>
</file>

<file path=ppt/tags/tag8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0"/>
</p:tagLst>
</file>

<file path=ppt/tags/tag8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1"/>
</p:tagLst>
</file>

<file path=ppt/tags/tag8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2"/>
</p:tagLst>
</file>

<file path=ppt/tags/tag8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3"/>
</p:tagLst>
</file>

<file path=ppt/tags/tag8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4"/>
</p:tagLst>
</file>

<file path=ppt/tags/tag8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5"/>
</p:tagLst>
</file>

<file path=ppt/tags/tag8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6"/>
</p:tagLst>
</file>

<file path=ppt/tags/tag8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7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24"/>
</p:tagLst>
</file>

<file path=ppt/tags/tag8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8"/>
</p:tagLst>
</file>

<file path=ppt/tags/tag8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9"/>
</p:tagLst>
</file>

<file path=ppt/tags/tag8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0"/>
</p:tagLst>
</file>

<file path=ppt/tags/tag8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1"/>
</p:tagLst>
</file>

<file path=ppt/tags/tag8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2"/>
</p:tagLst>
</file>

<file path=ppt/tags/tag8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3"/>
</p:tagLst>
</file>

<file path=ppt/tags/tag8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4"/>
</p:tagLst>
</file>

<file path=ppt/tags/tag8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5"/>
</p:tagLst>
</file>

<file path=ppt/tags/tag8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7"/>
</p:tagLst>
</file>

<file path=ppt/tags/tag8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8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14"/>
</p:tagLst>
</file>

<file path=ppt/tags/tag8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9"/>
</p:tagLst>
</file>

<file path=ppt/tags/tag8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2"/>
</p:tagLst>
</file>

<file path=ppt/tags/tag8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1"/>
</p:tagLst>
</file>

<file path=ppt/tags/tag8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2"/>
</p:tagLst>
</file>

<file path=ppt/tags/tag8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3"/>
</p:tagLst>
</file>

<file path=ppt/tags/tag8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3"/>
</p:tagLst>
</file>

<file path=ppt/tags/tag8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7"/>
</p:tagLst>
</file>

<file path=ppt/tags/tag8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8"/>
</p:tagLst>
</file>

<file path=ppt/tags/tag8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9"/>
</p:tagLst>
</file>

<file path=ppt/tags/tag8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0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18"/>
</p:tagLst>
</file>

<file path=ppt/tags/tag8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4"/>
</p:tagLst>
</file>

<file path=ppt/tags/tag8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5"/>
</p:tagLst>
</file>

<file path=ppt/tags/tag8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6"/>
</p:tagLst>
</file>

<file path=ppt/tags/tag8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0"/>
</p:tagLst>
</file>

<file path=ppt/tags/tag8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1"/>
</p:tagLst>
</file>

<file path=ppt/tags/tag8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5"/>
</p:tagLst>
</file>

<file path=ppt/tags/tag8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6"/>
</p:tagLst>
</file>

<file path=ppt/tags/tag8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7"/>
</p:tagLst>
</file>

<file path=ppt/tags/tag8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8"/>
</p:tagLst>
</file>

<file path=ppt/tags/tag8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1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19"/>
</p:tagLst>
</file>

<file path=ppt/tags/tag8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0"/>
</p:tagLst>
</file>

<file path=ppt/tags/tag8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1"/>
</p:tagLst>
</file>

<file path=ppt/tags/tag8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2"/>
</p:tagLst>
</file>

<file path=ppt/tags/tag8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2"/>
</p:tagLst>
</file>

<file path=ppt/tags/tag8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6"/>
</p:tagLst>
</file>

<file path=ppt/tags/tag8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7"/>
</p:tagLst>
</file>

<file path=ppt/tags/tag8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8"/>
</p:tagLst>
</file>

<file path=ppt/tags/tag8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9"/>
</p:tagLst>
</file>

<file path=ppt/tags/tag8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3"/>
</p:tagLst>
</file>

<file path=ppt/tags/tag8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4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20"/>
</p:tagLst>
</file>

<file path=ppt/tags/tag8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5"/>
</p:tagLst>
</file>

<file path=ppt/tags/tag8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9"/>
</p:tagLst>
</file>

<file path=ppt/tags/tag8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0"/>
</p:tagLst>
</file>

<file path=ppt/tags/tag8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4"/>
</p:tagLst>
</file>

<file path=ppt/tags/tag8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5"/>
</p:tagLst>
</file>

<file path=ppt/tags/tag8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6"/>
</p:tagLst>
</file>

<file path=ppt/tags/tag8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9"/>
</p:tagLst>
</file>

<file path=ppt/tags/tag8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8"/>
</p:tagLst>
</file>

<file path=ppt/tags/tag8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9"/>
</p:tagLst>
</file>

<file path=ppt/tags/tag8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0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21"/>
</p:tagLst>
</file>

<file path=ppt/tags/tag8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0"/>
</p:tagLst>
</file>

<file path=ppt/tags/tag8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4"/>
</p:tagLst>
</file>

<file path=ppt/tags/tag8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5"/>
</p:tagLst>
</file>

<file path=ppt/tags/tag8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6"/>
</p:tagLst>
</file>

<file path=ppt/tags/tag8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7"/>
</p:tagLst>
</file>

<file path=ppt/tags/tag8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1"/>
</p:tagLst>
</file>

<file path=ppt/tags/tag8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2"/>
</p:tagLst>
</file>

<file path=ppt/tags/tag8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3"/>
</p:tagLst>
</file>

<file path=ppt/tags/tag8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7"/>
</p:tagLst>
</file>

<file path=ppt/tags/tag8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8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15"/>
</p:tagLst>
</file>

<file path=ppt/tags/tag8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2"/>
</p:tagLst>
</file>

<file path=ppt/tags/tag8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9"/>
</p:tagLst>
</file>

<file path=ppt/tags/tag8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0"/>
</p:tagLst>
</file>

<file path=ppt/tags/tag8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1"/>
</p:tagLst>
</file>

<file path=ppt/tags/tag8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2"/>
</p:tagLst>
</file>

<file path=ppt/tags/tag8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3"/>
</p:tagLst>
</file>

<file path=ppt/tags/tag8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4"/>
</p:tagLst>
</file>

<file path=ppt/tags/tag8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7"/>
</p:tagLst>
</file>

<file path=ppt/tags/tag8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6"/>
</p:tagLst>
</file>

<file path=ppt/tags/tag8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7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16"/>
</p:tagLst>
</file>

<file path=ppt/tags/tag8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8"/>
</p:tagLst>
</file>

<file path=ppt/tags/tag8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8"/>
</p:tagLst>
</file>

<file path=ppt/tags/tag8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2"/>
</p:tagLst>
</file>

<file path=ppt/tags/tag8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3"/>
</p:tagLst>
</file>

<file path=ppt/tags/tag8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4"/>
</p:tagLst>
</file>

<file path=ppt/tags/tag8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5"/>
</p:tagLst>
</file>

<file path=ppt/tags/tag8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9"/>
</p:tagLst>
</file>

<file path=ppt/tags/tag8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0"/>
</p:tagLst>
</file>

<file path=ppt/tags/tag8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1"/>
</p:tagLst>
</file>

<file path=ppt/tags/tag8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5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17"/>
</p:tagLst>
</file>

<file path=ppt/tags/tag8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6"/>
</p:tagLst>
</file>

<file path=ppt/tags/tag8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4"/>
</p:tagLst>
</file>

<file path=ppt/tags/tag8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1"/>
</p:tagLst>
</file>

<file path=ppt/tags/tag8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2"/>
</p:tagLst>
</file>

<file path=ppt/tags/tag8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3"/>
</p:tagLst>
</file>

<file path=ppt/tags/tag8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4"/>
</p:tagLst>
</file>

<file path=ppt/tags/tag8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5"/>
</p:tagLst>
</file>

<file path=ppt/tags/tag8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6"/>
</p:tagLst>
</file>

<file path=ppt/tags/tag8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9"/>
</p:tagLst>
</file>

<file path=ppt/tags/tag8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8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11"/>
</p:tagLst>
</file>

<file path=ppt/tags/tag8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9"/>
</p:tagLst>
</file>

<file path=ppt/tags/tag8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0"/>
</p:tagLst>
</file>

<file path=ppt/tags/tag8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0"/>
</p:tagLst>
</file>

<file path=ppt/tags/tag8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4"/>
</p:tagLst>
</file>

<file path=ppt/tags/tag8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5"/>
</p:tagLst>
</file>

<file path=ppt/tags/tag8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6"/>
</p:tagLst>
</file>

<file path=ppt/tags/tag8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7"/>
</p:tagLst>
</file>

<file path=ppt/tags/tag8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1"/>
</p:tagLst>
</file>

<file path=ppt/tags/tag8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2"/>
</p:tagLst>
</file>

<file path=ppt/tags/tag8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3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12"/>
</p:tagLst>
</file>

<file path=ppt/tags/tag8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7"/>
</p:tagLst>
</file>

<file path=ppt/tags/tag8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8"/>
</p:tagLst>
</file>

<file path=ppt/tags/tag8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6"/>
</p:tagLst>
</file>

<file path=ppt/tags/tag8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7"/>
</p:tagLst>
</file>

<file path=ppt/tags/tag8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8"/>
</p:tagLst>
</file>

<file path=ppt/tags/tag8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1"/>
</p:tagLst>
</file>

<file path=ppt/tags/tag8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0"/>
</p:tagLst>
</file>

<file path=ppt/tags/tag8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1"/>
</p:tagLst>
</file>

<file path=ppt/tags/tag8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2"/>
</p:tagLst>
</file>

<file path=ppt/tags/tag8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2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27"/>
</p:tagLst>
</file>

<file path=ppt/tags/tag8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6"/>
</p:tagLst>
</file>

<file path=ppt/tags/tag8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7"/>
</p:tagLst>
</file>

<file path=ppt/tags/tag8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8"/>
</p:tagLst>
</file>

<file path=ppt/tags/tag8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9"/>
</p:tagLst>
</file>

<file path=ppt/tags/tag8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3"/>
</p:tagLst>
</file>

<file path=ppt/tags/tag8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4"/>
</p:tagLst>
</file>

<file path=ppt/tags/tag8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5"/>
</p:tagLst>
</file>

<file path=ppt/tags/tag8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9"/>
</p:tagLst>
</file>

<file path=ppt/tags/tag8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0"/>
</p:tagLst>
</file>

<file path=ppt/tags/tag8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5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31"/>
</p:tagLst>
</file>

<file path=ppt/tags/tag8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9"/>
</p:tagLst>
</file>

<file path=ppt/tags/tag8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1"/>
</p:tagLst>
</file>

<file path=ppt/tags/tag8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1"/>
</p:tagLst>
</file>

<file path=ppt/tags/tag8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8"/>
</p:tagLst>
</file>

<file path=ppt/tags/tag8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0"/>
</p:tagLst>
</file>

<file path=ppt/tags/tag8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2"/>
</p:tagLst>
</file>

<file path=ppt/tags/tag8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3"/>
</p:tagLst>
</file>

<file path=ppt/tags/tag8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4"/>
</p:tagLst>
</file>

<file path=ppt/tags/tag8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5"/>
</p:tagLst>
</file>

<file path=ppt/tags/tag8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6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33"/>
</p:tagLst>
</file>

<file path=ppt/tags/tag8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7"/>
</p:tagLst>
</file>

<file path=ppt/tags/tag8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8"/>
</p:tagLst>
</file>

<file path=ppt/tags/tag8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9"/>
</p:tagLst>
</file>

<file path=ppt/tags/tag8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0"/>
</p:tagLst>
</file>

<file path=ppt/tags/tag8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1"/>
</p:tagLst>
</file>

<file path=ppt/tags/tag8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2"/>
</p:tagLst>
</file>

<file path=ppt/tags/tag8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3"/>
</p:tagLst>
</file>

<file path=ppt/tags/tag8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4"/>
</p:tagLst>
</file>

<file path=ppt/tags/tag8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5"/>
</p:tagLst>
</file>

<file path=ppt/tags/tag8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6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93"/>
</p:tagLst>
</file>

<file path=ppt/tags/tag8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7"/>
</p:tagLst>
</file>

<file path=ppt/tags/tag8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8"/>
</p:tagLst>
</file>

<file path=ppt/tags/tag8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9"/>
</p:tagLst>
</file>

<file path=ppt/tags/tag8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0"/>
</p:tagLst>
</file>

<file path=ppt/tags/tag8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1"/>
</p:tagLst>
</file>

<file path=ppt/tags/tag8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2"/>
</p:tagLst>
</file>

<file path=ppt/tags/tag8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4"/>
</p:tagLst>
</file>

<file path=ppt/tags/tag8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5"/>
</p:tagLst>
</file>

<file path=ppt/tags/tag8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6"/>
</p:tagLst>
</file>

<file path=ppt/tags/tag8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9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40"/>
</p:tagLst>
</file>

<file path=ppt/tags/tag8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8"/>
</p:tagLst>
</file>

<file path=ppt/tags/tag8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9"/>
</p:tagLst>
</file>

<file path=ppt/tags/tag8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0"/>
</p:tagLst>
</file>

<file path=ppt/tags/tag8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0"/>
</p:tagLst>
</file>

<file path=ppt/tags/tag8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4"/>
</p:tagLst>
</file>

<file path=ppt/tags/tag8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5"/>
</p:tagLst>
</file>

<file path=ppt/tags/tag8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6"/>
</p:tagLst>
</file>

<file path=ppt/tags/tag8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7"/>
</p:tagLst>
</file>

<file path=ppt/tags/tag8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1"/>
</p:tagLst>
</file>

<file path=ppt/tags/tag8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2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42"/>
</p:tagLst>
</file>

<file path=ppt/tags/tag8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3"/>
</p:tagLst>
</file>

<file path=ppt/tags/tag8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7"/>
</p:tagLst>
</file>

<file path=ppt/tags/tag8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8"/>
</p:tagLst>
</file>

<file path=ppt/tags/tag8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2"/>
</p:tagLst>
</file>

<file path=ppt/tags/tag8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3"/>
</p:tagLst>
</file>

<file path=ppt/tags/tag8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4"/>
</p:tagLst>
</file>

<file path=ppt/tags/tag8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5"/>
</p:tagLst>
</file>

<file path=ppt/tags/tag8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8"/>
</p:tagLst>
</file>

<file path=ppt/tags/tag8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7"/>
</p:tagLst>
</file>

<file path=ppt/tags/tag8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8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44"/>
</p:tagLst>
</file>

<file path=ppt/tags/tag8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9"/>
</p:tagLst>
</file>

<file path=ppt/tags/tag8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9"/>
</p:tagLst>
</file>

<file path=ppt/tags/tag8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3"/>
</p:tagLst>
</file>

<file path=ppt/tags/tag8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4"/>
</p:tagLst>
</file>

<file path=ppt/tags/tag8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5"/>
</p:tagLst>
</file>

<file path=ppt/tags/tag8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6"/>
</p:tagLst>
</file>

<file path=ppt/tags/tag8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0"/>
</p:tagLst>
</file>

<file path=ppt/tags/tag8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1"/>
</p:tagLst>
</file>

<file path=ppt/tags/tag8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2"/>
</p:tagLst>
</file>

<file path=ppt/tags/tag8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6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45"/>
</p:tagLst>
</file>

<file path=ppt/tags/tag8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7"/>
</p:tagLst>
</file>

<file path=ppt/tags/tag8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1"/>
</p:tagLst>
</file>

<file path=ppt/tags/tag8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2"/>
</p:tagLst>
</file>

<file path=ppt/tags/tag8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3"/>
</p:tagLst>
</file>

<file path=ppt/tags/tag8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6"/>
</p:tagLst>
</file>

<file path=ppt/tags/tag8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5"/>
</p:tagLst>
</file>

<file path=ppt/tags/tag8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6"/>
</p:tagLst>
</file>

<file path=ppt/tags/tag8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7"/>
</p:tagLst>
</file>

<file path=ppt/tags/tag8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7"/>
</p:tagLst>
</file>

<file path=ppt/tags/tag8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1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46"/>
</p:tagLst>
</file>

<file path=ppt/tags/tag8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2"/>
</p:tagLst>
</file>

<file path=ppt/tags/tag8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3"/>
</p:tagLst>
</file>

<file path=ppt/tags/tag8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4"/>
</p:tagLst>
</file>

<file path=ppt/tags/tag8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8"/>
</p:tagLst>
</file>

<file path=ppt/tags/tag8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9"/>
</p:tagLst>
</file>

<file path=ppt/tags/tag8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0"/>
</p:tagLst>
</file>

<file path=ppt/tags/tag8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4"/>
</p:tagLst>
</file>

<file path=ppt/tags/tag8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5"/>
</p:tagLst>
</file>

<file path=ppt/tags/tag8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9"/>
</p:tagLst>
</file>

<file path=ppt/tags/tag8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6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47"/>
</p:tagLst>
</file>

<file path=ppt/tags/tag8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7"/>
</p:tagLst>
</file>

<file path=ppt/tags/tag8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8"/>
</p:tagLst>
</file>

<file path=ppt/tags/tag8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9"/>
</p:tagLst>
</file>

<file path=ppt/tags/tag8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0"/>
</p:tagLst>
</file>

<file path=ppt/tags/tag8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1"/>
</p:tagLst>
</file>

<file path=ppt/tags/tag8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4"/>
</p:tagLst>
</file>

<file path=ppt/tags/tag8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3"/>
</p:tagLst>
</file>

<file path=ppt/tags/tag8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4"/>
</p:tagLst>
</file>

<file path=ppt/tags/tag8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5"/>
</p:tagLst>
</file>

<file path=ppt/tags/tag8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5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48"/>
</p:tagLst>
</file>

<file path=ppt/tags/tag8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9"/>
</p:tagLst>
</file>

<file path=ppt/tags/tag8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0"/>
</p:tagLst>
</file>

<file path=ppt/tags/tag8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1"/>
</p:tagLst>
</file>

<file path=ppt/tags/tag8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2"/>
</p:tagLst>
</file>

<file path=ppt/tags/tag8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6"/>
</p:tagLst>
</file>

<file path=ppt/tags/tag8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7"/>
</p:tagLst>
</file>

<file path=ppt/tags/tag8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8"/>
</p:tagLst>
</file>

<file path=ppt/tags/tag8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2"/>
</p:tagLst>
</file>

<file path=ppt/tags/tag8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3"/>
</p:tagLst>
</file>

<file path=ppt/tags/tag8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1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49"/>
</p:tagLst>
</file>

<file path=ppt/tags/tag8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8"/>
</p:tagLst>
</file>

<file path=ppt/tags/tag8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9"/>
</p:tagLst>
</file>

<file path=ppt/tags/tag8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0"/>
</p:tagLst>
</file>

<file path=ppt/tags/tag8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1"/>
</p:tagLst>
</file>

<file path=ppt/tags/tag8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2"/>
</p:tagLst>
</file>

<file path=ppt/tags/tag8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3"/>
</p:tagLst>
</file>

<file path=ppt/tags/tag8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6"/>
</p:tagLst>
</file>

<file path=ppt/tags/tag8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5"/>
</p:tagLst>
</file>

<file path=ppt/tags/tag8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6"/>
</p:tagLst>
</file>

<file path=ppt/tags/tag8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7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50"/>
</p:tagLst>
</file>

<file path=ppt/tags/tag8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7"/>
</p:tagLst>
</file>

<file path=ppt/tags/tag8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1"/>
</p:tagLst>
</file>

<file path=ppt/tags/tag8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2"/>
</p:tagLst>
</file>

<file path=ppt/tags/tag8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3"/>
</p:tagLst>
</file>

<file path=ppt/tags/tag8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4"/>
</p:tagLst>
</file>

<file path=ppt/tags/tag8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8"/>
</p:tagLst>
</file>

<file path=ppt/tags/tag8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9"/>
</p:tagLst>
</file>

<file path=ppt/tags/tag8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0"/>
</p:tagLst>
</file>

<file path=ppt/tags/tag8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4"/>
</p:tagLst>
</file>

<file path=ppt/tags/tag8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5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51"/>
</p:tagLst>
</file>

<file path=ppt/tags/tag8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3"/>
</p:tagLst>
</file>

<file path=ppt/tags/tag8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4"/>
</p:tagLst>
</file>

<file path=ppt/tags/tag8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5"/>
</p:tagLst>
</file>

<file path=ppt/tags/tag8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8"/>
</p:tagLst>
</file>

<file path=ppt/tags/tag8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7"/>
</p:tagLst>
</file>

<file path=ppt/tags/tag8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8"/>
</p:tagLst>
</file>

<file path=ppt/tags/tag8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9"/>
</p:tagLst>
</file>

<file path=ppt/tags/tag8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9"/>
</p:tagLst>
</file>

<file path=ppt/tags/tag8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3"/>
</p:tagLst>
</file>

<file path=ppt/tags/tag8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4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52"/>
</p:tagLst>
</file>

<file path=ppt/tags/tag8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5"/>
</p:tagLst>
</file>

<file path=ppt/tags/tag8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6"/>
</p:tagLst>
</file>

<file path=ppt/tags/tag8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0"/>
</p:tagLst>
</file>

<file path=ppt/tags/tag8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1"/>
</p:tagLst>
</file>

<file path=ppt/tags/tag8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2"/>
</p:tagLst>
</file>

<file path=ppt/tags/tag8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6"/>
</p:tagLst>
</file>

<file path=ppt/tags/tag8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7"/>
</p:tagLst>
</file>

<file path=ppt/tags/tag8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2"/>
</p:tagLst>
</file>

<file path=ppt/tags/tag8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6"/>
</p:tagLst>
</file>

<file path=ppt/tags/tag8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8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53"/>
</p:tagLst>
</file>

<file path=ppt/tags/tag8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8"/>
</p:tagLst>
</file>

<file path=ppt/tags/tag8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5"/>
</p:tagLst>
</file>

<file path=ppt/tags/tag8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7"/>
</p:tagLst>
</file>

<file path=ppt/tags/tag8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9"/>
</p:tagLst>
</file>

<file path=ppt/tags/tag8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0"/>
</p:tagLst>
</file>

<file path=ppt/tags/tag8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1"/>
</p:tagLst>
</file>

<file path=ppt/tags/tag8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2"/>
</p:tagLst>
</file>

<file path=ppt/tags/tag8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3"/>
</p:tagLst>
</file>

<file path=ppt/tags/tag8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4"/>
</p:tagLst>
</file>

<file path=ppt/tags/tag8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5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54"/>
</p:tagLst>
</file>

<file path=ppt/tags/tag8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6"/>
</p:tagLst>
</file>

<file path=ppt/tags/tag8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7"/>
</p:tagLst>
</file>

<file path=ppt/tags/tag8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8"/>
</p:tagLst>
</file>

<file path=ppt/tags/tag8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9"/>
</p:tagLst>
</file>

<file path=ppt/tags/tag8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0"/>
</p:tagLst>
</file>

<file path=ppt/tags/tag8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1"/>
</p:tagLst>
</file>

<file path=ppt/tags/tag8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2"/>
</p:tagLst>
</file>

<file path=ppt/tags/tag8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3"/>
</p:tagLst>
</file>

<file path=ppt/tags/tag8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4"/>
</p:tagLst>
</file>

<file path=ppt/tags/tag8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5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55"/>
</p:tagLst>
</file>

<file path=ppt/tags/tag8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6"/>
</p:tagLst>
</file>

<file path=ppt/tags/tag8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7"/>
</p:tagLst>
</file>

<file path=ppt/tags/tag8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8"/>
</p:tagLst>
</file>

<file path=ppt/tags/tag8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9"/>
</p:tagLst>
</file>

<file path=ppt/tags/tag8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1"/>
</p:tagLst>
</file>

<file path=ppt/tags/tag8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2"/>
</p:tagLst>
</file>

<file path=ppt/tags/tag8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3"/>
</p:tagLst>
</file>

<file path=ppt/tags/tag8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6"/>
</p:tagLst>
</file>

<file path=ppt/tags/tag8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5"/>
</p:tagLst>
</file>

<file path=ppt/tags/tag8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6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56"/>
</p:tagLst>
</file>

<file path=ppt/tags/tag8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7"/>
</p:tagLst>
</file>

<file path=ppt/tags/tag8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7"/>
</p:tagLst>
</file>

<file path=ppt/tags/tag8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1"/>
</p:tagLst>
</file>

<file path=ppt/tags/tag8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2"/>
</p:tagLst>
</file>

<file path=ppt/tags/tag8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3"/>
</p:tagLst>
</file>

<file path=ppt/tags/tag8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4"/>
</p:tagLst>
</file>

<file path=ppt/tags/tag8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8"/>
</p:tagLst>
</file>

<file path=ppt/tags/tag8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9"/>
</p:tagLst>
</file>

<file path=ppt/tags/tag8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0"/>
</p:tagLst>
</file>

<file path=ppt/tags/tag8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4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57"/>
</p:tagLst>
</file>

<file path=ppt/tags/tag8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5"/>
</p:tagLst>
</file>

<file path=ppt/tags/tag8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9"/>
</p:tagLst>
</file>

<file path=ppt/tags/tag8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0"/>
</p:tagLst>
</file>

<file path=ppt/tags/tag8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1"/>
</p:tagLst>
</file>

<file path=ppt/tags/tag8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2"/>
</p:tagLst>
</file>

<file path=ppt/tags/tag8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5"/>
</p:tagLst>
</file>

<file path=ppt/tags/tag8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4"/>
</p:tagLst>
</file>

<file path=ppt/tags/tag8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5"/>
</p:tagLst>
</file>

<file path=ppt/tags/tag8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6"/>
</p:tagLst>
</file>

<file path=ppt/tags/tag8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6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58"/>
</p:tagLst>
</file>

<file path=ppt/tags/tag8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0"/>
</p:tagLst>
</file>

<file path=ppt/tags/tag8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1"/>
</p:tagLst>
</file>

<file path=ppt/tags/tag8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2"/>
</p:tagLst>
</file>

<file path=ppt/tags/tag8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3"/>
</p:tagLst>
</file>

<file path=ppt/tags/tag8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7"/>
</p:tagLst>
</file>

<file path=ppt/tags/tag8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8"/>
</p:tagLst>
</file>

<file path=ppt/tags/tag8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9"/>
</p:tagLst>
</file>

<file path=ppt/tags/tag8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3"/>
</p:tagLst>
</file>

<file path=ppt/tags/tag8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4"/>
</p:tagLst>
</file>

<file path=ppt/tags/tag8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8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59"/>
</p:tagLst>
</file>

<file path=ppt/tags/tag8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9"/>
</p:tagLst>
</file>

<file path=ppt/tags/tag8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0"/>
</p:tagLst>
</file>

<file path=ppt/tags/tag8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3"/>
</p:tagLst>
</file>

<file path=ppt/tags/tag8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2"/>
</p:tagLst>
</file>

<file path=ppt/tags/tag8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3"/>
</p:tagLst>
</file>

<file path=ppt/tags/tag8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4"/>
</p:tagLst>
</file>

<file path=ppt/tags/tag8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4"/>
</p:tagLst>
</file>

<file path=ppt/tags/tag8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8"/>
</p:tagLst>
</file>

<file path=ppt/tags/tag8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9"/>
</p:tagLst>
</file>

<file path=ppt/tags/tag8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0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60"/>
</p:tagLst>
</file>

<file path=ppt/tags/tag8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1"/>
</p:tagLst>
</file>

<file path=ppt/tags/tag8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5"/>
</p:tagLst>
</file>

<file path=ppt/tags/tag8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6"/>
</p:tagLst>
</file>

<file path=ppt/tags/tag8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7"/>
</p:tagLst>
</file>

<file path=ppt/tags/tag8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1"/>
</p:tagLst>
</file>

<file path=ppt/tags/tag8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2"/>
</p:tagLst>
</file>

<file path=ppt/tags/tag8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6"/>
</p:tagLst>
</file>

<file path=ppt/tags/tag8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3"/>
</p:tagLst>
</file>

<file path=ppt/tags/tag8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4"/>
</p:tagLst>
</file>

<file path=ppt/tags/tag8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5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61"/>
</p:tagLst>
</file>

<file path=ppt/tags/tag8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6"/>
</p:tagLst>
</file>

<file path=ppt/tags/tag8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7"/>
</p:tagLst>
</file>

<file path=ppt/tags/tag8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8"/>
</p:tagLst>
</file>

<file path=ppt/tags/tag8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1"/>
</p:tagLst>
</file>

<file path=ppt/tags/tag8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0"/>
</p:tagLst>
</file>

<file path=ppt/tags/tag8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1"/>
</p:tagLst>
</file>

<file path=ppt/tags/tag8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2"/>
</p:tagLst>
</file>

<file path=ppt/tags/tag8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2"/>
</p:tagLst>
</file>

<file path=ppt/tags/tag8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6"/>
</p:tagLst>
</file>

<file path=ppt/tags/tag8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7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62"/>
</p:tagLst>
</file>

<file path=ppt/tags/tag8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8"/>
</p:tagLst>
</file>

<file path=ppt/tags/tag8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9"/>
</p:tagLst>
</file>

<file path=ppt/tags/tag8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3"/>
</p:tagLst>
</file>

<file path=ppt/tags/tag8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4"/>
</p:tagLst>
</file>

<file path=ppt/tags/tag8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5"/>
</p:tagLst>
</file>

<file path=ppt/tags/tag8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9"/>
</p:tagLst>
</file>

<file path=ppt/tags/tag8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0"/>
</p:tagLst>
</file>

<file path=ppt/tags/tag8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8"/>
</p:tagLst>
</file>

<file path=ppt/tags/tag8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5"/>
</p:tagLst>
</file>

<file path=ppt/tags/tag8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6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63"/>
</p:tagLst>
</file>

<file path=ppt/tags/tag8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7"/>
</p:tagLst>
</file>

<file path=ppt/tags/tag8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8"/>
</p:tagLst>
</file>

<file path=ppt/tags/tag8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9"/>
</p:tagLst>
</file>

<file path=ppt/tags/tag8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0"/>
</p:tagLst>
</file>

<file path=ppt/tags/tag8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3"/>
</p:tagLst>
</file>

<file path=ppt/tags/tag8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2"/>
</p:tagLst>
</file>

<file path=ppt/tags/tag8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3"/>
</p:tagLst>
</file>

<file path=ppt/tags/tag8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4"/>
</p:tagLst>
</file>

<file path=ppt/tags/tag8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4"/>
</p:tagLst>
</file>

<file path=ppt/tags/tag8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8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64"/>
</p:tagLst>
</file>

<file path=ppt/tags/tag8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9"/>
</p:tagLst>
</file>

<file path=ppt/tags/tag8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0"/>
</p:tagLst>
</file>

<file path=ppt/tags/tag8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1"/>
</p:tagLst>
</file>

<file path=ppt/tags/tag8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5"/>
</p:tagLst>
</file>

<file path=ppt/tags/tag8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6"/>
</p:tagLst>
</file>

<file path=ppt/tags/tag8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7"/>
</p:tagLst>
</file>

<file path=ppt/tags/tag8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1"/>
</p:tagLst>
</file>

<file path=ppt/tags/tag8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2"/>
</p:tagLst>
</file>

<file path=ppt/tags/tag8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0"/>
</p:tagLst>
</file>

<file path=ppt/tags/tag8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1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66"/>
</p:tagLst>
</file>

<file path=ppt/tags/tag8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2"/>
</p:tagLst>
</file>

<file path=ppt/tags/tag8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5"/>
</p:tagLst>
</file>

<file path=ppt/tags/tag8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4"/>
</p:tagLst>
</file>

<file path=ppt/tags/tag8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5"/>
</p:tagLst>
</file>

<file path=ppt/tags/tag8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6"/>
</p:tagLst>
</file>

<file path=ppt/tags/tag8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6"/>
</p:tagLst>
</file>

<file path=ppt/tags/tag8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0"/>
</p:tagLst>
</file>

<file path=ppt/tags/tag8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1"/>
</p:tagLst>
</file>

<file path=ppt/tags/tag8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2"/>
</p:tagLst>
</file>

<file path=ppt/tags/tag8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3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67"/>
</p:tagLst>
</file>

<file path=ppt/tags/tag8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7"/>
</p:tagLst>
</file>

<file path=ppt/tags/tag8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8"/>
</p:tagLst>
</file>

<file path=ppt/tags/tag8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9"/>
</p:tagLst>
</file>

<file path=ppt/tags/tag8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3"/>
</p:tagLst>
</file>

<file path=ppt/tags/tag8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4"/>
</p:tagLst>
</file>

<file path=ppt/tags/tag8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9"/>
</p:tagLst>
</file>

<file path=ppt/tags/tag8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3"/>
</p:tagLst>
</file>

<file path=ppt/tags/tag8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5"/>
</p:tagLst>
</file>

<file path=ppt/tags/tag8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5"/>
</p:tagLst>
</file>

<file path=ppt/tags/tag8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2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68"/>
</p:tagLst>
</file>

<file path=ppt/tags/tag8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4"/>
</p:tagLst>
</file>

<file path=ppt/tags/tag8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6"/>
</p:tagLst>
</file>

<file path=ppt/tags/tag8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7"/>
</p:tagLst>
</file>

<file path=ppt/tags/tag8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8"/>
</p:tagLst>
</file>

<file path=ppt/tags/tag8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9"/>
</p:tagLst>
</file>

<file path=ppt/tags/tag8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0"/>
</p:tagLst>
</file>

<file path=ppt/tags/tag8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1"/>
</p:tagLst>
</file>

<file path=ppt/tags/tag8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2"/>
</p:tagLst>
</file>

<file path=ppt/tags/tag8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3"/>
</p:tagLst>
</file>

<file path=ppt/tags/tag8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4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71"/>
</p:tagLst>
</file>

<file path=ppt/tags/tag8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5"/>
</p:tagLst>
</file>

<file path=ppt/tags/tag8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6"/>
</p:tagLst>
</file>

<file path=ppt/tags/tag8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7"/>
</p:tagLst>
</file>

<file path=ppt/tags/tag8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8"/>
</p:tagLst>
</file>

<file path=ppt/tags/tag8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9"/>
</p:tagLst>
</file>

<file path=ppt/tags/tag8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0"/>
</p:tagLst>
</file>

<file path=ppt/tags/tag8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1"/>
</p:tagLst>
</file>

<file path=ppt/tags/tag8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2"/>
</p:tagLst>
</file>

<file path=ppt/tags/tag8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3"/>
</p:tagLst>
</file>

<file path=ppt/tags/tag8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4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80"/>
</p:tagLst>
</file>

<file path=ppt/tags/tag8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5"/>
</p:tagLst>
</file>

<file path=ppt/tags/tag8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6"/>
</p:tagLst>
</file>

<file path=ppt/tags/tag8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8"/>
</p:tagLst>
</file>

<file path=ppt/tags/tag8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9"/>
</p:tagLst>
</file>

<file path=ppt/tags/tag8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0"/>
</p:tagLst>
</file>

<file path=ppt/tags/tag8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3"/>
</p:tagLst>
</file>

<file path=ppt/tags/tag8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2"/>
</p:tagLst>
</file>

<file path=ppt/tags/tag8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3"/>
</p:tagLst>
</file>

<file path=ppt/tags/tag8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4"/>
</p:tagLst>
</file>

<file path=ppt/tags/tag8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4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81"/>
</p:tagLst>
</file>

<file path=ppt/tags/tag8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8"/>
</p:tagLst>
</file>

<file path=ppt/tags/tag8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9"/>
</p:tagLst>
</file>

<file path=ppt/tags/tag8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0"/>
</p:tagLst>
</file>

<file path=ppt/tags/tag8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1"/>
</p:tagLst>
</file>

<file path=ppt/tags/tag8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5"/>
</p:tagLst>
</file>

<file path=ppt/tags/tag8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6"/>
</p:tagLst>
</file>

<file path=ppt/tags/tag8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7"/>
</p:tagLst>
</file>

<file path=ppt/tags/tag8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1"/>
</p:tagLst>
</file>

<file path=ppt/tags/tag8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2"/>
</p:tagLst>
</file>

<file path=ppt/tags/tag8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6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82"/>
</p:tagLst>
</file>

<file path=ppt/tags/tag8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7"/>
</p:tagLst>
</file>

<file path=ppt/tags/tag8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8"/>
</p:tagLst>
</file>

<file path=ppt/tags/tag8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9"/>
</p:tagLst>
</file>

<file path=ppt/tags/tag8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2"/>
</p:tagLst>
</file>

<file path=ppt/tags/tag8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1"/>
</p:tagLst>
</file>

<file path=ppt/tags/tag8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2"/>
</p:tagLst>
</file>

<file path=ppt/tags/tag8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3"/>
</p:tagLst>
</file>

<file path=ppt/tags/tag8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3"/>
</p:tagLst>
</file>

<file path=ppt/tags/tag8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7"/>
</p:tagLst>
</file>

<file path=ppt/tags/tag8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8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72"/>
</p:tagLst>
</file>

<file path=ppt/tags/tag8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9"/>
</p:tagLst>
</file>

<file path=ppt/tags/tag8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0"/>
</p:tagLst>
</file>

<file path=ppt/tags/tag8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4"/>
</p:tagLst>
</file>

<file path=ppt/tags/tag8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5"/>
</p:tagLst>
</file>

<file path=ppt/tags/tag8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6"/>
</p:tagLst>
</file>

<file path=ppt/tags/tag8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0"/>
</p:tagLst>
</file>

<file path=ppt/tags/tag8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1"/>
</p:tagLst>
</file>

<file path=ppt/tags/tag8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5"/>
</p:tagLst>
</file>

<file path=ppt/tags/tag8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6"/>
</p:tagLst>
</file>

<file path=ppt/tags/tag8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7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76"/>
</p:tagLst>
</file>

<file path=ppt/tags/tag8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0"/>
</p:tagLst>
</file>

<file path=ppt/tags/tag8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9"/>
</p:tagLst>
</file>

<file path=ppt/tags/tag8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0"/>
</p:tagLst>
</file>

<file path=ppt/tags/tag8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1"/>
</p:tagLst>
</file>

<file path=ppt/tags/tag8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1"/>
</p:tagLst>
</file>

<file path=ppt/tags/tag8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5"/>
</p:tagLst>
</file>

<file path=ppt/tags/tag8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6"/>
</p:tagLst>
</file>

<file path=ppt/tags/tag8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7"/>
</p:tagLst>
</file>

<file path=ppt/tags/tag8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8"/>
</p:tagLst>
</file>

<file path=ppt/tags/tag8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2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77"/>
</p:tagLst>
</file>

<file path=ppt/tags/tag8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3"/>
</p:tagLst>
</file>

<file path=ppt/tags/tag8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4"/>
</p:tagLst>
</file>

<file path=ppt/tags/tag8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8"/>
</p:tagLst>
</file>

<file path=ppt/tags/tag8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9"/>
</p:tagLst>
</file>

<file path=ppt/tags/tag8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3"/>
</p:tagLst>
</file>

<file path=ppt/tags/tag8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0"/>
</p:tagLst>
</file>

<file path=ppt/tags/tag8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1"/>
</p:tagLst>
</file>

<file path=ppt/tags/tag8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2"/>
</p:tagLst>
</file>

<file path=ppt/tags/tag8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3"/>
</p:tagLst>
</file>

<file path=ppt/tags/tag8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4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78"/>
</p:tagLst>
</file>

<file path=ppt/tags/tag8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5"/>
</p:tagLst>
</file>

<file path=ppt/tags/tag8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8"/>
</p:tagLst>
</file>

<file path=ppt/tags/tag8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7"/>
</p:tagLst>
</file>

<file path=ppt/tags/tag8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8"/>
</p:tagLst>
</file>

<file path=ppt/tags/tag8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9"/>
</p:tagLst>
</file>

<file path=ppt/tags/tag8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9"/>
</p:tagLst>
</file>

<file path=ppt/tags/tag8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3"/>
</p:tagLst>
</file>

<file path=ppt/tags/tag8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4"/>
</p:tagLst>
</file>

<file path=ppt/tags/tag8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5"/>
</p:tagLst>
</file>

<file path=ppt/tags/tag8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6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79"/>
</p:tagLst>
</file>

<file path=ppt/tags/tag8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0"/>
</p:tagLst>
</file>

<file path=ppt/tags/tag8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1"/>
</p:tagLst>
</file>

<file path=ppt/tags/tag8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2"/>
</p:tagLst>
</file>

<file path=ppt/tags/tag8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6"/>
</p:tagLst>
</file>

<file path=ppt/tags/tag8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7"/>
</p:tagLst>
</file>

<file path=ppt/tags/tag8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5"/>
</p:tagLst>
</file>

<file path=ppt/tags/tag8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2"/>
</p:tagLst>
</file>

<file path=ppt/tags/tag8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3"/>
</p:tagLst>
</file>

<file path=ppt/tags/tag8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4"/>
</p:tagLst>
</file>

<file path=ppt/tags/tag8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5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73"/>
</p:tagLst>
</file>

<file path=ppt/tags/tag8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6"/>
</p:tagLst>
</file>

<file path=ppt/tags/tag8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7"/>
</p:tagLst>
</file>

<file path=ppt/tags/tag8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0"/>
</p:tagLst>
</file>

<file path=ppt/tags/tag8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9"/>
</p:tagLst>
</file>

<file path=ppt/tags/tag8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0"/>
</p:tagLst>
</file>

<file path=ppt/tags/tag8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1"/>
</p:tagLst>
</file>

<file path=ppt/tags/tag8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1"/>
</p:tagLst>
</file>

<file path=ppt/tags/tag8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5"/>
</p:tagLst>
</file>

<file path=ppt/tags/tag8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6"/>
</p:tagLst>
</file>

<file path=ppt/tags/tag8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7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74"/>
</p:tagLst>
</file>

<file path=ppt/tags/tag8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8"/>
</p:tagLst>
</file>

<file path=ppt/tags/tag8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2"/>
</p:tagLst>
</file>

<file path=ppt/tags/tag8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3"/>
</p:tagLst>
</file>

<file path=ppt/tags/tag8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4"/>
</p:tagLst>
</file>

<file path=ppt/tags/tag8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8"/>
</p:tagLst>
</file>

<file path=ppt/tags/tag8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9"/>
</p:tagLst>
</file>

<file path=ppt/tags/tag8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7"/>
</p:tagLst>
</file>

<file path=ppt/tags/tag8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8"/>
</p:tagLst>
</file>

<file path=ppt/tags/tag8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9"/>
</p:tagLst>
</file>

<file path=ppt/tags/tag8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2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75"/>
</p:tagLst>
</file>

<file path=ppt/tags/tag8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1"/>
</p:tagLst>
</file>

<file path=ppt/tags/tag8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2"/>
</p:tagLst>
</file>

<file path=ppt/tags/tag8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3"/>
</p:tagLst>
</file>

<file path=ppt/tags/tag8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3"/>
</p:tagLst>
</file>

<file path=ppt/tags/tag8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7"/>
</p:tagLst>
</file>

<file path=ppt/tags/tag8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8"/>
</p:tagLst>
</file>

<file path=ppt/tags/tag8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9"/>
</p:tagLst>
</file>

<file path=ppt/tags/tag8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0"/>
</p:tagLst>
</file>

<file path=ppt/tags/tag8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4"/>
</p:tagLst>
</file>

<file path=ppt/tags/tag8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5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69"/>
</p:tagLst>
</file>

<file path=ppt/tags/tag8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6"/>
</p:tagLst>
</file>

<file path=ppt/tags/tag8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0"/>
</p:tagLst>
</file>

<file path=ppt/tags/tag8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1"/>
</p:tagLst>
</file>

<file path=ppt/tags/tag8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6"/>
</p:tagLst>
</file>

<file path=ppt/tags/tag8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0"/>
</p:tagLst>
</file>

<file path=ppt/tags/tag8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2"/>
</p:tagLst>
</file>

<file path=ppt/tags/tag8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2"/>
</p:tagLst>
</file>

<file path=ppt/tags/tag8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9"/>
</p:tagLst>
</file>

<file path=ppt/tags/tag8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1"/>
</p:tagLst>
</file>

<file path=ppt/tags/tag8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3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70"/>
</p:tagLst>
</file>

<file path=ppt/tags/tag8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4"/>
</p:tagLst>
</file>

<file path=ppt/tags/tag8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5"/>
</p:tagLst>
</file>

<file path=ppt/tags/tag8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6"/>
</p:tagLst>
</file>

<file path=ppt/tags/tag8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7"/>
</p:tagLst>
</file>

<file path=ppt/tags/tag8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8"/>
</p:tagLst>
</file>

<file path=ppt/tags/tag8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9"/>
</p:tagLst>
</file>

<file path=ppt/tags/tag8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0"/>
</p:tagLst>
</file>

<file path=ppt/tags/tag8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1"/>
</p:tagLst>
</file>

<file path=ppt/tags/tag8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2"/>
</p:tagLst>
</file>

<file path=ppt/tags/tag8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3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84"/>
</p:tagLst>
</file>

<file path=ppt/tags/tag8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4"/>
</p:tagLst>
</file>

<file path=ppt/tags/tag8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5"/>
</p:tagLst>
</file>

<file path=ppt/tags/tag8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6"/>
</p:tagLst>
</file>

<file path=ppt/tags/tag8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7"/>
</p:tagLst>
</file>

<file path=ppt/tags/tag8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8"/>
</p:tagLst>
</file>

<file path=ppt/tags/tag8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9"/>
</p:tagLst>
</file>

<file path=ppt/tags/tag8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0"/>
</p:tagLst>
</file>

<file path=ppt/tags/tag8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1"/>
</p:tagLst>
</file>

<file path=ppt/tags/tag8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2"/>
</p:tagLst>
</file>

<file path=ppt/tags/tag8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3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85"/>
</p:tagLst>
</file>

<file path=ppt/tags/tag8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5"/>
</p:tagLst>
</file>

<file path=ppt/tags/tag8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6"/>
</p:tagLst>
</file>

<file path=ppt/tags/tag8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7"/>
</p:tagLst>
</file>

<file path=ppt/tags/tag8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0"/>
</p:tagLst>
</file>

<file path=ppt/tags/tag8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9"/>
</p:tagLst>
</file>

<file path=ppt/tags/tag8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0"/>
</p:tagLst>
</file>

<file path=ppt/tags/tag8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1"/>
</p:tagLst>
</file>

<file path=ppt/tags/tag8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1"/>
</p:tagLst>
</file>

<file path=ppt/tags/tag8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5"/>
</p:tagLst>
</file>

<file path=ppt/tags/tag8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6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86"/>
</p:tagLst>
</file>

<file path=ppt/tags/tag8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7"/>
</p:tagLst>
</file>

<file path=ppt/tags/tag8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8"/>
</p:tagLst>
</file>

<file path=ppt/tags/tag8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2"/>
</p:tagLst>
</file>

<file path=ppt/tags/tag8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3"/>
</p:tagLst>
</file>

<file path=ppt/tags/tag8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4"/>
</p:tagLst>
</file>

<file path=ppt/tags/tag8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8"/>
</p:tagLst>
</file>

<file path=ppt/tags/tag8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9"/>
</p:tagLst>
</file>

<file path=ppt/tags/tag8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3"/>
</p:tagLst>
</file>

<file path=ppt/tags/tag8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4"/>
</p:tagLst>
</file>

<file path=ppt/tags/tag8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5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87"/>
</p:tagLst>
</file>

<file path=ppt/tags/tag8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6"/>
</p:tagLst>
</file>

<file path=ppt/tags/tag8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9"/>
</p:tagLst>
</file>

<file path=ppt/tags/tag8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8"/>
</p:tagLst>
</file>

<file path=ppt/tags/tag8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9"/>
</p:tagLst>
</file>

<file path=ppt/tags/tag8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0"/>
</p:tagLst>
</file>

<file path=ppt/tags/tag8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0"/>
</p:tagLst>
</file>

<file path=ppt/tags/tag8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4"/>
</p:tagLst>
</file>

<file path=ppt/tags/tag8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5"/>
</p:tagLst>
</file>

<file path=ppt/tags/tag8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6"/>
</p:tagLst>
</file>

<file path=ppt/tags/tag8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7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90"/>
</p:tagLst>
</file>

<file path=ppt/tags/tag8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1"/>
</p:tagLst>
</file>

<file path=ppt/tags/tag8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2"/>
</p:tagLst>
</file>

<file path=ppt/tags/tag8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3"/>
</p:tagLst>
</file>

<file path=ppt/tags/tag8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7"/>
</p:tagLst>
</file>

<file path=ppt/tags/tag8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8"/>
</p:tagLst>
</file>

<file path=ppt/tags/tag8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2"/>
</p:tagLst>
</file>

<file path=ppt/tags/tag8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3"/>
</p:tagLst>
</file>

<file path=ppt/tags/tag8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4"/>
</p:tagLst>
</file>

<file path=ppt/tags/tag8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7"/>
</p:tagLst>
</file>

<file path=ppt/tags/tag8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6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99"/>
</p:tagLst>
</file>

<file path=ppt/tags/tag8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7"/>
</p:tagLst>
</file>

<file path=ppt/tags/tag8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8"/>
</p:tagLst>
</file>

<file path=ppt/tags/tag8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8"/>
</p:tagLst>
</file>

<file path=ppt/tags/tag8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2"/>
</p:tagLst>
</file>

<file path=ppt/tags/tag8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3"/>
</p:tagLst>
</file>

<file path=ppt/tags/tag8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4"/>
</p:tagLst>
</file>

<file path=ppt/tags/tag8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5"/>
</p:tagLst>
</file>

<file path=ppt/tags/tag8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9"/>
</p:tagLst>
</file>

<file path=ppt/tags/tag8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0"/>
</p:tagLst>
</file>

<file path=ppt/tags/tag8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1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00"/>
</p:tagLst>
</file>

<file path=ppt/tags/tag8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5"/>
</p:tagLst>
</file>

<file path=ppt/tags/tag8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6"/>
</p:tagLst>
</file>

<file path=ppt/tags/tag8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0"/>
</p:tagLst>
</file>

<file path=ppt/tags/tag8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7"/>
</p:tagLst>
</file>

<file path=ppt/tags/tag8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8"/>
</p:tagLst>
</file>

<file path=ppt/tags/tag8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9"/>
</p:tagLst>
</file>

<file path=ppt/tags/tag8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0"/>
</p:tagLst>
</file>

<file path=ppt/tags/tag8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1"/>
</p:tagLst>
</file>

<file path=ppt/tags/tag8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2"/>
</p:tagLst>
</file>

<file path=ppt/tags/tag8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5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01"/>
</p:tagLst>
</file>

<file path=ppt/tags/tag8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4"/>
</p:tagLst>
</file>

<file path=ppt/tags/tag8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5"/>
</p:tagLst>
</file>

<file path=ppt/tags/tag8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6"/>
</p:tagLst>
</file>

<file path=ppt/tags/tag8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6"/>
</p:tagLst>
</file>

<file path=ppt/tags/tag8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0"/>
</p:tagLst>
</file>

<file path=ppt/tags/tag8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1"/>
</p:tagLst>
</file>

<file path=ppt/tags/tag8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2"/>
</p:tagLst>
</file>

<file path=ppt/tags/tag8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3"/>
</p:tagLst>
</file>

<file path=ppt/tags/tag8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7"/>
</p:tagLst>
</file>

<file path=ppt/tags/tag8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8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91"/>
</p:tagLst>
</file>

<file path=ppt/tags/tag8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9"/>
</p:tagLst>
</file>

<file path=ppt/tags/tag8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3"/>
</p:tagLst>
</file>

<file path=ppt/tags/tag8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4"/>
</p:tagLst>
</file>

<file path=ppt/tags/tag8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2"/>
</p:tagLst>
</file>

<file path=ppt/tags/tag8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9"/>
</p:tagLst>
</file>

<file path=ppt/tags/tag8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0"/>
</p:tagLst>
</file>

<file path=ppt/tags/tag8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1"/>
</p:tagLst>
</file>

<file path=ppt/tags/tag8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2"/>
</p:tagLst>
</file>

<file path=ppt/tags/tag8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3"/>
</p:tagLst>
</file>

<file path=ppt/tags/tag8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4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95"/>
</p:tagLst>
</file>

<file path=ppt/tags/tag8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7"/>
</p:tagLst>
</file>

<file path=ppt/tags/tag8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6"/>
</p:tagLst>
</file>

<file path=ppt/tags/tag8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7"/>
</p:tagLst>
</file>

<file path=ppt/tags/tag8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8"/>
</p:tagLst>
</file>

<file path=ppt/tags/tag8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8"/>
</p:tagLst>
</file>

<file path=ppt/tags/tag8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2"/>
</p:tagLst>
</file>

<file path=ppt/tags/tag8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3"/>
</p:tagLst>
</file>

<file path=ppt/tags/tag8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4"/>
</p:tagLst>
</file>

<file path=ppt/tags/tag8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5"/>
</p:tagLst>
</file>

<file path=ppt/tags/tag8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9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96"/>
</p:tagLst>
</file>

<file path=ppt/tags/tag8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0"/>
</p:tagLst>
</file>

<file path=ppt/tags/tag8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1"/>
</p:tagLst>
</file>

<file path=ppt/tags/tag8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5"/>
</p:tagLst>
</file>

<file path=ppt/tags/tag8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6"/>
</p:tagLst>
</file>

<file path=ppt/tags/tag8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4"/>
</p:tagLst>
</file>

<file path=ppt/tags/tag8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5"/>
</p:tagLst>
</file>

<file path=ppt/tags/tag8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6"/>
</p:tagLst>
</file>

<file path=ppt/tags/tag8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9"/>
</p:tagLst>
</file>

<file path=ppt/tags/tag8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8"/>
</p:tagLst>
</file>

<file path=ppt/tags/tag8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9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97"/>
</p:tagLst>
</file>

<file path=ppt/tags/tag8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0"/>
</p:tagLst>
</file>

<file path=ppt/tags/tag8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0"/>
</p:tagLst>
</file>

<file path=ppt/tags/tag8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4"/>
</p:tagLst>
</file>

<file path=ppt/tags/tag8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5"/>
</p:tagLst>
</file>

<file path=ppt/tags/tag8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6"/>
</p:tagLst>
</file>

<file path=ppt/tags/tag8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7"/>
</p:tagLst>
</file>

<file path=ppt/tags/tag8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1"/>
</p:tagLst>
</file>

<file path=ppt/tags/tag8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2"/>
</p:tagLst>
</file>

<file path=ppt/tags/tag8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3"/>
</p:tagLst>
</file>

<file path=ppt/tags/tag8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7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98"/>
</p:tagLst>
</file>

<file path=ppt/tags/tag8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8"/>
</p:tagLst>
</file>

<file path=ppt/tags/tag8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3"/>
</p:tagLst>
</file>

<file path=ppt/tags/tag8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7"/>
</p:tagLst>
</file>

<file path=ppt/tags/tag8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9"/>
</p:tagLst>
</file>

<file path=ppt/tags/tag8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9"/>
</p:tagLst>
</file>

<file path=ppt/tags/tag8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6"/>
</p:tagLst>
</file>

<file path=ppt/tags/tag8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8"/>
</p:tagLst>
</file>

<file path=ppt/tags/tag8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0"/>
</p:tagLst>
</file>

<file path=ppt/tags/tag8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1"/>
</p:tagLst>
</file>

<file path=ppt/tags/tag8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2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92"/>
</p:tagLst>
</file>

<file path=ppt/tags/tag8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3"/>
</p:tagLst>
</file>

<file path=ppt/tags/tag8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4"/>
</p:tagLst>
</file>

<file path=ppt/tags/tag8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5"/>
</p:tagLst>
</file>

<file path=ppt/tags/tag8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6"/>
</p:tagLst>
</file>

<file path=ppt/tags/tag8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7"/>
</p:tagLst>
</file>

<file path=ppt/tags/tag8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8"/>
</p:tagLst>
</file>

<file path=ppt/tags/tag8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9"/>
</p:tagLst>
</file>

<file path=ppt/tags/tag8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0"/>
</p:tagLst>
</file>

<file path=ppt/tags/tag8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1"/>
</p:tagLst>
</file>

<file path=ppt/tags/tag8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2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93"/>
</p:tagLst>
</file>

<file path=ppt/tags/tag8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3"/>
</p:tagLst>
</file>

<file path=ppt/tags/tag8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4"/>
</p:tagLst>
</file>

<file path=ppt/tags/tag8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5"/>
</p:tagLst>
</file>

<file path=ppt/tags/tag8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6"/>
</p:tagLst>
</file>

<file path=ppt/tags/tag8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7"/>
</p:tagLst>
</file>

<file path=ppt/tags/tag8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8"/>
</p:tagLst>
</file>

<file path=ppt/tags/tag8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9"/>
</p:tagLst>
</file>

<file path=ppt/tags/tag8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0"/>
</p:tagLst>
</file>

<file path=ppt/tags/tag8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2"/>
</p:tagLst>
</file>

<file path=ppt/tags/tag8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3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94"/>
</p:tagLst>
</file>

<file path=ppt/tags/tag8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4"/>
</p:tagLst>
</file>

<file path=ppt/tags/tag8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7"/>
</p:tagLst>
</file>

<file path=ppt/tags/tag8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6"/>
</p:tagLst>
</file>

<file path=ppt/tags/tag8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7"/>
</p:tagLst>
</file>

<file path=ppt/tags/tag8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8"/>
</p:tagLst>
</file>

<file path=ppt/tags/tag8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8"/>
</p:tagLst>
</file>

<file path=ppt/tags/tag8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2"/>
</p:tagLst>
</file>

<file path=ppt/tags/tag8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3"/>
</p:tagLst>
</file>

<file path=ppt/tags/tag8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4"/>
</p:tagLst>
</file>

<file path=ppt/tags/tag8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5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88"/>
</p:tagLst>
</file>

<file path=ppt/tags/tag8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9"/>
</p:tagLst>
</file>

<file path=ppt/tags/tag8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0"/>
</p:tagLst>
</file>

<file path=ppt/tags/tag8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1"/>
</p:tagLst>
</file>

<file path=ppt/tags/tag8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5"/>
</p:tagLst>
</file>

<file path=ppt/tags/tag8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6"/>
</p:tagLst>
</file>

<file path=ppt/tags/tag8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0"/>
</p:tagLst>
</file>

<file path=ppt/tags/tag8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1"/>
</p:tagLst>
</file>

<file path=ppt/tags/tag8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2"/>
</p:tagLst>
</file>

<file path=ppt/tags/tag8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3"/>
</p:tagLst>
</file>

<file path=ppt/tags/tag8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6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89"/>
</p:tagLst>
</file>

<file path=ppt/tags/tag8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5"/>
</p:tagLst>
</file>

<file path=ppt/tags/tag8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6"/>
</p:tagLst>
</file>

<file path=ppt/tags/tag8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7"/>
</p:tagLst>
</file>

<file path=ppt/tags/tag8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7"/>
</p:tagLst>
</file>

<file path=ppt/tags/tag8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1"/>
</p:tagLst>
</file>

<file path=ppt/tags/tag8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2"/>
</p:tagLst>
</file>

<file path=ppt/tags/tag8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3"/>
</p:tagLst>
</file>

<file path=ppt/tags/tag8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4"/>
</p:tagLst>
</file>

<file path=ppt/tags/tag8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8"/>
</p:tagLst>
</file>

<file path=ppt/tags/tag8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9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03"/>
</p:tagLst>
</file>

<file path=ppt/tags/tag8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0"/>
</p:tagLst>
</file>

<file path=ppt/tags/tag8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4"/>
</p:tagLst>
</file>

<file path=ppt/tags/tag8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5"/>
</p:tagLst>
</file>

<file path=ppt/tags/tag8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9"/>
</p:tagLst>
</file>

<file path=ppt/tags/tag8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0"/>
</p:tagLst>
</file>

<file path=ppt/tags/tag8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1"/>
</p:tagLst>
</file>

<file path=ppt/tags/tag8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4"/>
</p:tagLst>
</file>

<file path=ppt/tags/tag8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3"/>
</p:tagLst>
</file>

<file path=ppt/tags/tag8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4"/>
</p:tagLst>
</file>

<file path=ppt/tags/tag8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5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04"/>
</p:tagLst>
</file>

<file path=ppt/tags/tag8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5"/>
</p:tagLst>
</file>

<file path=ppt/tags/tag8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9"/>
</p:tagLst>
</file>

<file path=ppt/tags/tag8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0"/>
</p:tagLst>
</file>

<file path=ppt/tags/tag8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1"/>
</p:tagLst>
</file>

<file path=ppt/tags/tag8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2"/>
</p:tagLst>
</file>

<file path=ppt/tags/tag8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6"/>
</p:tagLst>
</file>

<file path=ppt/tags/tag8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7"/>
</p:tagLst>
</file>

<file path=ppt/tags/tag8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8"/>
</p:tagLst>
</file>

<file path=ppt/tags/tag8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2"/>
</p:tagLst>
</file>

<file path=ppt/tags/tag8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3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05"/>
</p:tagLst>
</file>

<file path=ppt/tags/tag8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7"/>
</p:tagLst>
</file>

<file path=ppt/tags/tag8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4"/>
</p:tagLst>
</file>

<file path=ppt/tags/tag8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5"/>
</p:tagLst>
</file>

<file path=ppt/tags/tag8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6"/>
</p:tagLst>
</file>

<file path=ppt/tags/tag8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7"/>
</p:tagLst>
</file>

<file path=ppt/tags/tag8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8"/>
</p:tagLst>
</file>

<file path=ppt/tags/tag8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9"/>
</p:tagLst>
</file>

<file path=ppt/tags/tag8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2"/>
</p:tagLst>
</file>

<file path=ppt/tags/tag8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1"/>
</p:tagLst>
</file>

<file path=ppt/tags/tag8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2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08"/>
</p:tagLst>
</file>

<file path=ppt/tags/tag8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3"/>
</p:tagLst>
</file>

<file path=ppt/tags/tag8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3"/>
</p:tagLst>
</file>

<file path=ppt/tags/tag8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7"/>
</p:tagLst>
</file>

<file path=ppt/tags/tag8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8"/>
</p:tagLst>
</file>

<file path=ppt/tags/tag8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9"/>
</p:tagLst>
</file>

<file path=ppt/tags/tag8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0"/>
</p:tagLst>
</file>

<file path=ppt/tags/tag8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4"/>
</p:tagLst>
</file>

<file path=ppt/tags/tag8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5"/>
</p:tagLst>
</file>

<file path=ppt/tags/tag8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6"/>
</p:tagLst>
</file>

<file path=ppt/tags/tag8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0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17"/>
</p:tagLst>
</file>

<file path=ppt/tags/tag8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1"/>
</p:tagLst>
</file>

<file path=ppt/tags/tag8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9"/>
</p:tagLst>
</file>

<file path=ppt/tags/tag8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6"/>
</p:tagLst>
</file>

<file path=ppt/tags/tag8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7"/>
</p:tagLst>
</file>

<file path=ppt/tags/tag8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8"/>
</p:tagLst>
</file>

<file path=ppt/tags/tag8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9"/>
</p:tagLst>
</file>

<file path=ppt/tags/tag8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0"/>
</p:tagLst>
</file>

<file path=ppt/tags/tag8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1"/>
</p:tagLst>
</file>

<file path=ppt/tags/tag8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4"/>
</p:tagLst>
</file>

<file path=ppt/tags/tag8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3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18"/>
</p:tagLst>
</file>

<file path=ppt/tags/tag8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4"/>
</p:tagLst>
</file>

<file path=ppt/tags/tag8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5"/>
</p:tagLst>
</file>

<file path=ppt/tags/tag8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5"/>
</p:tagLst>
</file>

<file path=ppt/tags/tag8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9"/>
</p:tagLst>
</file>

<file path=ppt/tags/tag8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0"/>
</p:tagLst>
</file>

<file path=ppt/tags/tag8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1"/>
</p:tagLst>
</file>

<file path=ppt/tags/tag8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2"/>
</p:tagLst>
</file>

<file path=ppt/tags/tag8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6"/>
</p:tagLst>
</file>

<file path=ppt/tags/tag8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7"/>
</p:tagLst>
</file>

<file path=ppt/tags/tag8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8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19"/>
</p:tagLst>
</file>

<file path=ppt/tags/tag8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2"/>
</p:tagLst>
</file>

<file path=ppt/tags/tag8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3"/>
</p:tagLst>
</file>

<file path=ppt/tags/tag8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1"/>
</p:tagLst>
</file>

<file path=ppt/tags/tag8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2"/>
</p:tagLst>
</file>

<file path=ppt/tags/tag8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3"/>
</p:tagLst>
</file>

<file path=ppt/tags/tag8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6"/>
</p:tagLst>
</file>

<file path=ppt/tags/tag8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5"/>
</p:tagLst>
</file>

<file path=ppt/tags/tag8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6"/>
</p:tagLst>
</file>

<file path=ppt/tags/tag8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7"/>
</p:tagLst>
</file>

<file path=ppt/tags/tag8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7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09"/>
</p:tagLst>
</file>

<file path=ppt/tags/tag8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1"/>
</p:tagLst>
</file>

<file path=ppt/tags/tag8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2"/>
</p:tagLst>
</file>

<file path=ppt/tags/tag8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3"/>
</p:tagLst>
</file>

<file path=ppt/tags/tag8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4"/>
</p:tagLst>
</file>

<file path=ppt/tags/tag8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8"/>
</p:tagLst>
</file>

<file path=ppt/tags/tag8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9"/>
</p:tagLst>
</file>

<file path=ppt/tags/tag8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0"/>
</p:tagLst>
</file>

<file path=ppt/tags/tag8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4"/>
</p:tagLst>
</file>

<file path=ppt/tags/tag8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5"/>
</p:tagLst>
</file>

<file path=ppt/tags/tag8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0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13"/>
</p:tagLst>
</file>

<file path=ppt/tags/tag8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4"/>
</p:tagLst>
</file>

<file path=ppt/tags/tag8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6"/>
</p:tagLst>
</file>

<file path=ppt/tags/tag8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6"/>
</p:tagLst>
</file>

<file path=ppt/tags/tag8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3"/>
</p:tagLst>
</file>

<file path=ppt/tags/tag8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5"/>
</p:tagLst>
</file>

<file path=ppt/tags/tag8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7"/>
</p:tagLst>
</file>

<file path=ppt/tags/tag8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8"/>
</p:tagLst>
</file>

<file path=ppt/tags/tag8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9"/>
</p:tagLst>
</file>

<file path=ppt/tags/tag8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0"/>
</p:tagLst>
</file>

<file path=ppt/tags/tag8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1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14"/>
</p:tagLst>
</file>

<file path=ppt/tags/tag8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2"/>
</p:tagLst>
</file>

<file path=ppt/tags/tag8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3"/>
</p:tagLst>
</file>

<file path=ppt/tags/tag8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4"/>
</p:tagLst>
</file>

<file path=ppt/tags/tag8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5"/>
</p:tagLst>
</file>

<file path=ppt/tags/tag8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6"/>
</p:tagLst>
</file>

<file path=ppt/tags/tag8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7"/>
</p:tagLst>
</file>

<file path=ppt/tags/tag8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8"/>
</p:tagLst>
</file>

<file path=ppt/tags/tag8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9"/>
</p:tagLst>
</file>

<file path=ppt/tags/tag8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0"/>
</p:tagLst>
</file>

<file path=ppt/tags/tag8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1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15"/>
</p:tagLst>
</file>

<file path=ppt/tags/tag8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2"/>
</p:tagLst>
</file>

<file path=ppt/tags/tag8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3"/>
</p:tagLst>
</file>

<file path=ppt/tags/tag8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4"/>
</p:tagLst>
</file>

<file path=ppt/tags/tag8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5"/>
</p:tagLst>
</file>

<file path=ppt/tags/tag8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6"/>
</p:tagLst>
</file>

<file path=ppt/tags/tag8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7"/>
</p:tagLst>
</file>

<file path=ppt/tags/tag8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9"/>
</p:tagLst>
</file>

<file path=ppt/tags/tag8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0"/>
</p:tagLst>
</file>

<file path=ppt/tags/tag8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1"/>
</p:tagLst>
</file>

<file path=ppt/tags/tag8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16"/>
</p:tagLst>
</file>

<file path=ppt/tags/tag9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3"/>
</p:tagLst>
</file>

<file path=ppt/tags/tag9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4"/>
</p:tagLst>
</file>

<file path=ppt/tags/tag9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5"/>
</p:tagLst>
</file>

<file path=ppt/tags/tag9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5"/>
</p:tagLst>
</file>

<file path=ppt/tags/tag9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9"/>
</p:tagLst>
</file>

<file path=ppt/tags/tag9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0"/>
</p:tagLst>
</file>

<file path=ppt/tags/tag9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1"/>
</p:tagLst>
</file>

<file path=ppt/tags/tag9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2"/>
</p:tagLst>
</file>

<file path=ppt/tags/tag9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6"/>
</p:tagLst>
</file>

<file path=ppt/tags/tag9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7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10"/>
</p:tagLst>
</file>

<file path=ppt/tags/tag9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8"/>
</p:tagLst>
</file>

<file path=ppt/tags/tag9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2"/>
</p:tagLst>
</file>

<file path=ppt/tags/tag9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3"/>
</p:tagLst>
</file>

<file path=ppt/tags/tag9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7"/>
</p:tagLst>
</file>

<file path=ppt/tags/tag9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8"/>
</p:tagLst>
</file>

<file path=ppt/tags/tag9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9"/>
</p:tagLst>
</file>

<file path=ppt/tags/tag9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0"/>
</p:tagLst>
</file>

<file path=ppt/tags/tag9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3"/>
</p:tagLst>
</file>

<file path=ppt/tags/tag9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2"/>
</p:tagLst>
</file>

<file path=ppt/tags/tag9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3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11"/>
</p:tagLst>
</file>

<file path=ppt/tags/tag9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4"/>
</p:tagLst>
</file>

<file path=ppt/tags/tag9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4"/>
</p:tagLst>
</file>

<file path=ppt/tags/tag9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8"/>
</p:tagLst>
</file>

<file path=ppt/tags/tag9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9"/>
</p:tagLst>
</file>

<file path=ppt/tags/tag9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0"/>
</p:tagLst>
</file>

<file path=ppt/tags/tag9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1"/>
</p:tagLst>
</file>

<file path=ppt/tags/tag9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5"/>
</p:tagLst>
</file>

<file path=ppt/tags/tag9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6"/>
</p:tagLst>
</file>

<file path=ppt/tags/tag9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7"/>
</p:tagLst>
</file>

<file path=ppt/tags/tag9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1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12"/>
</p:tagLst>
</file>

<file path=ppt/tags/tag9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2"/>
</p:tagLst>
</file>

<file path=ppt/tags/tag9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6"/>
</p:tagLst>
</file>

<file path=ppt/tags/tag9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7"/>
</p:tagLst>
</file>

<file path=ppt/tags/tag9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8"/>
</p:tagLst>
</file>

<file path=ppt/tags/tag9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1"/>
</p:tagLst>
</file>

<file path=ppt/tags/tag9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0"/>
</p:tagLst>
</file>

<file path=ppt/tags/tag9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1"/>
</p:tagLst>
</file>

<file path=ppt/tags/tag9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2"/>
</p:tagLst>
</file>

<file path=ppt/tags/tag9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2"/>
</p:tagLst>
</file>

<file path=ppt/tags/tag9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6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06"/>
</p:tagLst>
</file>

<file path=ppt/tags/tag9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7"/>
</p:tagLst>
</file>

<file path=ppt/tags/tag9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8"/>
</p:tagLst>
</file>

<file path=ppt/tags/tag9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9"/>
</p:tagLst>
</file>

<file path=ppt/tags/tag9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3"/>
</p:tagLst>
</file>

<file path=ppt/tags/tag9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4"/>
</p:tagLst>
</file>

<file path=ppt/tags/tag9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5"/>
</p:tagLst>
</file>

<file path=ppt/tags/tag9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9"/>
</p:tagLst>
</file>

<file path=ppt/tags/tag9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0"/>
</p:tagLst>
</file>

<file path=ppt/tags/tag9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4"/>
</p:tagLst>
</file>

<file path=ppt/tags/tag9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1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07"/>
</p:tagLst>
</file>

<file path=ppt/tags/tag9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2"/>
</p:tagLst>
</file>

<file path=ppt/tags/tag9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3"/>
</p:tagLst>
</file>

<file path=ppt/tags/tag9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4"/>
</p:tagLst>
</file>

<file path=ppt/tags/tag9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5"/>
</p:tagLst>
</file>

<file path=ppt/tags/tag9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6"/>
</p:tagLst>
</file>

<file path=ppt/tags/tag9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9"/>
</p:tagLst>
</file>

<file path=ppt/tags/tag9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8"/>
</p:tagLst>
</file>

<file path=ppt/tags/tag9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9"/>
</p:tagLst>
</file>

<file path=ppt/tags/tag9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0"/>
</p:tagLst>
</file>

<file path=ppt/tags/tag9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0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21"/>
</p:tagLst>
</file>

<file path=ppt/tags/tag9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4"/>
</p:tagLst>
</file>

<file path=ppt/tags/tag9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5"/>
</p:tagLst>
</file>

<file path=ppt/tags/tag9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6"/>
</p:tagLst>
</file>

<file path=ppt/tags/tag9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7"/>
</p:tagLst>
</file>

<file path=ppt/tags/tag9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1"/>
</p:tagLst>
</file>

<file path=ppt/tags/tag9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2"/>
</p:tagLst>
</file>

<file path=ppt/tags/tag9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3"/>
</p:tagLst>
</file>

<file path=ppt/tags/tag9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7"/>
</p:tagLst>
</file>

<file path=ppt/tags/tag9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8"/>
</p:tagLst>
</file>

<file path=ppt/tags/tag9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6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38"/>
</p:tagLst>
</file>

<file path=ppt/tags/tag9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3"/>
</p:tagLst>
</file>

<file path=ppt/tags/tag9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4"/>
</p:tagLst>
</file>

<file path=ppt/tags/tag9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5"/>
</p:tagLst>
</file>

<file path=ppt/tags/tag9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6"/>
</p:tagLst>
</file>

<file path=ppt/tags/tag9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7"/>
</p:tagLst>
</file>

<file path=ppt/tags/tag9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8"/>
</p:tagLst>
</file>

<file path=ppt/tags/tag9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1"/>
</p:tagLst>
</file>

<file path=ppt/tags/tag9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0"/>
</p:tagLst>
</file>

<file path=ppt/tags/tag9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1"/>
</p:tagLst>
</file>

<file path=ppt/tags/tag9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2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39"/>
</p:tagLst>
</file>

<file path=ppt/tags/tag9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2"/>
</p:tagLst>
</file>

<file path=ppt/tags/tag9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6"/>
</p:tagLst>
</file>

<file path=ppt/tags/tag9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7"/>
</p:tagLst>
</file>

<file path=ppt/tags/tag9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8"/>
</p:tagLst>
</file>

<file path=ppt/tags/tag9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9"/>
</p:tagLst>
</file>

<file path=ppt/tags/tag9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3"/>
</p:tagLst>
</file>

<file path=ppt/tags/tag9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4"/>
</p:tagLst>
</file>

<file path=ppt/tags/tag9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5"/>
</p:tagLst>
</file>

<file path=ppt/tags/tag9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9"/>
</p:tagLst>
</file>

<file path=ppt/tags/tag9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0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40"/>
</p:tagLst>
</file>

<file path=ppt/tags/tag9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8"/>
</p:tagLst>
</file>

<file path=ppt/tags/tag9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9"/>
</p:tagLst>
</file>

<file path=ppt/tags/tag9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0"/>
</p:tagLst>
</file>

<file path=ppt/tags/tag9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3"/>
</p:tagLst>
</file>

<file path=ppt/tags/tag9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2"/>
</p:tagLst>
</file>

<file path=ppt/tags/tag9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3"/>
</p:tagLst>
</file>

<file path=ppt/tags/tag9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4"/>
</p:tagLst>
</file>

<file path=ppt/tags/tag9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4"/>
</p:tagLst>
</file>

<file path=ppt/tags/tag9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8"/>
</p:tagLst>
</file>

<file path=ppt/tags/tag9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9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41"/>
</p:tagLst>
</file>

<file path=ppt/tags/tag9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0"/>
</p:tagLst>
</file>

<file path=ppt/tags/tag9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1"/>
</p:tagLst>
</file>

<file path=ppt/tags/tag9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5"/>
</p:tagLst>
</file>

<file path=ppt/tags/tag9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6"/>
</p:tagLst>
</file>

<file path=ppt/tags/tag9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7"/>
</p:tagLst>
</file>

<file path=ppt/tags/tag9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1"/>
</p:tagLst>
</file>

<file path=ppt/tags/tag9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2"/>
</p:tagLst>
</file>

<file path=ppt/tags/tag9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7"/>
</p:tagLst>
</file>

<file path=ppt/tags/tag9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1"/>
</p:tagLst>
</file>

<file path=ppt/tags/tag9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3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22"/>
</p:tagLst>
</file>

<file path=ppt/tags/tag9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9"/>
</p:tagLst>
</file>

<file path=ppt/tags/tag9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0"/>
</p:tagLst>
</file>

<file path=ppt/tags/tag9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1"/>
</p:tagLst>
</file>

<file path=ppt/tags/tag9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"/>
</p:tagLst>
</file>

<file path=ppt/tags/tag9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"/>
  <p:tag name="KSO_WM_BEAUTIFY_FLAG" val=""/>
</p:tagLst>
</file>

<file path=ppt/tags/tag9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2"/>
</p:tagLst>
</file>

<file path=ppt/tags/tag9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"/>
</p:tagLst>
</file>

<file path=ppt/tags/tag9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"/>
</p:tagLst>
</file>

<file path=ppt/tags/tag9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"/>
</p:tagLst>
</file>

<file path=ppt/tags/tag9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4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23"/>
</p:tagLst>
</file>

<file path=ppt/tags/tag9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5"/>
</p:tagLst>
</file>

<file path=ppt/tags/tag9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6"/>
</p:tagLst>
</file>

<file path=ppt/tags/tag9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7"/>
</p:tagLst>
</file>

<file path=ppt/tags/tag9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8"/>
  <p:tag name="KSO_WM_DIAGRAM_VIRTUALLY_FRAME" val="{&quot;height&quot;:322.7,&quot;left&quot;:43.45,&quot;top&quot;:248.1,&quot;width&quot;:684.1000000000006}"/>
</p:tagLst>
</file>

<file path=ppt/tags/tag9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9"/>
  <p:tag name="KSO_WM_DIAGRAM_VIRTUALLY_FRAME" val="{&quot;height&quot;:322.7,&quot;left&quot;:43.45,&quot;top&quot;:248.1,&quot;width&quot;:684.1000000000006}"/>
</p:tagLst>
</file>

<file path=ppt/tags/tag9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0"/>
  <p:tag name="KSO_WM_DIAGRAM_VIRTUALLY_FRAME" val="{&quot;height&quot;:322.7,&quot;left&quot;:43.45,&quot;top&quot;:248.1,&quot;width&quot;:684.1000000000006}"/>
</p:tagLst>
</file>

<file path=ppt/tags/tag9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1"/>
  <p:tag name="KSO_WM_DIAGRAM_VIRTUALLY_FRAME" val="{&quot;height&quot;:322.7,&quot;left&quot;:43.45,&quot;top&quot;:248.1,&quot;width&quot;:684.1000000000006}"/>
</p:tagLst>
</file>

<file path=ppt/tags/tag9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2"/>
  <p:tag name="KSO_WM_DIAGRAM_VIRTUALLY_FRAME" val="{&quot;height&quot;:322.7,&quot;left&quot;:43.45,&quot;top&quot;:248.1,&quot;width&quot;:684.1000000000006}"/>
</p:tagLst>
</file>

<file path=ppt/tags/tag9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3"/>
  <p:tag name="KSO_WM_DIAGRAM_VIRTUALLY_FRAME" val="{&quot;height&quot;:322.7,&quot;left&quot;:43.45,&quot;top&quot;:248.1,&quot;width&quot;:684.1000000000006}"/>
</p:tagLst>
</file>

<file path=ppt/tags/tag9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4"/>
  <p:tag name="KSO_WM_DIAGRAM_VIRTUALLY_FRAME" val="{&quot;height&quot;:322.7,&quot;left&quot;:43.45,&quot;top&quot;:248.1,&quot;width&quot;:684.1000000000006}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26"/>
</p:tagLst>
</file>

<file path=ppt/tags/tag9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5"/>
  <p:tag name="KSO_WM_DIAGRAM_VIRTUALLY_FRAME" val="{&quot;height&quot;:322.7,&quot;left&quot;:43.45,&quot;top&quot;:248.1,&quot;width&quot;:684.1000000000006}"/>
</p:tagLst>
</file>

<file path=ppt/tags/tag9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6"/>
  <p:tag name="KSO_WM_DIAGRAM_VIRTUALLY_FRAME" val="{&quot;height&quot;:322.7,&quot;left&quot;:43.45,&quot;top&quot;:248.1,&quot;width&quot;:684.1000000000006}"/>
</p:tagLst>
</file>

<file path=ppt/tags/tag9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7"/>
  <p:tag name="KSO_WM_DIAGRAM_VIRTUALLY_FRAME" val="{&quot;height&quot;:322.7,&quot;left&quot;:43.45,&quot;top&quot;:248.1,&quot;width&quot;:684.1000000000006}"/>
</p:tagLst>
</file>

<file path=ppt/tags/tag9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8"/>
  <p:tag name="KSO_WM_DIAGRAM_VIRTUALLY_FRAME" val="{&quot;height&quot;:322.7,&quot;left&quot;:43.45,&quot;top&quot;:248.1,&quot;width&quot;:684.1000000000006}"/>
</p:tagLst>
</file>

<file path=ppt/tags/tag9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9"/>
  <p:tag name="KSO_WM_DIAGRAM_VIRTUALLY_FRAME" val="{&quot;height&quot;:322.7,&quot;left&quot;:43.45,&quot;top&quot;:248.1,&quot;width&quot;:684.1000000000006}"/>
</p:tagLst>
</file>

<file path=ppt/tags/tag9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5"/>
  <p:tag name="TABLE_ENDDRAG_ORIGIN_RECT" val="905*454"/>
  <p:tag name="TABLE_ENDDRAG_RECT" val="27*85*905*454"/>
</p:tagLst>
</file>

<file path=ppt/tags/tag9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1"/>
</p:tagLst>
</file>

<file path=ppt/tags/tag9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2"/>
</p:tagLst>
</file>

<file path=ppt/tags/tag9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3"/>
</p:tagLst>
</file>

<file path=ppt/tags/tag9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1"/>
  <p:tag name="TABLE_ENDDRAG_ORIGIN_RECT" val="864*421"/>
  <p:tag name="TABLE_ENDDRAG_RECT" val="27*82*864*421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35"/>
</p:tagLst>
</file>

<file path=ppt/tags/tag9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7"/>
</p:tagLst>
</file>

<file path=ppt/tags/tag9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8"/>
</p:tagLst>
</file>

<file path=ppt/tags/tag9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9"/>
</p:tagLst>
</file>

<file path=ppt/tags/tag9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7"/>
</p:tagLst>
</file>

<file path=ppt/tags/tag9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8"/>
</p:tagLst>
</file>

<file path=ppt/tags/tag9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9"/>
</p:tagLst>
</file>

<file path=ppt/tags/tag9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0"/>
</p:tagLst>
</file>

<file path=ppt/tags/tag9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1"/>
</p:tagLst>
</file>

<file path=ppt/tags/tag9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2"/>
</p:tagLst>
</file>

<file path=ppt/tags/tag9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3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36"/>
</p:tagLst>
</file>

<file path=ppt/tags/tag9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4"/>
</p:tagLst>
</file>

<file path=ppt/tags/tag9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5"/>
</p:tagLst>
</file>

<file path=ppt/tags/tag9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6"/>
</p:tagLst>
</file>

<file path=ppt/tags/tag9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7"/>
  <p:tag name="TABLE_ENDDRAG_ORIGIN_RECT" val="864*455"/>
  <p:tag name="TABLE_ENDDRAG_RECT" val="24*76*864*455"/>
</p:tagLst>
</file>

<file path=ppt/tags/tag9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3"/>
</p:tagLst>
</file>

<file path=ppt/tags/tag9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4"/>
</p:tagLst>
</file>

<file path=ppt/tags/tag9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5"/>
</p:tagLst>
</file>

<file path=ppt/tags/tag9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3"/>
</p:tagLst>
</file>

<file path=ppt/tags/tag9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9"/>
</p:tagLst>
</file>

<file path=ppt/tags/tag9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0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37"/>
</p:tagLst>
</file>

<file path=ppt/tags/tag9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1"/>
</p:tagLst>
</file>

<file path=ppt/tags/tag9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9"/>
</p:tagLst>
</file>

<file path=ppt/tags/tag9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5"/>
</p:tagLst>
</file>

<file path=ppt/tags/tag9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6"/>
</p:tagLst>
</file>

<file path=ppt/tags/tag9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7"/>
</p:tagLst>
</file>

<file path=ppt/tags/tag9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1"/>
  <p:tag name="KSO_WM_DIAGRAM_VIRTUALLY_FRAME" val="{&quot;height&quot;:372.01677165354334,&quot;left&quot;:33.954330708661416,&quot;top&quot;:103.2651968503937,&quot;width&quot;:894.9337795275591}"/>
</p:tagLst>
</file>

<file path=ppt/tags/tag9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2"/>
  <p:tag name="KSO_WM_DIAGRAM_VIRTUALLY_FRAME" val="{&quot;height&quot;:372.01677165354334,&quot;left&quot;:33.954330708661416,&quot;top&quot;:103.2651968503937,&quot;width&quot;:894.9337795275591}"/>
</p:tagLst>
</file>

<file path=ppt/tags/tag9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7"/>
  <p:tag name="KSO_WM_DIAGRAM_VIRTUALLY_FRAME" val="{&quot;height&quot;:372.01677165354334,&quot;left&quot;:33.954330708661416,&quot;top&quot;:103.2651968503937,&quot;width&quot;:894.9337795275591}"/>
</p:tagLst>
</file>

<file path=ppt/tags/tag9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2"/>
  <p:tag name="KSO_WM_DIAGRAM_VIRTUALLY_FRAME" val="{&quot;height&quot;:372.01677165354334,&quot;left&quot;:33.954330708661416,&quot;top&quot;:103.2651968503937,&quot;width&quot;:894.9337795275591}"/>
</p:tagLst>
</file>

<file path=ppt/tags/tag9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3"/>
  <p:tag name="KSO_WM_DIAGRAM_VIRTUALLY_FRAME" val="{&quot;height&quot;:372.01677165354334,&quot;left&quot;:33.954330708661416,&quot;top&quot;:103.2651968503937,&quot;width&quot;:894.9337795275591}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27"/>
</p:tagLst>
</file>

<file path=ppt/tags/tag9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4"/>
  <p:tag name="KSO_WM_DIAGRAM_VIRTUALLY_FRAME" val="{&quot;height&quot;:372.01677165354334,&quot;left&quot;:33.954330708661416,&quot;top&quot;:103.2651968503937,&quot;width&quot;:894.9337795275591}"/>
</p:tagLst>
</file>

<file path=ppt/tags/tag9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8"/>
  <p:tag name="KSO_WM_DIAGRAM_VIRTUALLY_FRAME" val="{&quot;height&quot;:372.01677165354334,&quot;left&quot;:33.954330708661416,&quot;top&quot;:103.2651968503937,&quot;width&quot;:894.9337795275591}"/>
</p:tagLst>
</file>

<file path=ppt/tags/tag9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9"/>
  <p:tag name="KSO_WM_DIAGRAM_VIRTUALLY_FRAME" val="{&quot;height&quot;:372.01677165354334,&quot;left&quot;:33.954330708661416,&quot;top&quot;:103.2651968503937,&quot;width&quot;:894.9337795275591}"/>
</p:tagLst>
</file>

<file path=ppt/tags/tag9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0"/>
  <p:tag name="KSO_WM_DIAGRAM_VIRTUALLY_FRAME" val="{&quot;height&quot;:372.01677165354334,&quot;left&quot;:33.954330708661416,&quot;top&quot;:103.2651968503937,&quot;width&quot;:894.9337795275591}"/>
</p:tagLst>
</file>

<file path=ppt/tags/tag9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1"/>
  <p:tag name="KSO_WM_DIAGRAM_VIRTUALLY_FRAME" val="{&quot;height&quot;:372.01677165354334,&quot;left&quot;:33.954330708661416,&quot;top&quot;:103.2651968503937,&quot;width&quot;:894.9337795275591}"/>
</p:tagLst>
</file>

<file path=ppt/tags/tag9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3"/>
  <p:tag name="KSO_WM_DIAGRAM_VIRTUALLY_FRAME" val="{&quot;height&quot;:372.01677165354334,&quot;left&quot;:33.954330708661416,&quot;top&quot;:103.2651968503937,&quot;width&quot;:894.9337795275591}"/>
</p:tagLst>
</file>

<file path=ppt/tags/tag9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4"/>
  <p:tag name="KSO_WM_DIAGRAM_VIRTUALLY_FRAME" val="{&quot;height&quot;:372.01677165354334,&quot;left&quot;:33.954330708661416,&quot;top&quot;:103.2651968503937,&quot;width&quot;:894.9337795275591}"/>
</p:tagLst>
</file>

<file path=ppt/tags/tag9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5"/>
  <p:tag name="KSO_WM_DIAGRAM_VIRTUALLY_FRAME" val="{&quot;height&quot;:372.01677165354334,&quot;left&quot;:33.954330708661416,&quot;top&quot;:103.2651968503937,&quot;width&quot;:894.9337795275591}"/>
</p:tagLst>
</file>

<file path=ppt/tags/tag9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6"/>
  <p:tag name="KSO_WM_DIAGRAM_VIRTUALLY_FRAME" val="{&quot;height&quot;:372.01677165354334,&quot;left&quot;:33.954330708661416,&quot;top&quot;:103.2651968503937,&quot;width&quot;:894.9337795275591}"/>
</p:tagLst>
</file>

<file path=ppt/tags/tag9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6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31"/>
</p:tagLst>
</file>

<file path=ppt/tags/tag9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7"/>
</p:tagLst>
</file>

<file path=ppt/tags/tag9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8"/>
</p:tagLst>
</file>

<file path=ppt/tags/tag9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9"/>
</p:tagLst>
</file>

<file path=ppt/tags/tag9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5"/>
</p:tagLst>
</file>

<file path=ppt/tags/tag9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6"/>
</p:tagLst>
</file>

<file path=ppt/tags/tag9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7"/>
</p:tagLst>
</file>

<file path=ppt/tags/tag9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1"/>
</p:tagLst>
</file>

<file path=ppt/tags/tag9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2"/>
</p:tagLst>
</file>

<file path=ppt/tags/tag9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3"/>
</p:tagLst>
</file>

<file path=ppt/tags/tag9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3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32"/>
</p:tagLst>
</file>

<file path=ppt/tags/tag9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4"/>
</p:tagLst>
</file>

<file path=ppt/tags/tag9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5"/>
</p:tagLst>
</file>

<file path=ppt/tags/tag9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6"/>
</p:tagLst>
</file>

<file path=ppt/tags/tag9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7"/>
</p:tagLst>
</file>

<file path=ppt/tags/tag9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8"/>
</p:tagLst>
</file>

<file path=ppt/tags/tag9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9"/>
</p:tagLst>
</file>

<file path=ppt/tags/tag9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0"/>
</p:tagLst>
</file>

<file path=ppt/tags/tag9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1"/>
</p:tagLst>
</file>

<file path=ppt/tags/tag9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4"/>
</p:tagLst>
</file>

<file path=ppt/tags/tag9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5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33"/>
</p:tagLst>
</file>

<file path=ppt/tags/tag9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6"/>
</p:tagLst>
</file>

<file path=ppt/tags/tag9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7"/>
</p:tagLst>
</file>

<file path=ppt/tags/tag9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8"/>
</p:tagLst>
</file>

<file path=ppt/tags/tag9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9"/>
</p:tagLst>
</file>

<file path=ppt/tags/tag9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0"/>
</p:tagLst>
</file>

<file path=ppt/tags/tag9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1"/>
</p:tagLst>
</file>

<file path=ppt/tags/tag9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2"/>
</p:tagLst>
</file>

<file path=ppt/tags/tag9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3"/>
</p:tagLst>
</file>

<file path=ppt/tags/tag9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4"/>
</p:tagLst>
</file>

<file path=ppt/tags/tag9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5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34"/>
</p:tagLst>
</file>

<file path=ppt/tags/tag9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6"/>
</p:tagLst>
</file>

<file path=ppt/tags/tag9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7"/>
</p:tagLst>
</file>

<file path=ppt/tags/tag9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8"/>
</p:tagLst>
</file>

<file path=ppt/tags/tag9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9"/>
</p:tagLst>
</file>

<file path=ppt/tags/tag9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0"/>
</p:tagLst>
</file>

<file path=ppt/tags/tag9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1"/>
</p:tagLst>
</file>

<file path=ppt/tags/tag9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2"/>
</p:tagLst>
</file>

<file path=ppt/tags/tag9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3"/>
</p:tagLst>
</file>

<file path=ppt/tags/tag9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4"/>
</p:tagLst>
</file>

<file path=ppt/tags/tag9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5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28"/>
</p:tagLst>
</file>

<file path=ppt/tags/tag9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6"/>
</p:tagLst>
</file>

<file path=ppt/tags/tag9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7"/>
</p:tagLst>
</file>

<file path=ppt/tags/tag9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0"/>
</p:tagLst>
</file>

<file path=ppt/tags/tag9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1"/>
</p:tagLst>
</file>

<file path=ppt/tags/tag9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2"/>
</p:tagLst>
</file>

<file path=ppt/tags/tag9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3"/>
</p:tagLst>
</file>

<file path=ppt/tags/tag9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4"/>
</p:tagLst>
</file>

<file path=ppt/tags/tag9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1"/>
</p:tagLst>
</file>

<file path=ppt/tags/tag9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5"/>
</p:tagLst>
</file>

<file path=ppt/tags/tag9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0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29"/>
</p:tagLst>
</file>

<file path=ppt/tags/tag9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6"/>
</p:tagLst>
</file>

<file path=ppt/tags/tag9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7"/>
</p:tagLst>
</file>

<file path=ppt/tags/tag9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8"/>
</p:tagLst>
</file>

<file path=ppt/tags/tag9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9"/>
</p:tagLst>
</file>

<file path=ppt/tags/tag9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9"/>
</p:tagLst>
</file>

<file path=ppt/tags/tag9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0"/>
</p:tagLst>
</file>

<file path=ppt/tags/tag9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1"/>
</p:tagLst>
</file>

<file path=ppt/tags/tag9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7"/>
</p:tagLst>
</file>

<file path=ppt/tags/tag9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8"/>
</p:tagLst>
</file>

<file path=ppt/tags/tag9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9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30"/>
</p:tagLst>
</file>

<file path=ppt/tags/tag9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0"/>
</p:tagLst>
</file>

<file path=ppt/tags/tag9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3"/>
</p:tagLst>
</file>

<file path=ppt/tags/tag9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4"/>
</p:tagLst>
</file>

<file path=ppt/tags/tag9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5"/>
</p:tagLst>
</file>

<file path=ppt/tags/tag9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6"/>
</p:tagLst>
</file>

<file path=ppt/tags/tag9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7"/>
</p:tagLst>
</file>

<file path=ppt/tags/tag9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8"/>
</p:tagLst>
</file>

<file path=ppt/tags/tag9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9"/>
</p:tagLst>
</file>

<file path=ppt/tags/tag9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2"/>
</p:tagLst>
</file>

<file path=ppt/tags/tag9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3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24"/>
</p:tagLst>
</file>

<file path=ppt/tags/tag9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4"/>
</p:tagLst>
</file>

<file path=ppt/tags/tag9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5"/>
</p:tagLst>
</file>

<file path=ppt/tags/tag9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6"/>
</p:tagLst>
</file>

<file path=ppt/tags/tag9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7"/>
</p:tagLst>
</file>

<file path=ppt/tags/tag9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8"/>
</p:tagLst>
</file>

<file path=ppt/tags/tag9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1"/>
</p:tagLst>
</file>

<file path=ppt/tags/tag9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2"/>
</p:tagLst>
</file>

<file path=ppt/tags/tag9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3"/>
</p:tagLst>
</file>

<file path=ppt/tags/tag9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4"/>
</p:tagLst>
</file>

<file path=ppt/tags/tag9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5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25"/>
</p:tagLst>
</file>

<file path=ppt/tags/tag9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2"/>
</p:tagLst>
</file>

<file path=ppt/tags/tag9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6"/>
</p:tagLst>
</file>

<file path=ppt/tags/tag9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1"/>
</p:tagLst>
</file>

<file path=ppt/tags/tag9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7"/>
</p:tagLst>
</file>

<file path=ppt/tags/tag9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8"/>
</p:tagLst>
</file>

<file path=ppt/tags/tag9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9"/>
</p:tagLst>
</file>

<file path=ppt/tags/tag9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0"/>
</p:tagLst>
</file>

<file path=ppt/tags/tag9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0"/>
</p:tagLst>
</file>

<file path=ppt/tags/tag9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1"/>
</p:tagLst>
</file>

<file path=ppt/tags/tag9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2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43"/>
</p:tagLst>
</file>

<file path=ppt/tags/tag9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8"/>
</p:tagLst>
</file>

<file path=ppt/tags/tag9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9"/>
</p:tagLst>
</file>

<file path=ppt/tags/tag9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0"/>
</p:tagLst>
</file>

<file path=ppt/tags/tag9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1"/>
</p:tagLst>
</file>

<file path=ppt/tags/tag9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2"/>
</p:tagLst>
</file>

<file path=ppt/tags/tag9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3"/>
</p:tagLst>
</file>

<file path=ppt/tags/tag9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6"/>
</p:tagLst>
</file>

<file path=ppt/tags/tag9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7"/>
</p:tagLst>
</file>

<file path=ppt/tags/tag9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0"/>
</p:tagLst>
</file>

<file path=ppt/tags/tag9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1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60"/>
</p:tagLst>
</file>

<file path=ppt/tags/tag9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4"/>
</p:tagLst>
</file>

<file path=ppt/tags/tag9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5"/>
</p:tagLst>
</file>

<file path=ppt/tags/tag9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6"/>
</p:tagLst>
</file>

<file path=ppt/tags/tag9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7"/>
</p:tagLst>
</file>

<file path=ppt/tags/tag9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2"/>
</p:tagLst>
</file>

<file path=ppt/tags/tag9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3"/>
</p:tagLst>
</file>

<file path=ppt/tags/tag9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8"/>
</p:tagLst>
</file>

<file path=ppt/tags/tag9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9"/>
</p:tagLst>
</file>

<file path=ppt/tags/tag9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4"/>
</p:tagLst>
</file>

<file path=ppt/tags/tag9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5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61"/>
</p:tagLst>
</file>

<file path=ppt/tags/tag9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4"/>
</p:tagLst>
</file>

<file path=ppt/tags/tag9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5"/>
</p:tagLst>
</file>

<file path=ppt/tags/tag9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6"/>
</p:tagLst>
</file>

<file path=ppt/tags/tag9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3"/>
</p:tagLst>
</file>

<file path=ppt/tags/tag9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4"/>
</p:tagLst>
</file>

<file path=ppt/tags/tag9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5"/>
</p:tagLst>
</file>

<file path=ppt/tags/tag9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2"/>
</p:tagLst>
</file>

<file path=ppt/tags/tag9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6"/>
</p:tagLst>
</file>

<file path=ppt/tags/tag9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1"/>
</p:tagLst>
</file>

<file path=ppt/tags/tag9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7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62"/>
</p:tagLst>
</file>

<file path=ppt/tags/tag9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8"/>
</p:tagLst>
</file>

<file path=ppt/tags/tag9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9"/>
</p:tagLst>
</file>

<file path=ppt/tags/tag9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0"/>
</p:tagLst>
</file>

<file path=ppt/tags/tag9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9"/>
</p:tagLst>
</file>

<file path=ppt/tags/tag9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0"/>
</p:tagLst>
</file>

<file path=ppt/tags/tag9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1"/>
</p:tagLst>
</file>

<file path=ppt/tags/tag9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8"/>
</p:tagLst>
</file>

<file path=ppt/tags/tag9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9"/>
</p:tagLst>
</file>

<file path=ppt/tags/tag9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0"/>
</p:tagLst>
</file>

<file path=ppt/tags/tag9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1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63"/>
</p:tagLst>
</file>

<file path=ppt/tags/tag9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4"/>
</p:tagLst>
</file>

<file path=ppt/tags/tag9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5"/>
</p:tagLst>
</file>

<file path=ppt/tags/tag9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6"/>
</p:tagLst>
</file>

<file path=ppt/tags/tag9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7"/>
</p:tagLst>
</file>

<file path=ppt/tags/tag9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3"/>
</p:tagLst>
</file>

<file path=ppt/tags/tag9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4"/>
</p:tagLst>
</file>

<file path=ppt/tags/tag9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5"/>
</p:tagLst>
</file>

<file path=ppt/tags/tag9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3"/>
</p:tagLst>
</file>

<file path=ppt/tags/tag9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4"/>
</p:tagLst>
</file>

<file path=ppt/tags/tag9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5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44"/>
</p:tagLst>
</file>

<file path=ppt/tags/tag9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6"/>
</p:tagLst>
</file>

<file path=ppt/tags/tag9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9"/>
</p:tagLst>
</file>

<file path=ppt/tags/tag9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0"/>
</p:tagLst>
</file>

<file path=ppt/tags/tag9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1"/>
</p:tagLst>
</file>

<file path=ppt/tags/tag9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2"/>
</p:tagLst>
</file>

<file path=ppt/tags/tag9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3"/>
</p:tagLst>
</file>

<file path=ppt/tags/tag9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4"/>
</p:tagLst>
</file>

<file path=ppt/tags/tag9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5"/>
</p:tagLst>
</file>

<file path=ppt/tags/tag9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6"/>
</p:tagLst>
</file>

<file path=ppt/tags/tag9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7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45"/>
</p:tagLst>
</file>

<file path=ppt/tags/tag9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8"/>
</p:tagLst>
</file>

<file path=ppt/tags/tag9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9"/>
</p:tagLst>
</file>

<file path=ppt/tags/tag9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8"/>
</p:tagLst>
</file>

<file path=ppt/tags/tag9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9"/>
</p:tagLst>
</file>

<file path=ppt/tags/tag9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0"/>
</p:tagLst>
</file>

<file path=ppt/tags/tag9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5"/>
</p:tagLst>
</file>

<file path=ppt/tags/tag9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6"/>
</p:tagLst>
</file>

<file path=ppt/tags/tag9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7"/>
</p:tagLst>
</file>

<file path=ppt/tags/tag9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8"/>
</p:tagLst>
</file>

<file path=ppt/tags/tag9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9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48"/>
</p:tagLst>
</file>

<file path=ppt/tags/tag9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0"/>
</p:tagLst>
</file>

<file path=ppt/tags/tag9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3"/>
</p:tagLst>
</file>

<file path=ppt/tags/tag9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4"/>
</p:tagLst>
</file>

<file path=ppt/tags/tag9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5"/>
</p:tagLst>
</file>

<file path=ppt/tags/tag9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1"/>
</p:tagLst>
</file>

<file path=ppt/tags/tag9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2"/>
</p:tagLst>
</file>

<file path=ppt/tags/tag9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1"/>
</p:tagLst>
</file>

<file path=ppt/tags/tag9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2"/>
</p:tagLst>
</file>

<file path=ppt/tags/tag9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3"/>
</p:tagLst>
</file>

<file path=ppt/tags/tag9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1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57"/>
</p:tagLst>
</file>

<file path=ppt/tags/tag9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2"/>
</p:tagLst>
</file>

<file path=ppt/tags/tag9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3"/>
</p:tagLst>
</file>

<file path=ppt/tags/tag9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4"/>
</p:tagLst>
</file>

<file path=ppt/tags/tag9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5"/>
</p:tagLst>
</file>

<file path=ppt/tags/tag9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6"/>
</p:tagLst>
</file>

<file path=ppt/tags/tag9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9"/>
</p:tagLst>
</file>

<file path=ppt/tags/tag9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2"/>
</p:tagLst>
</file>

<file path=ppt/tags/tag9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3"/>
</p:tagLst>
</file>

<file path=ppt/tags/tag9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4"/>
</p:tagLst>
</file>

<file path=ppt/tags/tag9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0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58"/>
</p:tagLst>
</file>

<file path=ppt/tags/tag9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1"/>
</p:tagLst>
</file>

<file path=ppt/tags/tag9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7"/>
</p:tagLst>
</file>

<file path=ppt/tags/tag9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8"/>
</p:tagLst>
</file>

<file path=ppt/tags/tag9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7"/>
</p:tagLst>
</file>

<file path=ppt/tags/tag9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8"/>
</p:tagLst>
</file>

<file path=ppt/tags/tag9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9"/>
</p:tagLst>
</file>

<file path=ppt/tags/tag9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0"/>
</p:tagLst>
</file>

<file path=ppt/tags/tag9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1"/>
</p:tagLst>
</file>

<file path=ppt/tags/tag9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2"/>
</p:tagLst>
</file>

<file path=ppt/tags/tag9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3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59"/>
</p:tagLst>
</file>

<file path=ppt/tags/tag9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4"/>
</p:tagLst>
</file>

<file path=ppt/tags/tag9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7"/>
</p:tagLst>
</file>

<file path=ppt/tags/tag9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0"/>
</p:tagLst>
</file>

<file path=ppt/tags/tag9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3"/>
</p:tagLst>
</file>

<file path=ppt/tags/tag9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4"/>
</p:tagLst>
</file>

<file path=ppt/tags/tag9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5"/>
</p:tagLst>
</file>

<file path=ppt/tags/tag9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6"/>
</p:tagLst>
</file>

<file path=ppt/tags/tag9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1"/>
</p:tagLst>
</file>

<file path=ppt/tags/tag9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2"/>
</p:tagLst>
</file>

<file path=ppt/tags/tag9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8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49"/>
</p:tagLst>
</file>

<file path=ppt/tags/tag9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9"/>
</p:tagLst>
</file>

<file path=ppt/tags/tag9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5"/>
</p:tagLst>
</file>

<file path=ppt/tags/tag9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6"/>
</p:tagLst>
</file>

<file path=ppt/tags/tag9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6"/>
</p:tagLst>
</file>

<file path=ppt/tags/tag9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7"/>
</p:tagLst>
</file>

<file path=ppt/tags/tag9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8"/>
</p:tagLst>
</file>

<file path=ppt/tags/tag9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2"/>
</p:tagLst>
</file>

<file path=ppt/tags/tag9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9"/>
</p:tagLst>
</file>

<file path=ppt/tags/tag9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3"/>
</p:tagLst>
</file>

<file path=ppt/tags/tag9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8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53"/>
</p:tagLst>
</file>

<file path=ppt/tags/tag9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4"/>
</p:tagLst>
</file>

<file path=ppt/tags/tag9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5"/>
</p:tagLst>
</file>

<file path=ppt/tags/tag9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6"/>
</p:tagLst>
</file>

<file path=ppt/tags/tag9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7"/>
</p:tagLst>
</file>

<file path=ppt/tags/tag9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8"/>
</p:tagLst>
</file>

<file path=ppt/tags/tag9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9"/>
</p:tagLst>
</file>

<file path=ppt/tags/tag9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0"/>
</p:tagLst>
</file>

<file path=ppt/tags/tag9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5"/>
</p:tagLst>
</file>

<file path=ppt/tags/tag9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6"/>
</p:tagLst>
</file>

<file path=ppt/tags/tag9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1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54"/>
</p:tagLst>
</file>

<file path=ppt/tags/tag9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2"/>
</p:tagLst>
</file>

<file path=ppt/tags/tag9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3"/>
</p:tagLst>
</file>

<file path=ppt/tags/tag9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2"/>
</p:tagLst>
</file>

<file path=ppt/tags/tag9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8"/>
</p:tagLst>
</file>

<file path=ppt/tags/tag9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9"/>
</p:tagLst>
</file>

<file path=ppt/tags/tag9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0"/>
</p:tagLst>
</file>

<file path=ppt/tags/tag9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4"/>
</p:tagLst>
</file>

<file path=ppt/tags/tag9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5"/>
</p:tagLst>
</file>

<file path=ppt/tags/tag9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6"/>
</p:tagLst>
</file>

<file path=ppt/tags/tag9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7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55"/>
</p:tagLst>
</file>

<file path=ppt/tags/tag9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3"/>
</p:tagLst>
</file>

<file path=ppt/tags/tag9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4"/>
</p:tagLst>
</file>

<file path=ppt/tags/tag9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5"/>
</p:tagLst>
</file>

<file path=ppt/tags/tag9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9"/>
</p:tagLst>
</file>

<file path=ppt/tags/tag9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0"/>
</p:tagLst>
</file>

<file path=ppt/tags/tag9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1"/>
</p:tagLst>
</file>

<file path=ppt/tags/tag9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1"/>
</p:tagLst>
</file>

<file path=ppt/tags/tag9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2"/>
</p:tagLst>
</file>

<file path=ppt/tags/tag9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3"/>
</p:tagLst>
</file>

<file path=ppt/tags/tag9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7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56"/>
</p:tagLst>
</file>

<file path=ppt/tags/tag9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8"/>
</p:tagLst>
</file>

<file path=ppt/tags/tag9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9"/>
</p:tagLst>
</file>

<file path=ppt/tags/tag9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9"/>
</p:tagLst>
</file>

<file path=ppt/tags/tag9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0"/>
</p:tagLst>
</file>

<file path=ppt/tags/tag9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1"/>
</p:tagLst>
</file>

<file path=ppt/tags/tag9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5"/>
</p:tagLst>
</file>

<file path=ppt/tags/tag9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6"/>
</p:tagLst>
</file>

<file path=ppt/tags/tag9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7"/>
</p:tagLst>
</file>

<file path=ppt/tags/tag9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7"/>
</p:tagLst>
</file>

<file path=ppt/tags/tag9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8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50"/>
</p:tagLst>
</file>

<file path=ppt/tags/tag9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5"/>
</p:tagLst>
</file>

<file path=ppt/tags/tag9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9"/>
</p:tagLst>
</file>

<file path=ppt/tags/tag9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4"/>
</p:tagLst>
</file>

<file path=ppt/tags/tag9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0"/>
</p:tagLst>
</file>

<file path=ppt/tags/tag9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1"/>
</p:tagLst>
</file>

<file path=ppt/tags/tag9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2"/>
</p:tagLst>
</file>

<file path=ppt/tags/tag9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3"/>
</p:tagLst>
</file>

<file path=ppt/tags/tag9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3"/>
</p:tagLst>
</file>

<file path=ppt/tags/tag9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4"/>
</p:tagLst>
</file>

<file path=ppt/tags/tag9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5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51"/>
</p:tagLst>
</file>

<file path=ppt/tags/tag9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1"/>
</p:tagLst>
</file>

<file path=ppt/tags/tag9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2"/>
</p:tagLst>
</file>

<file path=ppt/tags/tag9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3"/>
</p:tagLst>
</file>

<file path=ppt/tags/tag9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4"/>
</p:tagLst>
</file>

<file path=ppt/tags/tag9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5"/>
</p:tagLst>
</file>

<file path=ppt/tags/tag9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6"/>
</p:tagLst>
</file>

<file path=ppt/tags/tag9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7"/>
</p:tagLst>
</file>

<file path=ppt/tags/tag9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8"/>
</p:tagLst>
</file>

<file path=ppt/tags/tag9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9"/>
</p:tagLst>
</file>

<file path=ppt/tags/tag9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0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52"/>
</p:tagLst>
</file>

<file path=ppt/tags/tag9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7"/>
</p:tagLst>
</file>

<file path=ppt/tags/tag9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8"/>
</p:tagLst>
</file>

<file path=ppt/tags/tag9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9"/>
</p:tagLst>
</file>

<file path=ppt/tags/tag9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6"/>
</p:tagLst>
</file>

<file path=ppt/tags/tag9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7"/>
</p:tagLst>
</file>

<file path=ppt/tags/tag9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8"/>
</p:tagLst>
</file>

<file path=ppt/tags/tag9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9"/>
</p:tagLst>
</file>

<file path=ppt/tags/tag9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0"/>
</p:tagLst>
</file>

<file path=ppt/tags/tag9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1"/>
</p:tagLst>
</file>

<file path=ppt/tags/tag9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2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46"/>
</p:tagLst>
</file>

<file path=ppt/tags/tag9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3"/>
</p:tagLst>
</file>

<file path=ppt/tags/tag9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4"/>
</p:tagLst>
</file>

<file path=ppt/tags/tag9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7"/>
</p:tagLst>
</file>

<file path=ppt/tags/tag9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8"/>
</p:tagLst>
</file>

<file path=ppt/tags/tag9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9"/>
</p:tagLst>
</file>

<file path=ppt/tags/tag9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0"/>
</p:tagLst>
</file>

<file path=ppt/tags/tag9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3"/>
</p:tagLst>
</file>

<file path=ppt/tags/tag9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4"/>
</p:tagLst>
</file>

<file path=ppt/tags/tag9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5"/>
</p:tagLst>
</file>

<file path=ppt/tags/tag9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6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47"/>
</p:tagLst>
</file>

<file path=ppt/tags/tag9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7"/>
</p:tagLst>
</file>

<file path=ppt/tags/tag9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8"/>
</p:tagLst>
</file>

<file path=ppt/tags/tag9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9"/>
</p:tagLst>
</file>

<file path=ppt/tags/tag9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0"/>
</p:tagLst>
</file>

<file path=ppt/tags/tag9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1"/>
</p:tagLst>
</file>

<file path=ppt/tags/tag9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2"/>
</p:tagLst>
</file>

<file path=ppt/tags/tag9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2"/>
</p:tagLst>
</file>

<file path=ppt/tags/tag9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3"/>
</p:tagLst>
</file>

<file path=ppt/tags/tag9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4"/>
</p:tagLst>
</file>

<file path=ppt/tags/tag9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8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65"/>
</p:tagLst>
</file>

<file path=ppt/tags/tag9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5"/>
</p:tagLst>
</file>

<file path=ppt/tags/tag9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6"/>
</p:tagLst>
</file>

<file path=ppt/tags/tag9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9"/>
</p:tagLst>
</file>

<file path=ppt/tags/tag9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4"/>
</p:tagLst>
</file>

<file path=ppt/tags/tag9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0"/>
</p:tagLst>
</file>

<file path=ppt/tags/tag9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1"/>
</p:tagLst>
</file>

<file path=ppt/tags/tag9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2"/>
</p:tagLst>
</file>

<file path=ppt/tags/tag9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3"/>
</p:tagLst>
</file>

<file path=ppt/tags/tag9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4"/>
</p:tagLst>
</file>

<file path=ppt/tags/tag9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5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66"/>
</p:tagLst>
</file>

<file path=ppt/tags/tag9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6"/>
</p:tagLst>
</file>

<file path=ppt/tags/tag9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2"/>
</p:tagLst>
</file>

<file path=ppt/tags/tag9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9"/>
</p:tagLst>
</file>

<file path=ppt/tags/tag9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0"/>
</p:tagLst>
</file>

<file path=ppt/tags/tag9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3"/>
</p:tagLst>
</file>

<file path=ppt/tags/tag9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8"/>
</p:tagLst>
</file>

<file path=ppt/tags/tag9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4"/>
</p:tagLst>
</file>

<file path=ppt/tags/tag9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5"/>
</p:tagLst>
</file>

<file path=ppt/tags/tag9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6"/>
</p:tagLst>
</file>

<file path=ppt/tags/tag9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7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67"/>
</p:tagLst>
</file>

<file path=ppt/tags/tag9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8"/>
</p:tagLst>
</file>

<file path=ppt/tags/tag9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9"/>
</p:tagLst>
</file>

<file path=ppt/tags/tag9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0"/>
</p:tagLst>
</file>

<file path=ppt/tags/tag9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6"/>
</p:tagLst>
</file>

<file path=ppt/tags/tag9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7"/>
</p:tagLst>
</file>

<file path=ppt/tags/tag9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8"/>
</p:tagLst>
</file>

<file path=ppt/tags/tag9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9"/>
</p:tagLst>
</file>

<file path=ppt/tags/tag9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2"/>
</p:tagLst>
</file>

<file path=ppt/tags/tag9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3"/>
</p:tagLst>
</file>

<file path=ppt/tags/tag9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4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70"/>
</p:tagLst>
</file>

<file path=ppt/tags/tag9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5"/>
</p:tagLst>
</file>

<file path=ppt/tags/tag9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6"/>
</p:tagLst>
</file>

<file path=ppt/tags/tag9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7"/>
</p:tagLst>
</file>

<file path=ppt/tags/tag9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8"/>
</p:tagLst>
</file>

<file path=ppt/tags/tag9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9"/>
</p:tagLst>
</file>

<file path=ppt/tags/tag9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0"/>
</p:tagLst>
</file>

<file path=ppt/tags/tag9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1"/>
</p:tagLst>
</file>

<file path=ppt/tags/tag9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1"/>
</p:tagLst>
</file>

<file path=ppt/tags/tag9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2"/>
</p:tagLst>
</file>

<file path=ppt/tags/tag9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3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79"/>
</p:tagLst>
</file>

<file path=ppt/tags/tag9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7"/>
</p:tagLst>
</file>

<file path=ppt/tags/tag9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8"/>
</p:tagLst>
</file>

<file path=ppt/tags/tag9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9"/>
</p:tagLst>
</file>

<file path=ppt/tags/tag9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0"/>
</p:tagLst>
</file>

<file path=ppt/tags/tag9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1"/>
</p:tagLst>
</file>

<file path=ppt/tags/tag9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2"/>
</p:tagLst>
</file>

<file path=ppt/tags/tag9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3"/>
</p:tagLst>
</file>

<file path=ppt/tags/tag9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4"/>
</p:tagLst>
</file>

<file path=ppt/tags/tag9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3"/>
</p:tagLst>
</file>

<file path=ppt/tags/tag9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4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80"/>
</p:tagLst>
</file>

<file path=ppt/tags/tag9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5"/>
</p:tagLst>
</file>

<file path=ppt/tags/tag9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0"/>
</p:tagLst>
</file>

<file path=ppt/tags/tag9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1"/>
</p:tagLst>
</file>

<file path=ppt/tags/tag9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2"/>
</p:tagLst>
</file>

<file path=ppt/tags/tag9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3"/>
</p:tagLst>
</file>

<file path=ppt/tags/tag9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4"/>
</p:tagLst>
</file>

<file path=ppt/tags/tag9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5"/>
</p:tagLst>
</file>

<file path=ppt/tags/tag9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6"/>
</p:tagLst>
</file>

<file path=ppt/tags/tag9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2"/>
</p:tagLst>
</file>

<file path=ppt/tags/tag9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3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81"/>
</p:tagLst>
</file>

<file path=ppt/tags/tag9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4"/>
</p:tagLst>
</file>

<file path=ppt/tags/tag9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5"/>
</p:tagLst>
</file>

<file path=ppt/tags/tag9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7"/>
</p:tagLst>
</file>

<file path=ppt/tags/tag9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8"/>
</p:tagLst>
</file>

<file path=ppt/tags/tag9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9"/>
</p:tagLst>
</file>

<file path=ppt/tags/tag9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0"/>
</p:tagLst>
</file>

<file path=ppt/tags/tag9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1"/>
</p:tagLst>
</file>

<file path=ppt/tags/tag9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6"/>
</p:tagLst>
</file>

<file path=ppt/tags/tag9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7"/>
</p:tagLst>
</file>

<file path=ppt/tags/tag9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8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71"/>
</p:tagLst>
</file>

<file path=ppt/tags/tag9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1"/>
</p:tagLst>
</file>

<file path=ppt/tags/tag9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2"/>
</p:tagLst>
</file>

<file path=ppt/tags/tag9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3"/>
</p:tagLst>
</file>

<file path=ppt/tags/tag9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4"/>
</p:tagLst>
</file>

<file path=ppt/tags/tag9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5"/>
</p:tagLst>
</file>

<file path=ppt/tags/tag9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6"/>
</p:tagLst>
</file>

<file path=ppt/tags/tag9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7"/>
</p:tagLst>
</file>

<file path=ppt/tags/tag9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1"/>
</p:tagLst>
</file>

<file path=ppt/tags/tag9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2"/>
</p:tagLst>
</file>

<file path=ppt/tags/tag9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3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75"/>
</p:tagLst>
</file>

<file path=ppt/tags/tag9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4"/>
</p:tagLst>
</file>

<file path=ppt/tags/tag9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5"/>
</p:tagLst>
</file>

<file path=ppt/tags/tag9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6"/>
</p:tagLst>
</file>

<file path=ppt/tags/tag9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7"/>
</p:tagLst>
</file>

<file path=ppt/tags/tag9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8"/>
</p:tagLst>
</file>

<file path=ppt/tags/tag9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8"/>
</p:tagLst>
</file>

<file path=ppt/tags/tag9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9"/>
</p:tagLst>
</file>

<file path=ppt/tags/tag9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0"/>
</p:tagLst>
</file>

<file path=ppt/tags/tag9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7"/>
</p:tagLst>
</file>

<file path=ppt/tags/tag9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8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76"/>
</p:tagLst>
</file>

<file path=ppt/tags/tag9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9"/>
</p:tagLst>
</file>

<file path=ppt/tags/tag9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4"/>
</p:tagLst>
</file>

<file path=ppt/tags/tag9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5"/>
</p:tagLst>
</file>

<file path=ppt/tags/tag9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6"/>
</p:tagLst>
</file>

<file path=ppt/tags/tag9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7"/>
</p:tagLst>
</file>

<file path=ppt/tags/tag9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8"/>
</p:tagLst>
</file>

<file path=ppt/tags/tag9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9"/>
</p:tagLst>
</file>

<file path=ppt/tags/tag9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0"/>
</p:tagLst>
</file>

<file path=ppt/tags/tag9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6"/>
</p:tagLst>
</file>

<file path=ppt/tags/tag9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0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77"/>
</p:tagLst>
</file>

<file path=ppt/tags/tag9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3"/>
</p:tagLst>
</file>

<file path=ppt/tags/tag9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1"/>
</p:tagLst>
</file>

<file path=ppt/tags/tag9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2"/>
</p:tagLst>
</file>

<file path=ppt/tags/tag9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7"/>
</p:tagLst>
</file>

<file path=ppt/tags/tag9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8"/>
</p:tagLst>
</file>

<file path=ppt/tags/tag9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9"/>
</p:tagLst>
</file>

<file path=ppt/tags/tag9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1"/>
</p:tagLst>
</file>

<file path=ppt/tags/tag9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2"/>
</p:tagLst>
</file>

<file path=ppt/tags/tag9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3"/>
</p:tagLst>
</file>

<file path=ppt/tags/tag9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4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78"/>
</p:tagLst>
</file>

<file path=ppt/tags/tag9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5"/>
</p:tagLst>
</file>

<file path=ppt/tags/tag9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0"/>
</p:tagLst>
</file>

<file path=ppt/tags/tag9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1"/>
</p:tagLst>
</file>

<file path=ppt/tags/tag9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2"/>
</p:tagLst>
</file>

<file path=ppt/tags/tag9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9"/>
</p:tagLst>
</file>

<file path=ppt/tags/tag9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0"/>
</p:tagLst>
</file>

<file path=ppt/tags/tag9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1"/>
</p:tagLst>
</file>

<file path=ppt/tags/tag9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2"/>
</p:tagLst>
</file>

<file path=ppt/tags/tag9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3"/>
</p:tagLst>
</file>

<file path=ppt/tags/tag9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4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72"/>
</p:tagLst>
</file>

<file path=ppt/tags/tag9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5"/>
</p:tagLst>
</file>

<file path=ppt/tags/tag9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1"/>
</p:tagLst>
</file>

<file path=ppt/tags/tag9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5"/>
</p:tagLst>
</file>

<file path=ppt/tags/tag9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8"/>
</p:tagLst>
</file>

<file path=ppt/tags/tag9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1"/>
</p:tagLst>
</file>

<file path=ppt/tags/tag9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2"/>
</p:tagLst>
</file>

<file path=ppt/tags/tag9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3"/>
</p:tagLst>
</file>

<file path=ppt/tags/tag9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4"/>
</p:tagLst>
</file>

<file path=ppt/tags/tag9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5"/>
</p:tagLst>
</file>

<file path=ppt/tags/tag9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6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73"/>
</p:tagLst>
</file>

<file path=ppt/tags/tag9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7"/>
</p:tagLst>
</file>

<file path=ppt/tags/tag9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9"/>
</p:tagLst>
</file>

<file path=ppt/tags/tag9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0"/>
</p:tagLst>
</file>

<file path=ppt/tags/tag9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6"/>
</p:tagLst>
</file>

<file path=ppt/tags/tag9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7"/>
</p:tagLst>
</file>

<file path=ppt/tags/tag9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2"/>
</p:tagLst>
</file>

<file path=ppt/tags/tag9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3"/>
</p:tagLst>
</file>

<file path=ppt/tags/tag9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4"/>
</p:tagLst>
</file>

<file path=ppt/tags/tag9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6"/>
</p:tagLst>
</file>

<file path=ppt/tags/tag9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7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74"/>
</p:tagLst>
</file>

<file path=ppt/tags/tag9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8"/>
</p:tagLst>
</file>

<file path=ppt/tags/tag9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9"/>
</p:tagLst>
</file>

<file path=ppt/tags/tag9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0"/>
</p:tagLst>
</file>

<file path=ppt/tags/tag9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5"/>
</p:tagLst>
</file>

<file path=ppt/tags/tag9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6"/>
</p:tagLst>
</file>

<file path=ppt/tags/tag9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7"/>
</p:tagLst>
</file>

<file path=ppt/tags/tag9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3"/>
</p:tagLst>
</file>

<file path=ppt/tags/tag9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4"/>
</p:tagLst>
</file>

<file path=ppt/tags/tag9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5"/>
</p:tagLst>
</file>

<file path=ppt/tags/tag9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6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68"/>
</p:tagLst>
</file>

<file path=ppt/tags/tag9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7"/>
</p:tagLst>
</file>

<file path=ppt/tags/tag9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8"/>
</p:tagLst>
</file>

<file path=ppt/tags/tag9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9"/>
</p:tagLst>
</file>

<file path=ppt/tags/tag9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5"/>
</p:tagLst>
</file>

<file path=ppt/tags/tag9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9"/>
</p:tagLst>
</file>

<file path=ppt/tags/tag9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2"/>
</p:tagLst>
</file>

<file path=ppt/tags/tag9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5"/>
</p:tagLst>
</file>

<file path=ppt/tags/tag9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8"/>
</p:tagLst>
</file>

<file path=ppt/tags/tag9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9"/>
</p:tagLst>
</file>

<file path=ppt/tags/tag9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4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69"/>
</p:tagLst>
</file>

<file path=ppt/tags/tag9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7"/>
</p:tagLst>
</file>

<file path=ppt/tags/tag9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8"/>
</p:tagLst>
</file>

<file path=ppt/tags/tag9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9"/>
</p:tagLst>
</file>

<file path=ppt/tags/tag9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0"/>
</p:tagLst>
</file>

<file path=ppt/tags/tag9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3"/>
</p:tagLst>
</file>

<file path=ppt/tags/tag9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4"/>
</p:tagLst>
</file>

<file path=ppt/tags/tag9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7"/>
</p:tagLst>
</file>

<file path=ppt/tags/tag9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5"/>
</p:tagLst>
</file>

<file path=ppt/tags/tag9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6"/>
</p:tagLst>
</file>

<file path=ppt/tags/tag9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1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84"/>
</p:tagLst>
</file>

<file path=ppt/tags/tag9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2"/>
</p:tagLst>
</file>

<file path=ppt/tags/tag9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5"/>
</p:tagLst>
</file>

<file path=ppt/tags/tag9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6"/>
</p:tagLst>
</file>

<file path=ppt/tags/tag9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0"/>
</p:tagLst>
</file>

<file path=ppt/tags/tag9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1"/>
</p:tagLst>
</file>

<file path=ppt/tags/tag9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2"/>
</p:tagLst>
</file>

<file path=ppt/tags/tag9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3"/>
</p:tagLst>
</file>

<file path=ppt/tags/tag9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6"/>
</p:tagLst>
</file>

<file path=ppt/tags/tag9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7"/>
</p:tagLst>
</file>

<file path=ppt/tags/tag9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3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88"/>
</p:tagLst>
</file>

<file path=ppt/tags/tag9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4"/>
</p:tagLst>
</file>

<file path=ppt/tags/tag9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0"/>
</p:tagLst>
</file>

<file path=ppt/tags/tag9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1"/>
</p:tagLst>
</file>

<file path=ppt/tags/tag9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6"/>
</p:tagLst>
</file>

<file path=ppt/tags/tag9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7"/>
</p:tagLst>
</file>

<file path=ppt/tags/tag9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8"/>
</p:tagLst>
</file>

<file path=ppt/tags/tag9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0"/>
</p:tagLst>
</file>

<file path=ppt/tags/tag9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1"/>
</p:tagLst>
</file>

<file path=ppt/tags/tag9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2"/>
</p:tagLst>
</file>

<file path=ppt/tags/tag9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3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90"/>
</p:tagLst>
</file>

<file path=ppt/tags/tag9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4"/>
</p:tagLst>
</file>

<file path=ppt/tags/tag9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9"/>
</p:tagLst>
</file>

<file path=ppt/tags/tag9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0"/>
</p:tagLst>
</file>

<file path=ppt/tags/tag9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1"/>
</p:tagLst>
</file>

<file path=ppt/tags/tag9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3"/>
</p:tagLst>
</file>

<file path=ppt/tags/tag9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4"/>
</p:tagLst>
</file>

<file path=ppt/tags/tag9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5"/>
</p:tagLst>
</file>

<file path=ppt/tags/tag9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6"/>
</p:tagLst>
</file>

<file path=ppt/tags/tag9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7"/>
</p:tagLst>
</file>

<file path=ppt/tags/tag9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8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750"/>
</p:tagLst>
</file>

<file path=ppt/tags/tag9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9"/>
</p:tagLst>
</file>

<file path=ppt/tags/tag9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5"/>
</p:tagLst>
</file>

<file path=ppt/tags/tag9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9"/>
</p:tagLst>
</file>

<file path=ppt/tags/tag9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2"/>
</p:tagLst>
</file>

<file path=ppt/tags/tag9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5"/>
</p:tagLst>
</file>

<file path=ppt/tags/tag9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8"/>
</p:tagLst>
</file>

<file path=ppt/tags/tag9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1"/>
</p:tagLst>
</file>

<file path=ppt/tags/tag9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9"/>
</p:tagLst>
</file>

<file path=ppt/tags/tag9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0"/>
</p:tagLst>
</file>

<file path=ppt/tags/tag9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6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97"/>
</p:tagLst>
</file>

<file path=ppt/tags/tag9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7"/>
</p:tagLst>
</file>

<file path=ppt/tags/tag9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3"/>
</p:tagLst>
</file>

<file path=ppt/tags/tag9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4"/>
</p:tagLst>
</file>

<file path=ppt/tags/tag9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0"/>
</p:tagLst>
</file>

<file path=ppt/tags/tag9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1"/>
</p:tagLst>
</file>

<file path=ppt/tags/tag9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6"/>
</p:tagLst>
</file>

<file path=ppt/tags/tag9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7"/>
</p:tagLst>
</file>

<file path=ppt/tags/tag9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8"/>
</p:tagLst>
</file>

<file path=ppt/tags/tag9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0"/>
</p:tagLst>
</file>

<file path=ppt/tags/tag9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1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99"/>
</p:tagLst>
</file>

<file path=ppt/tags/tag9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2"/>
</p:tagLst>
</file>

<file path=ppt/tags/tag9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3"/>
</p:tagLst>
</file>

<file path=ppt/tags/tag9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4"/>
</p:tagLst>
</file>

<file path=ppt/tags/tag9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9"/>
</p:tagLst>
</file>

<file path=ppt/tags/tag9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0"/>
</p:tagLst>
</file>

<file path=ppt/tags/tag9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1"/>
</p:tagLst>
</file>

<file path=ppt/tags/tag9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7"/>
</p:tagLst>
</file>

<file path=ppt/tags/tag9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4"/>
</p:tagLst>
</file>

<file path=ppt/tags/tag9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8"/>
</p:tagLst>
</file>

<file path=ppt/tags/tag9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3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01"/>
</p:tagLst>
</file>

<file path=ppt/tags/tag9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9"/>
</p:tagLst>
</file>

<file path=ppt/tags/tag9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0"/>
</p:tagLst>
</file>

<file path=ppt/tags/tag9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1"/>
</p:tagLst>
</file>

<file path=ppt/tags/tag9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2"/>
</p:tagLst>
</file>

<file path=ppt/tags/tag9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3"/>
</p:tagLst>
</file>

<file path=ppt/tags/tag9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4"/>
</p:tagLst>
</file>

<file path=ppt/tags/tag9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5"/>
</p:tagLst>
</file>

<file path=ppt/tags/tag9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0"/>
</p:tagLst>
</file>

<file path=ppt/tags/tag9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1"/>
</p:tagLst>
</file>

<file path=ppt/tags/tag9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2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02"/>
</p:tagLst>
</file>

<file path=ppt/tags/tag9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3"/>
</p:tagLst>
</file>

<file path=ppt/tags/tag9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6"/>
</p:tagLst>
</file>

<file path=ppt/tags/tag9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7"/>
</p:tagLst>
</file>

<file path=ppt/tags/tag9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8"/>
</p:tagLst>
</file>

<file path=ppt/tags/tag9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0"/>
</p:tagLst>
</file>

<file path=ppt/tags/tag9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5"/>
</p:tagLst>
</file>

<file path=ppt/tags/tag9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6"/>
</p:tagLst>
</file>

<file path=ppt/tags/tag9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7"/>
</p:tagLst>
</file>

<file path=ppt/tags/tag9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6"/>
</p:tagLst>
</file>

<file path=ppt/tags/tag9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7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03"/>
</p:tagLst>
</file>

<file path=ppt/tags/tag9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8"/>
</p:tagLst>
</file>

<file path=ppt/tags/tag9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9"/>
</p:tagLst>
</file>

<file path=ppt/tags/tag9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4"/>
</p:tagLst>
</file>

<file path=ppt/tags/tag9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0"/>
</p:tagLst>
</file>

<file path=ppt/tags/tag9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3"/>
</p:tagLst>
</file>

<file path=ppt/tags/tag9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1"/>
</p:tagLst>
</file>

<file path=ppt/tags/tag9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2"/>
</p:tagLst>
</file>

<file path=ppt/tags/tag9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2"/>
</p:tagLst>
</file>

<file path=ppt/tags/tag9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3"/>
</p:tagLst>
</file>

<file path=ppt/tags/tag9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4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04"/>
</p:tagLst>
</file>

<file path=ppt/tags/tag9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1"/>
</p:tagLst>
</file>

<file path=ppt/tags/tag9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6"/>
</p:tagLst>
</file>

<file path=ppt/tags/tag9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7"/>
</p:tagLst>
</file>

<file path=ppt/tags/tag9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8"/>
</p:tagLst>
</file>

<file path=ppt/tags/tag9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8"/>
</p:tagLst>
</file>

<file path=ppt/tags/tag9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9"/>
</p:tagLst>
</file>

<file path=ppt/tags/tag9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0"/>
</p:tagLst>
</file>

<file path=ppt/tags/tag9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1"/>
</p:tagLst>
</file>

<file path=ppt/tags/tag9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3"/>
</p:tagLst>
</file>

<file path=ppt/tags/tag9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4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05"/>
</p:tagLst>
</file>

<file path=ppt/tags/tag9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5"/>
</p:tagLst>
</file>

<file path=ppt/tags/tag9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8"/>
</p:tagLst>
</file>

<file path=ppt/tags/tag9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9"/>
</p:tagLst>
</file>

<file path=ppt/tags/tag9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3"/>
</p:tagLst>
</file>

<file path=ppt/tags/tag9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4"/>
</p:tagLst>
</file>

<file path=ppt/tags/tag9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5"/>
</p:tagLst>
</file>

<file path=ppt/tags/tag9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6"/>
</p:tagLst>
</file>

<file path=ppt/tags/tag9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1"/>
</p:tagLst>
</file>

<file path=ppt/tags/tag9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2"/>
</p:tagLst>
</file>

<file path=ppt/tags/tag9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3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06"/>
</p:tagLst>
</file>

<file path=ppt/tags/tag9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2"/>
</p:tagLst>
</file>

<file path=ppt/tags/tag9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3"/>
</p:tagLst>
</file>

<file path=ppt/tags/tag9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4"/>
</p:tagLst>
</file>

<file path=ppt/tags/tag9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5"/>
</p:tagLst>
</file>

<file path=ppt/tags/tag9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8"/>
</p:tagLst>
</file>

<file path=ppt/tags/tag9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9"/>
</p:tagLst>
</file>

<file path=ppt/tags/tag9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0"/>
</p:tagLst>
</file>

<file path=ppt/tags/tag9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2"/>
</p:tagLst>
</file>

<file path=ppt/tags/tag9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7"/>
</p:tagLst>
</file>

<file path=ppt/tags/tag9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8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07"/>
</p:tagLst>
</file>

<file path=ppt/tags/tag9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9"/>
</p:tagLst>
</file>

<file path=ppt/tags/tag9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8"/>
</p:tagLst>
</file>

<file path=ppt/tags/tag9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9"/>
</p:tagLst>
</file>

<file path=ppt/tags/tag9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4"/>
</p:tagLst>
</file>

<file path=ppt/tags/tag9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5"/>
</p:tagLst>
</file>

<file path=ppt/tags/tag9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6"/>
</p:tagLst>
</file>

<file path=ppt/tags/tag9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5"/>
</p:tagLst>
</file>

<file path=ppt/tags/tag9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1"/>
</p:tagLst>
</file>

<file path=ppt/tags/tag9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2"/>
</p:tagLst>
</file>

<file path=ppt/tags/tag9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3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08"/>
</p:tagLst>
</file>

<file path=ppt/tags/tag9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1"/>
</p:tagLst>
</file>

<file path=ppt/tags/tag9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3"/>
</p:tagLst>
</file>

<file path=ppt/tags/tag9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4"/>
</p:tagLst>
</file>

<file path=ppt/tags/tag9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5"/>
</p:tagLst>
</file>

<file path=ppt/tags/tag9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6"/>
</p:tagLst>
</file>

<file path=ppt/tags/tag9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7"/>
</p:tagLst>
</file>

<file path=ppt/tags/tag9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8"/>
</p:tagLst>
</file>

<file path=ppt/tags/tag9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9"/>
</p:tagLst>
</file>

<file path=ppt/tags/tag9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2"/>
</p:tagLst>
</file>

<file path=ppt/tags/tag9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3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09"/>
</p:tagLst>
</file>

<file path=ppt/tags/tag9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8"/>
</p:tagLst>
</file>

<file path=ppt/tags/tag9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9"/>
</p:tagLst>
</file>

<file path=ppt/tags/tag9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0"/>
</p:tagLst>
</file>

<file path=ppt/tags/tag9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9"/>
</p:tagLst>
</file>

<file path=ppt/tags/tag9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0"/>
</p:tagLst>
</file>

<file path=ppt/tags/tag9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1"/>
</p:tagLst>
</file>

<file path=ppt/tags/tag9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2"/>
</p:tagLst>
</file>

<file path=ppt/tags/tag9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5"/>
</p:tagLst>
</file>

<file path=ppt/tags/tag9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6"/>
</p:tagLst>
</file>

<file path=ppt/tags/tag9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7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10"/>
</p:tagLst>
</file>

<file path=ppt/tags/tag9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8"/>
</p:tagLst>
</file>

<file path=ppt/tags/tag9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4"/>
</p:tagLst>
</file>

<file path=ppt/tags/tag9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5"/>
</p:tagLst>
</file>

<file path=ppt/tags/tag9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6"/>
</p:tagLst>
</file>

<file path=ppt/tags/tag9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4"/>
</p:tagLst>
</file>

<file path=ppt/tags/tag9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5"/>
</p:tagLst>
</file>

<file path=ppt/tags/tag9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7"/>
</p:tagLst>
</file>

<file path=ppt/tags/tag9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8"/>
</p:tagLst>
</file>

<file path=ppt/tags/tag9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5"/>
</p:tagLst>
</file>

<file path=ppt/tags/tag9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0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11"/>
</p:tagLst>
</file>

<file path=ppt/tags/tag9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1"/>
</p:tagLst>
</file>

<file path=ppt/tags/tag9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2"/>
</p:tagLst>
</file>

<file path=ppt/tags/tag9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5"/>
</p:tagLst>
</file>

<file path=ppt/tags/tag9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6"/>
</p:tagLst>
</file>

<file path=ppt/tags/tag9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7"/>
</p:tagLst>
</file>

<file path=ppt/tags/tag9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0"/>
</p:tagLst>
</file>

<file path=ppt/tags/tag9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1"/>
</p:tagLst>
</file>

<file path=ppt/tags/tag9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2"/>
</p:tagLst>
</file>

<file path=ppt/tags/tag9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3"/>
</p:tagLst>
</file>

<file path=ppt/tags/tag9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4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12"/>
</p:tagLst>
</file>

<file path=ppt/tags/tag9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5"/>
</p:tagLst>
</file>

<file path=ppt/tags/tag9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6"/>
</p:tagLst>
</file>

<file path=ppt/tags/tag9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9"/>
</p:tagLst>
</file>

<file path=ppt/tags/tag9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0"/>
</p:tagLst>
</file>

<file path=ppt/tags/tag9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1"/>
</p:tagLst>
</file>

<file path=ppt/tags/tag9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2"/>
</p:tagLst>
</file>

<file path=ppt/tags/tag9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8"/>
</p:tagLst>
</file>

<file path=ppt/tags/tag9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9"/>
</p:tagLst>
</file>

<file path=ppt/tags/tag9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0"/>
</p:tagLst>
</file>

<file path=ppt/tags/tag9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8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13"/>
</p:tagLst>
</file>

<file path=ppt/tags/tag9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9"/>
</p:tagLst>
</file>

<file path=ppt/tags/tag9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1"/>
</p:tagLst>
</file>

<file path=ppt/tags/tag9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2"/>
</p:tagLst>
</file>

<file path=ppt/tags/tag9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4"/>
</p:tagLst>
</file>

<file path=ppt/tags/tag9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5"/>
</p:tagLst>
</file>

<file path=ppt/tags/tag9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6"/>
</p:tagLst>
</file>

<file path=ppt/tags/tag9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9"/>
</p:tagLst>
</file>

<file path=ppt/tags/tag9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4"/>
</p:tagLst>
</file>

<file path=ppt/tags/tag9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5"/>
</p:tagLst>
</file>

<file path=ppt/tags/tag9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6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14"/>
</p:tagLst>
</file>

<file path=ppt/tags/tag9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"/>
</p:tagLst>
</file>

<file path=ppt/tags/tag9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"/>
  <p:tag name="KSO_WM_BEAUTIFY_FLAG" val=""/>
</p:tagLst>
</file>

<file path=ppt/tags/tag9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"/>
</p:tagLst>
</file>

<file path=ppt/tags/tag9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"/>
</p:tagLst>
</file>

<file path=ppt/tags/tag9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"/>
</p:tagLst>
</file>

<file path=ppt/tags/tag9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1"/>
</p:tagLst>
</file>

<file path=ppt/tags/tag9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2"/>
</p:tagLst>
</file>

<file path=ppt/tags/tag9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3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15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16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17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18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19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20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21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23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24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25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28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37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38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39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629"/>
</p:tagLst>
</file>

<file path=ppt/theme/theme1.xml><?xml version="1.0" encoding="utf-8"?>
<a:theme xmlns:a="http://schemas.openxmlformats.org/drawingml/2006/mai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93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82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85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85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14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56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70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41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74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76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98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77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79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81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80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42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68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88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89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99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83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87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94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95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4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5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6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7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8.xml><?xml version="1.0" encoding="utf-8"?>
<a:theme xmlns:a="http://schemas.openxmlformats.org/drawingml/2006/main" name="8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10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78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11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1.xml><?xml version="1.0" encoding="utf-8"?>
<a:theme xmlns:a="http://schemas.openxmlformats.org/drawingml/2006/main" name="12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2.xml><?xml version="1.0" encoding="utf-8"?>
<a:theme xmlns:a="http://schemas.openxmlformats.org/drawingml/2006/main" name="9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84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4.xml><?xml version="1.0" encoding="utf-8"?>
<a:theme xmlns:a="http://schemas.openxmlformats.org/drawingml/2006/main" name="16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5.xml><?xml version="1.0" encoding="utf-8"?>
<a:theme xmlns:a="http://schemas.openxmlformats.org/drawingml/2006/main" name="20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6.xml><?xml version="1.0" encoding="utf-8"?>
<a:theme xmlns:a="http://schemas.openxmlformats.org/drawingml/2006/main" name="21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7.xml><?xml version="1.0" encoding="utf-8"?>
<a:theme xmlns:a="http://schemas.openxmlformats.org/drawingml/2006/main" name="22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8.xml><?xml version="1.0" encoding="utf-8"?>
<a:theme xmlns:a="http://schemas.openxmlformats.org/drawingml/2006/main" name="23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9.xml><?xml version="1.0" encoding="utf-8"?>
<a:theme xmlns:a="http://schemas.openxmlformats.org/drawingml/2006/main" name="24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7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50.xml><?xml version="1.0" encoding="utf-8"?>
<a:theme xmlns:a="http://schemas.openxmlformats.org/drawingml/2006/main" name="25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51.xml><?xml version="1.0" encoding="utf-8"?>
<a:theme xmlns:a="http://schemas.openxmlformats.org/drawingml/2006/main" name="26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52.xml><?xml version="1.0" encoding="utf-8"?>
<a:theme xmlns:a="http://schemas.openxmlformats.org/drawingml/2006/main" name="27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53.xml><?xml version="1.0" encoding="utf-8"?>
<a:theme xmlns:a="http://schemas.openxmlformats.org/drawingml/2006/main" name="28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54.xml><?xml version="1.0" encoding="utf-8"?>
<a:theme xmlns:a="http://schemas.openxmlformats.org/drawingml/2006/main" name="30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55.xml><?xml version="1.0" encoding="utf-8"?>
<a:theme xmlns:a="http://schemas.openxmlformats.org/drawingml/2006/main" name="31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56.xml><?xml version="1.0" encoding="utf-8"?>
<a:theme xmlns:a="http://schemas.openxmlformats.org/drawingml/2006/main" name="32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57.xml><?xml version="1.0" encoding="utf-8"?>
<a:theme xmlns:a="http://schemas.openxmlformats.org/drawingml/2006/main" name="33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58.xml><?xml version="1.0" encoding="utf-8"?>
<a:theme xmlns:a="http://schemas.openxmlformats.org/drawingml/2006/main" name="34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59.xml><?xml version="1.0" encoding="utf-8"?>
<a:theme xmlns:a="http://schemas.openxmlformats.org/drawingml/2006/main" name="35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60.xml><?xml version="1.0" encoding="utf-8"?>
<a:theme xmlns:a="http://schemas.openxmlformats.org/drawingml/2006/main" name="36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61.xml><?xml version="1.0" encoding="utf-8"?>
<a:theme xmlns:a="http://schemas.openxmlformats.org/drawingml/2006/main" name="38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62.xml><?xml version="1.0" encoding="utf-8"?>
<a:theme xmlns:a="http://schemas.openxmlformats.org/drawingml/2006/main" name="39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63.xml><?xml version="1.0" encoding="utf-8"?>
<a:theme xmlns:a="http://schemas.openxmlformats.org/drawingml/2006/main" name="40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64.xml><?xml version="1.0" encoding="utf-8"?>
<a:theme xmlns:a="http://schemas.openxmlformats.org/drawingml/2006/main" name="13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65.xml><?xml version="1.0" encoding="utf-8"?>
<a:theme xmlns:a="http://schemas.openxmlformats.org/drawingml/2006/main" name="15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66.xml><?xml version="1.0" encoding="utf-8"?>
<a:theme xmlns:a="http://schemas.openxmlformats.org/drawingml/2006/main" name="17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67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等线 Light"/>
        <a:ea typeface="等线 Light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等线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91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92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90_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q1yrlo2">
      <a:majorFont>
        <a:latin typeface="Times New Roman"/>
        <a:ea typeface="微软雅黑"/>
        <a:cs typeface="Arial"/>
      </a:majorFont>
      <a:minorFont>
        <a:latin typeface="Times New Roman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.xml"/></Relationships>
</file>

<file path=customXml/_rels/item1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.xml"/></Relationships>
</file>

<file path=customXml/_rels/item1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.xml"/></Relationships>
</file>

<file path=customXml/_rels/item1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.xml"/></Relationships>
</file>

<file path=customXml/_rels/item1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.xml"/></Relationships>
</file>

<file path=customXml/_rels/item1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.xml"/></Relationships>
</file>

<file path=customXml/_rels/item1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.xml"/></Relationships>
</file>

<file path=customXml/_rels/item1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.xml"/></Relationships>
</file>

<file path=customXml/_rels/item1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.xml"/></Relationships>
</file>

<file path=customXml/_rels/item1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.xml"/></Relationships>
</file>

<file path=customXml/_rels/item1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.xml"/></Relationships>
</file>

<file path=customXml/_rels/item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.xml"/></Relationships>
</file>

<file path=customXml/_rels/item1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.xml"/></Relationships>
</file>

<file path=customXml/_rels/item1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.xml"/></Relationships>
</file>

<file path=customXml/_rels/item1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.xml"/></Relationships>
</file>

<file path=customXml/_rels/item1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.xml"/></Relationships>
</file>

<file path=customXml/_rels/item1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.xml"/></Relationships>
</file>

<file path=customXml/_rels/item1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.xml"/></Relationships>
</file>

<file path=customXml/_rels/item1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.xml"/></Relationships>
</file>

<file path=customXml/_rels/item1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.xml"/></Relationships>
</file>

<file path=customXml/_rels/item1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.xml"/></Relationships>
</file>

<file path=customXml/_rels/item1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.xml"/></Relationships>
</file>

<file path=customXml/_rels/item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.xml"/></Relationships>
</file>

<file path=customXml/_rels/item1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.xml"/></Relationships>
</file>

<file path=customXml/_rels/item1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.xml"/></Relationships>
</file>

<file path=customXml/_rels/item1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.xml"/></Relationships>
</file>

<file path=customXml/_rels/item1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.xml"/></Relationships>
</file>

<file path=customXml/_rels/item1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.xml"/></Relationships>
</file>

<file path=customXml/_rels/item1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.xml"/></Relationships>
</file>

<file path=customXml/_rels/item1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.xml"/></Relationships>
</file>

<file path=customXml/_rels/item1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.xml"/></Relationships>
</file>

<file path=customXml/_rels/item1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.xml"/></Relationships>
</file>

<file path=customXml/_rels/item1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.xml"/></Relationships>
</file>

<file path=customXml/_rels/item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.xml"/></Relationships>
</file>

<file path=customXml/_rels/item1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.xml"/></Relationships>
</file>

<file path=customXml/_rels/item1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.xml"/></Relationships>
</file>

<file path=customXml/_rels/item1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.xml"/></Relationships>
</file>

<file path=customXml/_rels/item1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.xml"/></Relationships>
</file>

<file path=customXml/_rels/item1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.xml"/></Relationships>
</file>

<file path=customXml/_rels/item1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.xml"/></Relationships>
</file>

<file path=customXml/_rels/item1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.xml"/></Relationships>
</file>

<file path=customXml/_rels/item1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.xml"/></Relationships>
</file>

<file path=customXml/_rels/item1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.xml"/></Relationships>
</file>

<file path=customXml/_rels/item1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.xml"/></Relationships>
</file>

<file path=customXml/_rels/item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.xml"/></Relationships>
</file>

<file path=customXml/_rels/item1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.xml"/></Relationships>
</file>

<file path=customXml/_rels/item1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.xml"/></Relationships>
</file>

<file path=customXml/_rels/item1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.xml"/></Relationships>
</file>

<file path=customXml/_rels/item1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.xml"/></Relationships>
</file>

<file path=customXml/_rels/item1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.xml"/></Relationships>
</file>

<file path=customXml/_rels/item1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.xml"/></Relationships>
</file>

<file path=customXml/_rels/item1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.xml"/></Relationships>
</file>

<file path=customXml/_rels/item1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.xml"/></Relationships>
</file>

<file path=customXml/_rels/item1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.xml"/></Relationships>
</file>

<file path=customXml/_rels/item1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.xml"/></Relationships>
</file>

<file path=customXml/_rels/item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.xml"/></Relationships>
</file>

<file path=customXml/_rels/item1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.xml"/></Relationships>
</file>

<file path=customXml/_rels/item1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.xml"/></Relationships>
</file>

<file path=customXml/_rels/item1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.xml"/></Relationships>
</file>

<file path=customXml/_rels/item1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.xml"/></Relationships>
</file>

<file path=customXml/_rels/item1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.xml"/></Relationships>
</file>

<file path=customXml/_rels/item1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.xml"/></Relationships>
</file>

<file path=customXml/_rels/item1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.xml"/></Relationships>
</file>

<file path=customXml/_rels/item1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.xml"/></Relationships>
</file>

<file path=customXml/_rels/item1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.xml"/></Relationships>
</file>

<file path=customXml/_rels/item1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.xml"/></Relationships>
</file>

<file path=customXml/_rels/item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.xml"/></Relationships>
</file>

<file path=customXml/_rels/item1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.xml"/></Relationships>
</file>

<file path=customXml/_rels/item1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.xml"/></Relationships>
</file>

<file path=customXml/_rels/item1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.xml"/></Relationships>
</file>

<file path=customXml/_rels/item1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.xml"/></Relationships>
</file>

<file path=customXml/_rels/item1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.xml"/></Relationships>
</file>

<file path=customXml/_rels/item1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.xml"/></Relationships>
</file>

<file path=customXml/_rels/item1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.xml"/></Relationships>
</file>

<file path=customXml/_rels/item1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.xml"/></Relationships>
</file>

<file path=customXml/_rels/item1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.xml"/></Relationships>
</file>

<file path=customXml/_rels/item1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.xml"/></Relationships>
</file>

<file path=customXml/_rels/item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.xml"/></Relationships>
</file>

<file path=customXml/_rels/item1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.xml"/></Relationships>
</file>

<file path=customXml/_rels/item1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.xml"/></Relationships>
</file>

<file path=customXml/_rels/item1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.xml"/></Relationships>
</file>

<file path=customXml/_rels/item1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.xml"/></Relationships>
</file>

<file path=customXml/_rels/item1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.xml"/></Relationships>
</file>

<file path=customXml/_rels/item1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.xml"/></Relationships>
</file>

<file path=customXml/_rels/item1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.xml"/></Relationships>
</file>

<file path=customXml/_rels/item1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.xml"/></Relationships>
</file>

<file path=customXml/_rels/item1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.xml"/></Relationships>
</file>

<file path=customXml/_rels/item1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.xml"/></Relationships>
</file>

<file path=customXml/_rels/item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.xml"/></Relationships>
</file>

<file path=customXml/_rels/item1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.xml"/></Relationships>
</file>

<file path=customXml/_rels/item1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.xml"/></Relationships>
</file>

<file path=customXml/_rels/item1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.xml"/></Relationships>
</file>

<file path=customXml/_rels/item1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.xml"/></Relationships>
</file>

<file path=customXml/_rels/item1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.xml"/></Relationships>
</file>

<file path=customXml/_rels/item1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.xml"/></Relationships>
</file>

<file path=customXml/_rels/item1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.xml"/></Relationships>
</file>

<file path=customXml/_rels/item1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.xml"/></Relationships>
</file>

<file path=customXml/_rels/item1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.xml"/></Relationships>
</file>

<file path=customXml/_rels/item1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.xml"/></Relationships>
</file>

<file path=customXml/_rels/item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.xml"/></Relationships>
</file>

<file path=customXml/_rels/item1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.xml"/></Relationships>
</file>

<file path=customXml/_rels/item1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.xml"/></Relationships>
</file>

<file path=customXml/_rels/item1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.xml"/></Relationships>
</file>

<file path=customXml/_rels/item1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.xml"/></Relationships>
</file>

<file path=customXml/_rels/item1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.xml"/></Relationships>
</file>

<file path=customXml/_rels/item1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.xml"/></Relationships>
</file>

<file path=customXml/_rels/item1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.xml"/></Relationships>
</file>

<file path=customXml/_rels/item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.xml"/></Relationships>
</file>

<file path=customXml/_rels/item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.xml"/></Relationships>
</file>

<file path=customXml/_rels/item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.xml"/></Relationships>
</file>

<file path=customXml/_rels/item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.xml"/></Relationships>
</file>

<file path=customXml/_rels/item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.xml"/></Relationships>
</file>

<file path=customXml/_rels/item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.xml"/></Relationships>
</file>

<file path=customXml/_rels/item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.xml"/></Relationships>
</file>

<file path=customXml/_rels/item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.xml"/></Relationships>
</file>

<file path=customXml/_rels/item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.xml"/></Relationships>
</file>

<file path=customXml/_rels/item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.xml"/></Relationships>
</file>

<file path=customXml/_rels/item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.xml"/></Relationships>
</file>

<file path=customXml/_rels/item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.xml"/></Relationships>
</file>

<file path=customXml/_rels/item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.xml"/></Relationships>
</file>

<file path=customXml/_rels/item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.xml"/></Relationships>
</file>

<file path=customXml/_rels/item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.xml"/></Relationships>
</file>

<file path=customXml/_rels/item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.xml"/></Relationships>
</file>

<file path=customXml/_rels/item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.xml"/></Relationships>
</file>

<file path=customXml/_rels/item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_rels/item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.xml"/></Relationships>
</file>

<file path=customXml/_rels/item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.xml"/></Relationships>
</file>

<file path=customXml/_rels/item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.xml"/></Relationships>
</file>

<file path=customXml/_rels/item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.xml"/></Relationships>
</file>

<file path=customXml/_rels/item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.xml"/></Relationships>
</file>

<file path=customXml/_rels/item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.xml"/></Relationships>
</file>

<file path=customXml/_rels/item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.xml"/></Relationships>
</file>

<file path=customXml/_rels/item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.xml"/></Relationships>
</file>

<file path=customXml/_rels/item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.xml"/></Relationships>
</file>

<file path=customXml/_rels/item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.xml"/></Relationships>
</file>

<file path=customXml/_rels/item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.xml"/></Relationships>
</file>

<file path=customXml/_rels/item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.xml"/></Relationships>
</file>

<file path=customXml/_rels/item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.xml"/></Relationships>
</file>

<file path=customXml/_rels/item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.xml"/></Relationships>
</file>

<file path=customXml/_rels/item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.xml"/></Relationships>
</file>

<file path=customXml/_rels/item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.xml"/></Relationships>
</file>

<file path=customXml/_rels/item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.xml"/></Relationships>
</file>

<file path=customXml/_rels/item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.xml"/></Relationships>
</file>

<file path=customXml/_rels/item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.xml"/></Relationships>
</file>

<file path=customXml/_rels/item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.xml"/></Relationships>
</file>

<file path=customXml/_rels/item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.xml"/></Relationships>
</file>

<file path=customXml/_rels/item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.xml"/></Relationships>
</file>

<file path=customXml/_rels/item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.xml"/></Relationships>
</file>

<file path=customXml/_rels/item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.xml"/></Relationships>
</file>

<file path=customXml/_rels/item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.xml"/></Relationships>
</file>

<file path=customXml/_rels/item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.xml"/></Relationships>
</file>

<file path=customXml/_rels/item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.xml"/></Relationships>
</file>

<file path=customXml/_rels/item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.xml"/></Relationships>
</file>

<file path=customXml/_rels/item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.xml"/></Relationships>
</file>

<file path=customXml/_rels/item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.xml"/></Relationships>
</file>

<file path=customXml/_rels/item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.xml"/></Relationships>
</file>

<file path=customXml/_rels/item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.xml"/></Relationships>
</file>

<file path=customXml/_rels/item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.xml"/></Relationships>
</file>

<file path=customXml/_rels/item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.xml"/></Relationships>
</file>

<file path=customXml/_rels/item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.xml"/></Relationships>
</file>

<file path=customXml/_rels/item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.xml"/></Relationships>
</file>

<file path=customXml/_rels/item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.xml"/></Relationships>
</file>

<file path=customXml/_rels/item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.xml"/></Relationships>
</file>

<file path=customXml/_rels/item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.xml"/></Relationships>
</file>

<file path=customXml/_rels/item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.xml"/></Relationships>
</file>

<file path=customXml/_rels/item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.xml"/></Relationships>
</file>

<file path=customXml/_rels/item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.xml"/></Relationships>
</file>

<file path=customXml/_rels/item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.xml"/></Relationships>
</file>

<file path=customXml/_rels/item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.xml"/></Relationships>
</file>

<file path=customXml/_rels/item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.xml"/></Relationships>
</file>

<file path=customXml/_rels/item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.xml"/></Relationships>
</file>

<file path=customXml/_rels/item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.xml"/></Relationships>
</file>

<file path=customXml/_rels/item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.xml"/></Relationships>
</file>

<file path=customXml/_rels/item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.xml"/></Relationships>
</file>

<file path=customXml/_rels/item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.xml"/></Relationships>
</file>

<file path=customXml/_rels/item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.xml"/></Relationships>
</file>

<file path=customXml/_rels/item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.xml"/></Relationships>
</file>

<file path=customXml/_rels/item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.xml"/></Relationships>
</file>

<file path=customXml/_rels/item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.xml"/></Relationships>
</file>

<file path=customXml/_rels/item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.xml"/></Relationships>
</file>

<file path=customXml/_rels/item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.xml"/></Relationships>
</file>

<file path=customXml/_rels/item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.xml"/></Relationships>
</file>

<file path=customXml/_rels/item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.xml"/></Relationships>
</file>

<file path=customXml/_rels/item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.xml"/></Relationships>
</file>

<file path=customXml/_rels/item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.xml"/></Relationships>
</file>

<file path=customXml/_rels/item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.xml"/></Relationships>
</file>

<file path=customXml/_rels/item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.xml"/></Relationships>
</file>

<file path=customXml/_rels/item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.xml"/></Relationships>
</file>

<file path=customXml/_rels/item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.xml"/></Relationships>
</file>

<file path=customXml/_rels/item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.xml"/></Relationships>
</file>

<file path=customXml/item1.xml><?xml version="1.0" encoding="utf-8"?>
<s:customData xmlns="http://www.wps.cn/officeDocument/2013/wpsCustomData" xmlns:s="http://www.wps.cn/officeDocument/2013/wpsCustomData">
  <extobjs>
    <extobj name="C9F754DE-2CAD-44b6-B708-469DEB6407EB-2">
      <extobjdata type="C9F754DE-2CAD-44b6-B708-469DEB6407EB" data="ewoJIkZpbGVJZCIgOiAiMzIzODM0ODk4NzA2IiwKCSJHcm91cElkIiA6ICI2NTEwODkxMTUiLAoJIkltYWdlIiA6ICJpVkJPUncwS0dnb0FBQUFOU1VoRVVnQUFBWllBQUFDc0NBWUFBQUJZYm9ycEFBQUFBWE5TUjBJQXJzNGM2UUFBSDdsSlJFRlVlSnp0M1hsOFZPV2hQdkJudHN4a3NpK1RmUTlKU0lDd0MyRUhRVkNSYUJHUXV1dXZ0YTFMdGJiYTJycTJ0NHY2VSsrdGZyeTM5bXJGdWlEV0Nvb0NzZ2dvaUN4bUlRbGtJV1RQWkU4bTIyUW1NL2VQSkljSm1VbG1KaWVaVEhpK2Y4MGtaM2tueTNuT2VWZEp0NzdiRENJaUlwRklYVjBBSWlLYVhCZ3NSRVFrS2dZTEVSR0ppc0ZDUkVTaVlyQVFFWkdvR0N4RVJDUXFCZ3NSRVltS3dVSkVSS0ppc0JBUmthZ1lMRVJFSkNvR0N4RVJpWXJCUWtSRW9tS3dFQkdScUJnc1JFUWtLZ1lMRVJHSmlzRkNSRVNpWXJBUUVaR29HQ3hFUkNRcUJnc1JFWW1Ld1VKRVJLSmlzQkFSa2FnWUxFUkVKQ29HQ3hFUmlZckJRa1JFb21Ld0VCR1JxQmdzUkVRa0tnWUxFUkdKaXNGQ1JFU2lZckFRRVpHb0dDeEVSQ1FxQmdzUkVZbUt3VUpFUktKaXNCQVJrYWdZTEVSRUpDb0dDeEVSaVlyQlFrUkVvbUt3RUJHUnFCZ3NSRVFrS2dZTEVSR0ppc0ZDUkVTaVlyQVFFWkdvR0N4RVJDUXFCZ3NSRVltS3dVSkVSS0ppc0JBUmthamtyaTZBbUNxNkdwSFZVbzZpOW1vVTZiUm9OblM0dWtoRVJNTUtVSGdoeVNjVXlkNFJtT2tmZzJqUElGY1hhZFFrM2ZwdXM2c0xNVm85SmlOMlZKN0E3cHJ2WVlMYmZ4d2l1a0pKSWNFTkVYT3dLV29oNUJMM3JWQnkrMkFwNjZqSEs4VjdVTlBkNHVxaUVCR0pJazRkalBzU1ZpUGVTK1Bxb2pqRmZTTVJRSGV2QWYrLzZIT0dDaEZOS2hjN0cvQnkwZWN3bW5wZFhSU251SFd3Yks4NGpqcDltNnVMUVVRa3VqcDlHejZzUE9IcVlqakZiWVBsdks0R2U3VFpyaTRHRWRHWStiVG1OTTdycWwxZERJZTViYkRzMFdhem1aNklKalV6Z0lQMSthNHVoc1BjTmxpcXU1cGRYUVFpb2pGWDVZYlhPcmNObG5xMnJSRFJGYUM2cThuVlJYQ1kyd1pMWjIrUHE0dEFSRFRtM1BGYTU3YkJRa1JFRXhPRGhZaUlSTVZnSVNJaVVURllpSWhJVkF3V0lpSVNGWU9GaUloRXhXQWhJaUpSTVZpSWlFaFVEQllpSWhJVmc0V0lpRVRGWUNFaUlsRXhXSWlJU0ZRTUZpSWlFaFdEaFlpSVJNVmdvUWxGSlZOQUxwbjRmNWFlTWc5WEY0Rm93cEs3dWdCWG9tMFo5OE5IN2dtZHNRdDNISC9OMWNVQkFOeWZ2QmFyUTJjSTc5KzhjQWlmVnAwZTF6SklJY0Z2cC8wQVVlb2c3Sy9Od2Q2YWJEVG9kZU5haHBGb2xMN0lqSnFIMVdFejhLZThUNURkVWpZdTUxMGROZ01tc3htbm1rclFadWh5YUYrbFZJSEgweklCQUUwOTdYaTFjTTlZRkpGSU1QRnZEV25NYlkxZFBDaFVBQ0FqT0JrcXFXSmN5M0YzNGtwTTk0dUd2MEtObTZLdVFvaktiMXpQYjQvN2s5Zmkrb2c1VUVvVnVDOXBEZVFTMmJpY2QydnNZanlZdkE1dkxmd1pZdFRCRHUwcmwwZ3hPeUFPc3dQaU1NMHZhb3hLNkp5NWdRbEk5NDl4ZFRGSVpIeGl1Y0p0aXNuQTVwZ000WDFUVHpzQ1BieVI2aHVKcDJkc3dyTm5kNkM3MXpEbTVWZ1Jrb2IxRVhPRTkyOWQrQXI1clpWamZsNUh2Vmx5Q0MvUHZSTlNTQkN1OHNkTjBmT3hvL3piTVQxbnFtOGtBajI4QVFDTmVoM0tPeHVHYkJPdThrZGpUenQ2VE1ZeExZdWxCTzhRL0huV3JWQklaR2cxZE9LUk0yK2p1YWZEcm4yOVpFcmNsN1FHU3pWVGtkTlNocHlXY3FmS01DY2dIZ3VDa3pEVk53TCtDaStvNVVwMEd2V28wN2Vpb0xVS2g3UjVLTzJvczduL2pWSHpjV2Y4Y2dCQWRrc1puczNkQWJOVEpTRkxmR0s1Z3QwZXR3dy9qRjBzdkgrdjdHczhmUHB0WE95b0J3Qk05WTNBTTlNM2pYbDdRcEpQT0g2YWRJM3cvbkJkUG5aWG54blRjenFydkxNQisycXloZmNib3hjZ1NPa3pwdWRjRkp3c3ZEN2VVR2gxbTBlbXJzZTdpeDdFYyttYkhYNmljWWFYVEluSFVqT2hrTWhnQnZESytjL3REcFVsbXFuNDY3eDdzRlF6MWVuekovdUU0OFhadCtQSjZSdHhUVmc2WXRUQjhGVjRRaTZSd2xmaGlTbmVZYmdoY2k1ZW1uTUhIa3ZOaEk5Y1pmVTRuMVNleEttbUN3Q0FtZjZ4MkJxN3hPa3kwU1Y4WXJrQ2VVamxlQ2psV2l3T1RoRys5bUg1Y2VITys4bWM3WGhteGlZa2VvY2l4VGNDZjVxNUZTOFdmSXJLcmliUnl4S2pEc2FUMHpmQ1EzcnBUM0d4SmdXTE5DbkQ3R1dmOG80Ry9QTDdkMFo5bk10OVVIWU15MFBTNENuemdGS3F3SjN4eS9EU3VkMmluMmRBaGtXd0hLc2ZHaXhxbVFjU2ZVSWhoUVF6L0dLZ016cldCdU9NZXhOWEliUy9xbkp2VFRheW1pK091TStjZ0hoc2lWMkVaSi93VVoxN1dVZ3FIa3hlWjNjMVpFWndFdUs5US9DYnJIZlJZdWdjOHYzWEN2ZmcxWG4zd2t1dXhNYVlCVGpaVklJaVhjMm95bmlsWTdCY1ljSlYvdmhsNmdZa2VJY0FBTXdBM3Jxc29iN2QySTJuY3o3RTB6TnVScEpQT0dLOU5IaHh6dTM0ZS9GQjdOZm1pbHFXWjlNM0Q3bWJGS3ZkUWlFZG0vYVBWa01uZGxhZXd1YllEQnpXNXVQRDh1TmpjaDZncnhwczRJbEkyOTJLODdycUlkdE04NHVHRkJJQVFHbEhuZDFQRHM2YTRSZURsYUhUQUFBdGhrNzhzL1NJelcyOTVFcGtCQ2ZqdW9qWmlQY0tFZVg4OXlhc0V2NUdtbnM2OEZWZEhrNDBGa1BiMVFLajJZUlFsUi9tQnlWaWZjUmNlTW1WQUlBd2xSOStsYm9CdjgzNVlNanhXZ3lkMkZaNkJEOU5XZ01wSkhnZ2VTMStjV1liZXMwbVVjcDdKV0t3T0VrdWtlR2RSUTg0dGU5QW83aVAzQlB2TC82NVU4ZjQxWmwzSEg2Q1dCR1NoaDlQV1MxVWJYWDNHdkRLK2QwNDBWZzhaTnVPWGoxK2w3TWRQMHU2QnN0RDBxQ1VLbkIvOGxxa0I4VGl2NHYyb2JPM3g2bHlEd2hXK3VEWjlNM3dWNmdCOVAxemYxMVhNS3BqaG5uNlkxNWc0cVhQWU5SYjNlNlcyRVdZN2hjOXFuTjVTQlZvMU9zUW92TEZBOGxyblQ3T2w3VzVPRnlYYi9QN2E4Tm5DcThQYU05YTNXWldRSnp3K2pzcnYwdXgzWjI0UW5pOXZld2JkUFJhL3puUEMwekE0Mm1aUTI0VW1uczZJSkZJaE4rOW95UVN3R2cyWVdmbFNYeFlmbnhJdTFKN2V6ZEsyclhZWDV1TDM2ZmZnckQrSjZzMHZ5ak1DMHdRcXI0c2ZWbWJqZldSY3hDdERrS01PaGhYaDg3QXZ0cnNJZHVSZlJnc1RwSUFvdlNhY3ZZWVVnZkdlZ1FwZmZDenBHc3dKeUJlK0ZwbFZ4TmV5TjlsdFNGNFFJL0ppRmZPZjQ2Q3RpcmNtN2dLQ29rTVN6VlRrZTRmZzQvS3Y4V2VtaXdZbmJpcmkxWUg0Y25wRzZGUitnSUEyZ3hkZUNwbk95bzZHeDArMW9CRTcxQThPWDJqOEw2NXB3T3ZuUHZjNnJZeDZtQk1HMld3REJqNERNNGFycnV5ajF3bFZBbWFZTVpCSzhFaXdjaFZaV0xLQ0U0U25qenE5VzNZWDJ2N0NiYXZ6V053cUJ4cktNVGZpdmZqbVJtYm5BNldkcU1lZjhyN0JBVnRWY051MTZEWDRlVnpuK0V2czI0VnZyWW9PTVZxc0pnQmZGRDJEWDZWdWdFQXNEbG1JUTVxejhKbzduV3FqRmM2Qm91VHpEQ1ArSWR0UzdKUE9HUVNLWHJOSmhRNldaZHJUMDh0aFVTR3pLajUyQmk5QUNyWnBRQTdvRDJMTjRvUFFHK3lyN2ZYM3Bwc2xPaTBlQ3h0QXpSS1gvZ3AxTGczY1JWdWlKcUw5eTUrZ3lOMStYYjNwSm5tRjRYZnBOMGtWRkhvak4xNE92ZkRVWVhLVFA5WS9EcnRSdUV6dGhtNjhFenVEdFRwVzYxdTMyTXlvdHZHWi9lUXlvVnFKYjNKNEhRUElabEVDa1gvUmRVRXM4M2VXa2FUN1F2WHFyQVp3akd5bTh2UWFHVk1UNXBmRkFJOHZBQUFCbk12bGxocEVMZXNFdlNXcS9EREVScW9MN1JyOFcxamtkWHZaVWJPRjE1L1duWGE3aHVMTTgybDJGRitIT2ZhaGxibE9lcTUzQjJvN2JiK3U3MWNvYTRHNVowTlFvZUdlRy9iMVhISEdncFIyOTJLTUpVZmdwUStXS0pKd1ZmRFBFMlNiUXdXSnhuTkpqeVIvYjVUK3c0TWtPenMxVHQ5ak9GSUljSHkwRFJzalYwODZJNjZxYWNkcnhmdHMzckhOcExpOWxvOGRQb3RiSTFkalBXUmN5R0ZCQ0ZLUHp5Y2NoMDJSaS9BbDdVNU9GSlhnRllyamFNRGxtaW00cUdVYTRXTFpWTlBPNTdKM1lHS3prYklKRklFZW5palh0L21VTGt5SStmaGpvVGxRaGcwOTNUZ3Fkd1BVVGxNVUwxeS9uUGd2UFh2UFpKeVBaYUZwQUlBL3B6M0NiS2NIQUI1YTl3UzNCeTlFQUJ3c1BZc1hpdmE2L0F4TEt2QnFteDhuc1VXUWFLUXlMQXBadUd3eC9TV3EwYmM1cEEyejJxd3hLaURrZUliQWFBdm5BOXA4NFk5VG5OUEIvNVZjUUtINi9KSGRlTndPWHREWlVCRlo2TVFMTDRLejJHMzNWZVRqVHZpbHdFQTFvYlBZckE0aWNFeWljZ2xVaXdMU2NYTk1Sa0lWL2tMWHpmQmpMMDEyYWpwYXNaTS8xak05STkxK2h4TlBSMTQ5TXcyL0NScERWSjgraTR5MGVvZzNKT3dFbmZHTDhmcHBnczRxTTNEcWFZU29mRlRMcEhoem9UbGc4YXAxSGEzNE9tY3ZxY0tMNWtTajAvTFJLeGFnei9rZld4WGp4eVZWSUVIVXRZTjZ0bFcwOTJDNTNJL1FtMTNpOU9mNzd5dVdnaVdaTjhJcDRObGlrWFBKMnNON2lOWkVEUmwwTy9RR3FWVWdXV2FWSWVQN2F3Vm9XbkM2NU5OSldnM2RnKzcvZmZORi9HOUhiM0Z4dE5JVlZ1SHRHZHhlL3d5U05EWDNUNUU2V2Z6eVpkc1k3Qk1Ba3FwQXBsUjg3QXVmSlpRTFRLZ29LMEtieFFmUUdsSEhSNUwzVENvUHQ0WjVaME4rSGZsZC9oMTFudFlFNWFPTGJHTEVOUS9lRThta2VLcW9DbEk5NC9GUTZmZlFyMitEWkdlZ2ZobDZnMkk4OUlJeDhodnJjU2Y4M2NLM1dJZlRiMEJNL3o2UmwvL1BuMHpucy9maFRQTnBUYkxrT29iaVlkU3JoTWFaUUVncjdVU2Y4bi9CTG9STG5ZanliTVlsT25zS0hVcEpFajJDUlBlbjJ0MXZNcDBTK3lpRWJkWkVab21WQ2tXdEZYaHVkeVByRzZubGl2eHZ3dCtBcUR2YnYrUjAvOFk5cmkycXJmbVczU01PTmxZTW1MNUpvb3dpNEJ1MGcvZlk2N0YwSWxpWFMyUytuOS84NE1TSit5WXFvbU13VElKR0V4R0xBaEtHaFFxbFYxTitHZnBFYXM5dnNUeVpXME9EbW56Y0hYWWRQd2craXFFS1BzdTlPOWNQSUo2ZlJzQ1BMenc0dXpiQjdYdkhOU2V4ZXRGK3daZHZGNHYyb2RuMHpjalhPVVBwVlNCSjZiZGhGY0w5d3lwaGxCSVpQaGgzQkpzaUpvblZIMEJ3TzdxTS9qSGhhK2M2a2h3dWJLT2VqVHFkUWhTK2lETkx4cWVNZzkwT2RnRExzVTNBbXBaM3dXL1h0L21jTys5QlVGSmRuWE52UzVpdHZENmkrb3NtKzFHc2w3TGpoNW1tOXNOSjBqcGd5aDFVUDhSZ0ROT1ZLZTZRb0NIMTZCMmxaTDIyaEgzT2QxMFFRaVcyUUZ4REJZbk1GZ21BUlBNZUwxb0gvNHkrMWJVZHJWZ1IvbHhIS2tyZ09teXB1Zm5DM2FKZm02anVSZDdhN0x4WlUwT1ZvU21ZWDdRRk95cHpnTFFWOGUrcytva3RzUXNnc0hjaXpkTERtSlB6ZEF1blBYNk5qeVI5UjZlN1I4MUxwTkk4VkRLZGZCVHFMR3o2aFFBWUY1Z0l1NU5YRFhvS2FYRHFNZHJSWHR0amtaMzFzbW1FcXdMbndXNVJJcDVnWWs0V3U5WU4raTVnUW5DNnpOTnRwKzhiTG5GanFlVmVZRUpRcnRCcTZFVHh4dHNOQnFKeEhKUVkwMVg4NmlmRE1mTGpWSHpCOTJFbkdnWStVYXIwS0xxTW1tVWd6bXZWQXlXU2FLNHZSWlBaTDJQSWwzTmtFQVpEMzNkWWZOdzhMSUczZTFseHhEZzRZVzlOZG00MEc1N3pxWVdReWQrbC8wQm5rdmZnamd2RFNRQTdrcFlBWTNLRjJFcS8wRVhhNkN2bDlGcmhYdlIxTk11K21jNVhKZVBkZUd6QUFDcnc2WTdIQ3dEYlRRQWNNekJDLzVTemRSQjFZYTIzQnEzVkhpOXZ6WlhsS2UxNFNSNmh3cXZpM1VqMy9WUEJEUDhZckErY3E3dy9rSjdIWEpiUjU2VHJNamk4L2txUEtGUitqcmNxZVJLeDJCeGtFd2lkYnIvL1FCSi94MlVCQktoZmNKWkxZWk9vWkhjbVViaXNXWUc4SHJSbDNadHF6TjI0Nm1jN1VLNEFNRDFGZzMrUU4vZCtiYlN3ME1DVEV6bjJxcFIzZFdNQ004QXpQQ1BSWVJuQUtxN211M2FOOTAvUnVpSjE2alhJZGVCeVJVOVpSNjRPMkdsOFA1VVU4bWdBWjhEbGxpRWo5NWtHSmZsRGNJOUE0VFg5djRzWENuRkp3Sy9ubmFqOExUU2F6YmhiOFg3N2RxMzNkZ05uYkZibUJFaVRPWFBZSEVRZzhWQk1lb2d2RFRuVGxHTzVTMVg0ZS85amFyTytzV1p0MUhhUDJua0FNc3hGUGJvTVJrSFBlV2srOGRnaWtYanN6MTBobTU4V1p2ajBEN1dxR1FlS0cydkczTFgzbXMyWVY5dER0NjllTlRtaUhveDdhNCtneDhsWGcwSmdCOUVMN0I3RFpQTXFFdmpQUFpyY3gxNmRyd3RicW5RVGxha3E4RWhiWjdWWU5IM0d0RFoyd08xekFOZlZHY04yOFZiTEpiZDF1c25lQytwaFVGSmVIanFkVkJhREQ3KzM1S0REdDE0MVhXM3dzZTdMMWcwS2g5Z1luL2tDWWZCTWdsbFJzM0Q3WEhMN043K1AvSStIalMyWlg1ZzRxQXFCSHRVZFRXTktsZ1N2RU9RR1RrZml6VXBrRjAycThDeGhrSzhlL0hvdU40cDc2L054WmFZUmZCVmVHSjVTQm8rcmpneDR2bmp2VUl3dTM5Mmd4NlRFWjlYZjIvMytSSzlRN0V1b3EvNnpRemdqWktEQ0xZeGEvTEpwaEw4OHN3MlBKYVdpWDlYZm1mM09VYkR6K1BTK0kreG5vdk1XVEtKRkxmR0xjV05VZk9GVmhVemdMY3ZmSVV2YXJJY09sYUx4V2YwRzJVTnhaV0l3ZUtnTm1QM3NOTllETWZQUXoyb3krYUFvL1hub0hkeXpaTTJOMmxFdFVZbFZXQnBTQ3JXaEtVTHZYQUdtR0RHaVlZaTdDai9kdGoxTk1aS2o4bUlqeXRPNEs2RUZaQkxwTGduWVNYK2tQZnhzUHZjbmJoQ3VLRHRyODExYUtYSCtVR0pRclhOZ2RwY0ZPbHFiQVlMMERkbTU5RXoyOGF0UGMzeTdsOC9qbXUrMkN0VTVZZEhwNjRmMU5qZVl6TGkxY0k5T0ZwL3p1SGpXYzZVb0pTTjc0SjNrd0dEeFVHTmVwMVRvNmpsRWhuK01IT0wxZTlKSlJLbmptbVAvZHBjTkZ2cHV4L25yYkVhY3BkN0l2dDkxQTB6MHZuWjlNMkk5QXkwdXp4U1NEQXpJQlpMTmFsOXExVGErS2ZOYjYxRW02RnIwT2h6UjFWM05XTlhmNjh5Wit5dS9oN1hSYzVHaU5JUGN3TVRzRlF6MWVaRmFxa21WUmlMMDlYYjQvQ014d2RxejJKVFRBWWE5VHE4ZWVHUVhmdU1aeWNOaGNXeUJvWUpGaXdMZ3BMd1VNcTFVRnVzRzFUUjJZZ1hDblk1UGVMZk1sZ3NsM1FnKy9Bbk5nNGtBSDZlY2kxU2ZDS0VpNEVVRXZTYVRaQklKRmdjbklMeW1JWXhtWDU5VDNVV1N0cTFRNzYrS25TYVhjSFMzTk9CeG1GNlh0a3p0YmhjSXNOMC8yZ3NERXBDUm5EeWlOTnFBTUIwditoUnowQ2MxMW94cW1BeG1udnhSdkVCL0hiYUR3QUE5MDFaZzRLMktqUmNObWRYZ0ljWGZqemxhdUg5anZMakRyZDcxT3ZiY0txeEJMdXJ2eDl4M016RzZBV0RCdjJOUkc0eFY1aXZRbzM3azBhZWpibXhSNGNQeW80Sjczc3RScXlQMTNMTTlyZ2xkaEcyeEF6dW52MTU5ZmQ0dS9Ud3FGYlR0UHlaRFRlZkcxbkhZQmtIUDBtNlJwZ2NjRnZwRVd5TXZrcVlLMnh2VFRadWpsNklyYkdMMFdib3REck93MTB0MXFSZ21TWVY2UUd4b3N3RTdRcW5taTdnYUgwQmxtcFM0U1ZYNG9scE4rRTNXZThMRTNqS0pUSThucFlKNy80ZVJDWHRXdXlzZEM3TVhpM2NZOWY0a0t1Q3BqaTlXSlphNW9IVllUTkczSzY4czJGUXNQVDBHb1dyaFhJQzNNRkxBUHdzZVMxV2gxNzZMRzJHTHZ4WDRSYzRMY0xnellsZTlUZlJ1ZjR2WkpLN2I4cHFYQk9XRHFCdnBQck95cFBZR0gyVjhQMzNMMzZETk44b3BQbEY0VWRUVnNOb01vbTZtSllyZWNsVXVDcG95cUN2bVFFVXRsV2pvck5SdU1BZGJ5akVmNTMvUXBSelJxbUQ4TUxzMjBRNTFvRC9LZDZQcWI2UjBDaDlFZThWZ2tkVDErTXYrVHRoTXB2d1VNbzZZYzYwYnBNQnI1ei8zT2txS25zSEhlcE5Cb2RIenc4RXU3bC8veEhQMFR2NFlxb3pkZ3NManZuWThjUTUxdTVNV0RFb1ZNNjFWZU9GZ2wyaWpXdnlVVnhhZkc2a09kRm9LQWJMR0pGQ2dvZFNyc1h5a0w2SiszSmF5dkRmVnNaem1HREduL04zNHZuWnR5Rk01WWY3azlmQ1M2SEN6c3FUNDExazBlMnJ6Y2FLMERTaytrYmlZa2M5anRZWDRPdTZjNmpUdHlIZFAxWUlsbDZ6eWFscFJxd1pUZldITFIxR1BWNG8ySVUvenR3S3VVU0crWUdKZUhUcWVuVDE5bUNweFNTUXJ4YnVHWFpXWmJFOGxmT2hROXQ3eVpUNDU2SUhBUURhN2hiODlPVGZIVDVuZzc1TjZBSWVZakg3Z1NzczFxUWdNM0tlOFA2Ymh2TjQ1ZHh1VVFlSkRreFBCQUQxM1J6RDRpZ0d5eGp3a2l2eFdHb20wdjM3R25OTDJyVjRQbitYelR0Wm5iRUx2ei83RWY0NGN5djhGR3JjRmI4YzRTcC8vTDNrd0ppUHFCNXJyNXpiRFErcDNPSDVzaWFhSWwwdFhpM2NpNGRUcmdPQUlaTjV2bC8yRGI2cEg5dHBWVnhKYTlHQnc1SDJIYkY1U09XNHgySVFhVTVMR1Y0cStFelVqZ3hLcVFMK0Z2UHUxWEZ3cE1Qc1g0YVE3Qkt0RHNMenMyNFRRcVdnclFwUDVteTN1WHpyZ09xdVpqeVY4NkV3NCsvYThKbjRRL290dzNZNWRRZDFUa3pDT0ZFZHJzdTNPc3I5a0RadlROZTlud2dzcCtOeGRQQ3NtRmFGVGtOZy8yd1ZBN002aU4wN0x0RW5WT2cycmpjWlVOMDVPZjUreHhPRFJVUXJRNmZoaGRtM0lhSi8rb3VjbGpJOG0vdVIzYlBqbG5jMjRMZlpId2dyQmFiNFJ1QS81OTZORlNGcEkrenBPcGNQWnB6TTFvWFB4SnJ3OUNGZlg2Ukp4ZzM5aTU5TlZwWnI1RVNyZ3dZMWJvK25PUlp6eHBWMTFJOXE3UjFiTE1mQ1hHaXZjOG5jZSs2T1ZXRWk4SkdyY04rVU5WaXN1YlRvMUluR0lyeFk4Sm5EYTJaWGREYmk4YXgzOGJ2cEd4SG5wWUZhNW9HZnAxeUg1YUhUOEVieGZvZEhuNmY3eDFpdEUwLzBIdjFkcDFLcUVLYjZzS2Zic2J0SzhZM0F2UW1yQmczaUhPZ3FMb1VFU3FrQzl5U3N4SnF3ZEx4VGVnUW5tOXhuclJKN1ZYUTJvcm1uQXdFZVhwQkpwSmdaRUl2dnhuQkpCbHNzZThQcGV3MUk5WTEwK0JnZFJqM0tPeHRzZm45Ty8rd0pRTi9OSVRtT3dUSktHY0hKK0ZIaTFjSWNUeWFZc2IzczJLaXFSaHA3MnZGNDFydTRQMm10TUZQdUxQOVkvT2ZjdTdHbkpndi9LdjhXTFhhT2s3Z2pmcm5UNVJpZ2tpcVE3QnVCNXA1MnRCbTYwR015SXREREc3ZkdMUkVHajdWTTBHaytSaVBST3hTYll6S0c5R3lyN1c3RnkrYytnMHFtd01NcDF3dS8rMmgxRUo2WWRwUFE1ZmhZdy9sSkZiZ25tMHFFSG83emd4TEhQVmdrR053akxjVTNBbitjdWRYaDR4UzBWZGxjRWx3dDgwQ2F4UUp2cmdqUHlZREI0cVF3bFQ5K1BHVTFaZ2ZFQ1YvVEdidngwcm5Qa0NYQ2NxdzlKaU5lUHI4YmVhMFZ1RHRoSlZReUJlUVNLZFpIek1FMVllbllXNU9OejZyT2pNdXlxV1lBejh6WU5HeEZUMWJ6NUxtem14TVFqdzFSODRZczRkeHJOdUd6cXRONHIrd2JvZmZaZzZmZXhGMEpLM0IxMkF6aDU1UG9IWXBmVEwwZWQvZXN3QUZ0THZiWDVnNXEvSFpYUitzS2hHREpDRXJHRzlJRFk5SUx6eGExVERubTFZMUxRMUloNzYvZXJlNXFIbmFwQjdLTndlSWdIN2tLbTJNeXNDNWl0dkFIQ1BUMUducXhZSmZvUFVqMjFlWWd1NlVNRHlTdkUwYWllMGpsdUNGeUxxNlBuSVAzTG42TmYxV2NzTG4vYTRWN1VXV2w4WHhPWUR4dWpsNW9WeG4wSmdPYWV0cHRUdkZmMHE1MWFNTEZpU2pBd3dzclE2ZGhUVmk2MVY1UHA1c3U0QjhYdmhyU0VhR2p0Mit4c1gyMTJiZ25ZUldtK2tZTU91Yk4wUXR4Yy9SQ25HK3J4dEg2Yy9pMm9YRFltUXdtc3JPdEZhanFha0trWnlDODVFb3MwVXpGUWUzWmNUdS9kQnphOHl5bkVOcmo0TVNWZEFtRHhVR3JRcWNQbXZtM3gyVEVCMlhIc0xQeTVKZzE4bW03Vy9Ga3puWXNDMG5GWGZFcmhLb1huYUZyeEgvczBvNDZxMU82aEhzNjFtWDBhRjBCWXJ5Qys4TlVBalBNYUROMEliKzFBZ2UxZWFPNmM4MElUc2I3aTMvdTlQNldITG1qVmNzOHNEQTRDVXY3Wndld3RtOU9TeG5lTC9zRzU5cUduM0s5U0ZlTDMyUy9oN21CQ2RnU3MyaklwSm9wdmhGOWJUV0pxMURTWG91VGpTWDR2cmtVeGJwYXQyb2EzbFY1R2o5TldnT2dieGJ0UTlxelRwWC9rVE52Tzd5UHp0aUZtNDYrNk1UWjdKUHVIeXNzQ2QzWnE4ZkIydkVMemNtR3dlS2duVlduRU9jZGdoVWhhY2hycmNCcmhYdFJNd1k5VTZ3NVVsZUFFdzNGMkJBMUZ4c2k1K0hsYzd1dFRtRnVORjBhY0dneVcvKzNyK3BzeHQ3KzZXUHE3QmdBOW5icDRWR1VmSGd5aVhSY2U1ZXREcDJCREUweTB2MWpyTTU3MVRlemNqSCtYWGxpMEdxQzlqamRkQUdubXk0ZzNUOEdtVkh6TVRzZ2ZsQmNTUUJNOFE3REZPOHdiSTFkakw4VjczZDRTbmRYT3FETnhVM1JWeUZNNVljWWRUQ1dERE14cDd2NVlkeGk0ZlhIRmQrTk9FU0FiR093T09IMW9uM0lhcjZJdzNYNTQzNXV2Y21BSGVYZjRwT0trekRZNkhHMnErclVpSk12bnRkVlQ1Z1ZKMnU3VzNIV2daVVdoK01sVnlFak9HblliWHc5UEFmMS9CblFadWpDQWUxWmZGSDkvYWhYRE14cEtVZE9Tem5DVmY2NE5tSTJWb1Ntd1VjK2VDcVVROW84dHdvVm9LK2RhVnZwVjNnc05STkEzeExKSnhxTHg3V3RaU3dzMXFRSVUvUFU2OXZ3V2RVWkY1Zkl2VEZZbk5Cak1yb2tWQ3paQ2hWM1ZLeXJFVzNaZ0JoMThJakI4bkhGZDBqMkNjZUNvQ1NZQWVTMmxHTi9iUzZPTnhRNjNEMThKRFhkTFhqendpRnNLejJDaGNGSldCazZEVFA5WTFIZTJZRFhpL2FKZXE3eGNyeWhDTWNiaXBBUm5JUlFsUjl1aVYyRWJhVkhYRjBzcDNuSmxmaC9pWmRtcDM2MWNLOWQ4Nm1SYlF3V3VpTDk5ZndlbkEvdmExQy9mQnI4c1dBMDkrTHIrblA0dXY0Yy9CUnFTQ1VTdDc0NStKL2lMNUhzRTRZZ3BRODJSTTdEeWNZU0ZMUlZ1YnBZVHZuSmxEWHc3MThsOHRPcTB4eTdJZ0pKdDc3Ym5kb09CYmVjK0t1cmkwQTBwaVM0dFBaSnI5azA0VWFBSi9tRTRUOW1ib1ZDSWtOalR6dCtjZVp0aDFiTm5BaXVEWitGSDA5WkRRREliUzNITXprN0p0elBHUUErV1BDZ3E0dmdFQVlMRWRFRTUyN0JjdVZNOUVSRVJPT0N3VUpFUktKaXNCQVJrYWdZTEVSRUpDb0dDeEVSaVlyQlFrUkVvbUt3RUJHUnFCZ3NSRVFrS2dZTEVSR0ppc0ZDUkVTaWN0dGc4ZXVmTkk2SWFESnp4MnVkMndaTHJGZXdxNHRBUkRUbTNQRmE1N2JCRXVlcGNYVVJpSWpHbkR0ZTY5dzJXRlpvVXZ2WFh5Y2ltcHhrRWlsV2hxUzV1aGdPYzlzcmM0Um5BRzZNbU8vcVloQVJqWmxOVVFzUXJ2SjNkVEVjNXJiQkFnQ1pFWFBkOG9kT1JEU1NPSFV3Tm9UUGNYVXhuT0xXd2FLUXl2Q2orSld1TGdZUmthZ2trT0MraE5XUXVtbDF2OXV1SUduSmFEWmhSK1czK0xUNnpJUmNWcFNJeUI1U1NIQjkrR3hzaWM1dzZ6YmtTUkVzQXlxNkdwSGRVbzdDOW1vVTZiUm9OblM0dWtoRVJNTUtVSGdoeVNjVVNkNFJtT1VmZzJqUElGY1hhZFFtVmJBUUVaSHJ1ZSt6RmhFUlRVZ01GaUlpRWhXRGhZaUlSTVZnSVNJaVVURllpSWhJVkF3V0lpSVNGWU9GaUloRXhXQWhJaUpSTVZpSWlFaFVEQllpSWhJVmc0V0lpRVRGWUNFaUlsRXhXSWlJU0ZRTUZpSWlFaFdEaFlpSVJNVmdJU0lpVVRGWWlJaElWQXdXSWlJU0ZZT0ZpSWhFeFdBaElpSlJNVmlJaUVoVURCWWlJaElWZzRXSWlFVEZZQ0VpSWxFeFdJaUlTRlFNRmlJaUVoV0RoWWlJUk1WZ0lTSWlVVEZZaUloSVZBd1dJaUlTRllPRmlJaEV4V0FoSWlKUk1WaUlpRWhVREJZaUloSVZnNFdJaUVURllDRWlJbEV4V0lpSVNGUU1GaUlpRWhXRGhZaUlSTVZnSVNJaVVURllpSWhJVkF3V0lpSVNGWU9GaUloRTlYK0NtcXpna1dKblh3QUFBQUJKUlU1RXJrSmdnZz09IiwKCSJUaGVtZSIgOiAiIiwKCSJUeXBlIiA6ICJtaW5kIiwKCSJWZXJzaW9uIiA6ICIiCn0K"/>
    </extobj>
  </extobjs>
</s:customData>
</file>

<file path=customXml/item1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0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0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0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0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0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0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0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07.xml><?xml version="1.0" encoding="utf-8"?>
<s:customData xmlns="http://www.wps.cn/officeDocument/2013/wpsCustomData" xmlns:s="http://www.wps.cn/officeDocument/2013/wpsCustomData">
  <extobjs>
    <extobj name="C9F754DE-2CAD-44b6-B708-469DEB6407EB-2">
      <extobjdata type="C9F754DE-2CAD-44b6-B708-469DEB6407EB" data="ewoJIkZpbGVJZCIgOiAiMzIzODM0ODk4NzA2IiwKCSJHcm91cElkIiA6ICI2NTEwODkxMTUiLAoJIkltYWdlIiA6ICJpVkJPUncwS0dnb0FBQUFOU1VoRVVnQUFBWllBQUFDc0NBWUFBQUJZYm9ycEFBQUFBWE5TUjBJQXJzNGM2UUFBSDdsSlJFRlVlSnp0M1hsOFZPV2hQdkJudHN4a3NpK1RmUTlKU0lDd0MyRUhRVkNSYUJHUXV1dXZ0YTFMdGJiYTJycTJ0NHY2VSsrdGZyeTM5bXJGdWlEV0Nvb0NzZ2dvaUN4bUlRbGtJV1RQWkU4bTIyUW1NL2VQSkljSm1VbG1KaWVaVEhpK2Y4MGtaM2tueTNuT2VWZEp0NzdiRENJaUlwRklYVjBBSWlLYVhCZ3NSRVFrS2dZTEVSR0ppc0ZDUkVTaVlyQVFFWkdvR0N4RVJDUXFCZ3NSRVltS3dVSkVSS0ppc0JBUmthZ1lMRVJFSkNvR0N4RVJpWXJCUWtSRW9tS3dFQkdScUJnc1JFUWtLZ1lMRVJHSmlzRkNSRVNpWXJBUUVaR29HQ3hFUkNRcUJnc1JFWW1Ld1VKRVJLSmlzQkFSa2FnWUxFUkVKQ29HQ3hFUmlZckJRa1JFb21Ld0VCR1JxQmdzUkVRa0tnWUxFUkdKaXNGQ1JFU2lZckFRRVpHb0dDeEVSQ1FxQmdzUkVZbUt3VUpFUktKaXNCQVJrYWdZTEVSRUpDb0dDeEVSaVlyQlFrUkVvbUt3RUJHUnFCZ3NSRVFrS2dZTEVSR0ppc0ZDUkVTaVlyQVFFWkdvR0N4RVJDUXFCZ3NSRVltS3dVSkVSS0ppc0JBUmthamtyaTZBbUNxNkdwSFZVbzZpOW1vVTZiUm9OblM0dWtoRVJNTUtVSGdoeVNjVXlkNFJtT2tmZzJqUElGY1hhZFFrM2ZwdXM2c0xNVm85SmlOMlZKN0E3cHJ2WVlMYmZ4d2l1a0pKSWNFTkVYT3dLV29oNUJMM3JWQnkrMkFwNjZqSEs4VjdVTlBkNHVxaUVCR0pJazRkalBzU1ZpUGVTK1Bxb2pqRmZTTVJRSGV2QWYrLzZIT0dDaEZOS2hjN0cvQnkwZWN3bW5wZFhSU251SFd3Yks4NGpqcDltNnVMUVVRa3VqcDlHejZzUE9IcVlqakZiWVBsdks0R2U3VFpyaTRHRWRHWStiVG1OTTdycWwxZERJZTViYkRzMFdhem1aNklKalV6Z0lQMSthNHVoc1BjTmxpcXU1cGRYUVFpb2pGWDVZYlhPcmNObG5xMnJSRFJGYUM2cThuVlJYQ1kyd1pMWjIrUHE0dEFSRFRtM1BGYTU3YkJRa1JFRXhPRGhZaUlSTVZnSVNJaVVURllpSWhJVkF3V0lpSVNGWU9GaUloRXhXQWhJaUpSTVZpSWlFaFVEQllpSWhJVmc0V0lpRVRGWUNFaUlsRXhXSWlJU0ZRTUZpSWlFaFdEaFlpSVJNVmdvUWxGSlZOQUxwbjRmNWFlTWc5WEY0Rm93cEs3dWdCWG9tMFo5OE5IN2dtZHNRdDNISC9OMWNVQkFOeWZ2QmFyUTJjSTc5KzhjQWlmVnAwZTF6SklJY0Z2cC8wQVVlb2c3Sy9Od2Q2YWJEVG9kZU5haHBGb2xMN0lqSnFIMVdFejhLZThUNURkVWpZdTUxMGROZ01tc3htbm1rclFadWh5YUYrbFZJSEgweklCQUUwOTdYaTFjTTlZRkpGSU1QRnZEV25NYlkxZFBDaFVBQ0FqT0JrcXFXSmN5M0YzNGtwTTk0dUd2MEtObTZLdVFvaktiMXpQYjQvN2s5Zmkrb2c1VUVvVnVDOXBEZVFTMmJpY2QydnNZanlZdkE1dkxmd1pZdFRCRHUwcmwwZ3hPeUFPc3dQaU1NMHZhb3hLNkp5NWdRbEk5NDl4ZFRGSVpIeGl1Y0p0aXNuQTVwZ000WDFUVHpzQ1BieVI2aHVKcDJkc3dyTm5kNkM3MXpEbTVWZ1Jrb2IxRVhPRTkyOWQrQXI1clpWamZsNUh2Vmx5Q0MvUHZSTlNTQkN1OHNkTjBmT3hvL3piTVQxbnFtOGtBajI4QVFDTmVoM0tPeHVHYkJPdThrZGpUenQ2VE1ZeExZdWxCTzhRL0huV3JWQklaR2cxZE9LUk0yK2p1YWZEcm4yOVpFcmNsN1FHU3pWVGtkTlNocHlXY3FmS01DY2dIZ3VDa3pEVk53TCtDaStvNVVwMEd2V28wN2Vpb0xVS2g3UjVLTzJvczduL2pWSHpjV2Y4Y2dCQWRrc1puczNkQWJOVEpTRkxmR0s1Z3QwZXR3dy9qRjBzdkgrdjdHczhmUHB0WE95b0J3Qk05WTNBTTlNM2pYbDdRcEpQT0g2YWRJM3cvbkJkUG5aWG54blRjenFydkxNQisycXloZmNib3hjZ1NPa3pwdWRjRkp3c3ZEN2VVR2gxbTBlbXJzZTdpeDdFYyttYkhYNmljWWFYVEluSFVqT2hrTWhnQnZESytjL3REcFVsbXFuNDY3eDdzRlF6MWVuekovdUU0OFhadCtQSjZSdHhUVmc2WXRUQjhGVjRRaTZSd2xmaGlTbmVZYmdoY2k1ZW1uTUhIa3ZOaEk5Y1pmVTRuMVNleEttbUN3Q0FtZjZ4MkJxN3hPa3kwU1Y4WXJrQ2VVamxlQ2psV2l3T1RoRys5bUg1Y2VITys4bWM3WGhteGlZa2VvY2l4VGNDZjVxNUZTOFdmSXJLcmliUnl4S2pEc2FUMHpmQ1EzcnBUM0d4SmdXTE5DbkQ3R1dmOG80Ry9QTDdkMFo5bk10OVVIWU15MFBTNENuemdGS3F3SjN4eS9EU3VkMmluMmRBaGtXd0hLc2ZHaXhxbVFjU2ZVSWhoUVF6L0dLZ016cldCdU9NZXhOWEliUy9xbkp2VFRheW1pK091TStjZ0hoc2lWMkVaSi93VVoxN1dVZ3FIa3hlWjNjMVpFWndFdUs5US9DYnJIZlJZdWdjOHYzWEN2ZmcxWG4zd2t1dXhNYVlCVGpaVklJaVhjMm95bmlsWTdCY1ljSlYvdmhsNmdZa2VJY0FBTXdBM3Jxc29iN2QySTJuY3o3RTB6TnVScEpQT0dLOU5IaHh6dTM0ZS9GQjdOZm1pbHFXWjlNM0Q3bWJGS3ZkUWlFZG0vYVBWa01uZGxhZXd1YllEQnpXNXVQRDh1TmpjaDZncnhwczRJbEkyOTJLODdycUlkdE04NHVHRkJJQVFHbEhuZDFQRHM2YTRSZURsYUhUQUFBdGhrNzhzL1NJelcyOTVFcGtCQ2ZqdW9qWmlQY0tFZVg4OXlhc0V2NUdtbnM2OEZWZEhrNDBGa1BiMVFLajJZUlFsUi9tQnlWaWZjUmNlTW1WQUlBd2xSOStsYm9CdjgzNVlNanhXZ3lkMkZaNkJEOU5XZ01wSkhnZ2VTMStjV1liZXMwbVVjcDdKV0t3T0VrdWtlR2RSUTg0dGU5QW83aVAzQlB2TC82NVU4ZjQxWmwzSEg2Q1dCR1NoaDlQV1MxVWJYWDNHdkRLK2QwNDBWZzhaTnVPWGoxK2w3TWRQMHU2QnN0RDBxQ1VLbkIvOGxxa0I4VGl2NHYyb2JPM3g2bHlEd2hXK3VEWjlNM3dWNmdCOVAxemYxMVhNS3BqaG5uNlkxNWc0cVhQWU5SYjNlNlcyRVdZN2hjOXFuTjVTQlZvMU9zUW92TEZBOGxyblQ3T2w3VzVPRnlYYi9QN2E4Tm5DcThQYU05YTNXWldRSnp3K2pzcnYwdXgzWjI0UW5pOXZld2JkUFJhL3puUEMwekE0Mm1aUTI0VW1uczZJSkZJaE4rOW95UVN3R2cyWVdmbFNYeFlmbnhJdTFKN2V6ZEsyclhZWDV1TDM2ZmZnckQrSjZzMHZ5ak1DMHdRcXI0c2ZWbWJqZldSY3hDdERrS01PaGhYaDg3QXZ0cnNJZHVSZlJnc1RwSUFvdlNhY3ZZWVVnZkdlZ1FwZmZDenBHc3dKeUJlK0ZwbFZ4TmV5TjlsdFNGNFFJL0ppRmZPZjQ2Q3RpcmNtN2dLQ29rTVN6VlRrZTRmZzQvS3Y4V2VtaXdZbmJpcmkxWUg0Y25wRzZGUitnSUEyZ3hkZUNwbk95bzZHeDArMW9CRTcxQThPWDJqOEw2NXB3T3ZuUHZjNnJZeDZtQk1HMld3REJqNERNNGFycnV5ajF3bFZBbWFZTVpCSzhFaXdjaFZaV0xLQ0U0U25qenE5VzNZWDJ2N0NiYXZ6V053cUJ4cktNVGZpdmZqbVJtYm5BNldkcU1lZjhyN0JBVnRWY051MTZEWDRlVnpuK0V2czI0VnZyWW9PTVZxc0pnQmZGRDJEWDZWdWdFQXNEbG1JUTVxejhKbzduV3FqRmM2Qm91VHpEQ1ArSWR0UzdKUE9HUVNLWHJOSmhRNldaZHJUMDh0aFVTR3pLajUyQmk5QUNyWnBRQTdvRDJMTjRvUFFHK3lyN2ZYM3Bwc2xPaTBlQ3h0QXpSS1gvZ3AxTGczY1JWdWlKcUw5eTUrZ3lOMStYYjNwSm5tRjRYZnBOMGtWRkhvak4xNE92ZkRVWVhLVFA5WS9EcnRSdUV6dGhtNjhFenVEdFRwVzYxdTMyTXlvdHZHWi9lUXlvVnFKYjNKNEhRUElabEVDa1gvUmRVRXM4M2VXa2FUN1F2WHFyQVp3akd5bTh2UWFHVk1UNXBmRkFJOHZBQUFCbk12bGxocEVMZXNFdlNXcS9EREVScW9MN1JyOFcxamtkWHZaVWJPRjE1L1duWGE3aHVMTTgybDJGRitIT2ZhaGxibE9lcTUzQjJvN2JiK3U3MWNvYTRHNVowTlFvZUdlRy9iMVhISEdncFIyOTJLTUpVZmdwUStXS0pKd1ZmRFBFMlNiUXdXSnhuTkpqeVIvYjVUK3c0TWtPenMxVHQ5ak9GSUljSHkwRFJzalYwODZJNjZxYWNkcnhmdHMzckhOcExpOWxvOGRQb3RiSTFkalBXUmN5R0ZCQ0ZLUHp5Y2NoMDJSaS9BbDdVNU9GSlhnRllyamFNRGxtaW00cUdVYTRXTFpWTlBPNTdKM1lHS3prYklKRklFZW5palh0L21VTGt5SStmaGpvVGxRaGcwOTNUZ3Fkd1BVVGxNVUwxeS9uUGd2UFh2UFpKeVBaYUZwQUlBL3B6M0NiS2NIQUI1YTl3UzNCeTlFQUJ3c1BZc1hpdmE2L0F4TEt2QnFteDhuc1VXUWFLUXlMQXBadUd3eC9TV3EwYmM1cEEyejJxd3hLaURrZUliQWFBdm5BOXA4NFk5VG5OUEIvNVZjUUtINi9KSGRlTndPWHREWlVCRlo2TVFMTDRLejJHMzNWZVRqVHZpbHdFQTFvYlBZckE0aWNFeWljZ2xVaXdMU2NYTk1Sa0lWL2tMWHpmQmpMMDEyYWpwYXNaTS8xak05STkxK2h4TlBSMTQ5TXcyL0NScERWSjgraTR5MGVvZzNKT3dFbmZHTDhmcHBnczRxTTNEcWFZU29mRlRMcEhoem9UbGc4YXAxSGEzNE9tY3ZxY0tMNWtTajAvTFJLeGFnei9rZld4WGp4eVZWSUVIVXRZTjZ0bFcwOTJDNTNJL1FtMTNpOU9mNzd5dVdnaVdaTjhJcDRObGlrWFBKMnNON2lOWkVEUmwwTy9RR3FWVWdXV2FWSWVQN2F3Vm9XbkM2NU5OSldnM2RnKzcvZmZORi9HOUhiM0Z4dE5JVlZ1SHRHZHhlL3d5U05EWDNUNUU2V2Z6eVpkc1k3Qk1Ba3FwQXBsUjg3QXVmSlpRTFRLZ29LMEtieFFmUUdsSEhSNUwzVENvUHQ0WjVaME4rSGZsZC9oMTFudFlFNWFPTGJHTEVOUS9lRThta2VLcW9DbEk5NC9GUTZmZlFyMitEWkdlZ2ZobDZnMkk4OUlJeDhodnJjU2Y4M2NLM1dJZlRiMEJNL3o2UmwvL1BuMHpucy9maFRQTnBUYkxrT29iaVlkU3JoTWFaUUVncjdVU2Y4bi9CTG9STG5ZanliTVlsT25zS0hVcEpFajJDUlBlbjJ0MXZNcDBTK3lpRWJkWkVab21WQ2tXdEZYaHVkeVByRzZubGl2eHZ3dCtBcUR2YnYrUjAvOFk5cmkycXJmbVczU01PTmxZTW1MNUpvb3dpNEJ1MGcvZlk2N0YwSWxpWFMyUytuOS84NE1TSit5WXFvbU13VElKR0V4R0xBaEtHaFFxbFYxTitHZnBFYXM5dnNUeVpXME9EbW56Y0hYWWRQd2craXFFS1BzdTlPOWNQSUo2ZlJzQ1BMenc0dXpiQjdYdkhOU2V4ZXRGK3daZHZGNHYyb2RuMHpjalhPVVBwVlNCSjZiZGhGY0w5d3lwaGxCSVpQaGgzQkpzaUpvblZIMEJ3TzdxTS9qSGhhK2M2a2h3dWJLT2VqVHFkUWhTK2lETkx4cWVNZzkwT2RnRExzVTNBbXBaM3dXL1h0L21jTys5QlVGSmRuWE52UzVpdHZENmkrb3NtKzFHc2w3TGpoNW1tOXNOSjBqcGd5aDFVUDhSZ0ROT1ZLZTZRb0NIMTZCMmxaTDIyaEgzT2QxMFFRaVcyUUZ4REJZbk1GZ21BUlBNZUwxb0gvNHkrMWJVZHJWZ1IvbHhIS2tyZ09teXB1Zm5DM2FKZm02anVSZDdhN0x4WlUwT1ZvU21ZWDdRRk95cHpnTFFWOGUrcytva3RzUXNnc0hjaXpkTERtSlB6ZEF1blBYNk5qeVI5UjZlN1I4MUxwTkk4VkRLZGZCVHFMR3o2aFFBWUY1Z0l1NU5YRFhvS2FYRHFNZHJSWHR0amtaMzFzbW1FcXdMbndXNVJJcDVnWWs0V3U5WU4raTVnUW5DNnpOTnRwKzhiTG5GanFlVmVZRUpRcnRCcTZFVHh4dHNOQnFKeEhKUVkwMVg4NmlmRE1mTGpWSHpCOTJFbkdnWStVYXIwS0xxTW1tVWd6bXZWQXlXU2FLNHZSWlBaTDJQSWwzTmtFQVpEMzNkWWZOdzhMSUczZTFseHhEZzRZVzlOZG00MEc1N3pxWVdReWQrbC8wQm5rdmZnamd2RFNRQTdrcFlBWTNLRjJFcS8wRVhhNkN2bDlGcmhYdlIxTk11K21jNVhKZVBkZUd6QUFDcnc2WTdIQ3dEYlRRQWNNekJDLzVTemRSQjFZYTIzQnEzVkhpOXZ6WlhsS2UxNFNSNmh3cXZpM1VqMy9WUEJEUDhZckErY3E3dy9rSjdIWEpiUjU2VHJNamk4L2txUEtGUitqcmNxZVJLeDJCeGtFd2lkYnIvL1FCSi94MlVCQktoZmNKWkxZWk9vWkhjbVViaXNXWUc4SHJSbDNadHF6TjI0Nm1jN1VLNEFNRDFGZzMrUU4vZCtiYlN3ME1DVEV6bjJxcFIzZFdNQ004QXpQQ1BSWVJuQUtxN211M2FOOTAvUnVpSjE2alhJZGVCeVJVOVpSNjRPMkdsOFA1VVU4bWdBWjhEbGxpRWo5NWtHSmZsRGNJOUE0VFg5djRzWENuRkp3Sy9ubmFqOExUU2F6YmhiOFg3N2RxMzNkZ05uYkZibUJFaVRPWFBZSEVRZzhWQk1lb2d2RFRuVGxHTzVTMVg0ZS85amFyTytzV1p0MUhhUDJua0FNc3hGUGJvTVJrSFBlV2srOGRnaWtYanN6MTBobTU4V1p2ajBEN1dxR1FlS0cydkczTFgzbXMyWVY5dER0NjllTlRtaUhveDdhNCtneDhsWGcwSmdCOUVMN0I3RFpQTXFFdmpQUFpyY3gxNmRyd3RicW5RVGxha3E4RWhiWjdWWU5IM0d0RFoyd08xekFOZlZHY04yOFZiTEpiZDF1c25lQytwaFVGSmVIanFkVkJhREQ3KzM1S0REdDE0MVhXM3dzZTdMMWcwS2g5Z1luL2tDWWZCTWdsbFJzM0Q3WEhMN043K1AvSStIalMyWlg1ZzRxQXFCSHRVZFRXTktsZ1N2RU9RR1RrZml6VXBrRjAycThDeGhrSzhlL0hvdU40cDc2L054WmFZUmZCVmVHSjVTQm8rcmpneDR2bmp2VUl3dTM5Mmd4NlRFWjlYZjIvMytSSzlRN0V1b3EvNnpRemdqWktEQ0xZeGEvTEpwaEw4OHN3MlBKYVdpWDlYZm1mM09VYkR6K1BTK0kreG5vdk1XVEtKRkxmR0xjV05VZk9GVmhVemdMY3ZmSVV2YXJJY09sYUx4V2YwRzJVTnhaV0l3ZUtnTm1QM3NOTllETWZQUXoyb3krYUFvL1hub0hkeXpaTTJOMmxFdFVZbFZXQnBTQ3JXaEtVTHZYQUdtR0RHaVlZaTdDai9kdGoxTk1aS2o4bUlqeXRPNEs2RUZaQkxwTGduWVNYK2tQZnhzUHZjbmJoQ3VLRHRyODExYUtYSCtVR0pRclhOZ2RwY0ZPbHFiQVlMMERkbTU5RXoyOGF0UGMzeTdsOC9qbXUrMkN0VTVZZEhwNjRmMU5qZVl6TGkxY0k5T0ZwL3p1SGpXYzZVb0pTTjc0SjNrd0dEeFVHTmVwMVRvNmpsRWhuK01IT0wxZTlKSlJLbmptbVAvZHBjTkZ2cHV4L25yYkVhY3BkN0l2dDkxQTB6MHZuWjlNMkk5QXkwdXp4U1NEQXpJQlpMTmFsOXExVGErS2ZOYjYxRW02RnIwT2h6UjFWM05XTlhmNjh5Wit5dS9oN1hSYzVHaU5JUGN3TVRzRlF6MWVaRmFxa21WUmlMMDlYYjQvQ014d2RxejJKVFRBWWE5VHE4ZWVHUVhmdU1aeWNOaGNXeUJvWUpGaXdMZ3BMd1VNcTFVRnVzRzFUUjJZZ1hDblk1UGVMZk1sZ3NsM1FnKy9Bbk5nNGtBSDZlY2kxU2ZDS0VpNEVVRXZTYVRaQklKRmdjbklMeW1JWXhtWDU5VDNVV1N0cTFRNzYrS25TYVhjSFMzTk9CeG1GNlh0a3p0YmhjSXNOMC8yZ3NERXBDUm5EeWlOTnFBTUIwditoUnowQ2MxMW94cW1BeG1udnhSdkVCL0hiYUR3QUE5MDFaZzRLMktqUmNObWRYZ0ljWGZqemxhdUg5anZMakRyZDcxT3ZiY0txeEJMdXJ2eDl4M016RzZBV0RCdjJOUkc0eFY1aXZRbzM3azBhZWpibXhSNGNQeW80Sjczc3RScXlQMTNMTTlyZ2xkaEcyeEF6dW52MTU5ZmQ0dS9Ud3FGYlR0UHlaRFRlZkcxbkhZQmtIUDBtNlJwZ2NjRnZwRVd5TXZrcVlLMnh2VFRadWpsNklyYkdMMFdib3REck93MTB0MXFSZ21TWVY2UUd4b3N3RTdRcW5taTdnYUgwQmxtcFM0U1ZYNG9scE4rRTNXZThMRTNqS0pUSThucFlKNy80ZVJDWHRXdXlzZEM3TVhpM2NZOWY0a0t1Q3BqaTlXSlphNW9IVllUTkczSzY4czJGUXNQVDBHb1dyaFhJQzNNRkxBUHdzZVMxV2gxNzZMRzJHTHZ4WDRSYzRMY0xnellsZTlUZlJ1ZjR2WkpLN2I4cHFYQk9XRHFCdnBQck95cFBZR0gyVjhQMzNMMzZETk44b3BQbEY0VWRUVnNOb01vbTZtSllyZWNsVXVDcG95cUN2bVFFVXRsV2pvck5SdU1BZGJ5akVmNTMvUXBSelJxbUQ4TUxzMjBRNTFvRC9LZDZQcWI2UjBDaDlFZThWZ2tkVDErTXYrVHRoTXB2d1VNbzZZYzYwYnBNQnI1ei8zT2txS25zSEhlcE5Cb2RIenc4RXU3bC8veEhQMFR2NFlxb3pkZ3NManZuWThjUTUxdTVNV0RFb1ZNNjFWZU9GZ2wyaWpXdnlVVnhhZkc2a09kRm9LQWJMR0pGQ2dvZFNyc1h5a0w2SiszSmF5dkRmVnNaem1HREduL04zNHZuWnR5Rk01WWY3azlmQ1M2SEN6c3FUNDExazBlMnJ6Y2FLMERTaytrYmlZa2M5anRZWDRPdTZjNmpUdHlIZFAxWUlsbDZ6eWFscFJxd1pUZldITFIxR1BWNG8ySVUvenR3S3VVU0crWUdKZUhUcWVuVDE5bUNweFNTUXJ4YnVHWFpXWmJFOGxmT2hROXQ3eVpUNDU2SUhBUURhN2hiODlPVGZIVDVuZzc1TjZBSWVZakg3Z1NzczFxUWdNM0tlOFA2Ymh2TjQ1ZHh1VVFlSkRreFBCQUQxM1J6RDRpZ0d5eGp3a2l2eFdHb20wdjM3R25OTDJyVjRQbitYelR0Wm5iRUx2ei83RWY0NGN5djhGR3JjRmI4YzRTcC8vTDNrd0ppUHFCNXJyNXpiRFErcDNPSDVzaWFhSWwwdFhpM2NpNGRUcmdPQUlaTjV2bC8yRGI2cEg5dHBWVnhKYTlHQnc1SDJIYkY1U09XNHgySVFhVTVMR1Y0cStFelVqZ3hLcVFMK0Z2UHUxWEZ3cE1Qc1g0YVE3Qkt0RHNMenMyNFRRcVdnclFwUDVteTN1WHpyZ09xdVpqeVY4NkV3NCsvYThKbjRRL290dzNZNWRRZDFUa3pDT0ZFZHJzdTNPc3I5a0RadlROZTlud2dzcCtOeGRQQ3NtRmFGVGtOZy8yd1ZBN002aU4wN0x0RW5WT2cycmpjWlVOMDVPZjUreHhPRFJVUXJRNmZoaGRtM0lhSi8rb3VjbGpJOG0vdVIzYlBqbG5jMjRMZlpId2dyQmFiNFJ1QS81OTZORlNGcEkrenBPcGNQWnB6TTFvWFB4SnJ3OUNGZlg2Ukp4ZzM5aTU5TlZwWnI1RVNyZ3dZMWJvK25PUlp6eHBWMTFJOXE3UjFiTE1mQ1hHaXZjOG5jZSs2T1ZXRWk4SkdyY04rVU5WaXN1YlRvMUluR0lyeFk4Sm5EYTJaWGREYmk4YXgzOGJ2cEd4SG5wWUZhNW9HZnAxeUg1YUhUOEVieGZvZEhuNmY3eDFpdEUwLzBIdjFkcDFLcUVLYjZzS2Zic2J0SzhZM0F2UW1yQmczaUhPZ3FMb1VFU3FrQzl5U3N4SnF3ZEx4VGVnUW5tOXhuclJKN1ZYUTJvcm1uQXdFZVhwQkpwSmdaRUl2dnhuQkpCbHNzZThQcGV3MUk5WTEwK0JnZFJqM0tPeHRzZm45Ty8rd0pRTi9OSVRtT3dUSktHY0hKK0ZIaTFjSWNUeWFZc2IzczJLaXFSaHA3MnZGNDFydTRQMm10TUZQdUxQOVkvT2ZjdTdHbkpndi9LdjhXTFhhT2s3Z2pmcm5UNVJpZ2tpcVE3QnVCNXA1MnRCbTYwR015SXREREc3ZkdMUkVHajdWTTBHaytSaVBST3hTYll6S0c5R3lyN1c3RnkrYytnMHFtd01NcDF3dS8rMmgxRUo2WWRwUFE1ZmhZdy9sSkZiZ25tMHFFSG83emd4TEhQVmdrR053akxjVTNBbitjdWRYaDR4UzBWZGxjRWx3dDgwQ2F4UUp2cmdqUHlZREI0cVF3bFQ5K1BHVTFaZ2ZFQ1YvVEdidngwcm5Qa0NYQ2NxdzlKaU5lUHI4YmVhMFZ1RHRoSlZReUJlUVNLZFpIek1FMVllbllXNU9OejZyT2pNdXlxV1lBejh6WU5HeEZUMWJ6NUxtem14TVFqdzFSODRZczRkeHJOdUd6cXRONHIrd2JvZmZaZzZmZXhGMEpLM0IxMkF6aDU1UG9IWXBmVEwwZWQvZXN3QUZ0THZiWDVnNXEvSFpYUitzS2hHREpDRXJHRzlJRFk5SUx6eGExVERubTFZMUxRMUloNzYvZXJlNXFIbmFwQjdLTndlSWdIN2tLbTJNeXNDNWl0dkFIQ1BUMUducXhZSmZvUFVqMjFlWWd1NlVNRHlTdkUwYWllMGpsdUNGeUxxNlBuSVAzTG42TmYxV2NzTG4vYTRWN1VXV2w4WHhPWUR4dWpsNW9WeG4wSmdPYWV0cHRUdkZmMHE1MWFNTEZpU2pBd3dzclE2ZGhUVmk2MVY1UHA1c3U0QjhYdmhyU0VhR2p0Mit4c1gyMTJiZ25ZUldtK2tZTU91Yk4wUXR4Yy9SQ25HK3J4dEg2Yy9pMm9YRFltUXdtc3JPdEZhanFha0trWnlDODVFb3MwVXpGUWUzWmNUdS9kQnphOHl5bkVOcmo0TVNWZEFtRHhVR3JRcWNQbXZtM3gyVEVCMlhIc0xQeTVKZzE4bW03Vy9Ga3puWXNDMG5GWGZFcmhLb1huYUZyeEgvczBvNDZxMU82aEhzNjFtWDBhRjBCWXJ5Qys4TlVBalBNYUROMEliKzFBZ2UxZWFPNmM4MElUc2I3aTMvdTlQNldITG1qVmNzOHNEQTRDVXY3Wndld3RtOU9TeG5lTC9zRzU5cUduM0s5U0ZlTDMyUy9oN21CQ2RnU3MyaklwSm9wdmhGOWJUV0pxMURTWG91VGpTWDR2cmtVeGJwYXQyb2EzbFY1R2o5TldnT2dieGJ0UTlxelRwWC9rVE52Tzd5UHp0aUZtNDYrNk1UWjdKUHVIeXNzQ2QzWnE4ZkIydkVMemNtR3dlS2duVlduRU9jZGdoVWhhY2hycmNCcmhYdFJNd1k5VTZ3NVVsZUFFdzNGMkJBMUZ4c2k1K0hsYzd1dFRtRnVORjBhY0dneVcvKzNyK3BzeHQ3KzZXUHE3QmdBOW5icDRWR1VmSGd5aVhSY2U1ZXREcDJCREUweTB2MWpyTTU3MVRlemNqSCtYWGxpMEdxQzlqamRkQUdubXk0ZzNUOEdtVkh6TVRzZ2ZsQmNTUUJNOFE3REZPOHdiSTFkakw4VjczZDRTbmRYT3FETnhVM1JWeUZNNVljWWRUQ1dERE14cDd2NVlkeGk0ZlhIRmQrTk9FU0FiR093T09IMW9uM0lhcjZJdzNYNTQzNXV2Y21BSGVYZjRwT0trekRZNkhHMnErclVpSk12bnRkVlQ1Z1ZKMnU3VzNIV2daVVdoK01sVnlFak9HblliWHc5UEFmMS9CblFadWpDQWUxWmZGSDkvYWhYRE14cEtVZE9Tem5DVmY2NE5tSTJWb1Ntd1VjK2VDcVVROW84dHdvVm9LK2RhVnZwVjNnc05STkEzeExKSnhxTHg3V3RaU3dzMXFRSVUvUFU2OXZ3V2RVWkY1Zkl2VEZZbk5Cak1yb2tWQ3paQ2hWM1ZLeXJFVzNaZ0JoMThJakI4bkhGZDBqMkNjZUNvQ1NZQWVTMmxHTi9iUzZPTnhRNjNEMThKRFhkTFhqendpRnNLejJDaGNGSldCazZEVFA5WTFIZTJZRFhpL2FKZXE3eGNyeWhDTWNiaXBBUm5JUlFsUjl1aVYyRWJhVkhYRjBzcDNuSmxmaC9pWmRtcDM2MWNLOWQ4Nm1SYlF3V3VpTDk5ZndlbkEvdmExQy9mQnI4c1dBMDkrTHIrblA0dXY0Yy9CUnFTQ1VTdDc0NStKL2lMNUhzRTRZZ3BRODJSTTdEeWNZU0ZMUlZ1YnBZVHZuSmxEWHc3MThsOHRPcTB4eTdJZ0pKdDc3Ym5kb09CYmVjK0t1cmkwQTBwaVM0dFBaSnI5azA0VWFBSi9tRTRUOW1ib1ZDSWtOalR6dCtjZVp0aDFiTm5BaXVEWitGSDA5WkRRREliUzNITXprN0p0elBHUUErV1BDZ3E0dmdFQVlMRWRFRTUyN0JjdVZNOUVSRVJPT0N3VUpFUktKaXNCQVJrYWdZTEVSRUpDb0dDeEVSaVlyQlFrUkVvbUt3RUJHUnFCZ3NSRVFrS2dZTEVSR0ppc0ZDUkVTaWN0dGc4ZXVmTkk2SWFESnp4MnVkMndaTHJGZXdxNHRBUkRUbTNQRmE1N2JCRXVlcGNYVVJpSWpHbkR0ZTY5dzJXRlpvVXZ2WFh5Y2ltcHhrRWlsV2hxUzV1aGdPYzlzcmM0Um5BRzZNbU8vcVloQVJqWmxOVVFzUXJ2SjNkVEVjNXJiQkFnQ1pFWFBkOG9kT1JEU1NPSFV3Tm9UUGNYVXhuT0xXd2FLUXl2Q2orSld1TGdZUmthZ2trT0MraE5XUXVtbDF2OXV1SUduSmFEWmhSK1czK0xUNnpJUmNWcFNJeUI1U1NIQjkrR3hzaWM1dzZ6YmtTUkVzQXlxNkdwSGRVbzdDOW1vVTZiUm9OblM0dWtoRVJNTUtVSGdoeVNjVVNkNFJtT1VmZzJqUElGY1hhZFFtVmJBUUVaSHJ1ZSt6RmhFUlRVZ01GaUlpRWhXRGhZaUlSTVZnSVNJaVVURllpSWhJVkF3V0lpSVNGWU9GaUloRXhXQWhJaUpSTVZpSWlFaFVEQllpSWhJVmc0V0lpRVRGWUNFaUlsRXhXSWlJU0ZRTUZpSWlFaFdEaFlpSVJNVmdJU0lpVVRGWWlJaElWQXdXSWlJU0ZZT0ZpSWhFeFdBaElpSlJNVmlJaUVoVURCWWlJaElWZzRXSWlFVEZZQ0VpSWxFeFdJaUlTRlFNRmlJaUVoV0RoWWlJUk1WZ0lTSWlVVEZZaUloSVZBd1dJaUlTRllPRmlJaEV4V0FoSWlKUk1WaUlpRWhVREJZaUloSVZnNFdJaUVURllDRWlJbEV4V0lpSVNGUU1GaUlpRWhXRGhZaUlSTVZnSVNJaVVURllpSWhJVkF3V0lpSVNGWU9GaUloRTlYK0NtcXpna1dKblh3QUFBQUJKUlU1RXJrSmdnZz09IiwKCSJUaGVtZSIgOiAiIiwKCSJUeXBlIiA6ICJtaW5kIiwKCSJWZXJzaW9uIiA6ICIiCn0K"/>
    </extobj>
  </extobjs>
</s:customData>
</file>

<file path=customXml/item10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0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1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1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1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1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1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1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1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1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1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1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2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2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2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2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2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2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2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2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2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2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3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3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3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33.xml><?xml version="1.0" encoding="utf-8"?>
<s:customData xmlns="http://www.wps.cn/officeDocument/2013/wpsCustomData" xmlns:s="http://www.wps.cn/officeDocument/2013/wpsCustomData">
  <extobjs>
    <extobj name="C9F754DE-2CAD-44b6-B708-469DEB6407EB-2">
      <extobjdata type="C9F754DE-2CAD-44b6-B708-469DEB6407EB" data="ewoJIkZpbGVJZCIgOiAiMzIzODM0ODk4NzA2IiwKCSJHcm91cElkIiA6ICI2NTEwODkxMTUiLAoJIkltYWdlIiA6ICJpVkJPUncwS0dnb0FBQUFOU1VoRVVnQUFBWllBQUFDc0NBWUFBQUJZYm9ycEFBQUFBWE5TUjBJQXJzNGM2UUFBSDdsSlJFRlVlSnp0M1hsOFZPV2hQdkJudHN4a3NpK1RmUTlKU0lDd0MyRUhRVkNSYUJHUXV1dXZ0YTFMdGJiYTJycTJ0NHY2VSsrdGZyeTM5bXJGdWlEV0Nvb0NzZ2dvaUN4bUlRbGtJV1RQWkU4bTIyUW1NL2VQSkljSm1VbG1KaWVaVEhpK2Y4MGtaM2tueTNuT2VWZEp0NzdiRENJaUlwRklYVjBBSWlLYVhCZ3NSRVFrS2dZTEVSR0ppc0ZDUkVTaVlyQVFFWkdvR0N4RVJDUXFCZ3NSRVltS3dVSkVSS0ppc0JBUmthZ1lMRVJFSkNvR0N4RVJpWXJCUWtSRW9tS3dFQkdScUJnc1JFUWtLZ1lMRVJHSmlzRkNSRVNpWXJBUUVaR29HQ3hFUkNRcUJnc1JFWW1Ld1VKRVJLSmlzQkFSa2FnWUxFUkVKQ29HQ3hFUmlZckJRa1JFb21Ld0VCR1JxQmdzUkVRa0tnWUxFUkdKaXNGQ1JFU2lZckFRRVpHb0dDeEVSQ1FxQmdzUkVZbUt3VUpFUktKaXNCQVJrYWdZTEVSRUpDb0dDeEVSaVlyQlFrUkVvbUt3RUJHUnFCZ3NSRVFrS2dZTEVSR0ppc0ZDUkVTaVlyQVFFWkdvR0N4RVJDUXFCZ3NSRVltS3dVSkVSS0ppc0JBUmthamtyaTZBbUNxNkdwSFZVbzZpOW1vVTZiUm9OblM0dWtoRVJNTUtVSGdoeVNjVXlkNFJtT2tmZzJqUElGY1hhZFFrM2ZwdXM2c0xNVm85SmlOMlZKN0E3cHJ2WVlMYmZ4d2l1a0pKSWNFTkVYT3dLV29oNUJMM3JWQnkrMkFwNjZqSEs4VjdVTlBkNHVxaUVCR0pJazRkalBzU1ZpUGVTK1Bxb2pqRmZTTVJRSGV2QWYrLzZIT0dDaEZOS2hjN0cvQnkwZWN3bW5wZFhSU251SFd3Yks4NGpqcDltNnVMUVVRa3VqcDlHejZzUE9IcVlqakZiWVBsdks0R2U3VFpyaTRHRWRHWStiVG1OTTdycWwxZERJZTViYkRzMFdhem1aNklKalV6Z0lQMSthNHVoc1BjTmxpcXU1cGRYUVFpb2pGWDVZYlhPcmNObG5xMnJSRFJGYUM2cThuVlJYQ1kyd1pMWjIrUHE0dEFSRFRtM1BGYTU3YkJRa1JFRXhPRGhZaUlSTVZnSVNJaVVURllpSWhJVkF3V0lpSVNGWU9GaUloRXhXQWhJaUpSTVZpSWlFaFVEQllpSWhJVmc0V0lpRVRGWUNFaUlsRXhXSWlJU0ZRTUZpSWlFaFdEaFlpSVJNVmdvUWxGSlZOQUxwbjRmNWFlTWc5WEY0Rm93cEs3dWdCWG9tMFo5OE5IN2dtZHNRdDNISC9OMWNVQkFOeWZ2QmFyUTJjSTc5KzhjQWlmVnAwZTF6SklJY0Z2cC8wQVVlb2c3Sy9Od2Q2YWJEVG9kZU5haHBGb2xMN0lqSnFIMVdFejhLZThUNURkVWpZdTUxMGROZ01tc3htbm1rclFadWh5YUYrbFZJSEgweklCQUUwOTdYaTFjTTlZRkpGSU1QRnZEV25NYlkxZFBDaFVBQ0FqT0JrcXFXSmN5M0YzNGtwTTk0dUd2MEtObTZLdVFvaktiMXpQYjQvN2s5Zmkrb2c1VUVvVnVDOXBEZVFTMmJpY2QydnNZanlZdkE1dkxmd1pZdFRCRHUwcmwwZ3hPeUFPc3dQaU1NMHZhb3hLNkp5NWdRbEk5NDl4ZFRGSVpIeGl1Y0p0aXNuQTVwZ000WDFUVHpzQ1BieVI2aHVKcDJkc3dyTm5kNkM3MXpEbTVWZ1Jrb2IxRVhPRTkyOWQrQXI1clpWamZsNUh2Vmx5Q0MvUHZSTlNTQkN1OHNkTjBmT3hvL3piTVQxbnFtOGtBajI4QVFDTmVoM0tPeHVHYkJPdThrZGpUenQ2VE1ZeExZdWxCTzhRL0huV3JWQklaR2cxZE9LUk0yK2p1YWZEcm4yOVpFcmNsN1FHU3pWVGtkTlNocHlXY3FmS01DY2dIZ3VDa3pEVk53TCtDaStvNVVwMEd2V28wN2Vpb0xVS2g3UjVLTzJvczduL2pWSHpjV2Y4Y2dCQWRrc1puczNkQWJOVEpTRkxmR0s1Z3QwZXR3dy9qRjBzdkgrdjdHczhmUHB0WE95b0J3Qk05WTNBTTlNM2pYbDdRcEpQT0g2YWRJM3cvbkJkUG5aWG54blRjenFydkxNQisycXloZmNib3hjZ1NPa3pwdWRjRkp3c3ZEN2VVR2gxbTBlbXJzZTdpeDdFYyttYkhYNmljWWFYVEluSFVqT2hrTWhnQnZESytjL3REcFVsbXFuNDY3eDdzRlF6MWVuekovdUU0OFhadCtQSjZSdHhUVmc2WXRUQjhGVjRRaTZSd2xmaGlTbmVZYmdoY2k1ZW1uTUhIa3ZOaEk5Y1pmVTRuMVNleEttbUN3Q0FtZjZ4MkJxN3hPa3kwU1Y4WXJrQ2VVamxlQ2psV2l3T1RoRys5bUg1Y2VITys4bWM3WGhteGlZa2VvY2l4VGNDZjVxNUZTOFdmSXJLcmliUnl4S2pEc2FUMHpmQ1EzcnBUM0d4SmdXTE5DbkQ3R1dmOG80Ry9QTDdkMFo5bk10OVVIWU15MFBTNENuemdGS3F3SjN4eS9EU3VkMmluMmRBaGtXd0hLc2ZHaXhxbVFjU2ZVSWhoUVF6L0dLZ016cldCdU9NZXhOWEliUy9xbkp2VFRheW1pK091TStjZ0hoc2lWMkVaSi93VVoxN1dVZ3FIa3hlWjNjMVpFWndFdUs5US9DYnJIZlJZdWdjOHYzWEN2ZmcxWG4zd2t1dXhNYVlCVGpaVklJaVhjMm95bmlsWTdCY1ljSlYvdmhsNmdZa2VJY0FBTXdBM3Jxc29iN2QySTJuY3o3RTB6TnVScEpQT0dLOU5IaHh6dTM0ZS9GQjdOZm1pbHFXWjlNM0Q3bWJGS3ZkUWlFZG0vYVBWa01uZGxhZXd1YllEQnpXNXVQRDh1TmpjaDZncnhwczRJbEkyOTJLODdycUlkdE04NHVHRkJJQVFHbEhuZDFQRHM2YTRSZURsYUhUQUFBdGhrNzhzL1NJelcyOTVFcGtCQ2ZqdW9qWmlQY0tFZVg4OXlhc0V2NUdtbnM2OEZWZEhrNDBGa1BiMVFLajJZUlFsUi9tQnlWaWZjUmNlTW1WQUlBd2xSOStsYm9CdjgzNVlNanhXZ3lkMkZaNkJEOU5XZ01wSkhnZ2VTMStjV1liZXMwbVVjcDdKV0t3T0VrdWtlR2RSUTg0dGU5QW83aVAzQlB2TC82NVU4ZjQxWmwzSEg2Q1dCR1NoaDlQV1MxVWJYWDNHdkRLK2QwNDBWZzhaTnVPWGoxK2w3TWRQMHU2QnN0RDBxQ1VLbkIvOGxxa0I4VGl2NHYyb2JPM3g2bHlEd2hXK3VEWjlNM3dWNmdCOVAxemYxMVhNS3BqaG5uNlkxNWc0cVhQWU5SYjNlNlcyRVdZN2hjOXFuTjVTQlZvMU9zUW92TEZBOGxyblQ3T2w3VzVPRnlYYi9QN2E4Tm5DcThQYU05YTNXWldRSnp3K2pzcnYwdXgzWjI0UW5pOXZld2JkUFJhL3puUEMwekE0Mm1aUTI0VW1uczZJSkZJaE4rOW95UVN3R2cyWVdmbFNYeFlmbnhJdTFKN2V6ZEsyclhZWDV1TDM2ZmZnckQrSjZzMHZ5ak1DMHdRcXI0c2ZWbWJqZldSY3hDdERrS01PaGhYaDg3QXZ0cnNJZHVSZlJnc1RwSUFvdlNhY3ZZWVVnZkdlZ1FwZmZDenBHc3dKeUJlK0ZwbFZ4TmV5TjlsdFNGNFFJL0ppRmZPZjQ2Q3RpcmNtN2dLQ29rTVN6VlRrZTRmZzQvS3Y4V2VtaXdZbmJpcmkxWUg0Y25wRzZGUitnSUEyZ3hkZUNwbk95bzZHeDArMW9CRTcxQThPWDJqOEw2NXB3T3ZuUHZjNnJZeDZtQk1HMld3REJqNERNNGFycnV5ajF3bFZBbWFZTVpCSzhFaXdjaFZaV0xLQ0U0U25qenE5VzNZWDJ2N0NiYXZ6V053cUJ4cktNVGZpdmZqbVJtYm5BNldkcU1lZjhyN0JBVnRWY051MTZEWDRlVnpuK0V2czI0VnZyWW9PTVZxc0pnQmZGRDJEWDZWdWdFQXNEbG1JUTVxejhKbzduV3FqRmM2Qm91VHpEQ1ArSWR0UzdKUE9HUVNLWHJOSmhRNldaZHJUMDh0aFVTR3pLajUyQmk5QUNyWnBRQTdvRDJMTjRvUFFHK3lyN2ZYM3Bwc2xPaTBlQ3h0QXpSS1gvZ3AxTGczY1JWdWlKcUw5eTUrZ3lOMStYYjNwSm5tRjRYZnBOMGtWRkhvak4xNE92ZkRVWVhLVFA5WS9EcnRSdUV6dGhtNjhFenVEdFRwVzYxdTMyTXlvdHZHWi9lUXlvVnFKYjNKNEhRUElabEVDa1gvUmRVRXM4M2VXa2FUN1F2WHFyQVp3akd5bTh2UWFHVk1UNXBmRkFJOHZBQUFCbk12bGxocEVMZXNFdlNXcS9EREVScW9MN1JyOFcxamtkWHZaVWJPRjE1L1duWGE3aHVMTTgybDJGRitIT2ZhaGxibE9lcTUzQjJvN2JiK3U3MWNvYTRHNVowTlFvZUdlRy9iMVhISEdncFIyOTJLTUpVZmdwUStXS0pKd1ZmRFBFMlNiUXdXSnhuTkpqeVIvYjVUK3c0TWtPenMxVHQ5ak9GSUljSHkwRFJzalYwODZJNjZxYWNkcnhmdHMzckhOcExpOWxvOGRQb3RiSTFkalBXUmN5R0ZCQ0ZLUHp5Y2NoMDJSaS9BbDdVNU9GSlhnRllyamFNRGxtaW00cUdVYTRXTFpWTlBPNTdKM1lHS3prYklKRklFZW5palh0L21VTGt5SStmaGpvVGxRaGcwOTNUZ3Fkd1BVVGxNVUwxeS9uUGd2UFh2UFpKeVBaYUZwQUlBL3B6M0NiS2NIQUI1YTl3UzNCeTlFQUJ3c1BZc1hpdmE2L0F4TEt2QnFteDhuc1VXUWFLUXlMQXBadUd3eC9TV3EwYmM1cEEyejJxd3hLaURrZUliQWFBdm5BOXA4NFk5VG5OUEIvNVZjUUtINi9KSGRlTndPWHREWlVCRlo2TVFMTDRLejJHMzNWZVRqVHZpbHdFQTFvYlBZckE0aWNFeWljZ2xVaXdMU2NYTk1Sa0lWL2tMWHpmQmpMMDEyYWpwYXNaTS8xak05STkxK2h4TlBSMTQ5TXcyL0NScERWSjgraTR5MGVvZzNKT3dFbmZHTDhmcHBnczRxTTNEcWFZU29mRlRMcEhoem9UbGc4YXAxSGEzNE9tY3ZxY0tMNWtTajAvTFJLeGFnei9rZld4WGp4eVZWSUVIVXRZTjZ0bFcwOTJDNTNJL1FtMTNpOU9mNzd5dVdnaVdaTjhJcDRObGlrWFBKMnNON2lOWkVEUmwwTy9RR3FWVWdXV2FWSWVQN2F3Vm9XbkM2NU5OSldnM2RnKzcvZmZORi9HOUhiM0Z4dE5JVlZ1SHRHZHhlL3d5U05EWDNUNUU2V2Z6eVpkc1k3Qk1Ba3FwQXBsUjg3QXVmSlpRTFRLZ29LMEtieFFmUUdsSEhSNUwzVENvUHQ0WjVaME4rSGZsZC9oMTFudFlFNWFPTGJHTEVOUS9lRThta2VLcW9DbEk5NC9GUTZmZlFyMitEWkdlZ2ZobDZnMkk4OUlJeDhodnJjU2Y4M2NLM1dJZlRiMEJNL3o2UmwvL1BuMHpucy9maFRQTnBUYkxrT29iaVlkU3JoTWFaUUVncjdVU2Y4bi9CTG9STG5ZanliTVlsT25zS0hVcEpFajJDUlBlbjJ0MXZNcDBTK3lpRWJkWkVab21WQ2tXdEZYaHVkeVByRzZubGl2eHZ3dCtBcUR2YnYrUjAvOFk5cmkycXJmbVczU01PTmxZTW1MNUpvb3dpNEJ1MGcvZlk2N0YwSWxpWFMyUytuOS84NE1TSit5WXFvbU13VElKR0V4R0xBaEtHaFFxbFYxTitHZnBFYXM5dnNUeVpXME9EbW56Y0hYWWRQd2craXFFS1BzdTlPOWNQSUo2ZlJzQ1BMenc0dXpiQjdYdkhOU2V4ZXRGK3daZHZGNHYyb2RuMHpjalhPVVBwVlNCSjZiZGhGY0w5d3lwaGxCSVpQaGgzQkpzaUpvblZIMEJ3TzdxTS9qSGhhK2M2a2h3dWJLT2VqVHFkUWhTK2lETkx4cWVNZzkwT2RnRExzVTNBbXBaM3dXL1h0L21jTys5QlVGSmRuWE52UzVpdHZENmkrb3NtKzFHc2w3TGpoNW1tOXNOSjBqcGd5aDFVUDhSZ0ROT1ZLZTZRb0NIMTZCMmxaTDIyaEgzT2QxMFFRaVcyUUZ4REJZbk1GZ21BUlBNZUwxb0gvNHkrMWJVZHJWZ1IvbHhIS2tyZ09teXB1Zm5DM2FKZm02anVSZDdhN0x4WlUwT1ZvU21ZWDdRRk95cHpnTFFWOGUrcytva3RzUXNnc0hjaXpkTERtSlB6ZEF1blBYNk5qeVI5UjZlN1I4MUxwTkk4VkRLZGZCVHFMR3o2aFFBWUY1Z0l1NU5YRFhvS2FYRHFNZHJSWHR0amtaMzFzbW1FcXdMbndXNVJJcDVnWWs0V3U5WU4raTVnUW5DNnpOTnRwKzhiTG5GanFlVmVZRUpRcnRCcTZFVHh4dHNOQnFKeEhKUVkwMVg4NmlmRE1mTGpWSHpCOTJFbkdnWStVYXIwS0xxTW1tVWd6bXZWQXlXU2FLNHZSWlBaTDJQSWwzTmtFQVpEMzNkWWZOdzhMSUczZTFseHhEZzRZVzlOZG00MEc1N3pxWVdReWQrbC8wQm5rdmZnamd2RFNRQTdrcFlBWTNLRjJFcS8wRVhhNkN2bDlGcmhYdlIxTk11K21jNVhKZVBkZUd6QUFDcnc2WTdIQ3dEYlRRQWNNekJDLzVTemRSQjFZYTIzQnEzVkhpOXZ6WlhsS2UxNFNSNmh3cXZpM1VqMy9WUEJEUDhZckErY3E3dy9rSjdIWEpiUjU2VHJNamk4L2txUEtGUitqcmNxZVJLeDJCeGtFd2lkYnIvL1FCSi94MlVCQktoZmNKWkxZWk9vWkhjbVViaXNXWUc4SHJSbDNadHF6TjI0Nm1jN1VLNEFNRDFGZzMrUU4vZCtiYlN3ME1DVEV6bjJxcFIzZFdNQ004QXpQQ1BSWVJuQUtxN211M2FOOTAvUnVpSjE2alhJZGVCeVJVOVpSNjRPMkdsOFA1VVU4bWdBWjhEbGxpRWo5NWtHSmZsRGNJOUE0VFg5djRzWENuRkp3Sy9ubmFqOExUU2F6YmhiOFg3N2RxMzNkZ05uYkZibUJFaVRPWFBZSEVRZzhWQk1lb2d2RFRuVGxHTzVTMVg0ZS85amFyTytzV1p0MUhhUDJua0FNc3hGUGJvTVJrSFBlV2srOGRnaWtYanN6MTBobTU4V1p2ajBEN1dxR1FlS0cydkczTFgzbXMyWVY5dER0NjllTlRtaUhveDdhNCtneDhsWGcwSmdCOUVMN0I3RFpQTXFFdmpQUFpyY3gxNmRyd3RicW5RVGxha3E4RWhiWjdWWU5IM0d0RFoyd08xekFOZlZHY04yOFZiTEpiZDF1c25lQytwaFVGSmVIanFkVkJhREQ3KzM1S0REdDE0MVhXM3dzZTdMMWcwS2g5Z1luL2tDWWZCTWdsbFJzM0Q3WEhMN043K1AvSStIalMyWlg1ZzRxQXFCSHRVZFRXTktsZ1N2RU9RR1RrZml6VXBrRjAycThDeGhrSzhlL0hvdU40cDc2L054WmFZUmZCVmVHSjVTQm8rcmpneDR2bmp2VUl3dTM5Mmd4NlRFWjlYZjIvMytSSzlRN0V1b3EvNnpRemdqWktEQ0xZeGEvTEpwaEw4OHN3MlBKYVdpWDlYZm1mM09VYkR6K1BTK0kreG5vdk1XVEtKRkxmR0xjV05VZk9GVmhVemdMY3ZmSVV2YXJJY09sYUx4V2YwRzJVTnhaV0l3ZUtnTm1QM3NOTllETWZQUXoyb3krYUFvL1hub0hkeXpaTTJOMmxFdFVZbFZXQnBTQ3JXaEtVTHZYQUdtR0RHaVlZaTdDai9kdGoxTk1aS2o4bUlqeXRPNEs2RUZaQkxwTGduWVNYK2tQZnhzUHZjbmJoQ3VLRHRyODExYUtYSCtVR0pRclhOZ2RwY0ZPbHFiQVlMMERkbTU5RXoyOGF0UGMzeTdsOC9qbXUrMkN0VTVZZEhwNjRmMU5qZVl6TGkxY0k5T0ZwL3p1SGpXYzZVb0pTTjc0SjNrd0dEeFVHTmVwMVRvNmpsRWhuK01IT0wxZTlKSlJLbmptbVAvZHBjTkZ2cHV4L25yYkVhY3BkN0l2dDkxQTB6MHZuWjlNMkk5QXkwdXp4U1NEQXpJQlpMTmFsOXExVGErS2ZOYjYxRW02RnIwT2h6UjFWM05XTlhmNjh5Wit5dS9oN1hSYzVHaU5JUGN3TVRzRlF6MWVaRmFxa21WUmlMMDlYYjQvQ014d2RxejJKVFRBWWE5VHE4ZWVHUVhmdU1aeWNOaGNXeUJvWUpGaXdMZ3BMd1VNcTFVRnVzRzFUUjJZZ1hDblk1UGVMZk1sZ3NsM1FnKy9Bbk5nNGtBSDZlY2kxU2ZDS0VpNEVVRXZTYVRaQklKRmdjbklMeW1JWXhtWDU5VDNVV1N0cTFRNzYrS25TYVhjSFMzTk9CeG1GNlh0a3p0YmhjSXNOMC8yZ3NERXBDUm5EeWlOTnFBTUIwditoUnowQ2MxMW94cW1BeG1udnhSdkVCL0hiYUR3QUE5MDFaZzRLMktqUmNObWRYZ0ljWGZqemxhdUg5anZMakRyZDcxT3ZiY0txeEJMdXJ2eDl4M016RzZBV0RCdjJOUkc0eFY1aXZRbzM3azBhZWpibXhSNGNQeW80Sjczc3RScXlQMTNMTTlyZ2xkaEcyeEF6dW52MTU5ZmQ0dS9Ud3FGYlR0UHlaRFRlZkcxbkhZQmtIUDBtNlJwZ2NjRnZwRVd5TXZrcVlLMnh2VFRadWpsNklyYkdMMFdib3REck93MTB0MXFSZ21TWVY2UUd4b3N3RTdRcW5taTdnYUgwQmxtcFM0U1ZYNG9scE4rRTNXZThMRTNqS0pUSThucFlKNy80ZVJDWHRXdXlzZEM3TVhpM2NZOWY0a0t1Q3BqaTlXSlphNW9IVllUTkczSzY4czJGUXNQVDBHb1dyaFhJQzNNRkxBUHdzZVMxV2gxNzZMRzJHTHZ4WDRSYzRMY0xnellsZTlUZlJ1ZjR2WkpLN2I4cHFYQk9XRHFCdnBQck95cFBZR0gyVjhQMzNMMzZETk44b3BQbEY0VWRUVnNOb01vbTZtSllyZWNsVXVDcG95cUN2bVFFVXRsV2pvck5SdU1BZGJ5akVmNTMvUXBSelJxbUQ4TUxzMjBRNTFvRC9LZDZQcWI2UjBDaDlFZThWZ2tkVDErTXYrVHRoTXB2d1VNbzZZYzYwYnBNQnI1ei8zT2txS25zSEhlcE5Cb2RIenc4RXU3bC8veEhQMFR2NFlxb3pkZ3NManZuWThjUTUxdTVNV0RFb1ZNNjFWZU9GZ2wyaWpXdnlVVnhhZkc2a09kRm9LQWJMR0pGQ2dvZFNyc1h5a0w2SiszSmF5dkRmVnNaem1HREduL04zNHZuWnR5Rk01WWY3azlmQ1M2SEN6c3FUNDExazBlMnJ6Y2FLMERTaytrYmlZa2M5anRZWDRPdTZjNmpUdHlIZFAxWUlsbDZ6eWFscFJxd1pUZldITFIxR1BWNG8ySVUvenR3S3VVU0crWUdKZUhUcWVuVDE5bUNweFNTUXJ4YnVHWFpXWmJFOGxmT2hROXQ3eVpUNDU2SUhBUURhN2hiODlPVGZIVDVuZzc1TjZBSWVZakg3Z1NzczFxUWdNM0tlOFA2Ymh2TjQ1ZHh1VVFlSkRreFBCQUQxM1J6RDRpZ0d5eGp3a2l2eFdHb20wdjM3R25OTDJyVjRQbitYelR0Wm5iRUx2ei83RWY0NGN5djhGR3JjRmI4YzRTcC8vTDNrd0ppUHFCNXJyNXpiRFErcDNPSDVzaWFhSWwwdFhpM2NpNGRUcmdPQUlaTjV2bC8yRGI2cEg5dHBWVnhKYTlHQnc1SDJIYkY1U09XNHgySVFhVTVMR1Y0cStFelVqZ3hLcVFMK0Z2UHUxWEZ3cE1Qc1g0YVE3Qkt0RHNMenMyNFRRcVdnclFwUDVteTN1WHpyZ09xdVpqeVY4NkV3NCsvYThKbjRRL290dzNZNWRRZDFUa3pDT0ZFZHJzdTNPc3I5a0RadlROZTlud2dzcCtOeGRQQ3NtRmFGVGtOZy8yd1ZBN002aU4wN0x0RW5WT2cycmpjWlVOMDVPZjUreHhPRFJVUXJRNmZoaGRtM0lhSi8rb3VjbGpJOG0vdVIzYlBqbG5jMjRMZlpId2dyQmFiNFJ1QS81OTZORlNGcEkrenBPcGNQWnB6TTFvWFB4SnJ3OUNGZlg2Ukp4ZzM5aTU5TlZwWnI1RVNyZ3dZMWJvK25PUlp6eHBWMTFJOXE3UjFiTE1mQ1hHaXZjOG5jZSs2T1ZXRWk4SkdyY04rVU5WaXN1YlRvMUluR0lyeFk4Sm5EYTJaWGREYmk4YXgzOGJ2cEd4SG5wWUZhNW9HZnAxeUg1YUhUOEVieGZvZEhuNmY3eDFpdEUwLzBIdjFkcDFLcUVLYjZzS2Zic2J0SzhZM0F2UW1yQmczaUhPZ3FMb1VFU3FrQzl5U3N4SnF3ZEx4VGVnUW5tOXhuclJKN1ZYUTJvcm1uQXdFZVhwQkpwSmdaRUl2dnhuQkpCbHNzZThQcGV3MUk5WTEwK0JnZFJqM0tPeHRzZm45Ty8rd0pRTi9OSVRtT3dUSktHY0hKK0ZIaTFjSWNUeWFZc2IzczJLaXFSaHA3MnZGNDFydTRQMm10TUZQdUxQOVkvT2ZjdTdHbkpndi9LdjhXTFhhT2s3Z2pmcm5UNVJpZ2tpcVE3QnVCNXA1MnRCbTYwR015SXREREc3ZkdMUkVHajdWTTBHaytSaVBST3hTYll6S0c5R3lyN1c3RnkrYytnMHFtd01NcDF3dS8rMmgxRUo2WWRwUFE1ZmhZdy9sSkZiZ25tMHFFSG83emd4TEhQVmdrR053akxjVTNBbitjdWRYaDR4UzBWZGxjRWx3dDgwQ2F4UUp2cmdqUHlZREI0cVF3bFQ5K1BHVTFaZ2ZFQ1YvVEdidngwcm5Qa0NYQ2NxdzlKaU5lUHI4YmVhMFZ1RHRoSlZReUJlUVNLZFpIek1FMVllbllXNU9OejZyT2pNdXlxV1lBejh6WU5HeEZUMWJ6NUxtem14TVFqdzFSODRZczRkeHJOdUd6cXRONHIrd2JvZmZaZzZmZXhGMEpLM0IxMkF6aDU1UG9IWXBmVEwwZWQvZXN3QUZ0THZiWDVnNXEvSFpYUitzS2hHREpDRXJHRzlJRFk5SUx6eGExVERubTFZMUxRMUloNzYvZXJlNXFIbmFwQjdLTndlSWdIN2tLbTJNeXNDNWl0dkFIQ1BUMUducXhZSmZvUFVqMjFlWWd1NlVNRHlTdkUwYWllMGpsdUNGeUxxNlBuSVAzTG42TmYxV2NzTG4vYTRWN1VXV2w4WHhPWUR4dWpsNW9WeG4wSmdPYWV0cHRUdkZmMHE1MWFNTEZpU2pBd3dzclE2ZGhUVmk2MVY1UHA1c3U0QjhYdmhyU0VhR2p0Mit4c1gyMTJiZ25ZUldtK2tZTU91Yk4wUXR4Yy9SQ25HK3J4dEg2Yy9pMm9YRFltUXdtc3JPdEZhanFha0trWnlDODVFb3MwVXpGUWUzWmNUdS9kQnphOHl5bkVOcmo0TVNWZEFtRHhVR3JRcWNQbXZtM3gyVEVCMlhIc0xQeTVKZzE4bW03Vy9Ga3puWXNDMG5GWGZFcmhLb1huYUZyeEgvczBvNDZxMU82aEhzNjFtWDBhRjBCWXJ5Qys4TlVBalBNYUROMEliKzFBZ2UxZWFPNmM4MElUc2I3aTMvdTlQNldITG1qVmNzOHNEQTRDVXY3Wndld3RtOU9TeG5lTC9zRzU5cUduM0s5U0ZlTDMyUy9oN21CQ2RnU3MyaklwSm9wdmhGOWJUV0pxMURTWG91VGpTWDR2cmtVeGJwYXQyb2EzbFY1R2o5TldnT2dieGJ0UTlxelRwWC9rVE52Tzd5UHp0aUZtNDYrNk1UWjdKUHVIeXNzQ2QzWnE4ZkIydkVMemNtR3dlS2duVlduRU9jZGdoVWhhY2hycmNCcmhYdFJNd1k5VTZ3NVVsZUFFdzNGMkJBMUZ4c2k1K0hsYzd1dFRtRnVORjBhY0dneVcvKzNyK3BzeHQ3KzZXUHE3QmdBOW5icDRWR1VmSGd5aVhSY2U1ZXREcDJCREUweTB2MWpyTTU3MVRlemNqSCtYWGxpMEdxQzlqamRkQUdubXk0ZzNUOEdtVkh6TVRzZ2ZsQmNTUUJNOFE3REZPOHdiSTFkakw4VjczZDRTbmRYT3FETnhVM1JWeUZNNVljWWRUQ1dERE14cDd2NVlkeGk0ZlhIRmQrTk9FU0FiR093T09IMW9uM0lhcjZJdzNYNTQzNXV2Y21BSGVYZjRwT0trekRZNkhHMnErclVpSk12bnRkVlQ1Z1ZKMnU3VzNIV2daVVdoK01sVnlFak9HblliWHc5UEFmMS9CblFadWpDQWUxWmZGSDkvYWhYRE14cEtVZE9Tem5DVmY2NE5tSTJWb1Ntd1VjK2VDcVVROW84dHdvVm9LK2RhVnZwVjNnc05STkEzeExKSnhxTHg3V3RaU3dzMXFRSVUvUFU2OXZ3V2RVWkY1Zkl2VEZZbk5Cak1yb2tWQ3paQ2hWM1ZLeXJFVzNaZ0JoMThJakI4bkhGZDBqMkNjZUNvQ1NZQWVTMmxHTi9iUzZPTnhRNjNEMThKRFhkTFhqendpRnNLejJDaGNGSldCazZEVFA5WTFIZTJZRFhpL2FKZXE3eGNyeWhDTWNiaXBBUm5JUlFsUjl1aVYyRWJhVkhYRjBzcDNuSmxmaC9pWmRtcDM2MWNLOWQ4Nm1SYlF3V3VpTDk5ZndlbkEvdmExQy9mQnI4c1dBMDkrTHIrblA0dXY0Yy9CUnFTQ1VTdDc0NStKL2lMNUhzRTRZZ3BRODJSTTdEeWNZU0ZMUlZ1YnBZVHZuSmxEWHc3MThsOHRPcTB4eTdJZ0pKdDc3Ym5kb09CYmVjK0t1cmkwQTBwaVM0dFBaSnI5azA0VWFBSi9tRTRUOW1ib1ZDSWtOalR6dCtjZVp0aDFiTm5BaXVEWitGSDA5WkRRREliUzNITXprN0p0elBHUUErV1BDZ3E0dmdFQVlMRWRFRTUyN0JjdVZNOUVSRVJPT0N3VUpFUktKaXNCQVJrYWdZTEVSRUpDb0dDeEVSaVlyQlFrUkVvbUt3RUJHUnFCZ3NSRVFrS2dZTEVSR0ppc0ZDUkVTaWN0dGc4ZXVmTkk2SWFESnp4MnVkMndaTHJGZXdxNHRBUkRUbTNQRmE1N2JCRXVlcGNYVVJpSWpHbkR0ZTY5dzJXRlpvVXZ2WFh5Y2ltcHhrRWlsV2hxUzV1aGdPYzlzcmM0Um5BRzZNbU8vcVloQVJqWmxOVVFzUXJ2SjNkVEVjNXJiQkFnQ1pFWFBkOG9kT1JEU1NPSFV3Tm9UUGNYVXhuT0xXd2FLUXl2Q2orSld1TGdZUmthZ2trT0MraE5XUXVtbDF2OXV1SUduSmFEWmhSK1czK0xUNnpJUmNWcFNJeUI1U1NIQjkrR3hzaWM1dzZ6YmtTUkVzQXlxNkdwSGRVbzdDOW1vVTZiUm9OblM0dWtoRVJNTUtVSGdoeVNjVVNkNFJtT1VmZzJqUElGY1hhZFFtVmJBUUVaSHJ1ZSt6RmhFUlRVZ01GaUlpRWhXRGhZaUlSTVZnSVNJaVVURllpSWhJVkF3V0lpSVNGWU9GaUloRXhXQWhJaUpSTVZpSWlFaFVEQllpSWhJVmc0V0lpRVRGWUNFaUlsRXhXSWlJU0ZRTUZpSWlFaFdEaFlpSVJNVmdJU0lpVVRGWWlJaElWQXdXSWlJU0ZZT0ZpSWhFeFdBaElpSlJNVmlJaUVoVURCWWlJaElWZzRXSWlFVEZZQ0VpSWxFeFdJaUlTRlFNRmlJaUVoV0RoWWlJUk1WZ0lTSWlVVEZZaUloSVZBd1dJaUlTRllPRmlJaEV4V0FoSWlKUk1WaUlpRWhVREJZaUloSVZnNFdJaUVURllDRWlJbEV4V0lpSVNGUU1GaUlpRWhXRGhZaUlSTVZnSVNJaVVURllpSWhJVkF3V0lpSVNGWU9GaUloRTlYK0NtcXpna1dKblh3QUFBQUJKUlU1RXJrSmdnZz09IiwKCSJUaGVtZSIgOiAiIiwKCSJUeXBlIiA6ICJtaW5kIiwKCSJWZXJzaW9uIiA6ICIiCn0K"/>
    </extobj>
  </extobjs>
</s:customData>
</file>

<file path=customXml/item13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3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3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3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3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3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4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4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4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4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4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4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4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4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4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4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5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5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5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5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5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5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5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5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5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5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6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6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6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6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6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6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6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6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6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6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7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7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7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7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7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7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7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7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7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7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8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8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8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8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8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8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8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8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8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8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9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9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9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9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9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9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19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2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21.xml><?xml version="1.0" encoding="utf-8"?>
<s:customData xmlns="http://www.wps.cn/officeDocument/2013/wpsCustomData" xmlns:s="http://www.wps.cn/officeDocument/2013/wpsCustomData">
  <extobjs>
    <extobj name="C9F754DE-2CAD-44b6-B708-469DEB6407EB-2">
      <extobjdata type="C9F754DE-2CAD-44b6-B708-469DEB6407EB" data="ewoJIkZpbGVJZCIgOiAiMzIzODM0ODk4NzA2IiwKCSJHcm91cElkIiA6ICI2NTEwODkxMTUiLAoJIkltYWdlIiA6ICJpVkJPUncwS0dnb0FBQUFOU1VoRVVnQUFBWllBQUFDc0NBWUFBQUJZYm9ycEFBQUFBWE5TUjBJQXJzNGM2UUFBSDdsSlJFRlVlSnp0M1hsOFZPV2hQdkJudHN4a3NpK1RmUTlKU0lDd0MyRUhRVkNSYUJHUXV1dXZ0YTFMdGJiYTJycTJ0NHY2VSsrdGZyeTM5bXJGdWlEV0Nvb0NzZ2dvaUN4bUlRbGtJV1RQWkU4bTIyUW1NL2VQSkljSm1VbG1KaWVaVEhpK2Y4MGtaM2tueTNuT2VWZEp0NzdiRENJaUlwRklYVjBBSWlLYVhCZ3NSRVFrS2dZTEVSR0ppc0ZDUkVTaVlyQVFFWkdvR0N4RVJDUXFCZ3NSRVltS3dVSkVSS0ppc0JBUmthZ1lMRVJFSkNvR0N4RVJpWXJCUWtSRW9tS3dFQkdScUJnc1JFUWtLZ1lMRVJHSmlzRkNSRVNpWXJBUUVaR29HQ3hFUkNRcUJnc1JFWW1Ld1VKRVJLSmlzQkFSa2FnWUxFUkVKQ29HQ3hFUmlZckJRa1JFb21Ld0VCR1JxQmdzUkVRa0tnWUxFUkdKaXNGQ1JFU2lZckFRRVpHb0dDeEVSQ1FxQmdzUkVZbUt3VUpFUktKaXNCQVJrYWdZTEVSRUpDb0dDeEVSaVlyQlFrUkVvbUt3RUJHUnFCZ3NSRVFrS2dZTEVSR0ppc0ZDUkVTaVlyQVFFWkdvR0N4RVJDUXFCZ3NSRVltS3dVSkVSS0ppc0JBUmthamtyaTZBbUNxNkdwSFZVbzZpOW1vVTZiUm9OblM0dWtoRVJNTUtVSGdoeVNjVXlkNFJtT2tmZzJqUElGY1hhZFFrM2ZwdXM2c0xNVm85SmlOMlZKN0E3cHJ2WVlMYmZ4d2l1a0pKSWNFTkVYT3dLV29oNUJMM3JWQnkrMkFwNjZqSEs4VjdVTlBkNHVxaUVCR0pJazRkalBzU1ZpUGVTK1Bxb2pqRmZTTVJRSGV2QWYrLzZIT0dDaEZOS2hjN0cvQnkwZWN3bW5wZFhSU251SFd3Yks4NGpqcDltNnVMUVVRa3VqcDlHejZzUE9IcVlqakZiWVBsdks0R2U3VFpyaTRHRWRHWStiVG1OTTdycWwxZERJZTViYkRzMFdhem1aNklKalV6Z0lQMSthNHVoc1BjTmxpcXU1cGRYUVFpb2pGWDVZYlhPcmNObG5xMnJSRFJGYUM2cThuVlJYQ1kyd1pMWjIrUHE0dEFSRFRtM1BGYTU3YkJRa1JFRXhPRGhZaUlSTVZnSVNJaVVURllpSWhJVkF3V0lpSVNGWU9GaUloRXhXQWhJaUpSTVZpSWlFaFVEQllpSWhJVmc0V0lpRVRGWUNFaUlsRXhXSWlJU0ZRTUZpSWlFaFdEaFlpSVJNVmdvUWxGSlZOQUxwbjRmNWFlTWc5WEY0Rm93cEs3dWdCWG9tMFo5OE5IN2dtZHNRdDNISC9OMWNVQkFOeWZ2QmFyUTJjSTc5KzhjQWlmVnAwZTF6SklJY0Z2cC8wQVVlb2c3Sy9Od2Q2YWJEVG9kZU5haHBGb2xMN0lqSnFIMVdFejhLZThUNURkVWpZdTUxMGROZ01tc3htbm1rclFadWh5YUYrbFZJSEgweklCQUUwOTdYaTFjTTlZRkpGSU1QRnZEV25NYlkxZFBDaFVBQ0FqT0JrcXFXSmN5M0YzNGtwTTk0dUd2MEtObTZLdVFvaktiMXpQYjQvN2s5Zmkrb2c1VUVvVnVDOXBEZVFTMmJpY2QydnNZanlZdkE1dkxmd1pZdFRCRHUwcmwwZ3hPeUFPc3dQaU1NMHZhb3hLNkp5NWdRbEk5NDl4ZFRGSVpIeGl1Y0p0aXNuQTVwZ000WDFUVHpzQ1BieVI2aHVKcDJkc3dyTm5kNkM3MXpEbTVWZ1Jrb2IxRVhPRTkyOWQrQXI1clpWamZsNUh2Vmx5Q0MvUHZSTlNTQkN1OHNkTjBmT3hvL3piTVQxbnFtOGtBajI4QVFDTmVoM0tPeHVHYkJPdThrZGpUenQ2VE1ZeExZdWxCTzhRL0huV3JWQklaR2cxZE9LUk0yK2p1YWZEcm4yOVpFcmNsN1FHU3pWVGtkTlNocHlXY3FmS01DY2dIZ3VDa3pEVk53TCtDaStvNVVwMEd2V28wN2Vpb0xVS2g3UjVLTzJvczduL2pWSHpjV2Y4Y2dCQWRrc1puczNkQWJOVEpTRkxmR0s1Z3QwZXR3dy9qRjBzdkgrdjdHczhmUHB0WE95b0J3Qk05WTNBTTlNM2pYbDdRcEpQT0g2YWRJM3cvbkJkUG5aWG54blRjenFydkxNQisycXloZmNib3hjZ1NPa3pwdWRjRkp3c3ZEN2VVR2gxbTBlbXJzZTdpeDdFYyttYkhYNmljWWFYVEluSFVqT2hrTWhnQnZESytjL3REcFVsbXFuNDY3eDdzRlF6MWVuekovdUU0OFhadCtQSjZSdHhUVmc2WXRUQjhGVjRRaTZSd2xmaGlTbmVZYmdoY2k1ZW1uTUhIa3ZOaEk5Y1pmVTRuMVNleEttbUN3Q0FtZjZ4MkJxN3hPa3kwU1Y4WXJrQ2VVamxlQ2psV2l3T1RoRys5bUg1Y2VITys4bWM3WGhteGlZa2VvY2l4VGNDZjVxNUZTOFdmSXJLcmliUnl4S2pEc2FUMHpmQ1EzcnBUM0d4SmdXTE5DbkQ3R1dmOG80Ry9QTDdkMFo5bk10OVVIWU15MFBTNENuemdGS3F3SjN4eS9EU3VkMmluMmRBaGtXd0hLc2ZHaXhxbVFjU2ZVSWhoUVF6L0dLZ016cldCdU9NZXhOWEliUy9xbkp2VFRheW1pK091TStjZ0hoc2lWMkVaSi93VVoxN1dVZ3FIa3hlWjNjMVpFWndFdUs5US9DYnJIZlJZdWdjOHYzWEN2ZmcxWG4zd2t1dXhNYVlCVGpaVklJaVhjMm95bmlsWTdCY1ljSlYvdmhsNmdZa2VJY0FBTXdBM3Jxc29iN2QySTJuY3o3RTB6TnVScEpQT0dLOU5IaHh6dTM0ZS9GQjdOZm1pbHFXWjlNM0Q3bWJGS3ZkUWlFZG0vYVBWa01uZGxhZXd1YllEQnpXNXVQRDh1TmpjaDZncnhwczRJbEkyOTJLODdycUlkdE04NHVHRkJJQVFHbEhuZDFQRHM2YTRSZURsYUhUQUFBdGhrNzhzL1NJelcyOTVFcGtCQ2ZqdW9qWmlQY0tFZVg4OXlhc0V2NUdtbnM2OEZWZEhrNDBGa1BiMVFLajJZUlFsUi9tQnlWaWZjUmNlTW1WQUlBd2xSOStsYm9CdjgzNVlNanhXZ3lkMkZaNkJEOU5XZ01wSkhnZ2VTMStjV1liZXMwbVVjcDdKV0t3T0VrdWtlR2RSUTg0dGU5QW83aVAzQlB2TC82NVU4ZjQxWmwzSEg2Q1dCR1NoaDlQV1MxVWJYWDNHdkRLK2QwNDBWZzhaTnVPWGoxK2w3TWRQMHU2QnN0RDBxQ1VLbkIvOGxxa0I4VGl2NHYyb2JPM3g2bHlEd2hXK3VEWjlNM3dWNmdCOVAxemYxMVhNS3BqaG5uNlkxNWc0cVhQWU5SYjNlNlcyRVdZN2hjOXFuTjVTQlZvMU9zUW92TEZBOGxyblQ3T2w3VzVPRnlYYi9QN2E4Tm5DcThQYU05YTNXWldRSnp3K2pzcnYwdXgzWjI0UW5pOXZld2JkUFJhL3puUEMwekE0Mm1aUTI0VW1uczZJSkZJaE4rOW95UVN3R2cyWVdmbFNYeFlmbnhJdTFKN2V6ZEsyclhZWDV1TDM2ZmZnckQrSjZzMHZ5ak1DMHdRcXI0c2ZWbWJqZldSY3hDdERrS01PaGhYaDg3QXZ0cnNJZHVSZlJnc1RwSUFvdlNhY3ZZWVVnZkdlZ1FwZmZDenBHc3dKeUJlK0ZwbFZ4TmV5TjlsdFNGNFFJL0ppRmZPZjQ2Q3RpcmNtN2dLQ29rTVN6VlRrZTRmZzQvS3Y4V2VtaXdZbmJpcmkxWUg0Y25wRzZGUitnSUEyZ3hkZUNwbk95bzZHeDArMW9CRTcxQThPWDJqOEw2NXB3T3ZuUHZjNnJZeDZtQk1HMld3REJqNERNNGFycnV5ajF3bFZBbWFZTVpCSzhFaXdjaFZaV0xLQ0U0U25qenE5VzNZWDJ2N0NiYXZ6V053cUJ4cktNVGZpdmZqbVJtYm5BNldkcU1lZjhyN0JBVnRWY051MTZEWDRlVnpuK0V2czI0VnZyWW9PTVZxc0pnQmZGRDJEWDZWdWdFQXNEbG1JUTVxejhKbzduV3FqRmM2Qm91VHpEQ1ArSWR0UzdKUE9HUVNLWHJOSmhRNldaZHJUMDh0aFVTR3pLajUyQmk5QUNyWnBRQTdvRDJMTjRvUFFHK3lyN2ZYM3Bwc2xPaTBlQ3h0QXpSS1gvZ3AxTGczY1JWdWlKcUw5eTUrZ3lOMStYYjNwSm5tRjRYZnBOMGtWRkhvak4xNE92ZkRVWVhLVFA5WS9EcnRSdUV6dGhtNjhFenVEdFRwVzYxdTMyTXlvdHZHWi9lUXlvVnFKYjNKNEhRUElabEVDa1gvUmRVRXM4M2VXa2FUN1F2WHFyQVp3akd5bTh2UWFHVk1UNXBmRkFJOHZBQUFCbk12bGxocEVMZXNFdlNXcS9EREVScW9MN1JyOFcxamtkWHZaVWJPRjE1L1duWGE3aHVMTTgybDJGRitIT2ZhaGxibE9lcTUzQjJvN2JiK3U3MWNvYTRHNVowTlFvZUdlRy9iMVhISEdncFIyOTJLTUpVZmdwUStXS0pKd1ZmRFBFMlNiUXdXSnhuTkpqeVIvYjVUK3c0TWtPenMxVHQ5ak9GSUljSHkwRFJzalYwODZJNjZxYWNkcnhmdHMzckhOcExpOWxvOGRQb3RiSTFkalBXUmN5R0ZCQ0ZLUHp5Y2NoMDJSaS9BbDdVNU9GSlhnRllyamFNRGxtaW00cUdVYTRXTFpWTlBPNTdKM1lHS3prYklKRklFZW5palh0L21VTGt5SStmaGpvVGxRaGcwOTNUZ3Fkd1BVVGxNVUwxeS9uUGd2UFh2UFpKeVBaYUZwQUlBL3B6M0NiS2NIQUI1YTl3UzNCeTlFQUJ3c1BZc1hpdmE2L0F4TEt2QnFteDhuc1VXUWFLUXlMQXBadUd3eC9TV3EwYmM1cEEyejJxd3hLaURrZUliQWFBdm5BOXA4NFk5VG5OUEIvNVZjUUtINi9KSGRlTndPWHREWlVCRlo2TVFMTDRLejJHMzNWZVRqVHZpbHdFQTFvYlBZckE0aWNFeWljZ2xVaXdMU2NYTk1Sa0lWL2tMWHpmQmpMMDEyYWpwYXNaTS8xak05STkxK2h4TlBSMTQ5TXcyL0NScERWSjgraTR5MGVvZzNKT3dFbmZHTDhmcHBnczRxTTNEcWFZU29mRlRMcEhoem9UbGc4YXAxSGEzNE9tY3ZxY0tMNWtTajAvTFJLeGFnei9rZld4WGp4eVZWSUVIVXRZTjZ0bFcwOTJDNTNJL1FtMTNpOU9mNzd5dVdnaVdaTjhJcDRObGlrWFBKMnNON2lOWkVEUmwwTy9RR3FWVWdXV2FWSWVQN2F3Vm9XbkM2NU5OSldnM2RnKzcvZmZORi9HOUhiM0Z4dE5JVlZ1SHRHZHhlL3d5U05EWDNUNUU2V2Z6eVpkc1k3Qk1Ba3FwQXBsUjg3QXVmSlpRTFRLZ29LMEtieFFmUUdsSEhSNUwzVENvUHQ0WjVaME4rSGZsZC9oMTFudFlFNWFPTGJHTEVOUS9lRThta2VLcW9DbEk5NC9GUTZmZlFyMitEWkdlZ2ZobDZnMkk4OUlJeDhodnJjU2Y4M2NLM1dJZlRiMEJNL3o2UmwvL1BuMHpucy9maFRQTnBUYkxrT29iaVlkU3JoTWFaUUVncjdVU2Y4bi9CTG9STG5ZanliTVlsT25zS0hVcEpFajJDUlBlbjJ0MXZNcDBTK3lpRWJkWkVab21WQ2tXdEZYaHVkeVByRzZubGl2eHZ3dCtBcUR2YnYrUjAvOFk5cmkycXJmbVczU01PTmxZTW1MNUpvb3dpNEJ1MGcvZlk2N0YwSWxpWFMyUytuOS84NE1TSit5WXFvbU13VElKR0V4R0xBaEtHaFFxbFYxTitHZnBFYXM5dnNUeVpXME9EbW56Y0hYWWRQd2craXFFS1BzdTlPOWNQSUo2ZlJzQ1BMenc0dXpiQjdYdkhOU2V4ZXRGK3daZHZGNHYyb2RuMHpjalhPVVBwVlNCSjZiZGhGY0w5d3lwaGxCSVpQaGgzQkpzaUpvblZIMEJ3TzdxTS9qSGhhK2M2a2h3dWJLT2VqVHFkUWhTK2lETkx4cWVNZzkwT2RnRExzVTNBbXBaM3dXL1h0L21jTys5QlVGSmRuWE52UzVpdHZENmkrb3NtKzFHc2w3TGpoNW1tOXNOSjBqcGd5aDFVUDhSZ0ROT1ZLZTZRb0NIMTZCMmxaTDIyaEgzT2QxMFFRaVcyUUZ4REJZbk1GZ21BUlBNZUwxb0gvNHkrMWJVZHJWZ1IvbHhIS2tyZ09teXB1Zm5DM2FKZm02anVSZDdhN0x4WlUwT1ZvU21ZWDdRRk95cHpnTFFWOGUrcytva3RzUXNnc0hjaXpkTERtSlB6ZEF1blBYNk5qeVI5UjZlN1I4MUxwTkk4VkRLZGZCVHFMR3o2aFFBWUY1Z0l1NU5YRFhvS2FYRHFNZHJSWHR0amtaMzFzbW1FcXdMbndXNVJJcDVnWWs0V3U5WU4raTVnUW5DNnpOTnRwKzhiTG5GanFlVmVZRUpRcnRCcTZFVHh4dHNOQnFKeEhKUVkwMVg4NmlmRE1mTGpWSHpCOTJFbkdnWStVYXIwS0xxTW1tVWd6bXZWQXlXU2FLNHZSWlBaTDJQSWwzTmtFQVpEMzNkWWZOdzhMSUczZTFseHhEZzRZVzlOZG00MEc1N3pxWVdReWQrbC8wQm5rdmZnamd2RFNRQTdrcFlBWTNLRjJFcS8wRVhhNkN2bDlGcmhYdlIxTk11K21jNVhKZVBkZUd6QUFDcnc2WTdIQ3dEYlRRQWNNekJDLzVTemRSQjFZYTIzQnEzVkhpOXZ6WlhsS2UxNFNSNmh3cXZpM1VqMy9WUEJEUDhZckErY3E3dy9rSjdIWEpiUjU2VHJNamk4L2txUEtGUitqcmNxZVJLeDJCeGtFd2lkYnIvL1FCSi94MlVCQktoZmNKWkxZWk9vWkhjbVViaXNXWUc4SHJSbDNadHF6TjI0Nm1jN1VLNEFNRDFGZzMrUU4vZCtiYlN3ME1DVEV6bjJxcFIzZFdNQ004QXpQQ1BSWVJuQUtxN211M2FOOTAvUnVpSjE2alhJZGVCeVJVOVpSNjRPMkdsOFA1VVU4bWdBWjhEbGxpRWo5NWtHSmZsRGNJOUE0VFg5djRzWENuRkp3Sy9ubmFqOExUU2F6YmhiOFg3N2RxMzNkZ05uYkZibUJFaVRPWFBZSEVRZzhWQk1lb2d2RFRuVGxHTzVTMVg0ZS85amFyTytzV1p0MUhhUDJua0FNc3hGUGJvTVJrSFBlV2srOGRnaWtYanN6MTBobTU4V1p2ajBEN1dxR1FlS0cydkczTFgzbXMyWVY5dER0NjllTlRtaUhveDdhNCtneDhsWGcwSmdCOUVMN0I3RFpQTXFFdmpQUFpyY3gxNmRyd3RicW5RVGxha3E4RWhiWjdWWU5IM0d0RFoyd08xekFOZlZHY04yOFZiTEpiZDF1c25lQytwaFVGSmVIanFkVkJhREQ3KzM1S0REdDE0MVhXM3dzZTdMMWcwS2g5Z1luL2tDWWZCTWdsbFJzM0Q3WEhMN043K1AvSStIalMyWlg1ZzRxQXFCSHRVZFRXTktsZ1N2RU9RR1RrZml6VXBrRjAycThDeGhrSzhlL0hvdU40cDc2L054WmFZUmZCVmVHSjVTQm8rcmpneDR2bmp2VUl3dTM5Mmd4NlRFWjlYZjIvMytSSzlRN0V1b3EvNnpRemdqWktEQ0xZeGEvTEpwaEw4OHN3MlBKYVdpWDlYZm1mM09VYkR6K1BTK0kreG5vdk1XVEtKRkxmR0xjV05VZk9GVmhVemdMY3ZmSVV2YXJJY09sYUx4V2YwRzJVTnhaV0l3ZUtnTm1QM3NOTllETWZQUXoyb3krYUFvL1hub0hkeXpaTTJOMmxFdFVZbFZXQnBTQ3JXaEtVTHZYQUdtR0RHaVlZaTdDai9kdGoxTk1aS2o4bUlqeXRPNEs2RUZaQkxwTGduWVNYK2tQZnhzUHZjbmJoQ3VLRHRyODExYUtYSCtVR0pRclhOZ2RwY0ZPbHFiQVlMMERkbTU5RXoyOGF0UGMzeTdsOC9qbXUrMkN0VTVZZEhwNjRmMU5qZVl6TGkxY0k5T0ZwL3p1SGpXYzZVb0pTTjc0SjNrd0dEeFVHTmVwMVRvNmpsRWhuK01IT0wxZTlKSlJLbmptbVAvZHBjTkZ2cHV4L25yYkVhY3BkN0l2dDkxQTB6MHZuWjlNMkk5QXkwdXp4U1NEQXpJQlpMTmFsOXExVGErS2ZOYjYxRW02RnIwT2h6UjFWM05XTlhmNjh5Wit5dS9oN1hSYzVHaU5JUGN3TVRzRlF6MWVaRmFxa21WUmlMMDlYYjQvQ014d2RxejJKVFRBWWE5VHE4ZWVHUVhmdU1aeWNOaGNXeUJvWUpGaXdMZ3BMd1VNcTFVRnVzRzFUUjJZZ1hDblk1UGVMZk1sZ3NsM1FnKy9Bbk5nNGtBSDZlY2kxU2ZDS0VpNEVVRXZTYVRaQklKRmdjbklMeW1JWXhtWDU5VDNVV1N0cTFRNzYrS25TYVhjSFMzTk9CeG1GNlh0a3p0YmhjSXNOMC8yZ3NERXBDUm5EeWlOTnFBTUIwditoUnowQ2MxMW94cW1BeG1udnhSdkVCL0hiYUR3QUE5MDFaZzRLMktqUmNObWRYZ0ljWGZqemxhdUg5anZMakRyZDcxT3ZiY0txeEJMdXJ2eDl4M016RzZBV0RCdjJOUkc0eFY1aXZRbzM3azBhZWpibXhSNGNQeW80Sjczc3RScXlQMTNMTTlyZ2xkaEcyeEF6dW52MTU5ZmQ0dS9Ud3FGYlR0UHlaRFRlZkcxbkhZQmtIUDBtNlJwZ2NjRnZwRVd5TXZrcVlLMnh2VFRadWpsNklyYkdMMFdib3REck93MTB0MXFSZ21TWVY2UUd4b3N3RTdRcW5taTdnYUgwQmxtcFM0U1ZYNG9scE4rRTNXZThMRTNqS0pUSThucFlKNy80ZVJDWHRXdXlzZEM3TVhpM2NZOWY0a0t1Q3BqaTlXSlphNW9IVllUTkczSzY4czJGUXNQVDBHb1dyaFhJQzNNRkxBUHdzZVMxV2gxNzZMRzJHTHZ4WDRSYzRMY0xnellsZTlUZlJ1ZjR2WkpLN2I4cHFYQk9XRHFCdnBQck95cFBZR0gyVjhQMzNMMzZETk44b3BQbEY0VWRUVnNOb01vbTZtSllyZWNsVXVDcG95cUN2bVFFVXRsV2pvck5SdU1BZGJ5akVmNTMvUXBSelJxbUQ4TUxzMjBRNTFvRC9LZDZQcWI2UjBDaDlFZThWZ2tkVDErTXYrVHRoTXB2d1VNbzZZYzYwYnBNQnI1ei8zT2txS25zSEhlcE5Cb2RIenc4RXU3bC8veEhQMFR2NFlxb3pkZ3NManZuWThjUTUxdTVNV0RFb1ZNNjFWZU9GZ2wyaWpXdnlVVnhhZkc2a09kRm9LQWJMR0pGQ2dvZFNyc1h5a0w2SiszSmF5dkRmVnNaem1HREduL04zNHZuWnR5Rk01WWY3azlmQ1M2SEN6c3FUNDExazBlMnJ6Y2FLMERTaytrYmlZa2M5anRZWDRPdTZjNmpUdHlIZFAxWUlsbDZ6eWFscFJxd1pUZldITFIxR1BWNG8ySVUvenR3S3VVU0crWUdKZUhUcWVuVDE5bUNweFNTUXJ4YnVHWFpXWmJFOGxmT2hROXQ3eVpUNDU2SUhBUURhN2hiODlPVGZIVDVuZzc1TjZBSWVZakg3Z1NzczFxUWdNM0tlOFA2Ymh2TjQ1ZHh1VVFlSkRreFBCQUQxM1J6RDRpZ0d5eGp3a2l2eFdHb20wdjM3R25OTDJyVjRQbitYelR0Wm5iRUx2ei83RWY0NGN5djhGR3JjRmI4YzRTcC8vTDNrd0ppUHFCNXJyNXpiRFErcDNPSDVzaWFhSWwwdFhpM2NpNGRUcmdPQUlaTjV2bC8yRGI2cEg5dHBWVnhKYTlHQnc1SDJIYkY1U09XNHgySVFhVTVMR1Y0cStFelVqZ3hLcVFMK0Z2UHUxWEZ3cE1Qc1g0YVE3Qkt0RHNMenMyNFRRcVdnclFwUDVteTN1WHpyZ09xdVpqeVY4NkV3NCsvYThKbjRRL290dzNZNWRRZDFUa3pDT0ZFZHJzdTNPc3I5a0RadlROZTlud2dzcCtOeGRQQ3NtRmFGVGtOZy8yd1ZBN002aU4wN0x0RW5WT2cycmpjWlVOMDVPZjUreHhPRFJVUXJRNmZoaGRtM0lhSi8rb3VjbGpJOG0vdVIzYlBqbG5jMjRMZlpId2dyQmFiNFJ1QS81OTZORlNGcEkrenBPcGNQWnB6TTFvWFB4SnJ3OUNGZlg2Ukp4ZzM5aTU5TlZwWnI1RVNyZ3dZMWJvK25PUlp6eHBWMTFJOXE3UjFiTE1mQ1hHaXZjOG5jZSs2T1ZXRWk4SkdyY04rVU5WaXN1YlRvMUluR0lyeFk4Sm5EYTJaWGREYmk4YXgzOGJ2cEd4SG5wWUZhNW9HZnAxeUg1YUhUOEVieGZvZEhuNmY3eDFpdEUwLzBIdjFkcDFLcUVLYjZzS2Zic2J0SzhZM0F2UW1yQmczaUhPZ3FMb1VFU3FrQzl5U3N4SnF3ZEx4VGVnUW5tOXhuclJKN1ZYUTJvcm1uQXdFZVhwQkpwSmdaRUl2dnhuQkpCbHNzZThQcGV3MUk5WTEwK0JnZFJqM0tPeHRzZm45Ty8rd0pRTi9OSVRtT3dUSktHY0hKK0ZIaTFjSWNUeWFZc2IzczJLaXFSaHA3MnZGNDFydTRQMm10TUZQdUxQOVkvT2ZjdTdHbkpndi9LdjhXTFhhT2s3Z2pmcm5UNVJpZ2tpcVE3QnVCNXA1MnRCbTYwR015SXREREc3ZkdMUkVHajdWTTBHaytSaVBST3hTYll6S0c5R3lyN1c3RnkrYytnMHFtd01NcDF3dS8rMmgxRUo2WWRwUFE1ZmhZdy9sSkZiZ25tMHFFSG83emd4TEhQVmdrR053akxjVTNBbitjdWRYaDR4UzBWZGxjRWx3dDgwQ2F4UUp2cmdqUHlZREI0cVF3bFQ5K1BHVTFaZ2ZFQ1YvVEdidngwcm5Qa0NYQ2NxdzlKaU5lUHI4YmVhMFZ1RHRoSlZReUJlUVNLZFpIek1FMVllbllXNU9OejZyT2pNdXlxV1lBejh6WU5HeEZUMWJ6NUxtem14TVFqdzFSODRZczRkeHJOdUd6cXRONHIrd2JvZmZaZzZmZXhGMEpLM0IxMkF6aDU1UG9IWXBmVEwwZWQvZXN3QUZ0THZiWDVnNXEvSFpYUitzS2hHREpDRXJHRzlJRFk5SUx6eGExVERubTFZMUxRMUloNzYvZXJlNXFIbmFwQjdLTndlSWdIN2tLbTJNeXNDNWl0dkFIQ1BUMUducXhZSmZvUFVqMjFlWWd1NlVNRHlTdkUwYWllMGpsdUNGeUxxNlBuSVAzTG42TmYxV2NzTG4vYTRWN1VXV2w4WHhPWUR4dWpsNW9WeG4wSmdPYWV0cHRUdkZmMHE1MWFNTEZpU2pBd3dzclE2ZGhUVmk2MVY1UHA1c3U0QjhYdmhyU0VhR2p0Mit4c1gyMTJiZ25ZUldtK2tZTU91Yk4wUXR4Yy9SQ25HK3J4dEg2Yy9pMm9YRFltUXdtc3JPdEZhanFha0trWnlDODVFb3MwVXpGUWUzWmNUdS9kQnphOHl5bkVOcmo0TVNWZEFtRHhVR3JRcWNQbXZtM3gyVEVCMlhIc0xQeTVKZzE4bW03Vy9Ga3puWXNDMG5GWGZFcmhLb1huYUZyeEgvczBvNDZxMU82aEhzNjFtWDBhRjBCWXJ5Qys4TlVBalBNYUROMEliKzFBZ2UxZWFPNmM4MElUc2I3aTMvdTlQNldITG1qVmNzOHNEQTRDVXY3Wndld3RtOU9TeG5lTC9zRzU5cUduM0s5U0ZlTDMyUy9oN21CQ2RnU3MyaklwSm9wdmhGOWJUV0pxMURTWG91VGpTWDR2cmtVeGJwYXQyb2EzbFY1R2o5TldnT2dieGJ0UTlxelRwWC9rVE52Tzd5UHp0aUZtNDYrNk1UWjdKUHVIeXNzQ2QzWnE4ZkIydkVMemNtR3dlS2duVlduRU9jZGdoVWhhY2hycmNCcmhYdFJNd1k5VTZ3NVVsZUFFdzNGMkJBMUZ4c2k1K0hsYzd1dFRtRnVORjBhY0dneVcvKzNyK3BzeHQ3KzZXUHE3QmdBOW5icDRWR1VmSGd5aVhSY2U1ZXREcDJCREUweTB2MWpyTTU3MVRlemNqSCtYWGxpMEdxQzlqamRkQUdubXk0ZzNUOEdtVkh6TVRzZ2ZsQmNTUUJNOFE3REZPOHdiSTFkakw4VjczZDRTbmRYT3FETnhVM1JWeUZNNVljWWRUQ1dERE14cDd2NVlkeGk0ZlhIRmQrTk9FU0FiR093T09IMW9uM0lhcjZJdzNYNTQzNXV2Y21BSGVYZjRwT0trekRZNkhHMnErclVpSk12bnRkVlQ1Z1ZKMnU3VzNIV2daVVdoK01sVnlFak9HblliWHc5UEFmMS9CblFadWpDQWUxWmZGSDkvYWhYRE14cEtVZE9Tem5DVmY2NE5tSTJWb1Ntd1VjK2VDcVVROW84dHdvVm9LK2RhVnZwVjNnc05STkEzeExKSnhxTHg3V3RaU3dzMXFRSVUvUFU2OXZ3V2RVWkY1Zkl2VEZZbk5Cak1yb2tWQ3paQ2hWM1ZLeXJFVzNaZ0JoMThJakI4bkhGZDBqMkNjZUNvQ1NZQWVTMmxHTi9iUzZPTnhRNjNEMThKRFhkTFhqendpRnNLejJDaGNGSldCazZEVFA5WTFIZTJZRFhpL2FKZXE3eGNyeWhDTWNiaXBBUm5JUlFsUjl1aVYyRWJhVkhYRjBzcDNuSmxmaC9pWmRtcDM2MWNLOWQ4Nm1SYlF3V3VpTDk5ZndlbkEvdmExQy9mQnI4c1dBMDkrTHIrblA0dXY0Yy9CUnFTQ1VTdDc0NStKL2lMNUhzRTRZZ3BRODJSTTdEeWNZU0ZMUlZ1YnBZVHZuSmxEWHc3MThsOHRPcTB4eTdJZ0pKdDc3Ym5kb09CYmVjK0t1cmkwQTBwaVM0dFBaSnI5azA0VWFBSi9tRTRUOW1ib1ZDSWtOalR6dCtjZVp0aDFiTm5BaXVEWitGSDA5WkRRREliUzNITXprN0p0elBHUUErV1BDZ3E0dmdFQVlMRWRFRTUyN0JjdVZNOUVSRVJPT0N3VUpFUktKaXNCQVJrYWdZTEVSRUpDb0dDeEVSaVlyQlFrUkVvbUt3RUJHUnFCZ3NSRVFrS2dZTEVSR0ppc0ZDUkVTaWN0dGc4ZXVmTkk2SWFESnp4MnVkMndaTHJGZXdxNHRBUkRUbTNQRmE1N2JCRXVlcGNYVVJpSWpHbkR0ZTY5dzJXRlpvVXZ2WFh5Y2ltcHhrRWlsV2hxUzV1aGdPYzlzcmM0Um5BRzZNbU8vcVloQVJqWmxOVVFzUXJ2SjNkVEVjNXJiQkFnQ1pFWFBkOG9kT1JEU1NPSFV3Tm9UUGNYVXhuT0xXd2FLUXl2Q2orSld1TGdZUmthZ2trT0MraE5XUXVtbDF2OXV1SUduSmFEWmhSK1czK0xUNnpJUmNWcFNJeUI1U1NIQjkrR3hzaWM1dzZ6YmtTUkVzQXlxNkdwSGRVbzdDOW1vVTZiUm9OblM0dWtoRVJNTUtVSGdoeVNjVVNkNFJtT1VmZzJqUElGY1hhZFFtVmJBUUVaSHJ1ZSt6RmhFUlRVZ01GaUlpRWhXRGhZaUlSTVZnSVNJaVVURllpSWhJVkF3V0lpSVNGWU9GaUloRXhXQWhJaUpSTVZpSWlFaFVEQllpSWhJVmc0V0lpRVRGWUNFaUlsRXhXSWlJU0ZRTUZpSWlFaFdEaFlpSVJNVmdJU0lpVVRGWWlJaElWQXdXSWlJU0ZZT0ZpSWhFeFdBaElpSlJNVmlJaUVoVURCWWlJaElWZzRXSWlFVEZZQ0VpSWxFeFdJaUlTRlFNRmlJaUVoV0RoWWlJUk1WZ0lTSWlVVEZZaUloSVZBd1dJaUlTRllPRmlJaEV4V0FoSWlKUk1WaUlpRWhVREJZaUloSVZnNFdJaUVURllDRWlJbEV4V0lpSVNGUU1GaUlpRWhXRGhZaUlSTVZnSVNJaVVURllpSWhJVkF3V0lpSVNGWU9GaUloRTlYK0NtcXpna1dKblh3QUFBQUJKUlU1RXJrSmdnZz09IiwKCSJUaGVtZSIgOiAiIiwKCSJUeXBlIiA6ICJtaW5kIiwKCSJWZXJzaW9uIiA6ICIiCn0K"/>
    </extobj>
  </extobjs>
</s:customData>
</file>

<file path=customXml/item2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2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2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2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2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2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2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2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jk2NDI0NDAxMTE3IiwKCSJHcm91cElkIiA6ICI2NTEwODkxMTUiLAoJIkltYWdlIiA6ICJpVkJPUncwS0dnb0FBQUFOU1VoRVVnQUFBbndBQUFGeENBWUFBQURwbTNVVkFBQUFBWE5TUjBJQXJzNGM2UUFBSUFCSlJFRlVlSnpzM1hkNEcvWGhQL0QzblU3VGxuZTg3VGpPM2hzSWxJWVZObUdQc2tzb281VDVhNkZBVzJpQkZrckxodEp2S1FYS25vV3d3a2dDSVR1RURKenB4SHZ2SVd2ZCtQMGg2eUxiOG94dFdmTDc5VHgrN0J1Nis4aFJwTGMvVTNDNVhScUlpSWlJS0dLSm9TNEFFUkVSRVEwdEJqNGlJaUtpQ01mQVIwUkVSQlRoR1BpSWlJaUlJaHdESHhFUkVWR0VZK0FqSWlJaWluQU1mRVJFUkVRUmpvR1BpSWlJS01JeDhCRVJFUkZGT0FZK0lpSWlvZ2pId0VkRVJFUVU0Umo0aUlpSWlDSWNBeDhSRVJGUmhHUGdJeUlpSW9wd0RIeEVSRVJFRVk2Qmo0aUlpQ2pDTWZBUkVSRVJSVGdHUGlJaUlxSUl4OEJIUkVSRUZPRVkrSWlJaUlnaUhBTWZFUkVSVVlSajRDTWlJaUtLY0F4OFJFUkVSQkdPZ1krSWlJZ293akh3RVJFUkVVVTRCajRpSWlLaUNNZkFSMFJFUkJUaEdQaUlpSWlJSWh3REh4RVJFVkdFWStBaklpSWlpbkFNZkVSRVJFUVJqb0dQaUlpSUtNSXg4QkVSRVJGRk9BWStJaUlpb2dqSHdFZEVSRVFVNFJqNGlJaUlpQ0ljQXg4UkVSRlJoR1BnSXlJaUlvcHdESHhFUkVSRUVZNkJqNGlJaUNqQ01mQVJFUkVSUlRncDFBVWdJaHBNbXFhRnVnaGhUeENFVUJlQmlBWVpBeDhSaGJYQWdPZi9tYUZ2NEFSQmdLWnBIVUlmQXlCUitHUGdJNkt3RkJqdU9uOTFQb2Q2MXpuZ0JYNEZPNGVJd2dzREh4R0ZuY0J3cDZvcUJBZ3dTQWFJZ2doSmtpQ0s3SjQ4VUtxcVFwWmxxSm9LUlZhZ1FvVWdDUHJ2bEtHUEtEd0pMcmVMZndJVFVkandoenovbDhsa2dzVnNDWFd4SXBiTDVZTEg2NEVvaXZvWFF4OVIrR0hnSTZLd0VSajJORTJEeldxRHdXQUlkYkVpbml6TGNMcWNlazBmUXg5UitHRzdCeEdGaGNBbVhFVlJHUGFHa1NSSnNGbHRVQlJGRDl2c0gwa1VYaGo0aUdqRTZ4ejJ6Q1l6dzk0d014Z01NSmxNREgxRVlZcUJqNGpDZ2o1QVF4QmdOcHREWFp4UnlXSzJRQkFFUGZBUlVmaGc0Q09pRVMrd2hzOXNOclAvV0lnSWdnQ3p5Y3dhUHFJd3hNQkhSQ05hNEh4N3FxckNJTElwTjVSRVVleFF3OGZRUnhRZUdQaUlhTVFMSEozTHZudWhKVWxTaDVIU1JCUWVHUGlJS0N6NG14RFpuQnRhL3FYWEdQYUl3Z3NESHhHTmVHdytIRm40NzBFVWZoajRpQ2dzc0ZacDVPQy9CVkg0WWVBam9oR053V0prNDc4UFVYaGc0Q01pSWlLS2NBeDhSRVJFUkJHT2dZK0lpSWdvd2pId0VSRVJFVVU0Qmo0aW9oNDRIRzE5T2s5Vk5UaGRMbmc4M2lFdUVSRlIvekh3RVJIMTRNK1BQbzZiNy9ndEtpcXJlanl2c0xnWWwxeHhMUjU5NHVrK1gvdUJ2L3dOcjcvMVhyZkgvL0RBdzNqazcwK2hyYzNaNTJzU0VRWER3RWRFMUkwREJ3dnhZOTV1S0lxQ2xPUXhnMzc5WFh2Mm9yaWtOT2l4cXVvYWJOL3hJeW9xSzJHeldRZjkzalF5ZUwxZWJONjhPZFRGb0ZGQUNuVUJpSWhHcXZmK3R4d0E4TE9Mem9jb0R1L2Z4MSt0L0FZQWNQcXBTNGIxdnVUajlYclIyTmc0b01kYUxCYlk3ZlkrbmZ2S3k2L2dndzgrd0FNUFBJQzU4K2IyZXI2aUtQam1tMitDSGt0T1RrWm1aaVlxS3l0N3ZVNXFhaXJpNHVMNlZFYUtEQXg4UkVSQkZKZVVZdDJHVGNqTkdZdWZISDJrdnQvajhVSlJsUzduZXp3ZUFJQ3FxbkM2WEVHdmFUYVoraFFjdlY0dlZueTVFb0lnUUpJa3JGMi9xY2Z6TFJZejVzK2QzZXQxcWUvMjdONkR1KysrZTBDUFhYTHlFdHg2NjYxOU92ZjhDODdIaWhVcjhOeHp6K0c1Znp3SG85SFk0L2tlandlUC9mMHhaR2RudzJvOVZQTmJWVldGYWRPbVljNmNPWGp1dWVkNnZlOXR0OTJHazVhYzFLY3lVbVJnNENNaUN1TDF0OTZEcG1tNDh2SkxJQWlDdnYreHA1N0QrbzNkTjhGdCtYNGJMcm5pMnFESEhyei9Yc3ljUHJYWGU2LzY1anMwTlRjREFKNTg1cCs5bnArZWxzckFOOGl5eDJiajN0L2QyK2Z6dDIzYmhrOCsvZ1NpS0dMR2pCbDlmbHhjWEJ3dXV2Z2lsSmVYdysxMjl4cjQvRzY1OVJaTW1USkYzMzdtbVdmUTNOU00wMDQvRGFlY2VvcSsvNkVISDRJZ0NMam4zbnM2UEg2NGE2d3A5Qmo0aUlnNnlkdTlGK3MzYnNiYzJUTXhkL1pNQU1ESG4zMEJWVlV4WVh3dVRLYXVIOHF0clE1OC84TjJKQ1lrWU1iMEtWMk9BMEJOYlEzT3ZmalArcmFxYWxpL2NUUE92ZmdLQU1EYzJiTnc5Mjl1dzF2dmZnQ1R5WVNmWDNscGg3RFptYUlvK05lTHIvUTVKRkRmeGNiR1l0R2lSYjJlcDZvcVhuL3RkWHo2eWFkSVRrN0duWGZkMlNHSUFjRGRkOStOL2Z2MjkzcXRiNy81dHR0amovejFFWXdmUDE3ZjNyWnRHNnFxRGcwa3FxaW9RSlF0Q29JZ3dHQXc2UHNyS3l0eHhCRkhkTmhIb3hNREh4RlJBRitJZWhtaUtHTFoxWmNEQUtwcmF2SHlxMjlBMDRBbi8vWm5YSER1V1YwZWQ3Q3dDTi8vc0IzangrZmdqbHQrR2ZUYTVSV1ZPSFhKaVFCOFllL3pMNzlHYWtveTVzMlpCUURJeXNyRThrOVhvTGF1SGhlY3V4U25uOUp6azV1anJjMFgrQ1MrbFlkQ2JXMHRIdjNybzhqTHk4TVJSeHlCMisrNFBXamZ2ZU1XSDRlWk0yWUd2WWJINDhHNzc3Nkx5Wk1uWS83OCtkM2VxM04vdTIrLytUWm9reTRBZlBMeEp5Z29MQURnQzRLN2QrL0dNODg4bzUrN1pNa1NUSjQ4dWU5UGxDSUMzeVdJaUFLODgvNkhLQ2dzeGpsbm5ZNnN6QXlvcW9vWFgzNFZIbzhYVjF4Nk1UTFMwd1o4N2ZTMFZGeC83ZFVBZ0gzNzgvSDVsMTlqWE01WWZWOU5iUjF1dXUxTzJPM1JPTytjTXdINFJ2THUzWmVQazA1WURIdDBkSWZyeWJJTUFLemhDNEhObXpmajhjY2VoOFBod0RYTHJzRjU1NTNYN2JtQlRheWR0YmEyNm9IdjBzc3U3ZlA5dTJ2U0JZQXRXN2JBNC9YZ3FDT1B3alhYWE5QaGNhKysraXFtVFp2R3dEY0tNZkFSRVFYWS9QMDJBTUNuSzc3QzhrOVhRRkY4QXpSeWM4YmkzS1duRDlwOXR1M0k2N0x2dTNVYjRIYTdjY08xVnlQS1pnTUF2UFArUjlqNnczYWtwYWJncUNNV2REamY2L1VGUHNuSXQvTGh0R25USnZ6cGozOUNjbkl5L25EZkg3bzA0UTZIZSs2K3AwTS9QSS9IZzZPT09rcmZ6aDJYaTdPV25vWFBQL3NjSzFhc3dPTlBQQTRBZVBmZGQ0ZTlyRFF5OEYyQ2lDakFhYWVjaUx5OEROaGo3SkFNQnJ6LzRjY1FCQUUzMzNTZDNnL3F1cHR1UjJON2JZcWZwcWtBZ0MzZi80Q0xMbC9XNWJwWFgvR3pEazIwYTlkdkJBQlVWbFhocjQ4OWhadC9lUjNPWFhvR2NzZmxZUGJNNlFDQTBySnliUDFoTzdLek1uSGt3cTdOZmF6aEM0MkcrZ1lBd08xMzNEN3NZVThRQkJpTlJ0ejBxNXVRbloydDczLy92ZmVERHNUd2VyMXd1OTNEV1VRYW9SajRpR2hRYVpvR1RkV2dhQ3BVUllHbWFsQTFGYXFxUWczNFdWTjgzeFZOOVQxRzB3QU4rcythcGtHREJrVlJvQ29xdkY0dlBCNFBrc2NrRDJuNVR6cCtNVTQ2ZmpFQTRGOHZ2Z0pOMDNEeEJlY2dOMmVzZnM2RThlUFEwdXJvMTNYajQyTDFuNHVLUzFCWVZBd0FxSzl2UkVGaE1XcHE2bkRmdlhmcVlROEEzdjNnSXdEQVpaZGNBRUVRNEhTNVlMVlk5T05lcjI4Wk54TUQzNkNwcXFyQ3FsV3JlanduZjM4K0FHRDE2dFhJeSt0YVUrczNhZUlrekpzL2I5REtwaWdLM0c0M1hucjVwUzdIYnJqeEJnQ0FxOU9VUUJvMGpzZ2xBQXg4Uk5RTERZQWl5NUM5TW1SRmhxd29VTHd5UExJWGl0ZTNMU3UrNDRxaStJTGJJUElGUlJXeUxFUDJEdDg2dFhtNzkrS1R6Ny9FcEFuamNkSDU1M1E0ZHVjZHR4eld0VC8rN0F2RXg4WEI1WEpoMnRUSm1EMXJCcDcvMTM5d3ozMFA0aysvL3kzaTRtSlJXVldOYjlhc3c2U0pFN0JnM2h6Y2VlLzlpSStMdzkyL3VVMi9qamRFTlh4TlRjMW9ibTd1L2NSQk5HUEc5TjVQR2dRMU5UVjQ5NTJlbXozOXpmeXJWcTdxTVV5ZGV1cXBtRGQvSGx3dUZ5Ni83UEllci9uSko1L2dpeSsrQ0hwczZkS2x1UEtxSzdGLy8zNzgrdi85dXNmcm5ISG1HUjIyMjlyYU9nenVvTkdMZ1k5b0ZOTTBEVjZ2RjE1Wmh0ZnJoZXp4MWFMNXQ3MGVEeFJWRFhVeGg1M0QwWVlubnY0SFRDWVRici9seGtHZDBxS3hzUWtyVjYvQmFhZWNoSzlYK1ZaTU9PM2tFK0Z3dE9HMU45L0J3Y0lpekpzekM2Ky85UzVVVmNXeXF5K0RKRWxJU1U3R3Q5K3R3NjQ5ZXpGdGlxL0R2ZGZqQzhER1llN0RaN0ZhWURBWUlCcEVDSUxRNDlReGg4dlI2a0JiVzl1UVhiK3pHVE5tNE4zM2VnNThLejVmZ2FlZmZob1BQUGdBcGsvdlBZaEtrb1FMTHJ3ZzZER3Z4NHUzM25vTEV5ZE94SUtGQzRLZU0zV0tiKzdHM054Yy9PUDVmM1E0ZHR1dHQySFpzbVdZT2NzM0NqZzZPaHBQUGZtVWZyeXFxZ3J4OGZHOWxwRWlId01mMFNqZzlYcmhjcnZoY1h2Z2Nybmdkcm5nY3J1aERsR1lFdzBpUkVHRUtJb1FSQUdpSU1JZ2loQU12bjJpNE50djhQOHNDQkJFRVJDZ0J3aEJFQ0JBZ0tiNW1vRmxXZGI3ckEwbFZWWHgyRlBQb2JxbUZqKzc2RHpVTnpSZzU0KzdVRnBXanRLeWN2emltaXRSVzF1SDc5cjc0UFdGMldUU3AzaDU0KzMzSWNzeVRqN3hPRDN3QWNBRjU1NkZlWE5uSVRkbkxBNGNMTVMzMzYzSHNjY2NoU21USmdJQUxyMzRmSHkzYmdQKzg4b2JlUFRQOXdNQXZMSy9TZGMwV0UrL3o4L0hIaDBObzlIbysvY2N3aWJEYXRRTWErQWJDcElrNFpKTExnbDZyTFcxRlcrOTlSWW1UWnJVN1RsK0pwTUpXVmxadU96U3kzRGxsVmZpbEZOUGdTQUlTQnFUaEt5c3JLQ1AyYkZqQjQ0ODRzaWd4MmgwWWVBamloQ2Fwc0hqOGNEdDlzRHRkc1BsOWdVN2o5c0Q5VENhV2YwVHVVcVNBWkpraEdRd3dHQ1VZSktNTUVnR0dDUUpSb01FZzFHQ1pEQU1lbTJQdjBuWDM0ZHZxSzFadXdGYnR2cEc2cjd4OXZ0ZGpzZlk3ZGl5ZFJ0V2ZMbXl6OWUwMmF4WWR2WGxLQ291d1JkZnI4VHNXVE9RblpYWjViemNuTEZRRkFYLy9QZExNSmxNdVBxS1E5TjBwS1dtNE1UamY0b3Z2MTZOOVJ1M1lOR1JDK0R4MS9BRm1RaWFJcE9tYVdocGFVRnNRSi9Rdi96NUwzb3Q5QzIzM29JcnJyd0NGb3NGYTlldVJWVmxGVDc2NkNOb21vYWZYL056M0huWG5VaExHL2pVUWhTK0dQaUl3cFRiN1liVDZVUmJteE50emphNG5TNE1OTlpKa2dTVDBRaVR5UVN6MlF5ajJRU1R5UVNUMFFocGxFM3FtNUdlQ3BQSmlJejBOR1JtWkNBck14MlpHZW5JU0U5RGVsb3FUS1pEdFduWExic0tKeHgzYkkvWCsrVXR2NGFyZlpTa29paFFWUTAvdXlqNG5HMnFxdUx4cC8rQnZmdnlNWDNhRkd6Y3RBVWVyN2Q5cEtVSGJXMU9BTUJyYjc2REl4Zk8xd2R0bUJuNFJvM0tpa3FvcW9xU2toSjlHcFlMTDdvUWt5ZjVtdmx6eHVVZ01URVJQLzc0STU1Njhpa2NkOXh4V0hUMElqejE1RlBZdG0wYjdyenJUaVFrSklUeUtWQ0lqSzUzY3FJd3BTZ0syaHh0Y0RqYjRIUzB3ZWx5OWJzNVZoQUVtTTFtbU13bVdNMFdXS3dXWDZnem1ZYTBEMWE0R1o4N0RtLzk5MFdJWXUrL0U2TlI2akJxTnFpQTMyM3V1QnhjZGZrbG1EcDVVdEJUVlZWRjNxNDlBSUM4WFh2MG4vM01aak5zTml0S1Nzdnd6WnExa0NSRGV6bUd0MG1YUW1mdnZyMFFCQUZ2dlA0R0prMzB2WTRtVEppQStRdDgwL2FVbFpYaDZhZWZ4cGRmZkluWmMyYmpWemYvQ2hhTEJSUEdUOERERHorTU8yNi9BemZlZUNOT1B1WGtVRDROQ2dFR1BxSVJSbFZWT0oxT09OdWN2b0RYNXV4WDN6V0RLTUprTnNOc05zTnFzY0JrTnNGc3NYRHFqajd5OVI4TWZxeTExWEhZemNybm5YMW10OGNrU2NJMVYxMkc0cEl5WkdkbElDNHVEakgyYU5pam8yRzMrL3JNRlJXWDRKNzdIb1FvQ25DN2ZXVXhteG40aGxOTGF3c0E5R2t3ajZJbytxamVZUHkxdEtxbTl2cmFNcGxNK0c3TmQ1Z3hjd2FPT09JSTNIZmZmUjFHeHF1cWl1ZWVldzRGQnd1dzdOcGxPT3Vzcy9UK2xTbXBLWGo0a1lmeDFKTlBvYUtpb2svUGt5SUxBeDlSQ0drQTNFNFgycHh0YUd0end1bDA5bm1TVklQQkFJdlpETFBGQW92RkYvRE1adk9vYTRJZEtxcXFvYlNzREh2MjdjZmV2Zm5ZdlhjZnlzb3JjTzNWUFUrdmNiaU9QV1pSajhmSFptZmhoZWVlZ05WcXhmSlBQZ2NBV016bUlTM1RhUGYrKys5anorNDlpSXFPZ2lpS1dQUHRHaGdNaGo3MWhYdnBQeS9oZ3c4KzZQVzhqNWQvakkrWGY5empPWS8rN1ZGczJMQUJ2N2p1RnpqNzdMTVJHeHVMZi8zZnYvREl3NDlneHN3WlNFOVB4L2pjOFpnNWN5WU1vZ0dmZmZvWkFGOFFsQlhmb0tlMHREUjRQQjU4c2VJTDF2S05NdnhrSUJwbWlxS2d1YmtaTGMwdGFIVTQrdHcwYTdGYUVHV0xRbFJVRktLaWJJTTZWUWdkOHZaN0h5SnY5eDdzMjUrdjk1a0RmSFBkVFowOENibmpjbkNnb0RDRUpZUStyMXBWVFMwQUlDNmdBejhOUHBmVGhmWHIxK3MxYWNuSnlianV1dXNRRzl2NzcvMm5pMytLc1dQSDlucGVYeVFuSnlNaElRRW5ubmdpQU9DRUUwN0FVVWNkaFEwYk5tRGJEOXRRY0xBQWRmVjFhSE8wd2UxMnQvY1o5VTFzN2gvNUxra1NKRW5DZGRkZk55aGxvdkRCd0VjMERGeE9GNXBhbXRIUzBnS1gwOVhyK2FJb3dtYXpJY3BtZ3kzS0Jxdk5CcEg5N0liRnR1MDdrTGQ3TDJ3Mkt4Yk9uNHVaTTZaaDZ1U0p5QjAzVHU4ejV3OTh6ejcvYnp6Ny9MOTd2YWJOTnZDSmJ6MGVEMlJaNlhLTnN2SUtmUHZkT2dEQXVKekJDUlFVM0tXWFhZcExMN3RVWHdHbVA5UFFUSnc0RVJNblRoeTBzanowNTRjUUhSMnRiOXRzTnB4d3dnazQ0WVFUQnUwZUZKa1krSWlHZ0txcWNMUTYwTlRzQzNrOTllRUJmSDIzb3FKc3Z0bzdXeFRNRmpiUmhjcFZsLzhNQm9PSTNISGplaDI0TVduaUJLU2w5cnpVMi9xTld3NnJQSVhGSmZqTjNmZkJaRElpT2pvYVZvc0ZzaXlqdXFZV21xWmg5cXdaU0UwWjJ1WG15R2VvSjVudWkrN20yeVBxRFFNZjBTRHhlcjE2VTYyanJhM0hKY1lFUVVDVXpZYVltQmpZWSt6RHZqUVdkVy95cEFsOVBuZkppWXR4OG9uSDkzak96NisvdWN2NnB2MlJrNTBGbTgwS2w4dU4rdm9HZlg5OFhCd1d6cCtMS3krN2VNRFhKcUxSUTNDNVhZTzc4Q1hSS0tJb0NwcWFtbERmME5CclU2MGtTYkRiN2JESDJCRWRGY1VGemZ1bzg4VEx5V05HYjIyV3FtcVFaUzhNQmtOSSszQlcxMVREWkRJTnowb2IxVFdvcnE0ZXRyVjBpU0lWYS9pSUJzRGhjS0Mrdmg3TnpTMDkxdVJaclZiRXhzUWcyaDROUzIvenRSSDFRaFNGRGhNL0V4SDFGUU1mVVI5NVpSbjE5ZlZvYkdqVTU4N3FUQlJGMkdQc2lJbTJ3MjYzUXpTd0ZvK0lpRUtQZ1krb0I1cW1vYm1wR2ZVTkRYQTRIRUhQRVVVUmRyc2Q4ZkZ4SFViUEVSRVJqUlFNZkVSQnVGMXUxTmJWb2FtcHFkdDU4cUtqb3hFZkh3OTdqSjFUcGhBTkVhMTloV2hIVzF1SVMwSitVVFpicUl0QUE4REFSeFNndWFrWk5iVzFjRHFkUVk5YnJCYkV4OFVoTGk2T0V4OFREYU9DZ3dXaExnSzE0d0NhOE1UQVI2T2VxcWlvcjY5SGJWMWQwRFZyalVZajR1SmlFUjhmenc3elJNTXNJVDZlWFNXSUJnRURINDFhYm84SGRUVzFxRzlvQ0hvOElUNGVjUW54c0ZrSHZrb0NFUjBlbzlISWVTcUpCZ0VESDQwNkxxY0xWVlZWYUdsdDdYSk1raVFrSlNZaUlTR0JJMnhIaU00ckc2aXF5amtNUTZoem45WlFyenhCUkgzRHdFZWpSbHRiRzZxcXFvT090clZaclVoS1NrSk1iRXdJU2taOTRWL1d5dVAxd0dMbW5JYWg0dkY2UnNRU1kwVFVQd3g4RlBGYVcxdFJYVjJEdGs2ai9BUkJRR3hzTEpLU0Vqa3BjcGdRQkFGZXI1ZUJMNFM4WGkvREhsRVlZdUNqaU5YUzBvTHFxbW80TzYxaktnb0M0aExpa1pLY3pKRzJZY0pmb3lRSUFweE9KNktqb2hrNlFrRFRORGlkVGhnTUJ0YnlFWVVaQmo2S09FNm5FMlhsNVYzV3RoVkZFZkVKOFVnZU00WkJMOHdJZ3FDdjJTckxNbHBhV2hBVHcrYjM0ZGJjM0F4TjAvUi9Dd1krb3ZEQndFY1J3K3Yxb3J5aUFpM05MUjMyaTZLSWhJUjRKSTlKNWtDTU1DUUlBalJOMDBPZndXQkFxNk1WWm9zWlpwTTUxTVViTlR3ZUR4eHREcGhNcGc1aGo2R1BLRHd3OEZIWVV4VVZWVlZWcUsrdmI1K1QzMGNVUlNRa0ppQTVhUXlEWHBqek54LzZBNS9CWUVCall5T1N4eVF6Y0F3RFRkUFEwTmlnLys3OWdZKy9lNkx3SWJqY0xxMzMwNGhHSGszVFVGOVhqK3FhR2lpSzB1RllRa0lDVWxOU0dQUWloS1pwMERRTnFxcENsbVhJc2d5djF3dEZVUkFWRllXNDJMaFFGekZpTlRVMW9kWFJDb1BCQUtQUkNFbVNJRWtTUXg5Um1HRU5INFdscHNZbVZGWlZ3ZXYxZHRodnQ5dVJscGJLRlRFaWpEOVUrR3Y0QXZjN0hBNDRuVTZZeldhWVRDWll6QlpJRXQvYUJrcVdaYmpjTG5nOVhyamNMcWlxcW9jOFNaSll3MGNVcGxqRFIySEY0L0dncEtTMHkxcTNack1aR1prWlhCVWp3dmxyK1ZSVmhhSW9YYjVVVmRWckF6V05iMjM5RlRnYU9yRDVQUENMQXphSXdoUC9ES2F3b0drYWFtdnJVRjFkM2VHRFhKSWtwS2FtSUM2T1RYcWpnVCtJK0g4T0hMMXJNQmc2QkQ0L0JyL2VCWWEzWUw5WC8zZi9mb1k5b3ZERHdFY2puc3ZwUWtscEtkeHVkNGY5aVltSlNFbEo1akpibzR3L2RQaEg3dnFYV3ZQWC92a0RIb05lL3dXT3ZQVUh1OEFhUFRiakVvVXZCajRhc1ZSTlExVmxGZXJxNmpyc3QxZ3N5TXJNaE5uQ0tUbEdxOEJnRWhnQVdiczNjTUZxK1RxSFBJWTlvdkRGd0VjamtzdmxSbEZSVVlkQkdhSWdJQ1VsQllsSmlTRXNHWTBVblFNS0FOYnVEWUpnNFk1Qmp5ajhNZkRSaUZOVFU0dXFxcW9PKzZLam9wQ1JtUUdqMFJpaVV0RkkxVG1ZK0p0NmFlRDQreU9LUEF4OE5HTElzb3lpb3VJT0kzQU5CZ1BTMDlNUkc4dGx0S2h2R0ZhSWlMcGk0S01Sb2FXNUJTV2xwVkJWVmQ5bmo0NUdWbFlXSjA4bUlpSTZUQXg4RkZLcXFxS3NyQnhOVFUzNlBrRVFrSmFXaW9TRWhCQ1dqSWlJS0hJdzhGSEl1RDBlRkJVVXdoTXdNTU5zTmlNN093dG1NMGZnRWhFUkRSWUdQZ3FKbHBZV2xKUjBiTUpOU0VoQVdsb3ErMkFSRVJFTk1nWStHblpWMWRXb3FhN1J0dzJpaU15c1ROanQ5aENXaW9pSUtISXg4Tkd3VVZVVkpTV2xhR2xwMGZkWkxCYms1SXpsWXZkRVJFUkRpSit5TkN3OEhnOEtDNHZnOFhqMGZmWVlPN0t6c3RpRVMwUkVOTVFZK0dqSXRiYTJvcmk0cEVOL3ZkU1VGQ1NOU1FwaHFZaUlpRVlQQmo0YVVnME5EU2dySzllM1JWRkVkbllXb3FPalExZ3FJaUtpMFlXQmo0Wk1UWFVOcXFxcjlXMlQwWWljY1Rrd21Vd2hMQlVSRWRIb3c4QkhRNks4dkFMMTlmWDZ0c1ZxUVc3T09LNmFRVVJFRkFJTWZEU29OQUFsSlNWb2Jtclc5MFZIUlNFN1p5eEVEczRnSWlJS0NRWStHalNhcHFHb3NBaXREb2UrTHlZMkJsbFpXV0RVSXlJaUNoMEdQaG9VbXFhaHNMQUlqb0N3Rng4Zmo0eU05QkNXaW9pSWlBQUdQaG9FR29EaW91SU9ZUzhsT1JsamtzZUVybEJFUkVTa1krQ2p3MVpTVkl5VzFsWjlPeTAxRllsSmlTRXNFUkVSRVFYaWtFazZMTVVsSldnT1dDb3RPWGtNd3g0UkVkRUl3OEJIQTFaU1V0cGhORzVpVWlLU2s1TkRXQ0lpSWlJS2hvR1BCcVNzckJ4TlRVMzZka0pDQXRKU1UwTllJaUlpSXVvT0F4LzFXMDExRFJvYUd2VHQrUGg0cEtlbmhiQkVSRVJFMUJNR1B1cVg1dWFXRHN1bHhjYkdjdW9WSWlLaUVZNkJqL3JNNVhTaHBLUkUzN1pIUnlNckt6T0VKU0lpSXFLK1lPQ2pQcEZsR1FVRkJkQTBEUUJnTnB1UmxaMFY0bElSRVJGUlh6RHdVYTlVVlVWQlFTRVVWUVVBR0VRUjQ4YmxRQlQ1OGlFaUlnb0gvTVNtWGhVWEZjUHRkZ01BQkVIQXVISGpJRW1jczV1SWlDaGNNUEJSanlvcnE5QWFzR1JhVmxZV0xGWkxDRXRFUkVSRS9jWEFSOTFxYW14Q2JXMnR2cDA4Wmd4aVl1d2hMQkVSRVJFTkJBTWZCZVYwT2xGYVdxcHYyKzEySktkd0ZRMGlJcUp3eEk1WTFJV3FxQ2dzTElMV3ZtMnhXRGdpbDhLR2Z5UTVqVTZDSUlTNkNFUWpFZ01mZFZGU1dncEZVUUFBQm9NQk9lTnlJUEpObEVhb3dJRG4vNW1oYjNRU0JBR2FwblVJZlF5QVJENE1mTlJCUTBNaldscGE5TzJjbkxHUURJWVFsb2dvdU1CdzEvbXI4emtVMlRvSHZNQ3ZZT2NRalVZTWZLVHplTDJvcUtqUXQ4Y2tKY0ZxdFlhd1JFVEJCWVk3VlZVaFFJQkJNa0FVUkVpU3hEa2lSeWxWVlNITE1sUk5oU0lyVUtGQ0VBVDk5Y0RRUjZNWkF4L3Bpb3VLb0xaUHJtd3htNUdjbWhMaUVoRjE1UTk1L2krVHlRU0xtVk1GRVNDS0lrd21rMi9ERExoY0xuaThIbWlhQmxFVUlZb2lReCtOV2d4OEJBQ29ycTZHeTNWb2N1V3NzZG5nMnlLTk5JRmhUOU0wUk5taVlHQ1hBK3FHeFdLQkpFbHd1cHo2SDdNTWZUUmFDUzYzSzJJNnVaUTQ2N0N0c1JqN1c4dXh2NlVLRFY1SDd3K2lzQkp2ak1KRWV3b21SYWRqZGx3MnNxeUpvUzRTRFJOL0U2NmlLRkFVQmRGUjBReDcxQ2VLb3FEVjBRcUR3UUNEd2RDbGZ4L1JhQkFSZ2MranluaW5kQ00rcWZnQktzTCs2VkFmaVJCd1Z2bzhYSmg1RkNTQmZiWWlXV0IvUFZtV1lUYVpZYkd3R1pmNnp1bHl3dVB4NkgwOEdmcG90QW43d0Zma3FNRVQrWitqd3RVWTZxSlFpT1RZa25COTdra1lGelVtMUVXaEllSVBlNHFpUU5NMDJLUHQvTENtZnRFMERTMnRMUkFFQVFhRGdVMjdOT3FFZGJXSVMvSGk3L3MvWmRnYjVRcmJhdkg0L2s4aHEwcW9pMEpESkxDR3oydzI4NE9hK2swUUJKaE5acjMvSjZmc29kRW1yQVBmV3lYclVlMXVEblV4YUFTb2RqZmo3ZEtOb1M0R0RZSEErZlpVVllWQlpMODlHaGhSRlBYQUIzQ2VSaHBkd2pidzdXMnB3T2RWMjBOZERCcEJsbGQ4ajcwdDVhRXVCZzJCd05HNUhLaEJBeVZKVW9kUjNrU2pTZGdHdnMrcnRuTjRCbldnQVZoWnN5dlV4YUFoNG0rR1kzTXVEWlIvNlRXR1BScU53amJ3bFRzYlFsMEVHb0hLK0xxSVNHeUNvOEhDMXhLTlZtRWIrR3JZZDQrQ0tIZldoN29JTkVSWU0wT0RnYThqR3EzQ052QzFLWjVRRjRGR0lMNHVJZzgvbkdtbzhMVkZvMG5ZQmo0aUlpSWk2aHNHUGlJaUlxSUl4OEJIUkVSRUZPRVkrSWlJaUlnaUhBTWZFZEVBeWJJQ1dSNjVTL281SEcyb3JhdUhMTXU5bml2TE1wcWJXK0IydTRlaFpFUTAzQmo0aUloNjhNSkxyK0w4bjEyTndxTGlMc2RXci9rT1Z5NjdFV3ZXYmdoQnlYcjM2aHR2WTlrTnQyQmYvb0ZlejkyNGVTdXVXSFlqM256bmd5RXZsOXZ0Um5WTkxmYmxIOENtelZ1eDRzdVYyTE52LzVEZmwyZzBrMEpkQUNLaWtVeVJaY2l5RERYSUZCNnJ2MTBMUjFzYmNzWm1EZW85SDMzOEdWUlVWdmI1L1BsejUrQ3lTeTdvMXoxMjdka0xqOXVEYVZPbndHUXk5cmVJMkxSNUsvWWZPQUJGOFMxVnBpZ0tGRldGTE10d3U5M3dlTHp0M3oxd3V0eHdPQnh3dExYQjRXaURvblN0RlowNWZTb2V2UC9lZnBlRGlQcUdnWStJcUpNMzMva0FzaXpqOHA5ZDJPMDV0WFgxK0RGdk55YU16MFZXWmthZnIzM252ZmVqc0tpazIrUDMzWHNuaW9wTFVGWmVnWEU1MmZwK2g2TU5sVlhWU0VwS1JHeU1IUUNnS0NvS2k0cVJtWkhlNS92Ny9lK2pUN0Z4OC9lNC8zZDNZZTdzbWYxKy9NWXQzK09ybGQ4RVBTYUtBb3hHRTR4R0NTYWpFVWFqRVJhTEJYRnhzWWl5MldDejJXQ3pXbUd6V1JFVlpZUFZha1YwVkZTL3kwQkVmY2ZBUjBUVXlkcjFHK0YydTNzTWZKOS84VFUwVGNNeGk0NUFjM05McjllMFdDd3dtWXlZTkhFQ1ltTmpBQUFIRGhTaXJyNGU4K2JNZ21UMHZSMUhSOWtBQUZFMkd4NTc1RUg5OFJzMmJjRmZIbjBDNXkwOUEyZWNkakphbHV1TUFBQWdBRWxFUVZRQW9LR3hFVmYvNGxmOWZuNnFxaUZ2OXg2WVRFWk1uenFsMzQ4UGRQdk5OMkxtaktrd0dVMHdHbzB3bVl3UXhVTzloWGIrdUF2UFBQOENqajVxSVM2NThMekR1aGNSRFJ3REh4RlJKelcxZFpnOGFVSzN4MlZaeGhkZnJ3SUF2UHpxbTNqNTFUZDd2ZVoxeTY3Q0dhY3V3YlZYWDY3dmUreXA1L0RObW5XNDVhYnJFQjhYZC9nRjc4WUhIMzZDSFR0MzRaSUx6d1VBNU8zZWc5WldCK2JObVRXZzV0eEE4WEd4U0V4STZQYTR5KzFHWlZVMW1wcTRIQ1pSS0RId0VSRUZxS210ZzlQcFJGMWRQVjc0ejMreGE4OCtBTDdRRkJ0ang1elpNOUhZMklTbXBtWk1takFlbVJucDJMajVlM2hsTDM2eTZDZ0F3TXB2MWlBMk5nYno1OHhHU1ZrWjl1Y2ZoTlZxR2JibnNITDFHbVNrcCtuYmVidjJZT3UyN1RqMm1LT1FrWjZHdGVzM0FnQ3FhMnJ4Nk9QUEFBRHE2bnpyVUcvYXNoWFZOYlZkcmpseFFpN09PZXYwb1BkenU5MUIremdDZ01makJRRElpZ0tueTlWdG1VVkJnTmxzN3NPekk2S0JZT0FqSWdwUVVGQUVBQ2dwTFVOSmFabSsvOXZ2MWdFQWpFWWoxbTNZQkVtUzhOdmYzSXJFaEFSYzl2UHJNVFk3QzdmKzZubzQydHF3OHBzMW1ENTFDbTc5MWZWNDczL0xmWUhQWXUxWE9WcGFXM0hSNWN2MGJWVlZBUUF2dnZJYVhuN3RMUURCMTRMVk5BMy85K0lybUROckJ1TGpZZ0VBRjE5d0RsNTg1WFg4NTVYWGNlY2ROK3ZQcGJ5aUF1VVZGZTJQOHoyK3RLeGMzeGRJVVdTZ204QjMrNTIvUTFsNTE4Y0UrdUtyVmZqaXExWGRIbytOamNFckx6elg0eldJYU9BWStJaUlBdXpNMndVQWVQcXhoNUdkbFlsL3Z2QVNQbDN4RlI1LzlDSGs1b3pGRjErdFFtVlZOVTQvNVNRa0ppU2dxYmtacmEwT2pNMzJqZFN0cjI4QUFLUWtqd0VBdU5wcnRXejlyT0V6R28wNDdxZkg2TnZWMVRYNFlmdE9USnd3SHRsWm1RQUFqOGVEVmQ5ODErRnhsVlhWY0RxZHlCbWJqYWFtSmdEQXhJbmpjY3lpSTdCaDAvZDQrNzBQNFhDMDRkaGpGdUhYdDkya1AyN3QrazM0NjJOUDRieXp6OFJWbDEvU3I3SWVlOHhSYUdoc0NucXNwcllPVzMvWWpxek1ERXliT3JuYmEwVFpiUDI2SnhIMUR3TWZFVkdBcmR0MndHNlBEanJ5MXVGb3czL2ZlQnRXaXdVWFhYQU9BR0RmZnQ4Y2QvNCtmMVhWTlFDQTFOUmtBSURUNVp2SXVMOU51aGF6R2IrODdocDllOE9tTGZoaCswNGNlL1JSSFFadGRBNThCdzRXQUFCeXhtWmgrNDVESWV5S1N5L0doZWVkZzc4LytTd0FZT21acC9hclBEMzUyVVhuZDN0czgvYy9ZT3NQMnpGeitsUmNmKzNWZzNaUEl1b2ZCajRpb25ZRmhjVW9MU3ZIc2Njc2dpQUlYWTQ3WFM2TUg1ZURXVE9uNjRNc2R1ek1Bd0I5dEd0eFNTa0FZR3lXcjhiUFg4Tm50ZnFhZFBmdHowZEphVGtBWDIwY0FIeTNkZ05zN1RWY2k0ODkrckNldzY3ZGV3RUFreWFNeC9ZZFArcjcwMUpUOE8xMzYxQlNXb1laMDZkaTBvVHhoM1VmSWdvdkRId1VWS3pSaHFVWkN3QUFINVZ0UVpPM0xlaDVTek1XSU5ab3cvYkdJdXhvTEJyT0lsSWZxS29LYUlDcXFkQTBEYXJxKzY1cGdLSXFnS1pCQS9Udmd1YnJBNmJ2RTlEbG5NN24rbllkT3FaQzYzS3VwbWtRSVBqTzcrWjZ3S0Z6MnpjQlRZT2lxbEFWQlY1Wmh0ZmpRZktZNUNIN2ZhV2xwdUNzMDAvQjlHbkJweXBKU2t6QS9iKzdDNnA2NkhsdjJMUUZhYWtwK2lBSi80b2MvaWJldGpZbkFNQnE4ZFh3cmZybU8zeTY0cXNPMTMzaHBWZjFuNDg2WW9IK2MrQWdCNiszZmZDRExPdjczVzVQbHpMdXpOdU5wS1JFSkNURWR6a1dIUjJOK0xnNFhIcHgveVpwRHFyOW44a2ZqRmV1WG9QblgzaXB5Mm4rdm9jcnZscUZyMWV2Q1hxcCsrNjlFOU43YU80bG9zUEh3RWRCeFJwdE9DL3JDQURBTjlXN3VnMThKNmZOUW9ZMUFWNU5adUFMb0txcUw2K282cUdRcGZyQ2tLWnBVQlhGRjhSVUZScjhRY3gzdnFLcDBBSzJWVTJEcHZtK1E5WGF0eldvbXRweHUvMkQxWCsvU0tHMi93NWxXWWJjSG5xR2lzVml4clUvdnlMb3NaMC83c0wvUHZvVU1mWm8vWnl0MjNhZ3VxWVdGNXk3VkQvdng3dzl5TXJNZ00zbXE5RnpPdHNEWC92MmFhZWNoSGx6WndNQS9yZjhVL3lZdHh1MzMzd2pvdHJuMzdOWWZDTlZXMXBiY2NrVjEzWXB4NHV2dkk0WFgzbTkyK2R3eVlYbndlRndCRDAyYjg0c1BQdmtYd2VsdjV5cytOYm45YzhmS0N1K0ZUYXlzekwxNXV6ZUZCYVZvTHE2Um4vdEV0SFFZZUFiSUpNb3dTd2UzdnhWL2VHUVhiNmFrMjRjbHp3Tko2Zk5Qb3pydS9GUTN2c0RmbndrVUJSRi81SVZCYXFzUUZZVnFJb3ZiQ2l5REtWOUNhbkFzSFdvMWt6akIxY0U4VTlPbkgvQTF5ZnV4WmRmQStBYm9BRDRhdmZlZVBzOWlLS0lVNWFjQU1BM3NyZXV2aDVITGp4SnYwN25HcjdzckV4OTBNV2F0ZXNCQUxOblRlOHlENS9KWk1ScHB5elJ0eXNxSzdGcDgxYk1tamtkNDNMR0FnQThiamMrKytMckRvODdadEVSUFQ2dnN2SUtmTHRtWFpmOUZaVlZBSHhOMUMvODU3OWRqaTg5OHpRa2owblN0NzFlWCtBekdUdStEeTQ1OFRnc1BlTlEvMEJabHRIUzJncUwyYXczYS92NUI4UVEwZEJqNEJ1Zzg3S093TVhaaDlmWHBqL3UydllhOXJWMFArM0JHRXNNcHNiMGZYbW56bHBrSjZiRlptSjZyTytES05aNHFBYmc1TFJaM2RidzJTWGZHL2kwMkV4Y21IMlV2dityeXAxbzhBU3ZaUmhxYlcxdGtCWEZWMXVtdEFlMjl1Q20rUGY3MS81c0QzR1JHdFFFUWRCWFBSQUZBWUlvUWhRRVFCUmdFQTBRZkNkMStLNEpoNXJwQkVHQW9IVTlwL081blkrSkVQVHR3R3RwQW9KZUIrMzNFUVNoNDdVQlh3Mm1xc0lyeTVEYlE4WlF5dHUxQjkrdDI0QjFHemVqTVdEazZVbkhMOFpwcDV5SUNlTnpBUUFmZi9ZRjl1Y2Z4Qm1ubmF3SG9kWGZyZ1VBTEpnL1YzOWNxOE1CczluY1lmV0ozbHh4NlVYd2VEdzQ5cGhGK3I0Tm03WmcwK2F0T0dyaGZIM1Foc2Zqd2NRSjQ1R2FtdExuYTVlVWxHSDVweXU2UFo1L3NBRDU3UU0vQWgxN3pLSU9nYSsxdlJZeHFwY2wwWGJ0M292Zi8ra3ZPT1BVSmJodTJWVjlMaWNSRFM0R3ZnaFI3S2pEZHpWN091eEx0eVlnTnpvWnpWNG5kalFXSWRaa3c4elliSGhVR1p2cThqdWMyNlo0TUNzdU8yaUlQU045WHEvM254bWJqWm14aDliOTNGcGZFTExBZHpESWgxVW9HRVRSRjM3YVE1WWdpcjRBMWlsNGllaTBMYlNITVVHQUlBcDZhQk1FRVlJQS9Wd2g0RXRzdjdZZ2loQ0Fmb1dMa2M3ZnBPdjFldUh4ZE8yek5wZzBUY01EZi9rYm5DNFhKTW1BUlVjdVFITkxLL0oyN2NFWnA1K00zUGFhdGQxNzkrR2wvNzd1bTRPdnZUK2N5K1hHbHl0WEl6bzZDck5uenRDdjZYQzBJY3JXdnpuNGpsdzR2MC9ubVV3bW5IajhUL3QxN1ovK1pCRVdCZ1JTdjAzZmI4WFR6LzBMWjU1Mk1pNis0Tnd1eC8xTnpuN056YjZWTTJMYTEvWHRqditQcVVoNlRSS0ZJd2ErQVdyMHRLRzRyZXRzOUlNaHpSb1BvMkRvMTJNMjF1M0h4cnI5SGZhZGxURWZ1ZEhKS0hQVzQrOTdQc2FNMkN6TW5KV05Oc1dEdisvNXVNczF6a2lmaDBwWEl3QkFFZ3hJTXZ2ZXlHdmRMWkExSmVoOWs4d3hrQVFScmJJTHJYSkFCM00xK1Bram1VRVVJUm9NTUJoRUdBelNvZStTQVZMZ3RrSHNFTUJFVWZTRk1Cd0thQlNlQkVIQXNjY3NRblpXQmhZZmV3eGlZdXo0NXdzdklXL1hvVCttQ291SzhlRERmNGVxYXJqajFrTjk3ejc2NURNME5UWGprZ3ZQaFNRZCt2L2I2bkIwcUJucnpjR0NRbnorNWNvdSs2dmJwM3RaczI0RGl0cEhBZ2U2N0pJTEVCc1QwK3YxalVZampNYXUzVkg4RTBPYlRLWmVReHpnVzZYRFpyUDIyaC9RMGQ2a3pWVTBpRUtMZ1crQVBxL1loczhydGczcU5VVUl1Q3AzTWJKdEhUOGNWbFJzeDhIVzZrRzlWekNmbEcvRkorVmJBUURadGlROE9kODNaOVlEUDc3WGJiaDlac0UxeUxBbTRKUHlyWGl6cUd1L29GQ3dXcTB3R0F3UURTSU1nZ2pSSUxZSE5nTUVnd2lEYUdnUGJlM2hUcEo4dFhGRUFHNjZZVm0zeDRxS1MzRFBmUS9DNFdqRFRUY3N3NHhwVXdINHBtSjU1LzJQWUkrT3h0bG5IbHFOd3VseXdldjE5bm1RaE1malJWbDVCVllFQ1h4K3UvZnN3KzcyNWQ0Q25idjBqRDRGdnNGUTM5QUloNk1ONDNOemVqMjN0cTRPQUpDWTJQMTZ1MFEwOUJqNFJvaFlvdzIvbVhvV3BzZG02ZnRjcWhmLzJQOEZ2cTNlSGNLU0hYTFRwRk53ZE5Ja0FNQlRlei9EeGs3TndpUEYrUFkrVmtTRExTMDFGVGxqczdIb3lJVTQrY1RqQWZoQzNWOGZleG9landlL3ZPNGFmWFF1QUxRMHR3QTRORUszTzE5Ky9RMzI3dHVQSFQvbTRaRUg3OE9iLzMyaHl6bGJ2djhCZjN2aVdWeHo1YVU0dVgyUVNDRExNTmFnNWVjZkJBRGtqdXM5OFAyWTUzdi8ydm5qTHN5YU1RMlpHZWxEV2pZaUNvNkJid1NZWkUvRG5kUE9ScUlwV3Q5WDBsYUh2Kzc2RUtYTytoQ1c3SkNwTVJrNEtXV212dTFTaG5aNkRLS1J5R1F5NHNINzd0SDdvN2xjYnZ6cG9VZFJVbHFHNHhmL0JNY3Yva21IODZ0cWZEWGpDZkdIUnVCVzE5VGl4MTI3a1plM0IxdC8yQUVBZU8zTmQvVHpGRVhWUi9RRzhqZkRTcElVOVBodzJycmRWKzdBcGRMbXpaNkYzLzMyLytramtBRmd5OVp0MkxSbEswUlJ4TG9ObTdCdXd5Yk1uVDBUUzg4NEZYUG56TktucU1uSnp1cHlEeUlhWEF4OElYWnEybXdzRzM4Q3BJQStlOS9WN01HeisxYkFwZll2VkoyUU1oMzJnTkcxMDlwSDdTYWFvM0YyNWtLa1dud2ZPbVpSd3RtWkN6czhkbnRESVFvZE5mcDJoYk1Cdi83Qk56VkRqYnNadDAvNVdZZnpiNWk0QkxkKy94SWUyZlVoVEtLRWVrOXJ2OHBLRks3OFlhK2xwUlVQL2ZVeDdONnpEek9tVDhXTnYvaDVoL05VVmNWbjdWT09qRyt2Q1pObEdiZjh2N3YxdWZsRVVjQ1VTUk14Zjk0Y0xKZzN1MDgxWnFFbXl6TFdydDhJVVJRd2IvWXNmWDlTVWlLU2toSUIrR285UDF6K0tkNTUvME1ZREFiODhYZDNRVkVVdlBmaHgvaGgrMDc4c0gwbk10TFRjTTdTMDNIOFQzOFN0RThoRVEwdUJyNFFrUVFSMTA5YzBxSFdUTlpVdkh4d05UNXU3MGZYWDJkbkx1elMvdzhBa3MyeHVIcmNZbjNiYWpCMTJBYUE1eFZQaDhEbjFSUWNhUFhOeTNYZGhKT1FFK1ZiQ0g1NTJmYzRNMk0rVWkxeHVDem5KL2pQd2RVREtpdFJPTXMvY0JCLytkdVRxSzJ0dzdRcGsvSDczLzRhSzFldndmc2ZmWUxZR0R2TVpqTXFxNnBSVzFzSGUzUTBqdnVwcitaUGtpU2NlTnl4YUdsMVlNRzgyWmczWnphaW93OU5hL0xaRjEram9ERDRCT2E5RGRvQWdFc3VPRGZvQ2h0K0w3N3l1cjdVVzJmK1pkNSsyTDREanJiZzB6QWRlOHdpbEphV29ibTVCZlBtemtaY1hLeCt6TzEySTIvWEhtemN2QlZyMXE2SG82ME5kbnMwN3JqbGw1ZzVZeG9BWU03c21jZy9XSUQzLzdjYzZ6WnN4clBQL3h1dnZma3VscDV4S2s0OStjUkJtUkNhaUlKajRBdUJXS01OdjUxMkRxYkVIT3JMMHVCeDRLKzdQOFNlNXZMRHZyNnNxWkExQlpJZ1FoSU1VS0hCbzhvUUljQWtTdEFBdU50ckR5MjlUQjU5Zk1wMG5KWTJCNEJ2OE1pTEIxZEJGQVNja1Q0UFN6TVdvTFN0SGw5VzdqanNNaE9GayswNzgxQmJXNGVUVGxpTUc2NjlHa2FqRVNrcHlhaXVydEdEbVNpS21EUmhQSzYvOWlyWTdZZTZhL3ppbWl1N3ZlN1diZHV4YVhQUGYvQjFOMmdEQU00NGRVbVBnVy9scW0vUjB0cHpiWHhCWVRFS0NvdURIc3RNVDhYYjczMEVBRGozck5QUjF1YkV2MTk2RlFWRlJTZ29MTmFuWUlteTJYRHUwak53L3JsbndSNGQzZUVhRTNMSDRjNDdia0ZKYVJsZWYrczlyTnV3Q2ErODloYmVlZjhqL1BsUHY5T252aUdpd2NYQU44ekdSU1hqbnVubjZsT2VBTURlNW5JOHN2dkRRWnUzN29PU1RYaTk2RHVjbFRFZjErUWVqNzNONWJobit4dVlFWnVGQjJaZGpDWnZHMzYrNFRrQXdHdEgzd3liSVhobjcxbHgyYmhoZ20rbS93SkhOZjU5d0RkeThMOEZhekEzZmh6U3JmRzRZZUlTTkhoYXNhWCs0S0NVblNnY25IL09XWmd3UGhlelowN1g5ODJkUFJOdnZ2SXZ5TElDVlZVUkZSWFZZWHFXdnZqTmJUZjcxamdlSUxPcDU0RWJML3pqU1dnOXJOalRHNk5raEMwcUNoczNmNDlaN2MvZDZYTGl3TUZDSkk5Sndzd1owN0JnM2h3c21EY0hKcE9weDJ0bFpXYmdydjkzQ3dvS2kvSDYyKytpdnI0UjQ4Wm05L2dZSWhvNEJyNWhkSFRTSk53eStiUU9TN0t0cU5pT0Z3NThEVmtiL0pVZURJS3ZyNUU2Z0d2UGljL0IzZFBPZ1VtVTBLYTQ4ZGRkSDhIYlBoZWZXL1hpVHorK2kwZm1YSVpZb3cxM1RUc0gvNWYvRld2NktDSmRmKzNWdVA3YXE3dnNEd3g3Z0c4T3Y4NUxoL1dYeVdRRU1IajkyVHFYM2I5TzcrRTQ2ZmpGT083WVkvVHRtMjY0RmpmKzRwb090Wmo5TVM0bkcvZmVlUWU4WGkvbnNDUWFRcHg4YkpoY012Wm8vSHJxVWozc3lacUtmK3ovRXMvbmZ6a2tZUThBb2lUZm03dERkdmZyY1Vja1RzQTkwOCtGU1pUZ2tOMjRmK2M3K29UTWZsV3VKano0NC90d0toNUlnb2hmVGp3WnkzS1BoeVR3SlVVVTZTVHBVRjFCbE0wMjRMQVhpQU0zaUlZV1A1MkhtQ1NJdUczeTZiZzQrMmo0LzNadDhyYmhEenZld2hlVjI0ZjAzbkZHWDJmd3ZnWStBYjVnK3R0cDU4QW9HT0NRM2JodjU5dlkzMUlaOVB6ODFrcmN1LzBOZllUdW1Sbno4ZVQ4bjJOV0hQdmdFQkVSalNRTWZFTW9TakxqL3BrWFluSHlOSDFma2FNR3YvbmhWZXh1TGh2eSs0K0xUZ1lBVkx1Yk91d1AxbWhpRWlYOGJzYjVlakQxYWdxZTJmYzVXcnhPSkp0anV2MXl5Rzc4YmZkeTFMaDk2MnFtVytOeC84d0xrZHQrYnlJaUlnbzk5dUViSXNubVdQeCs1dm5JdEI1YVRtaHovUUU4dHZ2amZzK3ZOeERSa2dWajI2ZFN5Vyt2b2ZPUHpMVWJyVWkzeHFQYzJhQ2Y3MUZsdmFhdTB0V0VLbGNqN3BwMmRwL3Y5MTdKUmdnUWNFN1dRbnhac1dOWWxvSWpJaUtpdm1IZ0d3SVQ3YW00ZC9wNWlBMllCUG1qc2kxNDZlRHF3eGdmMXo4L1RaNEtTUkNoUXNPK2xnb0FRS1d6RVNvMGlCRHc1UHlyVWV0dWhjVndhQ1RkLyszL0NsNVZ3ZXVGMytGblk0L0I3SDQwemNxYWdqZUwxbUZqM1g2VXR0VU4rdk1oSWlLaWdXUGdHMlJ6NHNiaXJ1bm42UFBicWREd3IveXY4WG5GdG1Fcmc4Vmd4TGtwUndBQXRqVVVvdG5ybTlXL1JYWmhlZWtXbkoyNUVKSmdRS29sdHNQanZKcUMvOHYzclF6d2Jza0dyS2pvMk1md3ptbExrV0ZOUUg1ckpaN2UrM21IWTAxZTMwU3QvbkJKUkVSRUl3Y0QzeUQ2eVpncHVIWHk2ZnBJVmJmcXhkOTJMeC8yT2VxV3BNNkN4ZUFMbkY5MW1pcmxwWUp2c0tabUR6SnRpVEFJQXE2ZnNBUW1zZXZMb01IajZESXZvTGQ5ZmpDMzRrVnhXKzBRbFo2SWlJZ0dHd2R0REpMVDArZmlqaWxuNm1HdjJldkU3M2U4TmVoaDc1WkpwK0hJeElrd0N0MVA2UHBqVXpHY2lnZjdXeXF3dm5aL2wrTUhXcXZ3VGZVdXJLektnNndOZkpKWG91SFFlVzQyLzJvT1JQM1YrYlhEZWY5b05HRU4zeUM0TUhzUkxoMTdhQ0xTYW5jVDd0L3hEaW82elYwM0dCYW5UTVB4S2RQaFZyMTQ0TWYza05mVWRVM05ndFlhZkZ5MkZhMXk4RFV6aWNLUklBZ1FCQUVlcndjV3N5WFV4YUV3NVBGNjlOY1IwV2pEd0hlWVRrK2YyeUhzbGJUVjRmNmQ3K2dqWGdlVHpXQ0MyRDZwaWxrMHdxVjBQOXAzZTJQd0JkaUp3cGtnQ1BCNnZReDhOQ0JjellOR013YSt3ekE5TmhQTHhwK2dieGM2YXZDSEhXK2haWWhxMWdKSC9RSkF0YXNwNkhrVDdLazRQWDF1bjY0cEJXa2F2bVhTYVVnMGQ1MDVQOVVTQndESWlVckdIMmRlR1BSNkQrLzZFRTdGMDZkN0UvV1Z2MVpHRUFRNG5VNUVSMFh6ZzV2NlJkTTBPSjFPR0F3RzF2TFJxTVRBTjBDU1lNQk5rMDdWYTl3cVhZMjRiK2ZiUXhiMkFDREpIS1AvN0pEZDNkNXJibndPNXNibkRQZytVMk16OUhBWFRKUms3blkxaldBQmt1aHdDWUlBVVJRaGlpSmtXVVpMU3d0aVltSjZmeUJSdStibVptaWFwcitPR1Bob3RHSGdHNkJqeGt4R1duc29VcUhoYjd1WDY5T2ZESldVZ0dsVXlwejEzWjZuQWRENk9PT2ZHR1RkamZXMSsvUmwyUUl0VEJ5UGFNbUNSbThiZnFndkNIbzlyeXIzNmI1RWZTVUlBalJOMDBPZndXQkFxNk1WWm9zWlpwTTUxTVdqTU9EeGVPQm9jOEJrTW5VSWV3eDlOSm93OEEzUVQ4Wk0wWC9lV0p1UEE2MVZRMzdQVE51aFZUdUtIZDFQaS9KdThRYThYdlJkbjY3NTJ0RTN3MmJvK0tINVNzRzNRYzk5Zk41VmlKWXNLR3VydzFQN1B1dlQ5WWtHZzc4SnpoLzREQVlER2hzYmtUd21tUi9hMUNOTjA5RFEyS0MvYnZ5Qmo2OGJHbTA0TGNzQXBWdmo5WjhQdEZZT3l6MW54UjlxUmkxd2NPa3lHbDBDbTNVbFNZS21hU2l2S0VkajArQ1BocWZJME5UVWhQS0tjbWlhQmttUzJKeExveHByK0FiQjVKajBJYi9INmVsek1TNHFXZC9lenhVdGFCVHhmMEQ3YS9nQzl6c2NEamlkVHBqTlpwaE1KbGpNRmtnUzM5cEdJMW1XNFhLNzRQVjQ0WEs3b0tvcUpFblN2MWpEUjZNWjN4VUhhSDlMaFY3THR6QmhQRzZaZEJvK0tOMkVra0ZjUjlZa1NwaGtUOE9wYVhOd3pKakordjRhZHpQeVc3cXZWUlNFNEgzemlNSlpZT2dMM0NlS0loUkZnZFBwaE1QaGdLWnAraGVOSG9FanVmMS9HSmhNSnIwcGwyR1BSanNHdmdGNnYyUVRqaDR6V1YveDR2aVU2VGcrWlRvY3NodTE3bWE0VkM4MHpUZDRRdE0wYU5DZzZqOERvaURBQUJFR1FZUkJiUDh1aUJBRkVaSWd3bUl3SWRabzZ4TGJOQUF2SEZqWjQ1Q01DN0tPd2dWWlJ3M1JNeWNLSGYrSHVmL253R1plZzhFQVZWVzdoRDBHdjhnV0dONkN2U2I4My8zN0dmWm90R0xnRzZEaXRsbzhzUE05M0RibGRDU1lEczFaRnlXWkVTV05HWko3dHNvdVBKLy9KVGJWNVEvSjlhZkdaT0FQTXkvbzlyaC96ZDJwc1psNDQ1aGJ1ejN2bVgyZlkyM04za0V2SHhGd0tQVDVSKzZxcXFwdit3TWZ3S0EzMmdTT3ZQVUh1OEErZTZ6Wm85R09nZTh3N0d3cXhvMmJYOERSU1pNd1B5RVhPZEhKU0RMYllSR05oMzF0RFlCYjhhTEI2MENSb3diYkdncnhUZld1SGxmWDhOdFVsNDkxdGZ2NmRKOGJKeTZCdWIyOEJrSHNVOWxGQ0QyZXg3bjRhS2dGZnJnSEJrRFc3bzFPd1dyNU9vYzhoajBhN1JqNERwTkhsYkc2ZWhkV1YrL1M5NGtRWUJDNkRvRFdPdjBVK0ZHazEwcjBlUWE5N2hVNWF2Rk5RSGw2Y3QyRUUvV2Z5NXoxZUhiL2lzTzhPN0MzdWV5d3IwSFVtODRmOGdCWXV6ZktCUXQzREhwRVBvTEw3UXJMZDhaTE5qNGQ2aUtNT0ZFR00wUkJoRnYxd2pPS0owQis4OGliUTEwRUNpR0d2ZEdOQVk4b09OYndSUkNINGc1MUVZaENqaC80UkVSZGNlSmxJaUlpb2dqSHdFZEVSRVFVNFJqNGlJaUlpQ0ljQXg4UkVSRlJoR1BnSXlJaUlvcHdESHhFUkVSRUVZNkJqNGlJaUNqQ01mQVJFUkVSUlRnR1BpSWlJcUlJeDhCSFJFUkVGT0VZK0lpSWlJZ2lYTmdHdmxpakxkUkZvQkdJcndzaUlxS3V3amJ3alkxS0NuVVJhQVRpNjRLSWlLaXJzQTE4T2RZeG9TNENqVUI4WFJBUkVYVVZ0b0h2dURGVElRbGhXM3dhQWdaQnhQSEowMEpkRENJaW9oRW5iQk5UdWpVZTU2UXZESFV4YUFTNU1QTklwRm5pUWwwTUlpS2lFU2RzQXg4QW5KMCtueC93QkFESXNTVmhhZHE4VUJlRGlJaG9SQXJyd0djVURmakZ1T05EWFF3S01RRUNyczg5Q1NLYitJbUlpSUlTWEc2WEZ1cENIQzVaVS9GTzZRWXNMOThLRldIL2RLaVBSQWc0STIwdUxzNWF4UDZjUkVSRVBZaUl3T2RYNHF6RDlzWmk3R3N0eC82V0tqUjRIYUV1RWcyeWVHTVVKdHBUTURFNkhYUGlzcEZsVFF4MWtZaUlpRWE4aUFwOE5EaGNUaGNPSER3SVRmTzlOSXhHSThhUHo0VWtTU0V1R1JFUkVRMEUyOEdvQzR2Vmd1eXgyZnEyMSt2RndZTUZrR1U1aEtVaUlpS2lnV0xnbzZEczBkRVltMzBvOUhrOEhodzhXQUJGVVVKWUtpSWlJaG9JQmo3cWxqM0dqdXlzTEgzYkgvcFVSUTFocVlpSWlLaS9HUGlvUnpHeE1jak15dFMzM1c0M0RoWXc5QkVSRVlVVEJqN3FWVnhzYklmUTUzSzVjTENBemJ0RVJFVGhnb0dQK2lRdU5oYnA2V242dHN2bFFrRmhJV3Y2aUlpSXdnQURIL1ZaUWtJQzBnSkRuOU9GL1B4OGVMM2VFSmFLaUlpSWVzUEFSLzJTbUpDQTFOUlVmZHZqOVNJLy93QmNUbGNJUzBWRVJFUTk0Y1RMTkNBTmpZMG9LeTNUdHdWQlFQYlliTmlqbzBOWUtpSWlJZ3FHZ1k4R3JLVzFGY1ZGeGZxS0hBQ1FrWm1CK0xpNEVKYUtpSWlJT21QZ284UGljcnB3c0xEak5DMUpZNUtRbXBJU3dsSVJFUkZSSUFZK09td2Vqd2NGQllVZEJtL0V4TmlSbFpVRlFSQkNXRElpSWlJQ0dQaG9rQ2lLZ29LQ1FyaGNod1p2V0t3VzVJd2RDMG1TUWxneUlpSWlZdUNqUWFPcUtvcUtpdUZ3T1BSOW9rRkVWbFlXQjNNUUVSR0ZFQU1mRGJxS3lrclUxZFoxMk1kK2ZVUkVSS0hEd0VkRG9ybWxCYVVscFZEVlE0TTVyRllyeHVhTWhXUXdoTEJrUkVSRW93OERIdzBacjllTHdzSWl1TjF1ZlovQllNRFlzZG13Mld3aExCa1JFZEhvd3NCSFEwclZOSlNXbEtDNXVhWEQvcFRrWkl4SkhoT2lVaEVSRVkwdURIdzBMT3JyNjFGUlVkbGhrbWFyMVlxczdDeVlqTVlRbG95SWlDanljUzFkR2hZSkNRa1lQejRYWnJOWjMrZDBPckYvMzM3VTF0U0dzR1JFUkpHbnVyb2F1M2Z2aHFJb29TNUt5TlRYMTNmb1J6N2FzWWFQaHBXbWFhaXNxdW95aXRkaU5pTXpLeE1XaXlWRUpTTWlpaHovZlA2ZitPeXp6L0RTeXk4aGJwQ1d1L3pmLy82SERlczM0S1pmM1lTc3JDd0F2bEQxM0xQUDRkaWZIb3ZGaXhmMys1cXFxc0xqOGNEdGRzUHRkc1BwZEtLeG9SRU5qUTFvYkd4RVEzMzc5OFlHVEpreUJaZGVlbW1mcnJ0Ly8zNzg5cTdmNHNLTExzUWxsMXpTNzNKRklzNklTOE5LRUFTa3BhWWlMallXeGNVbCt1b2NMcmNiK2ZrSGtEUW1DU25KeVZ5aGc0aG9nTnJhMnJCcTFTcklzb3hybDEzYjc4ZGZkdmxsT1BmY2M3dnMvK3JMcjFCWFY0ZVVnQ20yWEU0WE5tellnTnpjM0Q1ZGUrdjNXL0hFRTAvb0FVK1c1UjdQTnhxTnNOdnRpSTZPeGtIandUNC9od2tUSm1EUzVFbDQ0L1Uzc0dEQkFreVlNS0hQajQxVURId1VFbGFyRlJNblRrQkZSU1VhR2hyMC9iVTF0V2h1YWtaMlZoWXNWdGIyVWY4RjloT2wwWWQvTEFMTGx5K0h3K0hBUGZmZWc5alkySDQvUGprNXVjdSsvZnYzbzdDd0VPZWNjdzVNSmxPZnJyTnUzVHBNbVRJRkNRa0orajYzeDQzNitucWNmZmJaU0VsTmdkbGtodGxpaHNWaWdjVnNnZGxpaHRWcVJYUjBOT3gyZTRkdVFKMjF0TFJnK1VmTGUzd2UrZnZ6c1dybEttemF1Q25vT1l1UFc0eU1qSXcrUFo5d3g4QkhJU09LSWpJeTBoRWJHNE9Ta2xLOXI0bkg0MEgrZ1FOSVRFeEVTbW9LUkw2QlV3OENBNTcvWjRhKzBVa1FCR2lhMWlIMGpiWUFXRmRYaC9mZWZROG5MVGtKcWFtcDhIZzgvWHI4bENsVGd1NS8vNzMzSVlvaXpscDZWcCt1cy9YN3JYajRMdzhqTnpjWFR6ejVSSmZqUzA1ZWdweWNuSDZWcmJPVzVoYTgvdnJya0NTcHh5VThWNnhZMGUyeHlaTW5NL0FSRFpmbzZHaE1tandKMVZYVnFLczcxTGV2cnE0T1RVMU5TRTN6TlFFVEJRb01kNTIvT3A5RGthMXp3QXY4Q25aT0pIdjJtV2VoS0FvdXYveHkzUGVIKzFCWldkbXZ4Ny85enRzUXhZN2pPU3ZLSzdCMjdWb2NkOXh4SFpwenUxTlNVb0pISG5rRWtpVGhWemYvcWwvM0g1NFdvRHNBQUNBQVNVUkJWSWpMTHI4TUYxNTQ0WkRmSjl3eDhOR0lZQkJGcEtXbElpRWhIcVdsWlhBNm5RQUFXWlpSV2xLS211b2FaR1Jtd0dhMWhyaWtOQkw0ZzUycXFyNGFIUWd3U0FhSWdnaEprcnA4WU5Ib29Lb3FaRm1HcXFsUVpBVXFWQWlDb0w4ZUlqMzBmZkRCQjlpMGFSTnV2ZlZXSkNZbTRwbG5ueG1VNjc3MDBrdFFWUlVUSjA3czlkeXF5aXJjZDk5OWNEcWQrTzNkdisyMjc5enVYYnU3RE43cnpiVHAwMkR0eDJmQTZ0V3JFUjBWalFVTEYzVFlYMVpXaHRUVVZCaEcyYXBQREh3MG9wak5ab3dmbjR1bXBpYVVsMWZvemJ4dXR4c0hEeHhFak4yTzFMVFVQdmNob2NqakQzcitMNVBKQkl1Wi9UM0oxMDFFZjI4d0F5NlhDeDZ2QjVxbVFSUkZpS0lZMGFGdjh1VEpPR25KU2RpeVpRdisrYzkvOXV1eFNVbEplUDZmejNmWnYzUG5UcXhkdTdaUDF5Z3NMTVFmZnY4SDFOZlg0N2JiYjhQUlJ4L2Q3Ym5QUHZ0c3Y4b0hBTTg4KzB5M3pjQjc5KzdGNmxXcmNkMzExK24veHErODhnb3lNaks2Qkw1NzdyNEhNVEV4ZVBxWnAvdGRobkRHd0VjalVteHNMS0x0OWk3TnZNMHRMV2hwYVVGQ1FnSlNVbElnR2xpVE01b0VoajFvUUpRdGF0VDlsVTU5WjdGWUlCa2x1Snd1ZlQ2MlNBNTkwNlpOdzdScDAxQmNYSXh4dWVPdzh1dVZ1UG5tbXp1OFQyN2Z2aDFydmwyRGE2KzlWaDhZOStIL1BrUitmbjZYNjNtOVh2emp1WDlBRk1WZTU3UGJ0MjhmUHZyb0l6aWRUdnptenQvME9rWEwvZmZmRHcwYS9uai9IM0hWMVZmaG1LT1A2ZmJjaHg1NkNGVlZWUmd6cHZ2Vm1RN2tIOER5NWN1eCtMakZlai9FYVZPbllmMzY5ZkI2dlRDMlQvQmZYRnlNdXJvNkxEcDZVWS9saTBUOHRLUVJ5OS9NTzJuU1JNVFk3ZnArRFVCZGZUMzI3dHVIbXVvYVRxdzVTZ1EyNHlxS0FxdlZ5ckJIdlpJTUVxeFdLeFJGMGJzQVJIcmZ6dXpzYk15ZE94ZFZWVlZZODkwYVRKOCtIZE9uVDhlNGNlUHc5ZGRmdzJLeFlNYk1HZnIraE1TRW9OZDUrYVdYVVZ4YzNLZitjVnUyYklFZ0NQampILy9ZWTlqenQ5cWtwcVZpNGNLRnlNakl3T1pObTVHZWtSNzB5OUhtUUZGUkVVNDg2VVJFUlVVRnZhWWdDSG90M3ZwMTYvWDlVNlpNZ2R2dHh0NjllL1Y5MjdkdEJ3QXNYTEN3MStjVWFSajRhTVF6bVV6SUhwdU44ZU56TzB6Vm9pZ0txcXFyc1dmdlh0VFcxREw0UmJET1ljOXNNalBzVVo4WkRBYVlUS1pSRWZyMjdkdUh2THc4eUxLTXhZc1hvN21wR1hsNWVjakx5OFBUVHoyTitycDZuSGYrZWNqUHowZGVYdDcvYisrK3c2T3UwcitQdjZlWHpFd3FBUkpLVmhFSWtFQW8wa1JCbDEwUUVFVWhyTHJpNHE2dXVtdjlQYXV1c0xwV2R0ZUNIVUVSVVJCcGdvZ0swaXowSWtWQTZVVktFa2dtVEthMzU0OUpob1NaaEFRU0lKUDdkVjFlTWQ4Mlo1SWg4NW56UGVjK0hEaHdBSlZTRmZIMzArVnlzV0RCQXE2NzdqcDZYeFc5OXkzdmVCN3ZUSGdIZ0pZdFd6SisvSGc2NVhTcXNuMU9SMmg4dHRGb0JHRFE0RUhzMkxHREh6ZjlHUFg0S1ZPbW9ORm9HSGJUc0loOUxyY0xBSVBlUUdwcUtoa1pHYXhlZlRyd1piYkxCR0RuenAzaGJSczJiRUN2MTVPVm5WVmxPMk9SM05JVjlZYkJZS0RWNVpkejZwU040OGVPNFNrdDJoendCemllbDBkQlFRR3BxYWtrSmlYS29QMFlWQmI0RkFwRmxiVzVoSWhHcjlQajlYckRyNkZZdmEzNzB2OWVvckN3c01LMnRXdlg0dlY2MGV2MXFGUXFYaHYvV25oZlZsWVdHUmtaRWVWYjlIbzlRNGNPSlhka0xubDVlUlgydVZ3dTVzK2Z6OHhQWitKMnV3SG8zYnMzalp1Y2ZRYXZ3K2tBQ1BmV0RSdzRrTS9tZnNha1NaTjQ3ZlhYd3JkZUlUVHBZc3ZtTGVUbTVrYTlkdG5rUG9NeE5KR2pXN2R1ekpvMWk2TkhqNUtXbGthTEZpMVFxVlRzM3JVYkNJMEYzN3AxSzkyNmRXdVE0OEFsOElsNngySXhZemFiS0N3cUl2OTRIdjdTVDZiK1FJQmp4NCtUbDU5UGNuSVN5U2twcUtVWEtDYVU3K0hUNi9VeCsyWXQ2bzVDb1VDbjFlRnl1MUFxbFJIMSttTEZ4RWtUSTdZdCtXWUo0OGVQWjhxSFV6Q1pUQkg3Wjg2Y0dRNVA1WTIrYTNURXRtWExsakg1L2NsWXJWYTZkT25Dd09zSDh0eXp6MVc3ZlFYNUJlaDB1dkNITm8xR3cxL3YvU3ZQUHZNc0V5ZE81UDc3N3dkQ1krM2VmQ00wU1dORTdvaW8xN0xaYkFEaDU5U3BVeWRtelpyRnhnMGJTYnNoRFkxR1EzcDZlbmg4NHRhdFcvRjZ2ZlRvMmFQYTdZMGxFdmhFdmFSUUtFaE9TaUl4SVlHaUlpc0ZCUVhoSlhvQ2dRQUZCU2M0Y2VJazhSWUxLWTFTWkkzZWVxeDh2YjFBSUlCS0tTRmVuSnV5eVFmbFgxT3hGdnJXckZuRHE2KzhXbUZiMlJLV28vODB1c0x6VlNxVmZETGpFK0l0OFhpOVhsd3UxMW4vVmlZbEpwR1ltTWlqano1S1R1Y2NqaDQ1V3VYeEgzLzBNVG1kYzJqZnZqMEFlL2Z0alZpR3JYdjM3Z3dlTXBndkZueEJTa29LZmZyMFlleVlzYWhVS3A3NDV4T1Y5dWdmT25RSWdHYnB6UUJvbTlrV2pVYkRwazJid2dXaU16SXkrTzY3NzdCYXJheGN1UksxV2szMzd0MnJiSE9za3NBbjZqV2xVa2x5Y2hKSlNZa1VGeGRUa0YrQXUvVFdSREFZeEZwY2pMVzRtRGlqa1pSR0taakxUZjRROVVmNTJia3lkaytjSzdWYUhYNGR4ZXBzM2ZidDIvUGM4eFY3M05hdlc4LzA2ZE1aTzNaczFDVXJVMUpTQURoeDRnUkZoVVhNbnorZkJ4OTZNT3JmeTA0NW5XcFV6bVRldkhucy9Ia256ei8vUElGQWdQMzc5dE8zWDkrSTQrNisrMjZzUlZZK212b1JjMmJQSVJnTTh1eHp6MWE1Q3NiQkF3Y3hHQXcwVFdzS2hNcDZ0VzNibG0zYnR1SHorVkNyMVF5N2VSakRSd3pIYkRhemRzMWFjbkp5S3AzOEVlc2s4SW1Zb0ZBb1NFaElJQ0VoQWRzcEcvbjUrVGhkcnZCK3U4T0IvZUFodEZvdEtTbkpKQ1FreURpL2VxYnN0bTRzdmttTEM2TnM2YlZZbmJEaGREb0pCQUlSYStHV0JiZEdqUnFGeDd1VktTNHVwbG16VUEvWndZTUhjYmxjckZtemhnZDU4THpiWTdWYWNibGM0ZFU1Tm03Y1NFbEpDZG5aMlJISCt2MSttallOQlRlSHcwSHo1czJyL0hEbjlYclp0R2tUcmR1MHJ2QTM0WTVSZDJBeW1jSkxyWlVWZnQ2d2ZnTTJtNDFyK2xaZExpYVdTZUFUTWNkc01XTzJtTEU3SEJUa0YxQlNVaExlNS9GNE9IcjBHTWVQNXhFZkgwOVNVbUtOS3JlTGkwUFd5QlcxSlpaZlN4TW5UdVNieGQ5VXV2L1BmLzV6MU8zVHBrOGpOVFdWOWV2WGs5b29sZmo0K0dyZkRWRnJRakhDYnJkSDdOdTlPelJab2tXTEZnQXNYclFZaThWQ3QyNm5TNkw0L1g2V0wxdk9Kek0rSWU5NEhsblpXZlRvMFlQcDA2Yno4RU1QYytXVlZ6Smt5QkE2ZHVwWTRVUDZ1blhyc05sc1hIdnR0UlVlTXpNek0ybzdseTFiaHNGZ29FZVBoamwrRHlUd2lSZ1daelFTbDlFU3Q5dE5mbjQreGNXbnd2c0NnUUJGUlVVVUZSV2gxV3BKU2t3a0lTbFJKbmxjd21LNVowWmNPTEg4T2hvOWVqUzMzbnByeFBhVksxZnkzcVQzZVB1ZHQ2Tit3RFdielF3Yk5veUpFeWRpTnB2RDQrMnFJeVVsQll2RndxSkZpMUFxbGNTWlFyZExQVzRQUzVjdVJhRlEwS1ZMRjdaczNzTHExYXNaTm13WUdvMkdmZnYyOGNQM1A3Qmt5UklLQ3d0SlNFamcvdnZ2WjhEQUFTZ1VDcTY2NmlxbVRadkdrbStXc0c3ZE9pd1dDMTI2ZEtGTm16YjA3TldUS1I5TUlTNHVqdDY5ZXpOKy9IaStYZkZ0bGUwc0c4ZjRoNUYvcUxBOWQyUXVJMGVPclBienJjOGs4SW1ZcDlQcGFONjhPVTJiK2lncXNsSllXQmoreHcraFhyL2plWGtjejh2RFpES1JsSmlJMldLV1c0ZVhpRmg5Y3hZWFg2d05FVENielZGNzVreHhvVm1zU1VsSlVXZnBRcWdlbnRQbFpPdldyZnp4amo5Vyt6R1ZTaVdQUGZZWUgzendBWXNYTHc0WFZsWW9GS1NrcEREcXpsRTBiOTZjZWZQbWtaeWNUTzdJWEdiT25NblVENmNDa05vNGxkRjNqV2Jnd0lFVndtaHljaklQUFBBQXVTTnlXYmh3SWN1V0xXUDU4dVVVRkJUUXVrMXI4dlB6dWUrKys5RHI5ZlRxMWF2S3NYNVZhZGV1M1RtZFZ4OHBYRzZYL0RVVkRZN2RidWRrWVNHMlU3YW9nVUtwVXBJUW4wQlNZbUxVUWM3aXdpa2JaTy8xZXZGNFBLUTJTajM3U1VKVUlyOGdINjFXaTBhakNhK3ZLK3FleStWaS8vNzlaR1ptNHZWNm1UNXRPams1T1hUSTZsQ3QzMEVnRUdEYjFtMmtwYWZScUZFanRtemVRbmJIN0pnSzdIVk5BcDlvMEFMK0FFWFdJb29LaTNDVkZoQTlrMWFyeFdJeEV4OGZMK1A5TGdJSmZLSTJTZUFURFpVRVBpRkt1Wnd1VGhZV1VseGNYT2t5YldxMUdvdlpqQ1VobnJpNE9PU3paZDJUd0NkcWt3USswVkJKNEJQaURNRmdrQkpiQ2RaaUt6WmJTYVhoVDZWU1lUS2JTTERFRTJlS2t6ZU9PaUtCVDlRbUNYeWlvWkpKRzBLY1FhRlFoRXU3QklOQlNrcEtzRnFMS2JIWndzdTRRYWljUUxHMW1HSnJNUXFGQXFQUmlObGt3bVF5eWJnL2NkNXFZMEtCM2U3QTZYS1JFRzhKMXlXcmpNL253K0Z3b3ROcFphMWlJV0tRYXN6WU1VOWY3RVlJY2FsU0tCVG9kRHJpNHkya3BLUmdqRE9pUUlISDY0bVk3T0gxZWlteDJ5a3NLdUxFeVpNNFNvdWdxbFFxV1IzaVBKUmZSOWZ2OTErVUt2bmYvYkNLLzd6OE9xZHNOckxhVjV6VnQvRHJiNWc3N3d2TVpqTk5HdGVzOTlIcGRMTC80Q0dTazVJcWJGKzNZUlBQalh1Wjl1MHlTVXlJajNydXRwOTJVRkppSnlreG9kTHJmekIxR2krLzloWTVuYkpvVkxxYVFtVldyOTNBL3ozeEwveitBSjJ5TzlUb2VkU1UyKzJtc01qS2tXUEgyTHYzQUQvdDJJblA3eU1sT2JsT0h4ZkE3ckNILzAwcUZBb1o5QzhhRE9uaEU2S2FGQW9GWnBNSnM4a0VwT053T3JHZE9vV3RwQVNYMDFYaDJJQS9nTzJVRGR1cDBPTGVHbzBHVTF3Y1pyT1pPTE1KbGR4R3FsZVdmL3NEUjQ0ZXczbkc3eGxnejU1OXJGNjduczQ1MlVEMTY1Y0ZBa0grK2Evbk9ITHNPQzgrTTViTEw4czR2VE1JeDQ3bjhlb2I3L0R5dUdmUWFEUVZ6ajF4c3BEL3ZQSTZUcWVMWjhZK1R2dDJiV3Y4bkhiOC9Bc2V0NGQybVczUmFqVm5QK0VNNjladll2ZmV2Zmo5Z1hBWTl3Y0MrSHcrM0c0M0hvKzM5S3NIcDh1TjNXNFByWGhqZDRSTGQ1U1gxVDZUNTU1K3NzYnRFRUpVandRK0ljNlIwV0RBYUREUXVISGpVTUFyS2NGbXMxRmlzK0U3NHczTjYvVlNaTFZTWkxVQ29abS9Sb01CWTV3Um84R0l6cUNYQ1NDWHFDS3JsYzFidDZGUUtMaCtRUDhhbisvMys2UDI4Q3FWQ2tiY2NoUGpYaHJQYytOZTRwWC9Qa2RpUXFpMzdzcHVuZWwzelZVcy8vWUhwczJZeloxL1BGMHMxdVB4OEorWFhzTm1LNkZyNTA1a3RtMTlUczlyM3VkZnNuYjlScDRlOHhnNUhiTnFmUDdhRFJ0WnNpeDZzVnVsVW9GR28wV2pVYVBWYU5Cb05PajFlaElTNG9rekdqRWFqYUhYdjlGQVhKd1JnOEdBS2NiWE4vWDVmQlFVbk1EcGNPQnl1eXNkR3l6cWp3NGRxdjhCNzFJZ2dVK0lXcUJVS1ltUHR4QWZid0ZDTmFmc0pYWk8yV3c0SEk2STI3OGVqd2VQeDRPMXVCZ0k5UjdxOWZyUUc2SFJpTkZvaU9qVkVSZkgxNHVYRWdnRTZkNnRTNDF2MmZyOWZwNSsvcitrTlduQ1hYZmVIdEdUMXJON1YyNFlOSURQRjM3TmYxNStuUmYrUFNZOGlXRDBIYmV4ZnVPUHpGdndKZGYxdTVybXpkSUpCSUs4OHZyYjdOcXpsOWF0THVjZmovejluQ1lkQkFKQnR1LzhHYTFXUS92TW12Y09sdmZ3Mys4bHEwTW1XazFvSW9SV3E2blFwbTAvN2VETkNlL1JxMGMzUmc0ZmRsNlBWVjlaclZhT0hqMUdJQkJBcjllVG1KaUlVaVc5L09MQ2tzQW5SQjNRNi9YbzlYcVNVNUlKQm9NNG5VNGNEbWZvdHBiZEh2SHB2dXdZcDlQSnlaTW5nVkNJMU90QzE5RWJRbDkxT3AzY0RyNkFYQzQzQzc4S3JVMDY0dWFoTlQ3LzNmYy9aT3UyN2V6OGVSZS83OStQeTM2VEVYSE1IYmZsc21mdmZnWU43RjhoS0Zrc1p1Ni81eTdpNHVKbzNpeTBpb0JTcVNDdGFWUFMwNXJ5cjMvK3YycFBydmhzL2tLMmJ0dkJ5T0UzQWJCOTU4K1VsTmpwM0NuN25HN25scGVZRUI4eEJyRThsOXZOOGJ5S1N4czJKRmFybFY5L1BVSmNYQnpwNldsb3RkcUwzU1RSUUVuZ0U2S09sYzNnTlJxTnBLU0VCcVc3UFI2Y0RnZjJFanNPcHhOM2xLTFBBWDhBaDhPQncrR29zRjJ0Vm1QUTY5SHFkUmdOQm5RNkhUcWRUZ2FmMTRGdmxpN0hWbEpDNTV5T3RMcjhzaHFkdTJEaDF5ejZaaGtBOTk5elY0V3c5OGJia3lvVStrNUtTbVQxMmcyc1hyc2g2clVXTDFsZTRmdW1UUm96NGIwcEZiWmQyN2NQWFhJNkFyQnN4ZmVrcHpVTjc5dSs0MmMyYmQ1Q245NDlTRTlyeXNyVmF3SElMempCLzE1OUU0Q1RKd3VCMElTUi9JSVRFVzI0b3RWbDNEamsrcWp0Yzd2ZEJDcFpBcy9qQ1MxajZQUDdjYm9peDBDV1VaWk9rSW9sUHArUG8wZVBZVEtaeU1ob2ViR2JJeG80Q1h4Q1hBUTZyUmFkVmt0QzZaaXRnRCtBM1JFYTFPNndPM0E2blpXdUlldnorYkNWbEVCSkNTZlB1S1pXcDBPbkR3WEFzdS9WTWtQNG5OZ2REbWJOL1J5QTdBNDFXMjl6OWRyMVRKNDZEWURodzRiUzc1cXJLdXhmdFhZZERvZXpkaHBhcWszclZuVEo2VWd3R0dUaTVLbDB5dTRRbnVHYmU4dU5USjQ2blErbVR1Y2ZqL3lkNzM1WUJjRFJZOGM0ZXV3WUFHVXZ0MStQSEExdks4L3Y5MEVsZ2UvaGY0emh5TkhJYzhwYnZHUjVSSEF0THo3ZXd0VDMzajdyODZ4UGlncUxJQmlrV2ZObUY3c3BRa2pnRStKU29GUXBJeFkrZDd2ZHVGMXVuQzVuNlZjWFhxKzMwbXU0UFI3Y0hnODJtNjNpdFpWS3RGcE5LQXhxdGVqMWVyUmFMVnF0VnNyRlZPSFRXWjlSZktybXR5R1hMUHVXdDk1OWowQWd5S0FCL2JuOUQ4T2pIaGR2c2ZEdVc2K2Niek5aL00weUprK2RIdjcrZUY0K1RxZVRqSll0S0M0ZEkzckZGWmZUdStlVnJGbTNrWmx6NW1PM08ralR1eWYvOTlEOTRmTldybDdIZjE5NW5XRkRCelBxOXBFMWFrT2YzajBvc2haSDNWZHc0aVNiZnR4QzgyYnB0TXRzVStrMTRvekdHajFtZldCM09qREVHZVZEbDdna1NPQVQ0aEpWZHF2V1Vqb1JCRUtyVHJqZGJsd3VGeTZuQzVmTGhkUGxxbkxHWHlBUXdPVnk0M0pGM2paV0tCUm8xR28wR2cxcWpRYU5WaE9lVmFuVmFGRnIxQTB5RkI0NWVvd3Z2bHBjNC9QbXp2K0NEeitlQWNDQS90ZnhsOUYzVkg2d0FnejY4eS9RZldaQjViMzc5Z09RMGJJNVc3YWVEbUYvdkRXWDRjTnU1T1hYM2dMZ2hzRUR6dnV4eS94aHhNMlY3bHUvOFVjMi9iaUZyUGFaM1BQbk8ydnRNZXNEaDkxQllsTGl4VzZHRUlBRVBpSHFGYVZTaWNGZ3dHQXdRTG4zRWIvZmo2ZTBoOC90Y29YLzMrdnhScTE1VmlZWURPTHhldkZVMFhNSW9GSXFVYW5WS0ZWSzFFb1ZTclVLbFZLRlNxVkVyVktqVkt2S2JWZWlVQ2pDeTFZcEZJcDZGUm9EZ1FEajMzdzNWT1RaYU1SK3hoakt5aXhZdUloRGgzOEZZTVROTjNMYnlGdXFkZDd1UGZ1WU0yOUJqZHQ1YmQ4K1hObTFjOFQySFR0L0FhQjFxOHZac3ZXbjhQYW1UUnJ6M1Erck9QenJFVHEwejZSMXE4dHIvSmlpWmdLQkFDcGwvWG50aTlnbWdVK0lHS0JTcVU0SHdmaUtLek5VQ0lOdU54NjNPeFFHM1o0S1M4VlZ4UjhJNFBkNGFxV2Q1Y05nZFVxS2xLMmw2L1A1OEhxOWRiNlc3cXk1ODltMWV3L04wdFBvMnJrVDh4WjhXYTN6RGgzK0ZiVmF6Vi8vZkNmOXIrdGI1YkVUMzNvMS9QOG5Dd3RadlhaOWpkdlpwblVyQVBwZjE0OCt2WHVpTCswdDNMWjlKeWtweVNSRjZWa3ltVXdrSmlSd2EyNzF3bWlWU3NmOGxVMFdXcmJpKzRpSkpFQzQ5M25Sa3VVc1hmRjkxRXM5OWVRL2FGL0Y3VjRoeFBtVHdDZEVqS3NRQnM4UURBYnhlcjE0UzhPVXorUEY0L0dFdi9kNFBMVmFJTGFxM3NiS2xBOTh2clAwUko0dmg4UEpwN1Bub1ZRcWVPQyt1MW0vOGNkS2p3MEdnM3l6ZEFWck4yd0VJQ1VsbWNjZmZaQXJXcDE5Tm05b3RaYVFLN3QyWnNaSDc1MzFuRzNiZGpCNTZqU09IYzhqUGEwcFdhVVRTYlJhVFlYU0tpT0hEOE51dDBlOVJ1ZE8yYnoxMm45clpieWN6KzhEUUsxUmg3OTN1OTIwYU42TUprMnFGOG9QSER4TWZuN0JCUzFDZkxpMEYvWkNLYkdYa0VxakMvcVlRa1FqZ1UrSUJreWhVSVFuY0ZURjcvZmo4L3NKK1AyaEpiVDhBZngrSHdGL0FLL2ZSOERueHg4SWJRLzQvUVJLMTc0TkJBTGhkWERyQTZQUlFJZjJtV1IzYUVlYjFxMHFEWHo3RHh6aW5VbVQrV1hYbnZDMjNGdHVyRmJZTzVOU3FheHlMTi94dkh3K21EcWROZXMyWURBWXVQT1BmMkRJOVFOUXE2UGZLdXpkODhvcUgrL0kwV044OS8ycWlPM0hqdWNCc0hYYmR0Nzc0S09JL1RjTUhraHFvOVByOFhxOW9jQ25QYU5BZVAvcituTERvTlBqQTh0bWxldDF1b2dQSGUrK040VXZGeTJwc3IyMVRhdlRvVlFvVUNnVmdJSzZyR2Jrc0R1azdwNjRaRWpnRTBLY1ZkbGk4K2NqR0F5R2dxRGZId3FDZ1NDQllJRG94V2RPS3d1T1hxOFhyNmR1ZS9nQTdybHJGR2xObTBUZGQvalhJOHlZOVJrL3JGb0RRR3BxSXd4NlBRY1BIYTZUdG56MitVSSsvbVFXUHArUGEvdjJZZFJ0STBsSWlELzdpVlU0ZlBnSUM3NWNWT24rUGZ2MnM2ZDA0a2Q1ZlhyM3JCRDRTa3A3RWVQT3NpVGFqcDIvTVBhWkZ4azBvRDkzM3pYcUhGdGRleHFuTmtLckRhMEtVdDFoQmVmcXA1KzJvOVZJNEJPWEJnbDhRb2dMUXFGUW9GSW9hcnhTU1BuQTUxR2YvempDc3lsZnNMaThiVC90WU93ekx4SU1CakdiVFl5NCtVYXUvLzF2ZVd2Qyt6VUtmQjZQRjMrZ2VyZTJWNjlkajgvbjQvSC9lNGhPSFRzQVZGbThXS2ZWb1ZSVzNXVjE5VlU5NmRZbEoyTDd1bzJiZU9QdFNRd2UrRHR5YjdrcFluOWNYTVhid0tkS1M5WllMT2FJWThzcjY5MnR5MkFsaERnN0NYeENDRkVOSGRwbjBxMXJEaTJhTmVQbUc0ZGdORWFPaWF6TWhFa2ZvTlBwR0h6OTczbjk3WWxzM2JhOVJvODk3cVh4MVRydTVYSFBuSFZGRUUxcDJaMHpHZlNoNTZQVmFzOGE0aUMwU29mUmFEanJlRUI3YVlIcFdGdEZRNGo2UmdLZkVFSlVnMEtoNE1sL1BISk81KzdadDUvZGUvYlJ2bDFic3RxM3cySStlNkFDMkxMdEoyeTJFcnAyNllSZWQvYWFmYVp5azBIcVVtR1JGYnZkd2VXWFJhNE5mS1lUcFd0REp5ZFh2dDZ1RUtMdVNlQVRRb2c2VnJaT2JVcEtjdFRhZVpWNWZNd3o3UHhsRi9lTUhrVnE2cVV6MDNQUG5uMEFGZFlIcnN4UDIzY0NvVnZpMlIzYTBTdzlyVTdiSm9TSVRnS2ZFRUtjajdJaGM1WE1QckU3SEJRV1dRRklheEo5TWtoOXMybkxWb0FLUzZWMTdwak5tTWNmcFVXNWRXTTNiTnJNdWcyYlVDcVZyRnF6amxWcjFwSFRNWXNiQmcwZ3AxTTJBMy8vV3pybmRDU2pSZk1ML2h5RWFHZ2s4QWtoeEhtSXQ0U1d2dnQ1MTI1Kzk5dCtFZnRYZkxjU2dMU21UZERyNi84NE5wL1B4OHJWYTFFcUZYVHVtQjNlbnBLU1RFcEtNaENhV0RKL3daZk1tanNmbFVyRnY4YzhodC92Wjg3OEwvaHh5elorM0xLTjlMU20zSGpEOWZTNytxcW9Zd3FGRUxWTEFwOFFRcHlIanRrZCtPenpoU3hkL2gyN2R1OGxNVEVodksra3hNNisvUWVBMEZKb05lSHorY2t2T0FFUVhrWGpmRTJlT2gxWEpiTjhqK2ZsQS9EamxxMlZMaWZYcDNkUGZ2MzFDS2RPMmVpYzA3RkNpUmkzMjgzMkhUK3pkdjBtdmwrNUdydkRnZGxzNHBFSDdnc1hpZTdVTVlzOSsvWXpkOTRDVnExWnoxc1QzbWZhak5uY01HZ0FBMzUzWGEwVWhCWkNSQ2VCVHdnaHprTk94eXhHajdxTmVRdSs1UEN2UnpqODY1RUsreTBXTTcvdGR3MDMzemlreXV2TW1QVVo4ejVmaU5Gb0pDN09TRWxKQ1lWRlZocWxKRmRyMW14MUxGditIYmFTa2lxUDJYL2dFUHNQSElxNnIxbGFFMmJPK1J5QW00WmNqOFBoNVAwcEg3UC80RUgySHpnVUxzRVNaelJ5MHcyRHVQbW1JUlZXRlFGb2RkbHYrTWNqRDNENDF5Tk0vM1FPcTlhc1krcTBUNWsxOTNOZWVHWU1sMlcwcklWbktvUTRrd1ErSVlRNFQwTUhEMlRvNElHaDVlbktMUituVXFvcUxIdFdsYlNtalhHNlhEaGRMazRXRnFKVUttalpvam4zL3VWUHRkYk85OTU1amVCWlMxMVhUcVBXWUl5TFkrMzZqV1JudFFmQTZYS3lkOThCVWh1bGtOV2hIVjA3ZDZKcjUwNW5YV0dpZWJOMEhudjBBZllmT01UMG1iTXBMTFR5bTVZdHpybHRRb2lxS1Z4dTE3bi82eGRDaURwV29mQ3l4ME5xbytxdDAxcGYrVXRYSWxHcFZKZHNzV0tmejRkYUhlb3ZzRHNjQlB3QnpPYnpLd25qOVhvdnlGaSsvSUw4QzdyU1JtcHE2aVUxdzFvMFhOTERKNFFRbDVEYVdNYXVycFdGUGFEV3h0M0p4QTBoNnRhbCtmRlJDQ0dFRUVMVUdnbDhRZ2doaEJBeFRnS2ZFRUlJSVdKT1lXRmhlT2E0a0RGOFFnZ2hSTXp3ZXIxOHUrSmJmdHYvdDdWMlRYKzVtZWZuUXFGUVZEbzVKaEFJNFBGNGNMdmR1TjF1bkU0bjFpSXJSZFlpckZZclJZV2xYNjFGdEczYmxsdHZ2YlZhajdsNzkyNGVmK3h4aG84WXpzaVJJOCtyL2JGQ0FwOFFRZ2dSSTFhdVhNbjQ4ZU94Tyt3TUhUb1VyOWZMdkhuemFuU054SVRFY0dBc0tDamdUM2VlWDJtZ20yNjZpYnYrZkJjQW16WnVZdno0OGVHQTUvUDVxanhYbzlGZ05wc3htVXpzMCt5cjltTzJhdFdLMW0xYTg4bjBUK2phdFN1dFdyVTZyK2NRQ3lUd0NTR0VFREdpYjkrK3JGcTVpZzhtZjBDN2R1MUlTMHZqMHhtZlJod1hEQVp4dTkwb2xjcUltb2taR1JrUlBZVDkrdldqWThlT0VkZlp1SEVqMzMvL1BiZmVkbXVsSlpOYWxpdW03ZmE0S1N3c1pPalFvVFJ1MGhpZFZvZE9yME92MTZQWDZkSHBkUmdNQmt3bUUyYXpHWjJ1OHVVSWJUWWJDejVmVU9uKzFOUlU5dXpldy9KbHkxbTNkbDNVWTY3cGV3M3A2ZW1WWGlPV1NPQVRRbHpTRkFwRmhlOERnY0FsVzU5T1hOck9ITTkxNW1zclZ2enQ3My9qdm52dlk5eTRjYnorK3V2TW5qTTc0cGp2di8rZS80ejdEdzgrOUNEWFhYZmRXYS9adW5YcnFMZUpGeTVjU0pzMmJhcDlxN1ZNLzkvMUp5TWpvMGJubk1sMnlzYjA2ZE5ScTlVVlNnV2RhZEdpUlpYdWE5T21qUVErSVlTNGxDZ1VDaFFLQlI2dkI3MnVkdGFXRlEyTHgrc0p2NDVpbWNWaTRXOS8veHVIRHgvR1lEQkVQV2J1bkxra0pTVng5ZFZYMStqYW4zMzJHZE0rbmhiKzN1VnlvVktwdU9YbVc2SWVIeTFzMXJiYmJyK040Y09IMS9uajFIY1MrSVFROVlaQ29jRHI5VXJnRStmRTYvWEdmTmdyMDZOSEQzcjA2QkYxMzRiMUc5aTllemZkdW5XcmNjRnJuOCtIMSt2bDhTY2VyL0s0RFJzMnNPanJ5bnZXZHU3WXlja1RKMnYwMk8zYXQ2czB3RWF6WXNVS1RIRW11bmJyV21IN2tTTkhhTktreVNWZjRMeTJTZUFUUWx6eXlucGxGQW9GVHFjVFU1eXB3Ynh4aTlvUkRBWnhPcDJvVktxWTdlWGJ1WE1uUjM0OUV2Nis5MVc5SXdLUzNXN25yYmZlQWtLOWM1UGZuMHp1eUZ6aTR1S3EvVGhLcFpLZVBYdFdlY3lKZ2hOVjdpOXJRMDI4K2RhYmxkNEcvdVdYWDFpeGZBVjMzM04zK0hjN2RlcFUwdFBUSXdMZlA1LzRKeGFMaFRmZWZLUEdiYWpQSlBBSklTNTVaV1VkbEVvbFBwOFBtODJHeFdLNTJNMFM5Y2lwVTZjSUJvUGgxMUVzQnI2bFM1Znk5VmRmaDcvUHlzcUtDSHdUM3BtQTFXb2xMaTZPdzRjUHMzMzdkdGF1WGN1WXNXTm8zcng1cGRjdS8vUHllcjJNL3RQb0t0dmlkRHFyM1AvMDAwOFRKTWkvbi80M28rNGNSZTlldlNzOTl2bm5ueWN2TDQ5R2pTcGZrM2p2bnIwc1dMQ0FhL3BlUTl1MmJRRm9sOW1PMWF0WFYxaW4rZENoTmJBdDZBQUFDakJKUkVGVVE1dzhlWktldmFvT3JMRklBcDhRNHBLbVVDZ0lCb1BoMEtkU3FTaXhsMkF3R0dUOVZWRXRIbzhIdThPT1ZxdXRFUFppTGZUZGUrKzkzSDMzM2F4YXRZcVgvdmRTeFA2UFAvcVk1Y3VYYzg4OTkvRFZWMS9SdUhGamJyenhSbDU4OFVVZWZ1aGhIbm4wRVhyMTZsWGhuSUEvTk5HbC9PMVBsVXJGN1grOHZjcTJiTm04aGFWTGwwWnNMNnZwMTZScEU1bzFhMFo2ZWpycjE2MnZkQXplN3QyN09YandJSU1HRDZxMEYxS2hVSVI3OFZhdldoME9mRzNidG1YRmloWDg4c3N2ZE9qUUlkd3VnRzVkdTFYWi9sZ2tVOTJFRUplOHNsdHdaWUZQcFZKaHRWb3Zkck5FUFJBTUJpbXlGb1ZmTjJXQkw5YkNIb1NDbUZhcmpUcGpkZGFzV2N5WU1ZTUJBd2N3NUlZaDRlMGRPM1hrNVZkZUppa3BpUmVlZjRFWk0yWlVPSzhzb0pYL2NLVlVLcm4yMm11ci9LK3l1bmRPUjZqbnoyZzBBakJvOENCMjdOakJqNXQrakhyOGxDbFQwR2cwREx0cFdNUStsOXNGZ0VGdklEVTFsWXlNREZhdlhoM2VuOWt1RXdqZDZpNnpZY01HOUhvOVdkbFpVUjh2bGtrUG54Q2lYaWgvVzFldFZ1UDFlamx5OUFoeGNYRWt4Q2RjN09hSlMxQnhjVEVsOWhKVUtoVWFqU2FtYitkV3h1djE4dTY3Ny9MMVYxOXo5ZFZYYzk5OTkwVWNrNTZlenY5ZStoLy9mdnJmZlB6Unh4dzljcFJISG4wRUFLY3JGTkQwaHRNVHBmeCtQMHUrV1ZMbDQrN2F0U3ZxZG9mVEFSRHVyUnM0Y0NDZnpmMk1TWk1tOGRycnIxVUlsaXRXckdETDVpM2s1dWJTdUVuamlHdVYzVFkyR0VPM3JidDE2OGFzV2JNNGV2UW9hV2xwdEdqUkFwVkt4ZTVkdXdGd3U5MXMzYnFWYnQyNlJkUWViQWdrOEFraExubGxiOUJsUFh6bHQ5dnRkcHhPSnpxZERxMVdpMTZucjdJbWw0aGRQcDhQbDl1RjErUEY1WFlSQ0FUQ05kclVhblhNOS9DZDZaVHRGT1BHaldQMzd0ME1HanlJZSs2NXA5SWFsdkh4OGJ6dzRndTg4TUlMcERjN1haZk9XaFRxU1RlYnpBQll6QmFhTm0zS2xDbFR3c2VVTFltV2tIRDZnNWRXcTQxYTM2NGd2d0NkVGhjdXFLelJhUGpydlgvbDJXZWVaZUxFaWR4Ly8vMUFhS3pkbTIrRUptbU15QjBSdGMwMm13MEFrOGtFUUtkT25aZzFheFliTjJ3azdZWTBOQm9ONmVucDdObXpCNEN0VzdmaTlYcnAwVFA2N09WWUozOFZoUkQxUXZuUVYzNmJVcW5FNy9mamREcXgyKzBFZzhId2Y2TGhLRCtUdSt5RGdWYXJEZC9LYldoaEQwTGhyR1ZHU3dZTkdsU3R0WFgxZWoxUFBmVlVoUTlWeDQ4ZkJ3aFBtUGo5Z04rVDB6bUgyYk5uTTJyVUtPTGk0cGc3ZHk2VDM1L01oSGNub0ZBb21ENXRPcmtqYzZOT3JOcTdieStYWFhaWmhXM2R1M2RuOEpEQmZMSGdDMUpTVXVqVHB3OWp4NHhGcFZMeHhEK2ZxSFMxalVPSERnSFFMTDBaQUcwejI2TFJhTmkwYVZQNHRuVkdSZ2JmZmZjZFZxdVZsU3RYb2xhcjZkNjkrMWwvRnJGSUFwOFFvdDRvdndoNytUZjNzamY0UUNBUUVmWWsrTVcyOHVFdDJtdWk3R3ZaOW9ZUzlzbzg5TkJETlRyK3pOcDBPM2JzUUsvWDA2UnBFeUMwV3NtcnI3ektybDI3R0RRb2NpTEYwYU5IV2JSb0VaczNiK2E1NTU4ak1URXh2QzhRQ0xCLzMzNzY5dXNiOGJoMzMzMDMxaUlySDAzOWlEbXo1eEFNQm5uMnVXZXJYQVhqNElHREdBd0dtcVkxQlVDbjA5RzJiVnUyYmR1R3orZERyVll6N09aaERCOHhITFBaek5vMWE4bkp5YWxSQ1pwWUlvRlBDRkd2bEwxeGw4M2NMVnRxTFJnTWhnTWZTTkJyYU1yUHZDMExkdVhIN0RXa25yMml3cUphdVk3SDQySGR1blZrWldXRlAyaDlPT1ZEdG0zYnhrTVBQVVRMbGkwanpybmlpaXQ0NnFtbmVPcXBwM2o4c2NkNWNkeUxKQ1VsQWFGMWQwdEtTc2pPem80NHorLzMwN1JwS0xnNUhBNmFOMjllWldGa3I5ZkxwazJiYU4ybWRZWGY2eDJqN3NCa01vV0hkWlJOSHRtd2ZnTTJtNDFyK2w1empqK04razhDbnhDaTNpbi81bDQrQUVydlhzTVVyWmZ2ekpEWFVNTGVsd3UvWk5La1NRQk1tRENCUng1OUJMUFpISEZjbzBhTlNFcE9xdkphM3l6K0JxZlRHZTZSVzd4b01YUG16S0gvNy9wWHVFWHNkcnVCMHovanJPd3NudmpuRXp6N3pMUDhhK3kvZUhIY2k1ak5aaFl2V296RllxRmJ0OU1sVWZ4K1A4dVhMZWVUR1orUWR6eVByT3dzZXZUb3dmUnAwM240b1llNThzb3JHVEprQ0IwN2Rhd3duR1BkdW5YWWJEYXV2ZmJhQ20zT3pNeU0rbHlXTFZ1R3dXQ29kUFdSaGtEaGNydmtMNklRb3Q2S0Z2QWs2RFZNMGNMZHhReDZQLzIwbmRUVVZGSlRLeThZWEp0bXo1N05sQSttMExWclY0WU9IY3J6enorUFNxV2llL2Z1TkcvUkhGT2NLYkxIVXhHcXRlZnorZkQ3L2ZqOFBudytILzM2OXVPQkJ4N0FHR2Rrd29RSjRkcCtYYnQyNWNreFR6Si8vbnhPbmppSldxMW14WW9WMk8xMlpzMmVWZUhudmZDTGhienp6anNNR1RLRUhqMTY4T1NUVHpKczJEQkczeldhZmZ2MjhjUDNQN0JreVJJS0N3dEpTRWpndHR0dVk4REFBU2dVQ2s2ZVBNbTBhZE5ZOHMwU0FvRUFGb3VGTGwyNjBLWk5HM3IyNnNuamp6M09xVk9uK0hEcWgweVlNSUZ2VjN4YjVjL0c2L1VDUk5UdXpCMlp5OGlSSTJ2L2wzRUpraDQrSVVTOWR1YWJlOW10WHRFd05lVGZmVUo4QWgwN2RlVEpNVStpMFdoNCs1MjMrWHorNTJ6ZXZKbjE2OWZqY3JudysvMEVBb0VxcjlPc1dUT0dEQmxDVWxJU3Q5MStHMnExbXJadDIzTDlvT3NaUFhvMEtwV0treWRPc21EQkFnS0JBUEh4OGZ6bEwzK0orTmtQR2p3SVk1eVJxNjY2aWdrVEpwQ2NuRXp1eUZ4bXpwekoxQStuQXBEYU9KWFJkNDFtNE1DQkZWWUZTVTVPNW9FSEhpQjNSQzRMRnk1azJiSmxMRisrbklLQ0FscTNhVTErZmo3MzNYY2ZlcjJlWHIxNlZUbldyeXJ0MnJVN3AvUHFJK25oRTBJSUllckFoZTdoOC92OWVMMWU5SHI5V1k4TkJBTDQvZjZJRDBqbHh6N2FiTGFvdDRQUGhjdmxZdi8rL1dSbVp1TDFlcGsrYlRvNU9UbDB5T3BRYWFtWU05dTdiZXMyMHRMVGFOU29FVnMyYnlHN1kzYUREdmcxSllGUENDR0VxQU1YT3ZBSlVSVlpXazBJSVlRUUlzWko0Qk5DQ0NHRWlIRVMrSVFRUWdnaFlwd0VQaUdFRUVLSUdDZUJUd2doaEJBaXhra2RQaUdFRUtLT2xKU1VFRVNLWWNTaXhxbXBGN3NKTlNLQlR3Z2hoS2dqRG9jRGg4TnhzWnNoNmtCOUMzeFNoMDhJSVlRUUlzYkpHRDRoaEJCQ2lCZ25nVThJSVlRUUlzWko0Qk5DQ0NHRWlIRVMrSVFRUWdnaFlwd0VQaUdFRUVLSUdDZUJUd2doaEJBaXhrbmdFMElJSVlTSWNSTDRoQkJDQ0NGaW5BUStJWVFRUW9nWUo0RlBDQ0dFRUNMR1NlQVRRZ2doaEloeEV2aUVFRUlJSVdLY0JENGhoQkJDaUJnbmdVOElJWVFRSXNaSjRCTkNDQ0dFaUhFUytJUVFRZ2doWXB3RVBpR0VFRUtJR0NlQlR3Z2hoQkFpeGtuZ0UwSUlJWVNJY1JMNGhCQkNDQ0ZpbkFRK0lZUVFRb2dZSjRGUENDR0VFQ0xHU2VBVFFnZ2hoSWh4RXZpRUVFSUlJV0tjQkQ0aGhCQkNpQmduZ1U4SUlZUVFJc1pKNEJOQ0NDR0VpSEVTK0lRUVFnZ2hZcHdFUGlHRUVFS0lHQ2VCVHdnaGhCQWl4a25nRTBJSUlZU0ljUkw0aEJCQ0NDRmluQVErSVlRUVFvZ1lKNEZQQ0NHRUVDTEdTZUFUUWdnaGhJaHhFdmlFRUVJSUlXS2NCRDRoaEJCQ2lCZ25nVThJSVlRUUlzWko0Qk5DQ0NHRWlIRVMrSVFRUWdnaFlwd0VQaUdFRUVLSUdDZUJUd2doaEJBaXhrbmdFMElJSVlTSWNmOGYrUkxtOHV6cUlDSUFBQUFBU1VWT1JLNUNZSUk9IiwKCSJUaGVtZSIgOiAiIiwKCSJUeXBlIiA6ICJtaW5kIiwKCSJWZXJzaW9uIiA6ICIiCn0K"/>
    </extobj>
  </extobjs>
</s:customData>
</file>

<file path=customXml/item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3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3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3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3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3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3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3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3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3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3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4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41.xml><?xml version="1.0" encoding="utf-8"?>
<s:customData xmlns="http://www.wps.cn/officeDocument/2013/wpsCustomData" xmlns:s="http://www.wps.cn/officeDocument/2013/wpsCustomData">
  <extobjs>
    <extobj name="C9F754DE-2CAD-44b6-B708-469DEB6407EB-2">
      <extobjdata type="C9F754DE-2CAD-44b6-B708-469DEB6407EB" data="ewoJIkZpbGVJZCIgOiAiMzIzODM0ODk4NzA2IiwKCSJHcm91cElkIiA6ICI2NTEwODkxMTUiLAoJIkltYWdlIiA6ICJpVkJPUncwS0dnb0FBQUFOU1VoRVVnQUFBWllBQUFDc0NBWUFBQUJZYm9ycEFBQUFBWE5TUjBJQXJzNGM2UUFBSDdsSlJFRlVlSnp0M1hsOFZPV2hQdkJudHN4a3NpK1RmUTlKU0lDd0MyRUhRVkNSYUJHUXV1dXZ0YTFMdGJiYTJycTJ0NHY2VSsrdGZyeTM5bXJGdWlEV0Nvb0NzZ2dvaUN4bUlRbGtJV1RQWkU4bTIyUW1NL2VQSkljSm1VbG1KaWVaVEhpK2Y4MGtaM2tueTNuT2VWZEp0NzdiRENJaUlwRklYVjBBSWlLYVhCZ3NSRVFrS2dZTEVSR0ppc0ZDUkVTaVlyQVFFWkdvR0N4RVJDUXFCZ3NSRVltS3dVSkVSS0ppc0JBUmthZ1lMRVJFSkNvR0N4RVJpWXJCUWtSRW9tS3dFQkdScUJnc1JFUWtLZ1lMRVJHSmlzRkNSRVNpWXJBUUVaR29HQ3hFUkNRcUJnc1JFWW1Ld1VKRVJLSmlzQkFSa2FnWUxFUkVKQ29HQ3hFUmlZckJRa1JFb21Ld0VCR1JxQmdzUkVRa0tnWUxFUkdKaXNGQ1JFU2lZckFRRVpHb0dDeEVSQ1FxQmdzUkVZbUt3VUpFUktKaXNCQVJrYWdZTEVSRUpDb0dDeEVSaVlyQlFrUkVvbUt3RUJHUnFCZ3NSRVFrS2dZTEVSR0ppc0ZDUkVTaVlyQVFFWkdvR0N4RVJDUXFCZ3NSRVltS3dVSkVSS0ppc0JBUmthamtyaTZBbUNxNkdwSFZVbzZpOW1vVTZiUm9OblM0dWtoRVJNTUtVSGdoeVNjVXlkNFJtT2tmZzJqUElGY1hhZFFrM2ZwdXM2c0xNVm85SmlOMlZKN0E3cHJ2WVlMYmZ4d2l1a0pKSWNFTkVYT3dLV29oNUJMM3JWQnkrMkFwNjZqSEs4VjdVTlBkNHVxaUVCR0pJazRkalBzU1ZpUGVTK1Bxb2pqRmZTTVJRSGV2QWYrLzZIT0dDaEZOS2hjN0cvQnkwZWN3bW5wZFhSU251SFd3Yks4NGpqcDltNnVMUVVRa3VqcDlHejZzUE9IcVlqakZiWVBsdks0R2U3VFpyaTRHRWRHWStiVG1OTTdycWwxZERJZTViYkRzMFdhem1aNklKalV6Z0lQMSthNHVoc1BjTmxpcXU1cGRYUVFpb2pGWDVZYlhPcmNObG5xMnJSRFJGYUM2cThuVlJYQ1kyd1pMWjIrUHE0dEFSRFRtM1BGYTU3YkJRa1JFRXhPRGhZaUlSTVZnSVNJaVVURllpSWhJVkF3V0lpSVNGWU9GaUloRXhXQWhJaUpSTVZpSWlFaFVEQllpSWhJVmc0V0lpRVRGWUNFaUlsRXhXSWlJU0ZRTUZpSWlFaFdEaFlpSVJNVmdvUWxGSlZOQUxwbjRmNWFlTWc5WEY0Rm93cEs3dWdCWG9tMFo5OE5IN2dtZHNRdDNISC9OMWNVQkFOeWZ2QmFyUTJjSTc5KzhjQWlmVnAwZTF6SklJY0Z2cC8wQVVlb2c3Sy9Od2Q2YWJEVG9kZU5haHBGb2xMN0lqSnFIMVdFejhLZThUNURkVWpZdTUxMGROZ01tc3htbm1rclFadWh5YUYrbFZJSEgweklCQUUwOTdYaTFjTTlZRkpGSU1QRnZEV25NYlkxZFBDaFVBQ0FqT0JrcXFXSmN5M0YzNGtwTTk0dUd2MEtObTZLdVFvaktiMXpQYjQvN2s5Zmkrb2c1VUVvVnVDOXBEZVFTMmJpY2QydnNZanlZdkE1dkxmd1pZdFRCRHUwcmwwZ3hPeUFPc3dQaU1NMHZhb3hLNkp5NWdRbEk5NDl4ZFRGSVpIeGl1Y0p0aXNuQTVwZ000WDFUVHpzQ1BieVI2aHVKcDJkc3dyTm5kNkM3MXpEbTVWZ1Jrb2IxRVhPRTkyOWQrQXI1clpWamZsNUh2Vmx5Q0MvUHZSTlNTQkN1OHNkTjBmT3hvL3piTVQxbnFtOGtBajI4QVFDTmVoM0tPeHVHYkJPdThrZGpUenQ2VE1ZeExZdWxCTzhRL0huV3JWQklaR2cxZE9LUk0yK2p1YWZEcm4yOVpFcmNsN1FHU3pWVGtkTlNocHlXY3FmS01DY2dIZ3VDa3pEVk53TCtDaStvNVVwMEd2V28wN2Vpb0xVS2g3UjVLTzJvczduL2pWSHpjV2Y4Y2dCQWRrc1puczNkQWJOVEpTRkxmR0s1Z3QwZXR3dy9qRjBzdkgrdjdHczhmUHB0WE95b0J3Qk05WTNBTTlNM2pYbDdRcEpQT0g2YWRJM3cvbkJkUG5aWG54blRjenFydkxNQisycXloZmNib3hjZ1NPa3pwdWRjRkp3c3ZEN2VVR2gxbTBlbXJzZTdpeDdFYyttYkhYNmljWWFYVEluSFVqT2hrTWhnQnZESytjL3REcFVsbXFuNDY3eDdzRlF6MWVuekovdUU0OFhadCtQSjZSdHhUVmc2WXRUQjhGVjRRaTZSd2xmaGlTbmVZYmdoY2k1ZW1uTUhIa3ZOaEk5Y1pmVTRuMVNleEttbUN3Q0FtZjZ4MkJxN3hPa3kwU1Y4WXJrQ2VVamxlQ2psV2l3T1RoRys5bUg1Y2VITys4bWM3WGhteGlZa2VvY2l4VGNDZjVxNUZTOFdmSXJLcmliUnl4S2pEc2FUMHpmQ1EzcnBUM0d4SmdXTE5DbkQ3R1dmOG80Ry9QTDdkMFo5bk10OVVIWU15MFBTNENuemdGS3F3SjN4eS9EU3VkMmluMmRBaGtXd0hLc2ZHaXhxbVFjU2ZVSWhoUVF6L0dLZ016cldCdU9NZXhOWEliUy9xbkp2VFRheW1pK091TStjZ0hoc2lWMkVaSi93VVoxN1dVZ3FIa3hlWjNjMVpFWndFdUs5US9DYnJIZlJZdWdjOHYzWEN2ZmcxWG4zd2t1dXhNYVlCVGpaVklJaVhjMm95bmlsWTdCY1ljSlYvdmhsNmdZa2VJY0FBTXdBM3Jxc29iN2QySTJuY3o3RTB6TnVScEpQT0dLOU5IaHh6dTM0ZS9GQjdOZm1pbHFXWjlNM0Q3bWJGS3ZkUWlFZG0vYVBWa01uZGxhZXd1YllEQnpXNXVQRDh1TmpjaDZncnhwczRJbEkyOTJLODdycUlkdE04NHVHRkJJQVFHbEhuZDFQRHM2YTRSZURsYUhUQUFBdGhrNzhzL1NJelcyOTVFcGtCQ2ZqdW9qWmlQY0tFZVg4OXlhc0V2NUdtbnM2OEZWZEhrNDBGa1BiMVFLajJZUlFsUi9tQnlWaWZjUmNlTW1WQUlBd2xSOStsYm9CdjgzNVlNanhXZ3lkMkZaNkJEOU5XZ01wSkhnZ2VTMStjV1liZXMwbVVjcDdKV0t3T0VrdWtlR2RSUTg0dGU5QW83aVAzQlB2TC82NVU4ZjQxWmwzSEg2Q1dCR1NoaDlQV1MxVWJYWDNHdkRLK2QwNDBWZzhaTnVPWGoxK2w3TWRQMHU2QnN0RDBxQ1VLbkIvOGxxa0I4VGl2NHYyb2JPM3g2bHlEd2hXK3VEWjlNM3dWNmdCOVAxemYxMVhNS3BqaG5uNlkxNWc0cVhQWU5SYjNlNlcyRVdZN2hjOXFuTjVTQlZvMU9zUW92TEZBOGxyblQ3T2w3VzVPRnlYYi9QN2E4Tm5DcThQYU05YTNXWldRSnp3K2pzcnYwdXgzWjI0UW5pOXZld2JkUFJhL3puUEMwekE0Mm1aUTI0VW1uczZJSkZJaE4rOW95UVN3R2cyWVdmbFNYeFlmbnhJdTFKN2V6ZEsyclhZWDV1TDM2ZmZnckQrSjZzMHZ5ak1DMHdRcXI0c2ZWbWJqZldSY3hDdERrS01PaGhYaDg3QXZ0cnNJZHVSZlJnc1RwSUFvdlNhY3ZZWVVnZkdlZ1FwZmZDenBHc3dKeUJlK0ZwbFZ4TmV5TjlsdFNGNFFJL0ppRmZPZjQ2Q3RpcmNtN2dLQ29rTVN6VlRrZTRmZzQvS3Y4V2VtaXdZbmJpcmkxWUg0Y25wRzZGUitnSUEyZ3hkZUNwbk95bzZHeDArMW9CRTcxQThPWDJqOEw2NXB3T3ZuUHZjNnJZeDZtQk1HMld3REJqNERNNGFycnV5ajF3bFZBbWFZTVpCSzhFaXdjaFZaV0xLQ0U0U25qenE5VzNZWDJ2N0NiYXZ6V053cUJ4cktNVGZpdmZqbVJtYm5BNldkcU1lZjhyN0JBVnRWY051MTZEWDRlVnpuK0V2czI0VnZyWW9PTVZxc0pnQmZGRDJEWDZWdWdFQXNEbG1JUTVxejhKbzduV3FqRmM2Qm91VHpEQ1ArSWR0UzdKUE9HUVNLWHJOSmhRNldaZHJUMDh0aFVTR3pLajUyQmk5QUNyWnBRQTdvRDJMTjRvUFFHK3lyN2ZYM3Bwc2xPaTBlQ3h0QXpSS1gvZ3AxTGczY1JWdWlKcUw5eTUrZ3lOMStYYjNwSm5tRjRYZnBOMGtWRkhvak4xNE92ZkRVWVhLVFA5WS9EcnRSdUV6dGhtNjhFenVEdFRwVzYxdTMyTXlvdHZHWi9lUXlvVnFKYjNKNEhRUElabEVDa1gvUmRVRXM4M2VXa2FUN1F2WHFyQVp3akd5bTh2UWFHVk1UNXBmRkFJOHZBQUFCbk12bGxocEVMZXNFdlNXcS9EREVScW9MN1JyOFcxamtkWHZaVWJPRjE1L1duWGE3aHVMTTgybDJGRitIT2ZhaGxibE9lcTUzQjJvN2JiK3U3MWNvYTRHNVowTlFvZUdlRy9iMVhISEdncFIyOTJLTUpVZmdwUStXS0pKd1ZmRFBFMlNiUXdXSnhuTkpqeVIvYjVUK3c0TWtPenMxVHQ5ak9GSUljSHkwRFJzalYwODZJNjZxYWNkcnhmdHMzckhOcExpOWxvOGRQb3RiSTFkalBXUmN5R0ZCQ0ZLUHp5Y2NoMDJSaS9BbDdVNU9GSlhnRllyamFNRGxtaW00cUdVYTRXTFpWTlBPNTdKM1lHS3prYklKRklFZW5palh0L21VTGt5SStmaGpvVGxRaGcwOTNUZ3Fkd1BVVGxNVUwxeS9uUGd2UFh2UFpKeVBaYUZwQUlBL3B6M0NiS2NIQUI1YTl3UzNCeTlFQUJ3c1BZc1hpdmE2L0F4TEt2QnFteDhuc1VXUWFLUXlMQXBadUd3eC9TV3EwYmM1cEEyejJxd3hLaURrZUliQWFBdm5BOXA4NFk5VG5OUEIvNVZjUUtINi9KSGRlTndPWHREWlVCRlo2TVFMTDRLejJHMzNWZVRqVHZpbHdFQTFvYlBZckE0aWNFeWljZ2xVaXdMU2NYTk1Sa0lWL2tMWHpmQmpMMDEyYWpwYXNaTS8xak05STkxK2h4TlBSMTQ5TXcyL0NScERWSjgraTR5MGVvZzNKT3dFbmZHTDhmcHBnczRxTTNEcWFZU29mRlRMcEhoem9UbGc4YXAxSGEzNE9tY3ZxY0tMNWtTajAvTFJLeGFnei9rZld4WGp4eVZWSUVIVXRZTjZ0bFcwOTJDNTNJL1FtMTNpOU9mNzd5dVdnaVdaTjhJcDRObGlrWFBKMnNON2lOWkVEUmwwTy9RR3FWVWdXV2FWSWVQN2F3Vm9XbkM2NU5OSldnM2RnKzcvZmZORi9HOUhiM0Z4dE5JVlZ1SHRHZHhlL3d5U05EWDNUNUU2V2Z6eVpkc1k3Qk1Ba3FwQXBsUjg3QXVmSlpRTFRLZ29LMEtieFFmUUdsSEhSNUwzVENvUHQ0WjVaME4rSGZsZC9oMTFudFlFNWFPTGJHTEVOUS9lRThta2VLcW9DbEk5NC9GUTZmZlFyMitEWkdlZ2ZobDZnMkk4OUlJeDhodnJjU2Y4M2NLM1dJZlRiMEJNL3o2UmwvL1BuMHpucy9maFRQTnBUYkxrT29iaVlkU3JoTWFaUUVncjdVU2Y4bi9CTG9STG5ZanliTVlsT25zS0hVcEpFajJDUlBlbjJ0MXZNcDBTK3lpRWJkWkVab21WQ2tXdEZYaHVkeVByRzZubGl2eHZ3dCtBcUR2YnYrUjAvOFk5cmkycXJmbVczU01PTmxZTW1MNUpvb3dpNEJ1MGcvZlk2N0YwSWxpWFMyUytuOS84NE1TSit5WXFvbU13VElKR0V4R0xBaEtHaFFxbFYxTitHZnBFYXM5dnNUeVpXME9EbW56Y0hYWWRQd2craXFFS1BzdTlPOWNQSUo2ZlJzQ1BMenc0dXpiQjdYdkhOU2V4ZXRGK3daZHZGNHYyb2RuMHpjalhPVVBwVlNCSjZiZGhGY0w5d3lwaGxCSVpQaGgzQkpzaUpvblZIMEJ3TzdxTS9qSGhhK2M2a2h3dWJLT2VqVHFkUWhTK2lETkx4cWVNZzkwT2RnRExzVTNBbXBaM3dXL1h0L21jTys5QlVGSmRuWE52UzVpdHZENmkrb3NtKzFHc2w3TGpoNW1tOXNOSjBqcGd5aDFVUDhSZ0ROT1ZLZTZRb0NIMTZCMmxaTDIyaEgzT2QxMFFRaVcyUUZ4REJZbk1GZ21BUlBNZUwxb0gvNHkrMWJVZHJWZ1IvbHhIS2tyZ09teXB1Zm5DM2FKZm02anVSZDdhN0x4WlUwT1ZvU21ZWDdRRk95cHpnTFFWOGUrcytva3RzUXNnc0hjaXpkTERtSlB6ZEF1blBYNk5qeVI5UjZlN1I4MUxwTkk4VkRLZGZCVHFMR3o2aFFBWUY1Z0l1NU5YRFhvS2FYRHFNZHJSWHR0amtaMzFzbW1FcXdMbndXNVJJcDVnWWs0V3U5WU4raTVnUW5DNnpOTnRwKzhiTG5GanFlVmVZRUpRcnRCcTZFVHh4dHNOQnFKeEhKUVkwMVg4NmlmRE1mTGpWSHpCOTJFbkdnWStVYXIwS0xxTW1tVWd6bXZWQXlXU2FLNHZSWlBaTDJQSWwzTmtFQVpEMzNkWWZOdzhMSUczZTFseHhEZzRZVzlOZG00MEc1N3pxWVdReWQrbC8wQm5rdmZnamd2RFNRQTdrcFlBWTNLRjJFcS8wRVhhNkN2bDlGcmhYdlIxTk11K21jNVhKZVBkZUd6QUFDcnc2WTdIQ3dEYlRRQWNNekJDLzVTemRSQjFZYTIzQnEzVkhpOXZ6WlhsS2UxNFNSNmh3cXZpM1VqMy9WUEJEUDhZckErY3E3dy9rSjdIWEpiUjU2VHJNamk4L2txUEtGUitqcmNxZVJLeDJCeGtFd2lkYnIvL1FCSi94MlVCQktoZmNKWkxZWk9vWkhjbVViaXNXWUc4SHJSbDNadHF6TjI0Nm1jN1VLNEFNRDFGZzMrUU4vZCtiYlN3ME1DVEV6bjJxcFIzZFdNQ004QXpQQ1BSWVJuQUtxN211M2FOOTAvUnVpSjE2alhJZGVCeVJVOVpSNjRPMkdsOFA1VVU4bWdBWjhEbGxpRWo5NWtHSmZsRGNJOUE0VFg5djRzWENuRkp3Sy9ubmFqOExUU2F6YmhiOFg3N2RxMzNkZ05uYkZibUJFaVRPWFBZSEVRZzhWQk1lb2d2RFRuVGxHTzVTMVg0ZS85amFyTytzV1p0MUhhUDJua0FNc3hGUGJvTVJrSFBlV2srOGRnaWtYanN6MTBobTU4V1p2ajBEN1dxR1FlS0cydkczTFgzbXMyWVY5dER0NjllTlRtaUhveDdhNCtneDhsWGcwSmdCOUVMN0I3RFpQTXFFdmpQUFpyY3gxNmRyd3RicW5RVGxha3E4RWhiWjdWWU5IM0d0RFoyd08xekFOZlZHY04yOFZiTEpiZDF1c25lQytwaFVGSmVIanFkVkJhREQ3KzM1S0REdDE0MVhXM3dzZTdMMWcwS2g5Z1luL2tDWWZCTWdsbFJzM0Q3WEhMN043K1AvSStIalMyWlg1ZzRxQXFCSHRVZFRXTktsZ1N2RU9RR1RrZml6VXBrRjAycThDeGhrSzhlL0hvdU40cDc2L054WmFZUmZCVmVHSjVTQm8rcmpneDR2bmp2VUl3dTM5Mmd4NlRFWjlYZjIvMytSSzlRN0V1b3EvNnpRemdqWktEQ0xZeGEvTEpwaEw4OHN3MlBKYVdpWDlYZm1mM09VYkR6K1BTK0kreG5vdk1XVEtKRkxmR0xjV05VZk9GVmhVemdMY3ZmSVV2YXJJY09sYUx4V2YwRzJVTnhaV0l3ZUtnTm1QM3NOTllETWZQUXoyb3krYUFvL1hub0hkeXpaTTJOMmxFdFVZbFZXQnBTQ3JXaEtVTHZYQUdtR0RHaVlZaTdDai9kdGoxTk1aS2o4bUlqeXRPNEs2RUZaQkxwTGduWVNYK2tQZnhzUHZjbmJoQ3VLRHRyODExYUtYSCtVR0pRclhOZ2RwY0ZPbHFiQVlMMERkbTU5RXoyOGF0UGMzeTdsOC9qbXUrMkN0VTVZZEhwNjRmMU5qZVl6TGkxY0k5T0ZwL3p1SGpXYzZVb0pTTjc0SjNrd0dEeFVHTmVwMVRvNmpsRWhuK01IT0wxZTlKSlJLbmptbVAvZHBjTkZ2cHV4L25yYkVhY3BkN0l2dDkxQTB6MHZuWjlNMkk5QXkwdXp4U1NEQXpJQlpMTmFsOXExVGErS2ZOYjYxRW02RnIwT2h6UjFWM05XTlhmNjh5Wit5dS9oN1hSYzVHaU5JUGN3TVRzRlF6MWVaRmFxa21WUmlMMDlYYjQvQ014d2RxejJKVFRBWWE5VHE4ZWVHUVhmdU1aeWNOaGNXeUJvWUpGaXdMZ3BMd1VNcTFVRnVzRzFUUjJZZ1hDblk1UGVMZk1sZ3NsM1FnKy9Bbk5nNGtBSDZlY2kxU2ZDS0VpNEVVRXZTYVRaQklKRmdjbklMeW1JWXhtWDU5VDNVV1N0cTFRNzYrS25TYVhjSFMzTk9CeG1GNlh0a3p0YmhjSXNOMC8yZ3NERXBDUm5EeWlOTnFBTUIwditoUnowQ2MxMW94cW1BeG1udnhSdkVCL0hiYUR3QUE5MDFaZzRLMktqUmNObWRYZ0ljWGZqemxhdUg5anZMakRyZDcxT3ZiY0txeEJMdXJ2eDl4M016RzZBV0RCdjJOUkc0eFY1aXZRbzM3azBhZWpibXhSNGNQeW80Sjczc3RScXlQMTNMTTlyZ2xkaEcyeEF6dW52MTU5ZmQ0dS9Ud3FGYlR0UHlaRFRlZkcxbkhZQmtIUDBtNlJwZ2NjRnZwRVd5TXZrcVlLMnh2VFRadWpsNklyYkdMMFdib3REck93MTB0MXFSZ21TWVY2UUd4b3N3RTdRcW5taTdnYUgwQmxtcFM0U1ZYNG9scE4rRTNXZThMRTNqS0pUSThucFlKNy80ZVJDWHRXdXlzZEM3TVhpM2NZOWY0a0t1Q3BqaTlXSlphNW9IVllUTkczSzY4czJGUXNQVDBHb1dyaFhJQzNNRkxBUHdzZVMxV2gxNzZMRzJHTHZ4WDRSYzRMY0xnellsZTlUZlJ1ZjR2WkpLN2I4cHFYQk9XRHFCdnBQck95cFBZR0gyVjhQMzNMMzZETk44b3BQbEY0VWRUVnNOb01vbTZtSllyZWNsVXVDcG95cUN2bVFFVXRsV2pvck5SdU1BZGJ5akVmNTMvUXBSelJxbUQ4TUxzMjBRNTFvRC9LZDZQcWI2UjBDaDlFZThWZ2tkVDErTXYrVHRoTXB2d1VNbzZZYzYwYnBNQnI1ei8zT2txS25zSEhlcE5Cb2RIenc4RXU3bC8veEhQMFR2NFlxb3pkZ3NManZuWThjUTUxdTVNV0RFb1ZNNjFWZU9GZ2wyaWpXdnlVVnhhZkc2a09kRm9LQWJMR0pGQ2dvZFNyc1h5a0w2SiszSmF5dkRmVnNaem1HREduL04zNHZuWnR5Rk01WWY3azlmQ1M2SEN6c3FUNDExazBlMnJ6Y2FLMERTaytrYmlZa2M5anRZWDRPdTZjNmpUdHlIZFAxWUlsbDZ6eWFscFJxd1pUZldITFIxR1BWNG8ySVUvenR3S3VVU0crWUdKZUhUcWVuVDE5bUNweFNTUXJ4YnVHWFpXWmJFOGxmT2hROXQ3eVpUNDU2SUhBUURhN2hiODlPVGZIVDVuZzc1TjZBSWVZakg3Z1NzczFxUWdNM0tlOFA2Ymh2TjQ1ZHh1VVFlSkRreFBCQUQxM1J6RDRpZ0d5eGp3a2l2eFdHb20wdjM3R25OTDJyVjRQbitYelR0Wm5iRUx2ei83RWY0NGN5djhGR3JjRmI4YzRTcC8vTDNrd0ppUHFCNXJyNXpiRFErcDNPSDVzaWFhSWwwdFhpM2NpNGRUcmdPQUlaTjV2bC8yRGI2cEg5dHBWVnhKYTlHQnc1SDJIYkY1U09XNHgySVFhVTVMR1Y0cStFelVqZ3hLcVFMK0Z2UHUxWEZ3cE1Qc1g0YVE3Qkt0RHNMenMyNFRRcVdnclFwUDVteTN1WHpyZ09xdVpqeVY4NkV3NCsvYThKbjRRL290dzNZNWRRZDFUa3pDT0ZFZHJzdTNPc3I5a0RadlROZTlud2dzcCtOeGRQQ3NtRmFGVGtOZy8yd1ZBN002aU4wN0x0RW5WT2cycmpjWlVOMDVPZjUreHhPRFJVUXJRNmZoaGRtM0lhSi8rb3VjbGpJOG0vdVIzYlBqbG5jMjRMZlpId2dyQmFiNFJ1QS81OTZORlNGcEkrenBPcGNQWnB6TTFvWFB4SnJ3OUNGZlg2Ukp4ZzM5aTU5TlZwWnI1RVNyZ3dZMWJvK25PUlp6eHBWMTFJOXE3UjFiTE1mQ1hHaXZjOG5jZSs2T1ZXRWk4SkdyY04rVU5WaXN1YlRvMUluR0lyeFk4Sm5EYTJaWGREYmk4YXgzOGJ2cEd4SG5wWUZhNW9HZnAxeUg1YUhUOEVieGZvZEhuNmY3eDFpdEUwLzBIdjFkcDFLcUVLYjZzS2Zic2J0SzhZM0F2UW1yQmczaUhPZ3FMb1VFU3FrQzl5U3N4SnF3ZEx4VGVnUW5tOXhuclJKN1ZYUTJvcm1uQXdFZVhwQkpwSmdaRUl2dnhuQkpCbHNzZThQcGV3MUk5WTEwK0JnZFJqM0tPeHRzZm45Ty8rd0pRTi9OSVRtT3dUSktHY0hKK0ZIaTFjSWNUeWFZc2IzczJLaXFSaHA3MnZGNDFydTRQMm10TUZQdUxQOVkvT2ZjdTdHbkpndi9LdjhXTFhhT2s3Z2pmcm5UNVJpZ2tpcVE3QnVCNXA1MnRCbTYwR015SXREREc3ZkdMUkVHajdWTTBHaytSaVBST3hTYll6S0c5R3lyN1c3RnkrYytnMHFtd01NcDF3dS8rMmgxRUo2WWRwUFE1ZmhZdy9sSkZiZ25tMHFFSG83emd4TEhQVmdrR053akxjVTNBbitjdWRYaDR4UzBWZGxjRWx3dDgwQ2F4UUp2cmdqUHlZREI0cVF3bFQ5K1BHVTFaZ2ZFQ1YvVEdidngwcm5Qa0NYQ2NxdzlKaU5lUHI4YmVhMFZ1RHRoSlZReUJlUVNLZFpIek1FMVllbllXNU9OejZyT2pNdXlxV1lBejh6WU5HeEZUMWJ6NUxtem14TVFqdzFSODRZczRkeHJOdUd6cXRONHIrd2JvZmZaZzZmZXhGMEpLM0IxMkF6aDU1UG9IWXBmVEwwZWQvZXN3QUZ0THZiWDVnNXEvSFpYUitzS2hHREpDRXJHRzlJRFk5SUx6eGExVERubTFZMUxRMUloNzYvZXJlNXFIbmFwQjdLTndlSWdIN2tLbTJNeXNDNWl0dkFIQ1BUMUducXhZSmZvUFVqMjFlWWd1NlVNRHlTdkUwYWllMGpsdUNGeUxxNlBuSVAzTG42TmYxV2NzTG4vYTRWN1VXV2w4WHhPWUR4dWpsNW9WeG4wSmdPYWV0cHRUdkZmMHE1MWFNTEZpU2pBd3dzclE2ZGhUVmk2MVY1UHA1c3U0QjhYdmhyU0VhR2p0Mit4c1gyMTJiZ25ZUldtK2tZTU91Yk4wUXR4Yy9SQ25HK3J4dEg2Yy9pMm9YRFltUXdtc3JPdEZhanFha0trWnlDODVFb3MwVXpGUWUzWmNUdS9kQnphOHl5bkVOcmo0TVNWZEFtRHhVR3JRcWNQbXZtM3gyVEVCMlhIc0xQeTVKZzE4bW03Vy9Ga3puWXNDMG5GWGZFcmhLb1huYUZyeEgvczBvNDZxMU82aEhzNjFtWDBhRjBCWXJ5Qys4TlVBalBNYUROMEliKzFBZ2UxZWFPNmM4MElUc2I3aTMvdTlQNldITG1qVmNzOHNEQTRDVXY3Wndld3RtOU9TeG5lTC9zRzU5cUduM0s5U0ZlTDMyUy9oN21CQ2RnU3MyaklwSm9wdmhGOWJUV0pxMURTWG91VGpTWDR2cmtVeGJwYXQyb2EzbFY1R2o5TldnT2dieGJ0UTlxelRwWC9rVE52Tzd5UHp0aUZtNDYrNk1UWjdKUHVIeXNzQ2QzWnE4ZkIydkVMemNtR3dlS2duVlduRU9jZGdoVWhhY2hycmNCcmhYdFJNd1k5VTZ3NVVsZUFFdzNGMkJBMUZ4c2k1K0hsYzd1dFRtRnVORjBhY0dneVcvKzNyK3BzeHQ3KzZXUHE3QmdBOW5icDRWR1VmSGd5aVhSY2U1ZXREcDJCREUweTB2MWpyTTU3MVRlemNqSCtYWGxpMEdxQzlqamRkQUdubXk0ZzNUOEdtVkh6TVRzZ2ZsQmNTUUJNOFE3REZPOHdiSTFkakw4VjczZDRTbmRYT3FETnhVM1JWeUZNNVljWWRUQ1dERE14cDd2NVlkeGk0ZlhIRmQrTk9FU0FiR093T09IMW9uM0lhcjZJdzNYNTQzNXV2Y21BSGVYZjRwT0trekRZNkhHMnErclVpSk12bnRkVlQ1Z1ZKMnU3VzNIV2daVVdoK01sVnlFak9HblliWHc5UEFmMS9CblFadWpDQWUxWmZGSDkvYWhYRE14cEtVZE9Tem5DVmY2NE5tSTJWb1Ntd1VjK2VDcVVROW84dHdvVm9LK2RhVnZwVjNnc05STkEzeExKSnhxTHg3V3RaU3dzMXFRSVUvUFU2OXZ3V2RVWkY1Zkl2VEZZbk5Cak1yb2tWQ3paQ2hWM1ZLeXJFVzNaZ0JoMThJakI4bkhGZDBqMkNjZUNvQ1NZQWVTMmxHTi9iUzZPTnhRNjNEMThKRFhkTFhqendpRnNLejJDaGNGSldCazZEVFA5WTFIZTJZRFhpL2FKZXE3eGNyeWhDTWNiaXBBUm5JUlFsUjl1aVYyRWJhVkhYRjBzcDNuSmxmaC9pWmRtcDM2MWNLOWQ4Nm1SYlF3V3VpTDk5ZndlbkEvdmExQy9mQnI4c1dBMDkrTHIrblA0dXY0Yy9CUnFTQ1VTdDc0NStKL2lMNUhzRTRZZ3BRODJSTTdEeWNZU0ZMUlZ1YnBZVHZuSmxEWHc3MThsOHRPcTB4eTdJZ0pKdDc3Ym5kb09CYmVjK0t1cmkwQTBwaVM0dFBaSnI5azA0VWFBSi9tRTRUOW1ib1ZDSWtOalR6dCtjZVp0aDFiTm5BaXVEWitGSDA5WkRRREliUzNITXprN0p0elBHUUErV1BDZ3E0dmdFQVlMRWRFRTUyN0JjdVZNOUVSRVJPT0N3VUpFUktKaXNCQVJrYWdZTEVSRUpDb0dDeEVSaVlyQlFrUkVvbUt3RUJHUnFCZ3NSRVFrS2dZTEVSR0ppc0ZDUkVTaWN0dGc4ZXVmTkk2SWFESnp4MnVkMndaTHJGZXdxNHRBUkRUbTNQRmE1N2JCRXVlcGNYVVJpSWpHbkR0ZTY5dzJXRlpvVXZ2WFh5Y2ltcHhrRWlsV2hxUzV1aGdPYzlzcmM0Um5BRzZNbU8vcVloQVJqWmxOVVFzUXJ2SjNkVEVjNXJiQkFnQ1pFWFBkOG9kT1JEU1NPSFV3Tm9UUGNYVXhuT0xXd2FLUXl2Q2orSld1TGdZUmthZ2trT0MraE5XUXVtbDF2OXV1SUduSmFEWmhSK1czK0xUNnpJUmNWcFNJeUI1U1NIQjkrR3hzaWM1dzZ6YmtTUkVzQXlxNkdwSGRVbzdDOW1vVTZiUm9OblM0dWtoRVJNTUtVSGdoeVNjVVNkNFJtT1VmZzJqUElGY1hhZFFtVmJBUUVaSHJ1ZSt6RmhFUlRVZ01GaUlpRWhXRGhZaUlSTVZnSVNJaVVURllpSWhJVkF3V0lpSVNGWU9GaUloRXhXQWhJaUpSTVZpSWlFaFVEQllpSWhJVmc0V0lpRVRGWUNFaUlsRXhXSWlJU0ZRTUZpSWlFaFdEaFlpSVJNVmdJU0lpVVRGWWlJaElWQXdXSWlJU0ZZT0ZpSWhFeFdBaElpSlJNVmlJaUVoVURCWWlJaElWZzRXSWlFVEZZQ0VpSWxFeFdJaUlTRlFNRmlJaUVoV0RoWWlJUk1WZ0lTSWlVVEZZaUloSVZBd1dJaUlTRllPRmlJaEV4V0FoSWlKUk1WaUlpRWhVREJZaUloSVZnNFdJaUVURllDRWlJbEV4V0lpSVNGUU1GaUlpRWhXRGhZaUlSTVZnSVNJaVVURllpSWhJVkF3V0lpSVNGWU9GaUloRTlYK0NtcXpna1dKblh3QUFBQUJKUlU1RXJrSmdnZz09IiwKCSJUaGVtZSIgOiAiIiwKCSJUeXBlIiA6ICJtaW5kIiwKCSJWZXJzaW9uIiA6ICIiCn0K"/>
    </extobj>
  </extobjs>
</s:customData>
</file>

<file path=customXml/item4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4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4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4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4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4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4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4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5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jk2NDI0NDAxMTE3IiwKCSJHcm91cElkIiA6ICI2NTEwODkxMTUiLAoJIkltYWdlIiA6ICJpVkJPUncwS0dnb0FBQUFOU1VoRVVnQUFBbndBQUFGeENBWUFBQURwbTNVVkFBQUFBWE5TUjBJQXJzNGM2UUFBSUFCSlJFRlVlSnpzM1hkNEcvWGhQL0QzblU3VGxuZTg3VGpPM2hzSWxJWVZObUdQc2tzb281VDVhNkZBVzJpQkZrckxodEp2S1FYS25vV3d3a2dDSVR1RURKenB4SHZ2SVd2ZCtQMGg2eUxiOG94dFdmTDc5VHgrN0J1Nis4aFJwTGMvVTNDNVhScUlpSWlJS0dLSm9TNEFFUkVSRVEwdEJqNGlJaUtpQ01mQVIwUkVSQlRoR1BpSWlJaUlJaHdESHhFUkVWR0VZK0FqSWlJaWluQU1mRVJFUkVRUmpvR1BpSWlJS01JeDhCRVJFUkZGT0FZK0lpSWlvZ2pId0VkRVJFUVU0Umo0aUlpSWlDSWNBeDhSRVJGUmhHUGdJeUlpSW9wd0RIeEVSRVJFRVk2Qmo0aUlpQ2pDTWZBUkVSRVJSVGdHUGlJaUlxSUl4OEJIUkVSRUZPRVkrSWlJaUlnaUhBTWZFUkVSVVlSajRDTWlJaUtLY0F4OFJFUkVSQkdPZ1krSWlJZ293akh3RVJFUkVVVTRCajRpSWlLaUNNZkFSMFJFUkJUaEdQaUlpSWlJSWh3REh4RVJFVkdFWStBaklpSWlpbkFNZkVSRVJFUVJqb0dQaUlpSUtNSXg4QkVSRVJGRk9BWStJaUlpb2dqSHdFZEVSRVFVNFJqNGlJaUlpQ0ljQXg4UkVSRlJoR1BnSXlJaUlvcHdESHhFUkVSRUVZNkJqNGlJaUNqQ01mQVJFUkVSUlRncDFBVWdJaHBNbXFhRnVnaGhUeENFVUJlQmlBWVpBeDhSaGJYQWdPZi9tYUZ2NEFSQmdLWnBIVUlmQXlCUitHUGdJNkt3RkJqdU9uOTFQb2Q2MXpuZ0JYNEZPNGVJd2dzREh4R0ZuY0J3cDZvcUJBZ3dTQWFJZ2doSmtpQ0s3SjQ4VUtxcVFwWmxxSm9LUlZhZ1FvVWdDUHJ2bEtHUEtEd0pMcmVMZndJVFVkandoenovbDhsa2dzVnNDWFd4SXBiTDVZTEg2NEVvaXZvWFF4OVIrR0hnSTZLd0VSajJORTJEeldxRHdXQUlkYkVpbml6TGNMcWNlazBmUXg5UitHRzdCeEdGaGNBbVhFVlJHUGFHa1NSSnNGbHRVQlJGRDl2c0gwa1VYaGo0aUdqRTZ4ejJ6Q1l6dzk0d014Z01NSmxNREgxRVlZcUJqNGpDZ2o1QVF4QmdOcHREWFp4UnlXSzJRQkFFUGZBUlVmaGc0Q09pRVMrd2hzOXNOclAvV0lnSWdnQ3p5Y3dhUHFJd3hNQkhSQ05hNEh4N3FxckNJTElwTjVSRVVleFF3OGZRUnhRZUdQaUlhTVFMSEozTHZudWhKVWxTaDVIU1JCUWVHUGlJS0N6NG14RFpuQnRhL3FYWEdQYUl3Z3NESHhHTmVHdytIRm40NzBFVWZoajRpQ2dzc0ZacDVPQy9CVkg0WWVBam9oR053V0prNDc4UFVYaGc0Q01pSWlLS2NBeDhSRVJFUkJHT2dZK0lpSWdvd2pId0VSRVJFVVU0Qmo0aW9oNDRIRzE5T2s5Vk5UaGRMbmc4M2lFdUVSRlIvekh3RVJIMTRNK1BQbzZiNy9ndEtpcXJlanl2c0xnWWwxeHhMUjU5NHVrK1gvdUJ2L3dOcjcvMVhyZkgvL0RBdzNqazcwK2hyYzNaNTJzU0VRWER3RWRFMUkwREJ3dnhZOTV1S0lxQ2xPUXhnMzc5WFh2Mm9yaWtOT2l4cXVvYWJOL3hJeW9xSzJHeldRZjkzalF5ZUwxZWJONjhPZFRGb0ZGQUNuVUJpSWhHcXZmK3R4d0E4TE9Mem9jb0R1L2Z4MSt0L0FZQWNQcXBTNGIxdnVUajlYclIyTmc0b01kYUxCYlk3ZlkrbmZ2S3k2L2dndzgrd0FNUFBJQzU4K2IyZXI2aUtQam1tMitDSGt0T1RrWm1aaVlxS3l0N3ZVNXFhaXJpNHVMNlZFYUtEQXg4UkVSQkZKZVVZdDJHVGNqTkdZdWZISDJrdnQvajhVSlJsUzduZXp3ZUFJQ3FxbkM2WEVHdmFUYVoraFFjdlY0dlZueTVFb0lnUUpJa3JGMi9xY2Z6TFJZejVzK2QzZXQxcWUvMjdONkR1KysrZTBDUFhYTHlFdHg2NjYxOU92ZjhDODdIaWhVcjhOeHp6K0c1Znp3SG85SFk0L2tlandlUC9mMHhaR2RudzJvOVZQTmJWVldGYWRPbVljNmNPWGp1dWVkNnZlOXR0OTJHazVhYzFLY3lVbVJnNENNaUN1TDF0OTZEcG1tNDh2SkxJQWlDdnYreHA1N0QrbzNkTjhGdCtYNGJMcm5pMnFESEhyei9Yc3ljUHJYWGU2LzY1anMwTlRjREFKNTg1cCs5bnArZWxzckFOOGl5eDJiajN0L2QyK2Z6dDIzYmhrOCsvZ1NpS0dMR2pCbDlmbHhjWEJ3dXV2Z2lsSmVYdysxMjl4cjQvRzY1OVJaTW1USkYzMzdtbVdmUTNOU00wMDQvRGFlY2VvcSsvNkVISDRJZ0NMam4zbnM2UEg2NGE2d3A5Qmo0aUlnNnlkdTlGK3MzYnNiYzJUTXhkL1pNQU1ESG4zMEJWVlV4WVh3dVRLYXVIOHF0clE1OC84TjJKQ1lrWU1iMEtWMk9BMEJOYlEzT3ZmalArcmFxYWxpL2NUUE92ZmdLQU1EYzJiTnc5Mjl1dzF2dmZnQ1R5WVNmWDNscGg3RFptYUlvK05lTHIvUTVKRkRmeGNiR1l0R2lSYjJlcDZvcVhuL3RkWHo2eWFkSVRrN0duWGZkMlNHSUFjRGRkOStOL2Z2MjkzcXRiNy81dHR0amovejFFWXdmUDE3ZjNyWnRHNnFxRGcwa3FxaW9RSlF0Q29JZ3dHQXc2UHNyS3l0eHhCRkhkTmhIb3hNREh4RlJBRitJZWhtaUtHTFoxWmNEQUtwcmF2SHlxMjlBMDRBbi8vWm5YSER1V1YwZWQ3Q3dDTi8vc0IzangrZmdqbHQrR2ZUYTVSV1ZPSFhKaVFCOFllL3pMNzlHYWtveTVzMlpCUURJeXNyRThrOVhvTGF1SGhlY3V4U25uOUp6azV1anJjMFgrQ1MrbFlkQ2JXMHRIdjNybzhqTHk4TVJSeHlCMisrNFBXamZ2ZU1XSDRlWk0yWUd2WWJINDhHNzc3Nkx5Wk1uWS83OCtkM2VxM04vdTIrLytUWm9reTRBZlBMeEp5Z29MQURnQzRLN2QrL0dNODg4bzUrN1pNa1NUSjQ4dWU5UGxDSUMzeVdJaUFLODgvNkhLQ2dzeGpsbm5ZNnN6QXlvcW9vWFgzNFZIbzhYVjF4Nk1UTFMwd1o4N2ZTMFZGeC83ZFVBZ0gzNzgvSDVsMTlqWE01WWZWOU5iUjF1dXUxTzJPM1JPTytjTXdINFJ2THUzWmVQazA1WURIdDBkSWZyeWJJTUFLemhDNEhObXpmajhjY2VoOFBod0RYTHJzRjU1NTNYN2JtQlRheWR0YmEyNm9IdjBzc3U3ZlA5dTJ2U0JZQXRXN2JBNC9YZ3FDT1B3alhYWE5QaGNhKysraXFtVFp2R3dEY0tNZkFSRVFYWS9QMDJBTUNuSzc3QzhrOVhRRkY4QXpSeWM4YmkzS1duRDlwOXR1M0k2N0x2dTNVYjRIYTdjY08xVnlQS1pnTUF2UFArUjlqNnczYWtwYWJncUNNV2REamY2L1VGUHNuSXQvTGh0R25USnZ6cGozOUNjbkl5L25EZkg3bzA0UTZIZSs2K3AwTS9QSS9IZzZPT09rcmZ6aDJYaTdPV25vWFBQL3NjSzFhc3dPTlBQQTRBZVBmZGQ0ZTlyRFF5OEYyQ2lDakFhYWVjaUx5OEROaGo3SkFNQnJ6LzRjY1FCQUUzMzNTZDNnL3F1cHR1UjJON2JZcWZwcWtBZ0MzZi80Q0xMbC9XNWJwWFgvR3pEazIwYTlkdkJBQlVWbFhocjQ4OWhadC9lUjNPWFhvR2NzZmxZUGJNNlFDQTBySnliUDFoTzdLek1uSGt3cTdOZmF6aEM0MkcrZ1lBd08xMzNEN3NZVThRQkJpTlJ0ejBxNXVRbloydDczLy92ZmVERHNUd2VyMXd1OTNEV1VRYW9SajRpR2hRYVpvR1RkV2dhQ3BVUllHbWFsQTFGYXFxUWczNFdWTjgzeFZOOVQxRzB3QU4rcythcGtHREJrVlJvQ29xdkY0dlBCNFBrc2NrRDJuNVR6cCtNVTQ2ZmpFQTRGOHZ2Z0pOMDNEeEJlY2dOMmVzZnM2RThlUFEwdXJvMTNYajQyTDFuNHVLUzFCWVZBd0FxSzl2UkVGaE1XcHE2bkRmdlhmcVlROEEzdjNnSXdEQVpaZGNBRUVRNEhTNVlMVlk5T05lcjI4Wk54TUQzNkNwcXFyQ3FsV3JlanduZjM4K0FHRDE2dFhJeSt0YVUrczNhZUlrekpzL2I5REtwaWdLM0c0M1hucjVwUzdIYnJqeEJnQ0FxOU9VUUJvMGpzZ2xBQXg4Uk5RTERZQWl5NUM5TW1SRmhxd29VTHd5UExJWGl0ZTNMU3UrNDRxaStJTGJJUElGUlJXeUxFUDJEdDg2dFhtNzkrS1R6Ny9FcEFuamNkSDU1M1E0ZHVjZHR4eld0VC8rN0F2RXg4WEI1WEpoMnRUSm1EMXJCcDcvMTM5d3ozMFA0aysvL3kzaTRtSlJXVldOYjlhc3c2U0pFN0JnM2h6Y2VlLzlpSStMdzkyL3VVMi9qamRFTlh4TlRjMW9ibTd1L2NSQk5HUEc5TjVQR2dRMU5UVjQ5NTJlbXozOXpmeXJWcTdxTVV5ZGV1cXBtRGQvSGx3dUZ5Ni83UEllci9uSko1L2dpeSsrQ0hwczZkS2x1UEtxSzdGLy8zNzgrdi85dXNmcm5ISG1HUjIyMjlyYU9nenVvTkdMZ1k5b0ZOTTBEVjZ2RjE1Wmh0ZnJoZXp4MWFMNXQ3MGVEeFJWRFhVeGg1M0QwWVlubnY0SFRDWVRici9seGtHZDBxS3hzUWtyVjYvQmFhZWNoSzlYK1ZaTU9PM2tFK0Z3dE9HMU45L0J3Y0lpekpzekM2Ky85UzVVVmNXeXF5K0RKRWxJU1U3R3Q5K3R3NjQ5ZXpGdGlxL0R2ZGZqQzhER1llN0RaN0ZhWURBWUlCcEVDSUxRNDlReGg4dlI2a0JiVzl1UVhiK3pHVE5tNE4zM2VnNThLejVmZ2FlZmZob1BQUGdBcGsvdlBZaEtrb1FMTHJ3ZzZER3Z4NHUzM25vTEV5ZE94SUtGQzRLZU0zV0tiKzdHM054Yy9PUDVmM1E0ZHR1dHQySFpzbVdZT2NzM0NqZzZPaHBQUGZtVWZyeXFxZ3J4OGZHOWxwRWlId01mMFNqZzlYcmhjcnZoY1h2Z2Nybmdkcm5nY3J1aERsR1lFdzBpUkVHRUtJb1FSQUdpSU1JZ2loQU12bjJpNE50djhQOHNDQkJFRVJDZ0J3aEJFQ0JBZ0tiNW1vRmxXZGI3ckEwbFZWWHgyRlBQb2JxbUZqKzc2RHpVTnpSZzU0KzdVRnBXanRLeWN2emltaXRSVzF1SDc5cjc0UFdGMldUU3AzaDU0KzMzSWNzeVRqN3hPRDN3QWNBRjU1NkZlWE5uSVRkbkxBNGNMTVMzMzYzSHNjY2NoU21USmdJQUxyMzRmSHkzYmdQKzg4b2JlUFRQOXdNQXZMSy9TZGMwV0UrL3o4L0hIaDBObzlIbysvY2N3aWJEYXRRTWErQWJDcElrNFpKTExnbDZyTFcxRlcrOTlSWW1UWnJVN1RsK0pwTUpXVmxadU96U3kzRGxsVmZpbEZOUGdTQUlTQnFUaEt5c3JLQ1AyYkZqQjQ0ODRzaWd4MmgwWWVBamloQ2Fwc0hqOGNEdDlzRHRkc1BsOWdVN2o5c0Q5VENhV2YwVHVVcVNBWkpraEdRd3dHQ1VZSktNTUVnR0dDUUpSb01FZzFHQ1pEQU1lbTJQdjBuWDM0ZHZxSzFadXdGYnR2cEc2cjd4OXZ0ZGpzZlk3ZGl5ZFJ0V2ZMbXl6OWUwMmF4WWR2WGxLQ291d1JkZnI4VHNXVE9RblpYWjViemNuTEZRRkFYLy9QZExNSmxNdVBxS1E5TjBwS1dtNE1UamY0b3Z2MTZOOVJ1M1lOR1JDK0R4MS9BRm1RaWFJcE9tYVdocGFVRnNRSi9Rdi96NUwzb3Q5QzIzM29JcnJyd0NGb3NGYTlldVJWVmxGVDc2NkNOb21vYWZYL056M0huWG5VaExHL2pVUWhTK0dQaUl3cFRiN1liVDZVUmJteE50emphNG5TNE1OTlpKa2dTVDBRaVR5UVN6MlF5ajJRU1R5UVNUMFFocGxFM3FtNUdlQ3BQSmlJejBOR1JtWkNBck14MlpHZW5JU0U5RGVsb3FUS1pEdFduWExic0tKeHgzYkkvWCsrVXR2NGFyZlpTa29paFFWUTAvdXlqNG5HMnFxdUx4cC8rQnZmdnlNWDNhRkd6Y3RBVWVyN2Q5cEtVSGJXMU9BTUJyYjc2REl4Zk8xd2R0bUJuNFJvM0tpa3FvcW9xU2toSjlHcFlMTDdvUWt5ZjVtdmx6eHVVZ01URVJQLzc0STU1Njhpa2NkOXh4V0hUMElqejE1RlBZdG0wYjdyenJUaVFrSklUeUtWQ0lqSzUzY3FJd3BTZ0syaHh0Y0RqYjRIUzB3ZWx5OWJzNVZoQUVtTTFtbU13bVdNMFdXS3dXWDZnem1ZYTBEMWE0R1o4N0RtLzk5MFdJWXUrL0U2TlI2akJxTnFpQTMyM3V1QnhjZGZrbG1EcDVVdEJUVlZWRjNxNDlBSUM4WFh2MG4vM01aak5zTml0S1Nzdnd6WnExa0NSRGV6bUd0MG1YUW1mdnZyMFFCQUZ2dlA0R0prMzB2WTRtVEppQStRdDgwL2FVbFpYaDZhZWZ4cGRmZkluWmMyYmpWemYvQ2hhTEJSUEdUOERERHorTU8yNi9BemZlZUNOT1B1WGtVRDROQ2dFR1BxSVJSbFZWT0oxT09OdWN2b0RYNXV4WDN6V0RLTUprTnNOc05zTnFzY0JrTnNGc3NYRHFqajd5OVI4TWZxeTExWEhZemNybm5YMW10OGNrU2NJMVYxMkc0cEl5WkdkbElDNHVEakgyYU5pam8yRzMrL3JNRlJXWDRKNzdIb1FvQ25DN2ZXVXhteG40aGxOTGF3c0E5R2t3ajZJbytxamVZUHkxdEtxbTl2cmFNcGxNK0c3TmQ1Z3hjd2FPT09JSTNIZmZmUjFHeHF1cWl1ZWVldzRGQnd1dzdOcGxPT3Vzcy9UK2xTbXBLWGo0a1lmeDFKTlBvYUtpb2svUGt5SUxBeDlSQ0drQTNFNFgycHh0YUd0end1bDA5bm1TVklQQkFJdlpETFBGQW92RkYvRE1adk9vYTRJZEtxcXFvYlNzREh2MjdjZmV2Zm5ZdlhjZnlzb3JjTzNWUFUrdmNiaU9QV1pSajhmSFptZmhoZWVlZ05WcXhmSlBQZ2NBV016bUlTM1RhUGYrKys5anorNDlpSXFPZ2lpS1dQUHRHaGdNaGo3MWhYdnBQeS9oZ3c4KzZQVzhqNWQvakkrWGY5empPWS8rN1ZGczJMQUJ2N2p1RnpqNzdMTVJHeHVMZi8zZnYvREl3NDlneHN3WlNFOVB4L2pjOFpnNWN5WU1vZ0dmZmZvWkFGOFFsQlhmb0tlMHREUjRQQjU4c2VJTDF2S05NdnhrSUJwbWlxS2d1YmtaTGMwdGFIVTQrdHcwYTdGYUVHV0xRbFJVRktLaWJJTTZWUWdkOHZaN0h5SnY5eDdzMjUrdjk1a0RmSFBkVFowOENibmpjbkNnb0RDRUpZUStyMXBWVFMwQUlDNmdBejhOUHBmVGhmWHIxK3MxYWNuSnlianV1dXNRRzl2NzcvMm5pMytLc1dQSDlucGVYeVFuSnlNaElRRW5ubmdpQU9DRUUwN0FVVWNkaFEwYk5tRGJEOXRRY0xBQWRmVjFhSE8wd2UxMnQvY1o5VTFzN2gvNUxra1NKRW5DZGRkZk55aGxvdkRCd0VjMERGeE9GNXBhbXRIUzBnS1gwOVhyK2FJb3dtYXpJY3BtZ3kzS0Jxdk5CcEg5N0liRnR1MDdrTGQ3TDJ3Mkt4Yk9uNHVaTTZaaDZ1U0p5QjAzVHU4ejV3OTh6ejcvYnp6Ny9MOTd2YWJOTnZDSmJ6MGVEMlJaNlhLTnN2SUtmUHZkT2dEQXVKekJDUlFVM0tXWFhZcExMN3RVWHdHbVA5UFFUSnc0RVJNblRoeTBzanowNTRjUUhSMnRiOXRzTnB4d3dnazQ0WVFUQnUwZUZKa1krSWlHZ0txcWNMUTYwTlRzQzNrOTllRUJmSDIzb3FKc3Z0bzdXeFRNRmpiUmhjcFZsLzhNQm9PSTNISGplaDI0TVduaUJLU2w5cnpVMi9xTld3NnJQSVhGSmZqTjNmZkJaRElpT2pvYVZvc0ZzaXlqdXFZV21xWmg5cXdaU0UwWjJ1WG15R2VvSjVudWkrN20yeVBxRFFNZjBTRHhlcjE2VTYyanJhM0hKY1lFUVVDVXpZYVltQmpZWSt6RHZqUVdkVy95cEFsOVBuZkppWXR4OG9uSDkzak96NisvdWN2NnB2MlJrNTBGbTgwS2w4dU4rdm9HZlg5OFhCd1d6cCtMS3krN2VNRFhKcUxSUTNDNVhZTzc4Q1hSS0tJb0NwcWFtbERmME5CclU2MGtTYkRiN2JESDJCRWRGY1VGemZ1bzg4VEx5V05HYjIyV3FtcVFaUzhNQmtOSSszQlcxMVREWkRJTnowb2IxVFdvcnE0ZXRyVjBpU0lWYS9pSUJzRGhjS0Mrdmg3TnpTMDkxdVJaclZiRXhzUWcyaDROUzIvenRSSDFRaFNGRGhNL0V4SDFGUU1mVVI5NVpSbjE5ZlZvYkdqVTU4N3FUQlJGMkdQc2lJbTJ3MjYzUXpTd0ZvK0lpRUtQZ1krb0I1cW1vYm1wR2ZVTkRYQTRIRUhQRVVVUmRyc2Q4ZkZ4SFViUEVSRVJqUlFNZkVSQnVGMXUxTmJWb2FtcHFkdDU4cUtqb3hFZkh3OTdqSjFUcGhBTkVhMTloV2hIVzF1SVMwSitVVFpicUl0QUE4REFSeFNndWFrWk5iVzFjRHFkUVk5YnJCYkV4OFVoTGk2T0V4OFREYU9DZ3dXaExnSzE0d0NhOE1UQVI2T2VxcWlvcjY5SGJWMWQwRFZyalVZajR1SmlFUjhmenc3elJNTXNJVDZlWFNXSUJnRURINDFhYm84SGRUVzFxRzlvQ0hvOElUNGVjUW54c0ZrSHZrb0NFUjBlbzlISWVTcUpCZ0VESDQwNkxxY0xWVlZWYUdsdDdYSk1raVFrSlNZaUlTR0JJMnhIaU00ckc2aXF5amtNUTZoem45WlFyenhCUkgzRHdFZWpSbHRiRzZxcXFvT090clZaclVoS1NrSk1iRXdJU2taOTRWL1d5dVAxd0dMbW5JYWg0dkY2UnNRU1kwVFVQd3g4RlBGYVcxdFJYVjJEdGs2ai9BUkJRR3hzTEpLU0Vqa3BjcGdRQkFGZXI1ZUJMNFM4WGkvREhsRVlZdUNqaU5YUzBvTHFxbW80TzYxaktnb0M0aExpa1pLY3pKRzJZY0pmb3lRSUFweE9KNktqb2hrNlFrRFRORGlkVGhnTUJ0YnlFWVVaQmo2S09FNm5FMlhsNVYzV3RoVkZFZkVKOFVnZU00WkJMOHdJZ3FDdjJTckxNbHBhV2hBVHcrYjM0ZGJjM0F4TjAvUi9Dd1krb3ZEQndFY1J3K3Yxb3J5aUFpM05MUjMyaTZLSWhJUjRKSTlKNWtDTU1DUUlBalJOMDBPZndXQkFxNk1WWm9zWlpwTTUxTVViTlR3ZUR4eHREcGhNcGc1aGo2R1BLRHd3OEZIWVV4VVZWVlZWcUsrdmI1K1QzMGNVUlNRa0ppQTVhUXlEWHBqek54LzZBNS9CWUVCall5T1N4eVF6Y0F3RFRkUFEwTmlnLys3OWdZKy9lNkx3SWJqY0xxMzMwNGhHSGszVFVGOVhqK3FhR2lpSzB1RllRa0lDVWxOU0dQUWloS1pwMERRTnFxcENsbVhJc2d5djF3dEZVUkFWRllXNDJMaFFGekZpTlRVMW9kWFJDb1BCQUtQUkNFbVNJRWtTUXg5Um1HRU5INFdscHNZbVZGWlZ3ZXYxZHRodnQ5dVJscGJLRlRFaWpEOVUrR3Y0QXZjN0hBNDRuVTZZeldhWVRDWll6QlpJRXQvYUJrcVdaYmpjTG5nOVhyamNMcWlxcW9jOFNaSll3MGNVcGxqRFIySEY0L0dncEtTMHkxcTNack1aR1prWlhCVWp3dmxyK1ZSVmhhSW9YYjVVVmRWckF6V05iMjM5RlRnYU9yRDVQUENMQXphSXdoUC9ES2F3b0drYWFtdnJVRjFkM2VHRFhKSWtwS2FtSUM2T1RYcWpnVCtJK0g4T0hMMXJNQmc2QkQ0L0JyL2VCWWEzWUw5WC8zZi9mb1k5b3ZERHdFY2puc3ZwUWtscEtkeHVkNGY5aVltSlNFbEo1akpibzR3L2RQaEg3dnFYV3ZQWC92a0RIb05lL3dXT3ZQVUh1OEFhUFRiakVvVXZCajRhc1ZSTlExVmxGZXJxNmpyc3QxZ3N5TXJNaE5uQ0tUbEdxOEJnRWhnQVdiczNjTUZxK1RxSFBJWTlvdkRGd0VjamtzdmxSbEZSVVlkQkdhSWdJQ1VsQllsSmlTRXNHWTBVblFNS0FOYnVEWUpnNFk1Qmp5ajhNZkRSaUZOVFU0dXFxcW9PKzZLam9wQ1JtUUdqMFJpaVV0RkkxVG1ZK0p0NmFlRDQreU9LUEF4OE5HTElzb3lpb3VJT0kzQU5CZ1BTMDlNUkc4dGx0S2h2R0ZhSWlMcGk0S01Sb2FXNUJTV2xwVkJWVmQ5bmo0NUdWbFlXSjA4bUlpSTZUQXg4RkZLcXFxS3NyQnhOVFUzNlBrRVFrSmFXaW9TRWhCQ1dqSWlJS0hJdzhGSEl1RDBlRkJVVXdoTXdNTU5zTmlNN093dG1NMGZnRWhFUkRSWUdQZ3FKbHBZV2xKUjBiTUpOU0VoQVdsb3ErMkFSRVJFTk1nWStHblpWMWRXb3FhN1J0dzJpaU15c1ROanQ5aENXaW9pSUtISXg4Tkd3VVZVVkpTV2xhR2xwMGZkWkxCYms1SXpsWXZkRVJFUkRpSit5TkN3OEhnOEtDNHZnOFhqMGZmWVlPN0t6c3RpRVMwUkVOTVFZK0dqSXRiYTJvcmk0cEVOL3ZkU1VGQ1NOU1FwaHFZaUlpRVlQQmo0YVVnME5EU2dySzllM1JWRkVkbllXb3FPalExZ3FJaUtpMFlXQmo0Wk1UWFVOcXFxcjlXMlQwWWljY1Rrd21Vd2hMQlVSRWRIb3c4QkhRNks4dkFMMTlmWDZ0c1ZxUVc3T09LNmFRVVJFRkFJTWZEU29OQUFsSlNWb2Jtclc5MFZIUlNFN1p5eEVEczRnSWlJS0NRWStHalNhcHFHb3NBaXREb2UrTHlZMkJsbFpXV0RVSXlJaUNoMEdQaG9VbXFhaHNMQUlqb0N3Rng4Zmo0eU05QkNXaW9pSWlBQUdQaG9FR29EaW91SU9ZUzhsT1JsamtzZUVybEJFUkVTa1krQ2p3MVpTVkl5VzFsWjlPeTAxRllsSmlTRXNFUkVSRVFYaWtFazZMTVVsSldnT1dDb3RPWGtNd3g0UkVkRUl3OEJIQTFaU1V0cGhORzVpVWlLU2s1TkRXQ0lpSWlJS2hvR1BCcVNzckJ4TlRVMzZka0pDQXRKU1UwTllJaUlpSXVvT0F4LzFXMDExRFJvYUd2VHQrUGg0cEtlbmhiQkVSRVJFMUJNR1B1cVg1dWFXRHN1bHhjYkdjdW9WSWlLaUVZNkJqL3JNNVhTaHBLUkUzN1pIUnlNckt6T0VKU0lpSXFLK1lPQ2pQcEZsR1FVRkJkQTBEUUJnTnB1UmxaMFY0bElSRVJGUlh6RHdVYTlVVlVWQlFTRVVWUVVBR0VRUjQ4YmxRQlQ1OGlFaUlnb0gvTVNtWGhVWEZjUHRkZ01BQkVIQXVISGpJRW1jczV1SWlDaGNNUEJSanlvcnE5QWFzR1JhVmxZV0xGWkxDRXRFUkVSRS9jWEFSOTFxYW14Q2JXMnR2cDA4Wmd4aVl1d2hMQkVSRVJFTkJBTWZCZVYwT2xGYVdxcHYyKzEySktkd0ZRMGlJcUp3eEk1WTFJV3FxQ2dzTElMV3ZtMnhXRGdpbDhLR2Z5UTVqVTZDSUlTNkNFUWpFZ01mZFZGU1dncEZVUUFBQm9NQk9lTnlJUEpObEVhb3dJRG4vNW1oYjNRU0JBR2FwblVJZlF5QVJENE1mTlJCUTBNaldscGE5TzJjbkxHUURJWVFsb2dvdU1CdzEvbXI4emtVMlRvSHZNQ3ZZT2NRalVZTWZLVHplTDJvcUtqUXQ4Y2tKY0ZxdFlhd1JFVEJCWVk3VlZVaFFJQkJNa0FVUkVpU3hEa2lSeWxWVlNITE1sUk5oU0lyVUtGQ0VBVDk5Y0RRUjZNWkF4L3Bpb3VLb0xaUHJtd3htNUdjbWhMaUVoRjE1UTk1L2krVHlRU0xtVk1GRVNDS0lrd21rMi9ERExoY0xuaThIbWlhQmxFVUlZb2lReCtOV2d4OEJBQ29ycTZHeTNWb2N1V3NzZG5nMnlLTk5JRmhUOU0wUk5taVlHQ1hBK3FHeFdLQkpFbHd1cHo2SDdNTWZUUmFDUzYzSzJJNnVaUTQ2N0N0c1JqN1c4dXh2NlVLRFY1SDd3K2lzQkp2ak1KRWV3b21SYWRqZGx3MnNxeUpvUzRTRFJOL0U2NmlLRkFVQmRGUjBReDcxQ2VLb3FEVjBRcUR3UUNEd2RDbGZ4L1JhQkFSZ2MranluaW5kQ00rcWZnQktzTCs2VkFmaVJCd1Z2bzhYSmg1RkNTQmZiWWlXV0IvUFZtV1lUYVpZYkd3R1pmNnp1bHl3dVB4NkgwOEdmcG90QW43d0Zma3FNRVQrWitqd3RVWTZxSlFpT1RZa25COTdra1lGelVtMUVXaEllSVBlNHFpUU5NMDJLUHQvTENtZnRFMERTMnRMUkFFQVFhRGdVMjdOT3FFZGJXSVMvSGk3L3MvWmRnYjVRcmJhdkg0L2s4aHEwcW9pMEpESkxDR3oydzI4NE9hK2swUUJKaE5acjMvSjZmc29kRW1yQVBmV3lYclVlMXVEblV4YUFTb2RqZmo3ZEtOb1M0R0RZSEErZlpVVllWQlpMODlHaGhSRlBYQUIzQ2VSaHBkd2pidzdXMnB3T2RWMjBOZERCcEJsbGQ4ajcwdDVhRXVCZzJCd05HNUhLaEJBeVZKVW9kUjNrU2pTZGdHdnMrcnRuTjRCbldnQVZoWnN5dlV4YUFoNG0rR1kzTXVEWlIvNlRXR1BScU53amJ3bFRzYlFsMEVHb0hLK0xxSVNHeUNvOEhDMXhLTlZtRWIrR3JZZDQrQ0tIZldoN29JTkVSWU0wT0RnYThqR3EzQ052QzFLWjVRRjRGR0lMNHVJZzgvbkdtbzhMVkZvMG5ZQmo0aUlpSWk2aHNHUGlJaUlxSUl4OEJIUkVSRUZPRVkrSWlJaUlnaUhBTWZFZEVBeWJJQ1dSNjVTL281SEcyb3JhdUhMTXU5bml2TE1wcWJXK0IydTRlaFpFUTAzQmo0aUloNjhNSkxyK0w4bjEyTndxTGlMc2RXci9rT1Z5NjdFV3ZXYmdoQnlYcjM2aHR2WTlrTnQyQmYvb0ZlejkyNGVTdXVXSFlqM256bmd5RXZsOXZ0Um5WTkxmYmxIOENtelZ1eDRzdVYyTE52LzVEZmwyZzBrMEpkQUNLaWtVeVJaY2l5RERYSUZCNnJ2MTBMUjFzYmNzWm1EZW85SDMzOEdWUlVWdmI1L1BsejUrQ3lTeTdvMXoxMjdka0xqOXVEYVZPbndHUXk5cmVJMkxSNUsvWWZPQUJGOFMxVnBpZ0tGRldGTE10d3U5M3dlTHp0M3oxd3V0eHdPQnh3dExYQjRXaURvblN0RlowNWZTb2V2UC9lZnBlRGlQcUdnWStJcUpNMzMva0FzaXpqOHA5ZDJPMDV0WFgxK0RGdk55YU16MFZXWmthZnIzM252ZmVqc0tpazIrUDMzWHNuaW9wTFVGWmVnWEU1MmZwK2g2TU5sVlhWU0VwS1JHeU1IUUNnS0NvS2k0cVJtWkhlNS92Ny9lK2pUN0Z4OC9lNC8zZDNZZTdzbWYxKy9NWXQzK09ybGQ4RVBTYUtBb3hHRTR4R0NTYWpFVWFqRVJhTEJYRnhzWWl5MldDejJXQ3pXbUd6V1JFVlpZUFZha1YwVkZTL3kwQkVmY2ZBUjBUVXlkcjFHK0YydTNzTWZKOS84VFUwVGNNeGk0NUFjM05McjllMFdDd3dtWXlZTkhFQ1ltTmpBQUFIRGhTaXJyNGU4K2JNZ21UMHZSMUhSOWtBQUZFMkd4NTc1RUg5OFJzMmJjRmZIbjBDNXkwOUEyZWNkakphbHV1TUFBQWdBRWxFUVZRQW9LR3hFVmYvNGxmOWZuNnFxaUZ2OXg2WVRFWk1uenFsMzQ4UGRQdk5OMkxtaktrd0dVMHdHbzB3bVl3UXhVTzloWGIrdUF2UFBQOENqajVxSVM2NThMekR1aGNSRFJ3REh4RlJKelcxZFpnOGFVSzN4MlZaeGhkZnJ3SUF2UHpxbTNqNTFUZDd2ZVoxeTY3Q0dhY3V3YlZYWDY3dmUreXA1L0RObW5XNDVhYnJFQjhYZC9nRjc4WUhIMzZDSFR0MzRaSUx6d1VBNU8zZWc5WldCK2JObVRXZzV0eEE4WEd4U0V4STZQYTR5KzFHWlZVMW1wcTRIQ1pSS0RId0VSRUZxS210ZzlQcFJGMWRQVjc0ejMreGE4OCtBTDdRRkJ0ang1elpNOUhZMklTbXBtWk1takFlbVJucDJMajVlM2hsTDM2eTZDZ0F3TXB2MWlBMk5nYno1OHhHU1ZrWjl1Y2ZoTlZxR2JibnNITDFHbVNrcCtuYmVidjJZT3UyN1RqMm1LT1FrWjZHdGVzM0FnQ3FhMnJ4Nk9QUEFBRHE2bnpyVUcvYXNoWFZOYlZkcmpseFFpN09PZXYwb1BkenU5MUIremdDZ01makJRRElpZ0tueTlWdG1VVkJnTmxzN3NPekk2S0JZT0FqSWdwUVVGQUVBQ2dwTFVOSmFabSsvOXZ2MWdFQWpFWWoxbTNZQkVtUzhOdmYzSXJFaEFSYzl2UHJNVFk3QzdmKzZubzQydHF3OHBzMW1ENTFDbTc5MWZWNDczL0xmWUhQWXUxWE9WcGFXM0hSNWN2MGJWVlZBUUF2dnZJYVhuN3RMUURCMTRMVk5BMy85K0lybUROckJ1TGpZZ0VBRjE5d0RsNTg1WFg4NTVYWGNlY2ROK3ZQcGJ5aUF1VVZGZTJQOHoyK3RLeGMzeGRJVVdTZ204QjMrNTIvUTFsNTE4Y0UrdUtyVmZqaXExWGRIbytOamNFckx6elg0eldJYU9BWStJaUlBdXpNMndVQWVQcXhoNUdkbFlsL3Z2QVNQbDN4RlI1LzlDSGs1b3pGRjErdFFtVlZOVTQvNVNRa0ppU2dxYmtacmEwT2pNMzJqZFN0cjI4QUFLUWtqd0VBdU5wcnRXejlyT0V6R28wNDdxZkg2TnZWMVRYNFlmdE9USnd3SHRsWm1RQUFqOGVEVmQ5ODErRnhsVlhWY0RxZHlCbWJqYWFtSmdEQXhJbmpjY3lpSTdCaDAvZDQrNzBQNFhDMDRkaGpGdUhYdDkya1AyN3QrazM0NjJOUDRieXp6OFJWbDEvU3I3SWVlOHhSYUdoc0NucXNwcllPVzMvWWpxek1ERXliT3JuYmEwVFpiUDI2SnhIMUR3TWZFVkdBcmR0MndHNlBEanJ5MXVGb3czL2ZlQnRXaXdVWFhYQU9BR0RmZnQ4Y2QvNCtmMVhWTlFDQTFOUmtBSURUNVp2SXVMOU51aGF6R2IrODdocDllOE9tTGZoaCswNGNlL1JSSFFadGRBNThCdzRXQUFCeXhtWmgrNDVESWV5S1N5L0doZWVkZzc4LytTd0FZT21acC9hclBEMzUyVVhuZDN0czgvYy9ZT3NQMnpGeitsUmNmKzNWZzNaUEl1b2ZCajRpb25ZRmhjVW9MU3ZIc2Njc2dpQUlYWTQ3WFM2TUg1ZURXVE9uNjRNc2R1ek1Bd0I5dEd0eFNTa0FZR3lXcjhiUFg4Tm50ZnFhZFBmdHowZEphVGtBWDIwY0FIeTNkZ05zN1RWY2k0ODkrckNldzY3ZGV3RUFreWFNeC9ZZFArcjcwMUpUOE8xMzYxQlNXb1laMDZkaTBvVHhoM1VmSWdvdkRId1VWS3pSaHFVWkN3QUFINVZ0UVpPM0xlaDVTek1XSU5ab3cvYkdJdXhvTEJyT0lsSWZxS29LYUlDcXFkQTBEYXJxKzY1cGdLSXFnS1pCQS9Udmd1YnJBNmJ2RTlEbG5NN24rbllkT3FaQzYzS3VwbWtRSVBqTzcrWjZ3S0Z6MnpjQlRZT2lxbEFWQlY1Wmh0ZmpRZktZNUNIN2ZhV2xwdUNzMDAvQjlHbkJweXBKU2t6QS9iKzdDNnA2NkhsdjJMUUZhYWtwK2lBSi80b2MvaWJldGpZbkFNQnE4ZFh3cmZybU8zeTY0cXNPMTMzaHBWZjFuNDg2WW9IK2MrQWdCNiszZmZDRExPdjczVzVQbHpMdXpOdU5wS1JFSkNURWR6a1dIUjJOK0xnNFhIcHgveVpwRHFyOW44a2ZqRmV1WG9QblgzaXB5Mm4rdm9jcnZscUZyMWV2Q1hxcCsrNjlFOU43YU80bG9zUEh3RWRCeFJwdE9DL3JDQURBTjlXN3VnMThKNmZOUW9ZMUFWNU5adUFMb0txcUw2K282cUdRcGZyQ2tLWnBVQlhGRjhSVUZScjhRY3gzdnFLcDBBSzJWVTJEcHZtK1E5WGF0eldvbXRweHUvMkQxWCsvU0tHMi93NWxXWWJjSG5xR2lzVml4clUvdnlMb3NaMC83c0wvUHZvVU1mWm8vWnl0MjNhZ3VxWVdGNXk3VkQvdng3dzl5TXJNZ00zbXE5RnpPdHNEWC92MmFhZWNoSGx6WndNQS9yZjhVL3lZdHh1MzMzd2pvdHJuMzdOWWZDTlZXMXBiY2NrVjEzWXB4NHV2dkk0WFgzbTkyK2R3eVlYbndlRndCRDAyYjg0c1BQdmtYd2VsdjV5cytOYm45YzhmS0N1K0ZUYXlzekwxNXV6ZUZCYVZvTHE2Um4vdEV0SFFZZUFiSUpNb3dTd2UzdnhWL2VHUVhiNmFrMjRjbHp3Tko2Zk5Qb3pydS9GUTN2c0RmbndrVUJSRi81SVZCYXFzUUZZVnFJb3ZiQ2l5REtWOUNhbkFzSFdvMWt6akIxY0U4VTlPbkgvQTF5ZnV4WmRmQStBYm9BRDRhdmZlZVBzOWlLS0lVNWFjQU1BM3NyZXV2aDVITGp4SnYwN25HcjdzckV4OTBNV2F0ZXNCQUxOblRlOHlENS9KWk1ScHB5elJ0eXNxSzdGcDgxYk1tamtkNDNMR0FnQThiamMrKytMckRvODdadEVSUFQ2dnN2SUtmTHRtWFpmOUZaVlZBSHhOMUMvODU3OWRqaTg5OHpRa2owblN0NzFlWCtBekdUdStEeTQ1OFRnc1BlTlEvMEJabHRIUzJncUwyYXczYS92NUI4UVEwZEJqNEJ1Zzg3S093TVhaaDlmWHBqL3UydllhOXJWMFArM0JHRXNNcHNiMGZYbW56bHBrSjZiRlptSjZyTytES05aNHFBYmc1TFJaM2RidzJTWGZHL2kwMkV4Y21IMlV2dityeXAxbzhBU3ZaUmhxYlcxdGtCWEZWMXVtdEFlMjl1Q20rUGY3MS81c0QzR1JHdFFFUWRCWFBSQUZBWUlvUWhRRVFCUmdFQTBRZkNkMStLNEpoNXJwQkVHQW9IVTlwL081blkrSkVQVHR3R3RwQW9KZUIrMzNFUVNoNDdVQlh3Mm1xc0lyeTVEYlE4WlF5dHUxQjkrdDI0QjFHemVqTVdEazZVbkhMOFpwcDV5SUNlTnpBUUFmZi9ZRjl1Y2Z4Qm1ubmF3SG9kWGZyZ1VBTEpnL1YzOWNxOE1CczluY1lmV0ozbHh4NlVYd2VEdzQ5cGhGK3I0Tm03WmcwK2F0T0dyaGZIM1Foc2Zqd2NRSjQ1R2FtdExuYTVlVWxHSDVweXU2UFo1L3NBRDU3UU0vQWgxN3pLSU9nYSsxdlJZeHFwY2wwWGJ0M292Zi8ra3ZPT1BVSmJodTJWVjlMaWNSRFM0R3ZnaFI3S2pEZHpWN091eEx0eVlnTnpvWnpWNG5kalFXSWRaa3c4elliSGhVR1p2cThqdWMyNlo0TUNzdU8yaUlQU045WHEvM254bWJqWm14aDliOTNGcGZFTExBZHpESWgxVW9HRVRSRjM3YVE1WWdpcjRBMWlsNGllaTBMYlNITVVHQUlBcDZhQk1FRVlJQS9Wd2g0RXRzdjdZZ2loQ0Fmb1dMa2M3ZnBPdjFldUh4ZE8yek5wZzBUY01EZi9rYm5DNFhKTW1BUlVjdVFITkxLL0oyN2NFWnA1K00zUGFhdGQxNzkrR2wvNzd1bTRPdnZUK2N5K1hHbHl0WEl6bzZDck5uenRDdjZYQzBJY3JXdnpuNGpsdzR2MC9ubVV3bW5IajhUL3QxN1ovK1pCRVdCZ1JTdjAzZmI4WFR6LzBMWjU1Mk1pNis0Tnd1eC8xTnpuN056YjZWTTJMYTEvWHRqditQcVVoNlRSS0ZJd2ErQVdyMHRLRzRyZXRzOUlNaHpSb1BvMkRvMTJNMjF1M0h4cnI5SGZhZGxURWZ1ZEhKS0hQVzQrOTdQc2FNMkN6TW5KV05Oc1dEdisvNXVNczF6a2lmaDBwWEl3QkFFZ3hJTXZ2ZXlHdmRMWkExSmVoOWs4d3hrQVFScmJJTHJYSkFCM00xK1Bram1VRVVJUm9NTUJoRUdBelNvZStTQVZMZ3RrSHNFTUJFVWZTRk1Cd0thQlNlQkVIQXNjY3NRblpXQmhZZmV3eGlZdXo0NXdzdklXL1hvVCttQ291SzhlRERmNGVxYXJqajFrTjk3ejc2NURNME5UWGprZ3ZQaFNRZCt2L2I2bkIwcUJucnpjR0NRbnorNWNvdSs2dmJwM3RaczI0RGl0cEhBZ2U2N0pJTEVCc1QwK3YxalVZampNYXUzVkg4RTBPYlRLWmVReHpnVzZYRFpyUDIyaC9RMGQ2a3pWVTBpRUtMZ1crQVBxL1loczhydGczcU5VVUl1Q3AzTWJKdEhUOGNWbFJzeDhIVzZrRzlWekNmbEcvRkorVmJBUURadGlROE9kODNaOVlEUDc3WGJiaDlac0UxeUxBbTRKUHlyWGl6cUd1L29GQ3dXcTB3R0F3UURTSU1nZ2pSSUxZSE5nTUVnd2lEYUdnUGJlM2hUcEo4dFhGRUFHNjZZVm0zeDRxS1MzRFBmUS9DNFdqRFRUY3N3NHhwVXdINHBtSjU1LzJQWUkrT3h0bG5IbHFOd3VseXdldjE5bm1RaE1malJWbDVCVllFQ1h4K3UvZnN3KzcyNWQ0Q25idjBqRDRGdnNGUTM5QUloNk1ONDNOemVqMjN0cTRPQUpDWTJQMTZ1MFEwOUJqNFJvaFlvdzIvbVhvV3BzZG02ZnRjcWhmLzJQOEZ2cTNlSGNLU0hYTFRwRk53ZE5Ja0FNQlRlei9EeGs3TndpUEYrUFkrVmtTRExTMDFGVGxqczdIb3lJVTQrY1RqQWZoQzNWOGZleG9landlL3ZPNGFmWFF1QUxRMHR3QTRORUszTzE5Ky9RMzI3dHVQSFQvbTRaRUg3OE9iLzMyaHl6bGJ2djhCZjN2aVdWeHo1YVU0dVgyUVNDRExNTmFnNWVjZkJBRGtqdXM5OFAyWTUzdi8ydm5qTHN5YU1RMlpHZWxEV2pZaUNvNkJid1NZWkUvRG5kUE9ScUlwV3Q5WDBsYUh2Kzc2RUtYTytoQ1c3SkNwTVJrNEtXV212dTFTaG5aNkRLS1J5R1F5NHNINzd0SDdvN2xjYnZ6cG9VZFJVbHFHNHhmL0JNY3Yva21IODZ0cWZEWGpDZkdIUnVCVzE5VGl4MTI3a1plM0IxdC8yQUVBZU8zTmQvVHpGRVhWUi9RRzhqZkRTcElVOVBodzJycmRWKzdBcGRMbXpaNkYzLzMyLytramtBRmd5OVp0MkxSbEswUlJ4TG9ObTdCdXd5Yk1uVDBUUzg4NEZYUG56TktucU1uSnp1cHlEeUlhWEF4OElYWnEybXdzRzM4Q3BJQStlOS9WN01HeisxYkFwZll2VkoyUU1oMzJnTkcxMDlwSDdTYWFvM0YyNWtLa1dud2ZPbVpSd3RtWkN6czhkbnRESVFvZE5mcDJoYk1Cdi83Qk56VkRqYnNadDAvNVdZZnpiNWk0QkxkKy94SWUyZlVoVEtLRWVrOXJ2OHBLRks3OFlhK2xwUlVQL2ZVeDdONnpEek9tVDhXTnYvaDVoL05VVmNWbjdWT09qRyt2Q1pObEdiZjh2N3YxdWZsRVVjQ1VTUk14Zjk0Y0xKZzN1MDgxWnFFbXl6TFdydDhJVVJRd2IvWXNmWDlTVWlLU2toSUIrR285UDF6K0tkNTUvME1ZREFiODhYZDNRVkVVdlBmaHgvaGgrMDc4c0gwbk10TFRjTTdTMDNIOFQzOFN0RThoRVEwdUJyNFFrUVFSMTA5YzBxSFdUTlpVdkh4d05UNXU3MGZYWDJkbkx1elMvdzhBa3MyeHVIcmNZbjNiYWpCMTJBYUE1eFZQaDhEbjFSUWNhUFhOeTNYZGhKT1FFK1ZiQ0g1NTJmYzRNMk0rVWkxeHVDem5KL2pQd2RVREtpdFJPTXMvY0JCLytkdVRxSzJ0dzdRcGsvSDczLzRhSzFldndmc2ZmWUxZR0R2TVpqTXFxNnBSVzFzSGUzUTBqdnVwcitaUGtpU2NlTnl4YUdsMVlNRzgyWmczWnphaW93OU5hL0xaRjEram9ERDRCT2E5RGRvQWdFc3VPRGZvQ2h0K0w3N3l1cjdVVzJmK1pkNSsyTDREanJiZzB6QWRlOHdpbEphV29ibTVCZlBtemtaY1hLeCt6TzEySTIvWEhtemN2QlZyMXE2SG82ME5kbnMwN3JqbGw1ZzVZeG9BWU03c21jZy9XSUQzLzdjYzZ6WnN4clBQL3h1dnZma3VscDV4S2s0OStjUkJtUkNhaUlKajRBdUJXS01OdjUxMkRxYkVIT3JMMHVCeDRLKzdQOFNlNXZMRHZyNnNxWkExQlpJZ1FoSU1VS0hCbzhvUUljQWtTdEFBdU50ckR5MjlUQjU5Zk1wMG5KWTJCNEJ2OE1pTEIxZEJGQVNja1Q0UFN6TVdvTFN0SGw5VzdqanNNaE9GayswNzgxQmJXNGVUVGxpTUc2NjlHa2FqRVNrcHlhaXVydEdEbVNpS21EUmhQSzYvOWlyWTdZZTZhL3ppbWl1N3ZlN1diZHV4YVhQUGYvQjFOMmdEQU00NGRVbVBnVy9scW0vUjB0cHpiWHhCWVRFS0NvdURIc3RNVDhYYjczMEVBRGozck5QUjF1YkV2MTk2RlFWRlJTZ29MTmFuWUlteTJYRHUwak53L3JsbndSNGQzZUVhRTNMSDRjNDdia0ZKYVJsZWYrczlyTnV3Q2ErODloYmVlZjhqL1BsUHY5T252aUdpd2NYQU44ekdSU1hqbnVubjZsT2VBTURlNW5JOHN2dkRRWnUzN29PU1RYaTk2RHVjbFRFZjErUWVqNzNONWJobit4dVlFWnVGQjJaZGpDWnZHMzYrNFRrQXdHdEgzd3liSVhobjcxbHgyYmhoZ20rbS93SkhOZjU5d0RkeThMOEZhekEzZmh6U3JmRzRZZUlTTkhoYXNhWCs0S0NVblNnY25IL09XWmd3UGhlelowN1g5ODJkUFJOdnZ2SXZ5TElDVlZVUkZSWFZZWHFXdnZqTmJUZjcxamdlSUxPcDU0RWJML3pqU1dnOXJOalRHNk5raEMwcUNoczNmNDlaN2MvZDZYTGl3TUZDSkk5Sndzd1owN0JnM2h3c21EY0hKcE9weDJ0bFpXYmdydjkzQ3dvS2kvSDYyKytpdnI0UjQ4Wm05L2dZSWhvNEJyNWhkSFRTSk53eStiUU9TN0t0cU5pT0Z3NThEVmtiL0pVZURJS3ZyNUU2Z0d2UGljL0IzZFBPZ1VtVTBLYTQ4ZGRkSDhIYlBoZWZXL1hpVHorK2kwZm1YSVpZb3cxM1RUc0gvNWYvRld2NktDSmRmKzNWdVA3YXE3dnNEd3g3Z0c4T3Y4NUxoL1dYeVdRRU1IajkyVHFYM2I5TzcrRTQ2ZmpGT083WVkvVHRtMjY0RmpmKzRwb090Wmo5TVM0bkcvZmVlUWU4WGkvbnNDUWFRcHg4YkpoY012Wm8vSHJxVWozc3lacUtmK3ovRXMvbmZ6a2tZUThBb2lUZm03dERkdmZyY1Vja1RzQTkwOCtGU1pUZ2tOMjRmK2M3K29UTWZsV3VKano0NC90d0toNUlnb2hmVGp3WnkzS1BoeVR3SlVVVTZTVHBVRjFCbE0wMjRMQVhpQU0zaUlZV1A1MkhtQ1NJdUczeTZiZzQrMmo0LzNadDhyYmhEenZld2hlVjI0ZjAzbkZHWDJmd3ZnWStBYjVnK3R0cDU4QW9HT0NRM2JodjU5dlkzMUlaOVB6ODFrcmN1LzBOZllUdW1Sbno4ZVQ4bjJOV0hQdmdFQkVSalNRTWZFTW9TakxqL3BrWFluSHlOSDFma2FNR3YvbmhWZXh1TGh2eSs0K0xUZ1lBVkx1Yk91d1AxbWhpRWlYOGJzYjVlakQxYWdxZTJmYzVXcnhPSkp0anV2MXl5Rzc4YmZkeTFMaDk2MnFtVytOeC84d0xrZHQrYnlJaUlnbzk5dUViSXNubVdQeCs1dm5JdEI1YVRtaHovUUU4dHZ2amZzK3ZOeERSa2dWajI2ZFN5Vyt2b2ZPUHpMVWJyVWkzeHFQYzJhQ2Y3MUZsdmFhdTB0V0VLbGNqN3BwMmRwL3Y5MTdKUmdnUWNFN1dRbnhac1dOWWxvSWpJaUtpdm1IZ0d3SVQ3YW00ZC9wNWlBMllCUG1qc2kxNDZlRHF3eGdmMXo4L1RaNEtTUkNoUXNPK2xnb0FRS1d6RVNvMGlCRHc1UHlyVWV0dWhjVndhQ1RkLyszL0NsNVZ3ZXVGMytGblk0L0I3SDQwemNxYWdqZUwxbUZqM1g2VXR0VU4rdk1oSWlLaWdXUGdHMlJ6NHNiaXJ1bm42UFBicWREd3IveXY4WG5GdG1Fcmc4Vmd4TGtwUndBQXRqVVVvdG5ybTlXL1JYWmhlZWtXbkoyNUVKSmdRS29sdHNQanZKcUMvOHYzclF6d2Jza0dyS2pvMk1md3ptbExrV0ZOUUg1ckpaN2UrM21IWTAxZTMwU3QvbkJKUkVSRUl3Y0QzeUQ2eVpncHVIWHk2ZnBJVmJmcXhkOTJMeC8yT2VxV3BNNkN4ZUFMbkY5MW1pcmxwWUp2c0tabUR6SnRpVEFJQXE2ZnNBUW1zZXZMb01IajZESXZvTGQ5ZmpDMzRrVnhXKzBRbFo2SWlJZ0dHd2R0REpMVDArZmlqaWxuNm1HdjJldkU3M2U4TmVoaDc1WkpwK0hJeElrd0N0MVA2UHBqVXpHY2lnZjdXeXF3dm5aL2wrTUhXcXZ3VGZVdXJLektnNndOZkpKWG91SFFlVzQyLzJvT1JQM1YrYlhEZWY5b05HRU4zeUM0TUhzUkxoMTdhQ0xTYW5jVDd0L3hEaW82elYwM0dCYW5UTVB4S2RQaFZyMTQ0TWYza05mVWRVM05ndFlhZkZ5MkZhMXk4RFV6aWNLUklBZ1FCQUVlcndjV3N5WFV4YUV3NVBGNjlOY1IwV2pEd0hlWVRrK2YyeUhzbGJUVjRmNmQ3K2dqWGdlVHpXQ0MyRDZwaWxrMHdxVjBQOXAzZTJQd0JkaUp3cGtnQ1BCNnZReDhOQ0JjellOR013YSt3ekE5TmhQTHhwK2dieGM2YXZDSEhXK2haWWhxMWdKSC9RSkF0YXNwNkhrVDdLazRQWDF1bjY0cEJXa2F2bVhTYVVnMGQ1MDVQOVVTQndESWlVckdIMmRlR1BSNkQrLzZFRTdGMDZkN0UvV1Z2MVpHRUFRNG5VNUVSMFh6ZzV2NlJkTTBPSjFPR0F3RzF2TFJxTVRBTjBDU1lNQk5rMDdWYTl3cVhZMjRiK2ZiUXhiMkFDREpIS1AvN0pEZDNkNXJibndPNXNibkRQZytVMk16OUhBWFRKUms3blkxaldBQmt1aHdDWUlBVVJRaGlpSmtXVVpMU3d0aVltSjZmeUJSdStibVptaWFwcitPR1Bob3RHSGdHNkJqeGt4R1duc29VcUhoYjd1WDY5T2ZESldVZ0dsVXlwejEzWjZuQWRENk9PT2ZHR1RkamZXMSsvUmwyUUl0VEJ5UGFNbUNSbThiZnFndkNIbzlyeXIzNmI1RWZTVUlBalJOMDBPZndXQkFxNk1WWm9zWlpwTTUxTVdqTU9EeGVPQm9jOEJrTW5VSWV3eDlOSm93OEEzUVQ4Wk0wWC9lV0p1UEE2MVZRMzdQVE51aFZUdUtIZDFQaS9KdThRYThYdlJkbjY3NTJ0RTN3MmJvK0tINVNzRzNRYzk5Zk41VmlKWXNLR3VydzFQN1B1dlQ5WWtHZzc4SnpoLzREQVlER2hzYmtUd21tUi9hMUNOTjA5RFEyS0MvYnZ5Qmo2OGJHbTA0TGNzQXBWdmo5WjhQdEZZT3l6MW54UjlxUmkxd2NPa3lHbDBDbTNVbFNZS21hU2l2S0VkajArQ1BocWZJME5UVWhQS0tjbWlhQmttUzJKeExveHByK0FiQjVKajBJYi9INmVsek1TNHFXZC9lenhVdGFCVHhmMEQ3YS9nQzl6c2NEamlkVHBqTlpwaE1KbGpNRmtnUzM5cEdJMW1XNFhLNzRQVjQ0WEs3b0tvcUpFblN2MWpEUjZNWjN4VUhhSDlMaFY3THR6QmhQRzZaZEJvK0tOMkVra0ZjUjlZa1NwaGtUOE9wYVhOd3pKakordjRhZHpQeVc3cXZWUlNFNEgzemlNSlpZT2dMM0NlS0loUkZnZFBwaE1QaGdLWnAraGVOSG9FanVmMS9HSmhNSnIwcGwyR1BSanNHdmdGNnYyUVRqaDR6V1YveDR2aVU2VGcrWlRvY3NodTE3bWE0VkM4MHpUZDRRdE0wYU5DZzZqOERvaURBQUJFR1FZUkJiUDh1aUJBRkVaSWd3bUl3SWRabzZ4TGJOQUF2SEZqWjQ1Q01DN0tPd2dWWlJ3M1JNeWNLSGYrSHVmL253R1plZzhFQVZWVzdoRDBHdjhnV0dONkN2U2I4My8zN0dmWm90R0xnRzZEaXRsbzhzUE05M0RibGRDU1lEczFaRnlXWkVTV05HWko3dHNvdVBKLy9KVGJWNVEvSjlhZkdaT0FQTXkvbzlyaC96ZDJwc1psNDQ1aGJ1ejN2bVgyZlkyM04za0V2SHhGd0tQVDVSKzZxcXFwdit3TWZ3S0EzMmdTT3ZQVUh1OEErZTZ6Wm85R09nZTh3N0d3cXhvMmJYOERSU1pNd1B5RVhPZEhKU0RMYllSR05oMzF0RFlCYjhhTEI2MENSb3diYkdncnhUZld1SGxmWDhOdFVsNDkxdGZ2NmRKOGJKeTZCdWIyOEJrSHNVOWxGQ0QyZXg3bjRhS2dGZnJnSEJrRFc3bzFPd1dyNU9vYzhoajBhN1JqNERwTkhsYkc2ZWhkV1YrL1M5NGtRWUJDNkRvRFdPdjBVK0ZHazEwcjBlUWE5N2hVNWF2Rk5RSGw2Y3QyRUUvV2Z5NXoxZUhiL2lzTzhPN0MzdWV5d3IwSFVtODRmOGdCWXV6ZktCUXQzREhwRVBvTEw3UXJMZDhaTE5qNGQ2aUtNT0ZFR00wUkJoRnYxd2pPS0owQis4OGliUTEwRUNpR0d2ZEdOQVk4b09OYndSUkNINGc1MUVZaENqaC80UkVSZGNlSmxJaUlpb2dqSHdFZEVSRVFVNFJqNGlJaUlpQ0ljQXg4UkVSRlJoR1BnSXlJaUlvcHdESHhFUkVSRUVZNkJqNGlJaUNqQ01mQVJFUkVSUlRnR1BpSWlJcUlJeDhCSFJFUkVGT0VZK0lpSWlJZ2lYTmdHdmxpakxkUkZvQkdJcndzaUlxS3V3amJ3alkxS0NuVVJhQVRpNjRLSWlLaXJzQTE4T2RZeG9TNENqVUI4WFJBUkVYVVZ0b0h2dURGVElRbGhXM3dhQWdaQnhQSEowMEpkRENJaW9oRW5iQk5UdWpVZTU2UXZESFV4YUFTNU1QTklwRm5pUWwwTUlpS2lFU2RzQXg4QW5KMCtueC93QkFESXNTVmhhZHE4VUJlRGlJaG9SQXJyd0djVURmakZ1T05EWFF3S01RRUNyczg5Q1NLYitJbUlpSUlTWEc2WEZ1cENIQzVaVS9GTzZRWXNMOThLRldIL2RLaVBSQWc0STIwdUxzNWF4UDZjUkVSRVBZaUl3T2RYNHF6RDlzWmk3R3N0eC82V0tqUjRIYUV1RWcyeWVHTVVKdHBUTURFNkhYUGlzcEZsVFF4MWtZaUlpRWE4aUFwOE5EaGNUaGNPSER3SVRmTzlOSXhHSThhUHo0VWtTU0V1R1JFUkVRMEUyOEdvQzR2Vmd1eXgyZnEyMSt2RndZTUZrR1U1aEtVaUlpS2lnV0xnbzZEczBkRVltMzBvOUhrOEhodzhXQUJGVVVKWUtpSWlJaG9JQmo3cWxqM0dqdXlzTEgzYkgvcFVSUTFocVlpSWlLaS9HUGlvUnpHeE1jak15dFMzM1c0M0RoWXc5QkVSRVlVVEJqN3FWVnhzYklmUTUzSzVjTENBemJ0RVJFVGhnb0dQK2lRdU5oYnA2V242dHN2bFFrRmhJV3Y2aUlpSXdnQURIL1ZaUWtJQzBnSkRuOU9GL1B4OGVMM2VFSmFLaUlpSWVzUEFSLzJTbUpDQTFOUlVmZHZqOVNJLy93QmNUbGNJUzBWRVJFUTk0Y1RMTkNBTmpZMG9LeTNUdHdWQlFQYlliTmlqbzBOWUtpSWlJZ3FHZ1k4R3JLVzFGY1ZGeGZxS0hBQ1FrWm1CK0xpNEVKYUtpSWlJT21QZ284UGljcnB3c0xEak5DMUpZNUtRbXBJU3dsSVJFUkZSSUFZK09td2Vqd2NGQllVZEJtL0V4TmlSbFpVRlFSQkNXRElpSWlJQ0dQaG9rQ2lLZ29LQ1FyaGNod1p2V0t3VzVJd2RDMG1TUWxneUlpSWlZdUNqUWFPcUtvcUtpdUZ3T1BSOW9rRkVWbFlXQjNNUUVSR0ZFQU1mRGJxS3lrclUxZFoxMk1kK2ZVUkVSS0hEd0VkRG9ybWxCYVVscFZEVlE0TTVyRllyeHVhTWhXUXdoTEJrUkVSRW93OERIdzBacjllTHdzSWl1TjF1ZlovQllNRFlzZG13Mld3aExCa1JFZEhvd3NCSFEwclZOSlNXbEtDNXVhWEQvcFRrWkl4SkhoT2lVaEVSRVkwdURIdzBMT3JyNjFGUlVkbGhrbWFyMVlxczdDeVlqTVlRbG95SWlDanljUzFkR2hZSkNRa1lQejRYWnJOWjMrZDBPckYvMzM3VTF0U0dzR1JFUkpHbnVyb2F1M2Z2aHFJb29TNUt5TlRYMTNmb1J6N2FzWWFQaHBXbWFhaXNxdW95aXRkaU5pTXpLeE1XaXlWRUpTTWlpaHovZlA2ZitPeXp6L0RTeXk4aGJwQ1d1L3pmLy82SERlczM0S1pmM1lTc3JDd0F2bEQxM0xQUDRkaWZIb3ZGaXhmMys1cXFxc0xqOGNEdGRzUHRkc1BwZEtLeG9SRU5qUTFvYkd4RVEzMzc5OFlHVEpreUJaZGVlbW1mcnJ0Ly8zNzg5cTdmNHNLTExzUWxsMXpTNzNKRklzNklTOE5LRUFTa3BhWWlMallXeGNVbCt1b2NMcmNiK2ZrSGtEUW1DU25KeVZ5aGc0aG9nTnJhMnJCcTFTcklzb3hybDEzYjc4ZGZkdmxsT1BmY2M3dnMvK3JMcjFCWFY0ZVVnQ20yWEU0WE5tellnTnpjM0Q1ZGUrdjNXL0hFRTAvb0FVK1c1UjdQTnhxTnNOdnRpSTZPeGtIandUNC9od2tUSm1EUzVFbDQ0L1Uzc0dEQkFreVlNS0hQajQxVURId1VFbGFyRlJNblRrQkZSU1VhR2hyMC9iVTF0V2h1YWtaMlZoWXNWdGIyVWY4RjloT2wwWWQvTEFMTGx5K0h3K0hBUGZmZWc5alkySDQvUGprNXVjdSsvZnYzbzdDd0VPZWNjdzVNSmxPZnJyTnUzVHBNbVRJRkNRa0orajYzeDQzNitucWNmZmJaU0VsTmdkbGtodGxpaHNWaWdjVnNnZGxpaHRWcVJYUjBOT3gyZTRkdVFKMjF0TFJnK1VmTGUzd2UrZnZ6c1dybEttemF1Q25vT1l1UFc0eU1qSXcrUFo5d3g4QkhJU09LSWpJeTBoRWJHNE9Ta2xLOXI0bkg0MEgrZ1FOSVRFeEVTbW9LUkw2QlV3OENBNTcvWjRhKzBVa1FCR2lhMWlIMGpiWUFXRmRYaC9mZWZROG5MVGtKcWFtcDhIZzgvWHI4bENsVGd1NS8vNzMzSVlvaXpscDZWcCt1cy9YN3JYajRMdzhqTnpjWFR6ejVSSmZqUzA1ZWdweWNuSDZWcmJPVzVoYTgvdnJya0NTcHh5VThWNnhZMGUyeHlaTW5NL0FSRFpmbzZHaE1tandKMVZYVnFLczcxTGV2cnE0T1RVMU5TRTN6TlFFVEJRb01kNTIvT3A5RGthMXp3QXY4Q25aT0pIdjJtV2VoS0FvdXYveHkzUGVIKzFCWldkbXZ4Ny85enRzUXhZN2pPU3ZLSzdCMjdWb2NkOXh4SFpwenUxTlNVb0pISG5rRWtpVGhWemYvcWwvM0g1NFdvRHNBQUNBQVNVUkJWSWpMTHI4TUYxNTQ0WkRmSjl3eDhOR0lZQkJGcEtXbElpRWhIcVdsWlhBNm5RQUFXWlpSV2xLS211b2FaR1Jtd0dhMWhyaWtOQkw0ZzUycXFyNGFIUWd3U0FhSWdnaEprcnA4WU5Ib29Lb3FaRm1HcXFsUVpBVXFWQWlDb0w4ZUlqMzBmZkRCQjlpMGFSTnV2ZlZXSkNZbTRwbG5ueG1VNjc3MDBrdFFWUlVUSjA3czlkeXF5aXJjZDk5OWNEcWQrTzNkdisyMjc5enVYYnU3RE43cnpiVHAwMkR0eDJmQTZ0V3JFUjBWalFVTEYzVFlYMVpXaHRUVVZCaEcyYXBQREh3MG9wak5ab3dmbjR1bXBpYVVsMWZvemJ4dXR4c0hEeHhFak4yTzFMVFVQdmNob2NqakQzcitMNVBKQkl1Wi9UM0oxMDFFZjI4d0F5NlhDeDZ2QjVxbVFSUkZpS0lZMGFGdjh1VEpPR25KU2RpeVpRdisrYzkvOXV1eFNVbEplUDZmejNmWnYzUG5UcXhkdTdaUDF5Z3NMTVFmZnY4SDFOZlg0N2JiYjhQUlJ4L2Q3Ym5QUHZ0c3Y4b0hBTTg4KzB5M3pjQjc5KzdGNmxXcmNkMzExK24veHErODhnb3lNaks2Qkw1NzdyNEhNVEV4ZVBxWnAvdGRobkRHd0VjalVteHNMS0x0OWk3TnZNMHRMV2hwYVVGQ1FnSlNVbElnR2xpVE01b0VoajFvUUpRdGF0VDlsVTU5WjdGWUlCa2x1Snd1ZlQ2MlNBNTkwNlpOdzdScDAxQmNYSXh4dWVPdzh1dVZ1UG5tbXp1OFQyN2Z2aDFydmwyRGE2KzlWaDhZOStIL1BrUitmbjZYNjNtOVh2emp1WDlBRk1WZTU3UGJ0MjhmUHZyb0l6aWRUdnptenQvME9rWEwvZmZmRHcwYS9uai9IM0hWMVZmaG1LT1A2ZmJjaHg1NkNGVlZWUmd6cHZ2Vm1RN2tIOER5NWN1eCtMakZlai9FYVZPbllmMzY5ZkI2dlRDMlQvQmZYRnlNdXJvNkxEcDZVWS9saTBUOHRLUVJ5OS9NTzJuU1JNVFk3ZnArRFVCZGZUMzI3dHVIbXVvYVRxdzVTZ1EyNHlxS0FxdlZ5ckJIdlpJTUVxeFdLeFJGMGJzQVJIcmZ6dXpzYk15ZE94ZFZWVlZZODkwYVRKOCtIZE9uVDhlNGNlUHc5ZGRmdzJLeFlNYk1HZnIraE1TRW9OZDUrYVdYVVZ4YzNLZitjVnUyYklFZ0NQampILy9ZWTlqenQ5cWtwcVZpNGNLRnlNakl3T1pObTVHZWtSNzB5OUhtUUZGUkVVNDg2VVJFUlVVRnZhWWdDSG90M3ZwMTYvWDlVNlpNZ2R2dHh0NjllL1Y5MjdkdEJ3QXNYTEN3MStjVWFSajRhTVF6bVV6SUhwdU44ZU56TzB6Vm9pZ0txcXFyc1dmdlh0VFcxREw0UmJET1ljOXNNalBzVVo4WkRBYVlUS1pSRWZyMjdkdUh2THc4eUxLTXhZc1hvN21wR1hsNWVjakx5OFBUVHoyTitycDZuSGYrZWNqUHowZGVYdDcvYisrK3c2T3UwcitQdjZlWHpFd3FBUkpLVmhFSWtFQW8wa1JCbDEwUUVFVWhyTHJpNHE2dXVtdjlQYXV1c0xwV2R0ZUNIVUVSVVJCcGdvZ0swaXowSWtWQTZVVktFa2dtVEthMzU0OUpob1NaaEFRU0lKUDdkVjFlTWQ4Mlo1SWg4NW56UGVjK0hEaHdBSlZTRmZIMzArVnlzV0RCQXE2NzdqcDZYeFc5OXkzdmVCN3ZUSGdIZ0pZdFd6SisvSGc2NVhTcXNuMU9SMmg4dHRGb0JHRFE0RUhzMkxHREh6ZjlHUFg0S1ZPbW9ORm9HSGJUc0loOUxyY0xBSVBlUUdwcUtoa1pHYXhlZlRyd1piYkxCR0RuenAzaGJSczJiRUN2MTVPVm5WVmxPMk9SM05JVjlZYkJZS0RWNVpkejZwU040OGVPNFNrdDJoendCemllbDBkQlFRR3BxYWtrSmlYS29QMFlWQmI0RkFwRmxiVzVoSWhHcjlQajlYckRyNkZZdmEzNzB2OWVvckN3c01LMnRXdlg0dlY2MGV2MXFGUXFYaHYvV25oZlZsWVdHUmtaRWVWYjlIbzlRNGNPSlhka0xubDVlUlgydVZ3dTVzK2Z6OHhQWitKMnV3SG8zYnMzalp1Y2ZRYXZ3K2tBQ1BmV0RSdzRrTS9tZnNha1NaTjQ3ZlhYd3JkZUlUVHBZc3ZtTGVUbTVrYTlkdG5rUG9NeE5KR2pXN2R1ekpvMWk2TkhqNUtXbGthTEZpMVFxVlRzM3JVYkNJMEYzN3AxSzkyNmRXdVE0OEFsOElsNngySXhZemFiS0N3cUl2OTRIdjdTVDZiK1FJQmp4NCtUbDU5UGNuSVN5U2twcUtVWEtDYVU3K0hUNi9VeCsyWXQ2bzVDb1VDbjFlRnl1MUFxbFJIMSttTEZ4RWtUSTdZdCtXWUo0OGVQWjhxSFV6Q1pUQkg3Wjg2Y0dRNVA1WTIrYTNURXRtWExsakg1L2NsWXJWYTZkT25Dd09zSDh0eXp6MVc3ZlFYNUJlaDB1dkNITm8xR3cxL3YvU3ZQUHZNc0V5ZE81UDc3N3dkQ1krM2VmQ00wU1dORTdvaW8xN0xaYkFEaDU5U3BVeWRtelpyRnhnMGJTYnNoRFkxR1EzcDZlbmg4NHRhdFcvRjZ2ZlRvMmFQYTdZMGxFdmhFdmFSUUtFaE9TaUl4SVlHaUlpc0ZCUVhoSlhvQ2dRQUZCU2M0Y2VJazhSWUxLWTFTWkkzZWVxeDh2YjFBSUlCS0tTRmVuSnV5eVFmbFgxT3hGdnJXckZuRHE2KzhXbUZiMlJLV28vODB1c0x6VlNxVmZETGpFK0l0OFhpOVhsd3UxMW4vVmlZbEpwR1ltTWlqano1S1R1Y2NqaDQ1V3VYeEgzLzBNVG1kYzJqZnZqMEFlL2Z0alZpR3JYdjM3Z3dlTXBndkZueEJTa29LZmZyMFlleVlzYWhVS3A3NDV4T1Y5dWdmT25RSWdHYnB6UUJvbTlrV2pVYkRwazJid2dXaU16SXkrTzY3NzdCYXJheGN1UksxV2szMzd0MnJiSE9za3NBbjZqV2xVa2x5Y2hKSlNZa1VGeGRUa0YrQXUvVFdSREFZeEZwY2pMVzRtRGlqa1pSR0taakxUZjRROVVmNTJia3lkaytjSzdWYUhYNGR4ZXBzM2ZidDIvUGM4eFY3M05hdlc4LzA2ZE1aTzNaczFDVXJVMUpTQURoeDRnUkZoVVhNbnorZkJ4OTZNT3JmeTA0NW5XcFV6bVRldkhucy9Ia256ei8vUElGQWdQMzc5dE8zWDkrSTQrNisrMjZzUlZZK212b1JjMmJQSVJnTTh1eHp6MWE1Q3NiQkF3Y3hHQXcwVFdzS2hNcDZ0VzNibG0zYnR1SHorVkNyMVF5N2VSakRSd3pIYkRhemRzMWFjbkp5S3AzOEVlc2s4SW1Zb0ZBb1NFaElJQ0VoQWRzcEcvbjUrVGhkcnZCK3U4T0IvZUFodEZvdEtTbkpKQ1FreURpL2VxYnN0bTRzdmttTEM2TnM2YlZZbmJEaGREb0pCQUlSYStHV0JiZEdqUnFGeDd1VktTNHVwbG16VUEvWndZTUhjYmxjckZtemhnZDU4THpiWTdWYWNibGM0ZFU1Tm03Y1NFbEpDZG5aMlJISCt2MSttallOQlRlSHcwSHo1czJyL0hEbjlYclp0R2tUcmR1MHJ2QTM0WTVSZDJBeW1jSkxyWlVWZnQ2d2ZnTTJtNDFyK2xaZExpYVdTZUFUTWNkc01XTzJtTEU3SEJUa0YxQlNVaExlNS9GNE9IcjBHTWVQNXhFZkgwOVNVbUtOS3JlTGkwUFd5QlcxSlpaZlN4TW5UdVNieGQ5VXV2L1BmLzV6MU8zVHBrOGpOVFdWOWV2WGs5b29sZmo0K0dyZkRWRnJRakhDYnJkSDdOdTlPelJab2tXTEZnQXNYclFZaThWQ3QyNm5TNkw0L1g2V0wxdk9Kek0rSWU5NEhsblpXZlRvMFlQcDA2Yno4RU1QYytXVlZ6Smt5QkE2ZHVwWTRVUDZ1blhyc05sc1hIdnR0UlVlTXpNek0ybzdseTFiaHNGZ29FZVBoamwrRHlUd2lSZ1daelFTbDlFU3Q5dE5mbjQreGNXbnd2c0NnUUJGUlVVVUZSV2gxV3BKU2t3a0lTbFJKbmxjd21LNVowWmNPTEg4T2hvOWVqUzMzbnByeFBhVksxZnkzcVQzZVB1ZHQ2Tit3RFdielF3Yk5veUpFeWRpTnB2RDQrMnFJeVVsQll2RndxSkZpMUFxbGNTWlFyZExQVzRQUzVjdVJhRlEwS1ZMRjdaczNzTHExYXNaTm13WUdvMkdmZnYyOGNQM1A3Qmt5UklLQ3d0SlNFamcvdnZ2WjhEQUFTZ1VDcTY2NmlxbVRadkdrbStXc0c3ZE9pd1dDMTI2ZEtGTm16YjA3TldUS1I5TUlTNHVqdDY5ZXpOKy9IaStYZkZ0bGUwc0c4ZjRoNUYvcUxBOWQyUXVJMGVPclBienJjOGs4SW1ZcDlQcGFONjhPVTJiK2lncXNsSllXQmoreHcraFhyL2plWGtjejh2RFpES1JsSmlJMldLV1c0ZVhpRmg5Y3hZWFg2d05FVENielZGNzVreHhvVm1zU1VsSlVXZnBRcWdlbnRQbFpPdldyZnp4amo5Vyt6R1ZTaVdQUGZZWUgzendBWXNYTHc0WFZsWW9GS1NrcEREcXpsRTBiOTZjZWZQbWtaeWNUTzdJWEdiT25NblVENmNDa05vNGxkRjNqV2Jnd0lFVndtaHljaklQUFBBQXVTTnlXYmh3SWN1V0xXUDU4dVVVRkJUUXVrMXI4dlB6dWUrKys5RHI5ZlRxMWF2S3NYNVZhZGV1M1RtZFZ4OHBYRzZYL0RVVkRZN2RidWRrWVNHMlU3YW9nVUtwVXBJUW4wQlNZbUxVUWM3aXdpa2JaTy8xZXZGNFBLUTJTajM3U1VKVUlyOGdINjFXaTBhakNhK3ZLK3FleStWaS8vNzlaR1ptNHZWNm1UNXRPams1T1hUSTZsQ3QzMEVnRUdEYjFtMmtwYWZScUZFanRtemVRbmJIN0pnSzdIVk5BcDlvMEFMK0FFWFdJb29LaTNDVkZoQTlrMWFyeFdJeEV4OGZMK1A5TGdJSmZLSTJTZUFURFpVRVBpRkt1Wnd1VGhZV1VseGNYT2t5YldxMUdvdlpqQ1VobnJpNE9PU3paZDJUd0NkcWt3USswVkJKNEJQaURNRmdrQkpiQ2RaaUt6WmJTYVhoVDZWU1lUS2JTTERFRTJlS2t6ZU9PaUtCVDlRbUNYeWlvWkpKRzBLY1FhRlFoRXU3QklOQlNrcEtzRnFMS2JIWndzdTRRYWljUUxHMW1HSnJNUXFGQXFQUmlObGt3bVF5eWJnL2NkNXFZMEtCM2U3QTZYS1JFRzhKMXlXcmpNL253K0Z3b3ROcFphMWlJV0tRYXN6WU1VOWY3RVlJY2FsU0tCVG9kRHJpNHkya3BLUmdqRE9pUUlISDY0bVk3T0gxZWlteDJ5a3NLdUxFeVpNNFNvdWdxbFFxV1IzaVBKUmZSOWZ2OTErVUt2bmYvYkNLLzd6OE9xZHNOckxhVjV6VnQvRHJiNWc3N3d2TVpqTk5HdGVzOTlIcGRMTC80Q0dTazVJcWJGKzNZUlBQalh1Wjl1MHlTVXlJajNydXRwOTJVRkppSnlreG9kTHJmekIxR2krLzloWTVuYkpvVkxxYVFtVldyOTNBL3ozeEwveitBSjJ5TzlUb2VkU1UyKzJtc01qS2tXUEgyTHYzQUQvdDJJblA3eU1sT2JsT0h4ZkE3ckNILzAwcUZBb1o5QzhhRE9uaEU2S2FGQW9GWnBNSnM4a0VwT053T3JHZE9vV3RwQVNYMDFYaDJJQS9nTzJVRGR1cDBPTGVHbzBHVTF3Y1pyT1pPTE1KbGR4R3FsZVdmL3NEUjQ0ZXczbkc3eGxnejU1OXJGNjduczQ1MlVEMTY1Y0ZBa0grK2Evbk9ITHNPQzgrTTViTEw4czR2VE1JeDQ3bjhlb2I3L0R5dUdmUWFEUVZ6ajF4c3BEL3ZQSTZUcWVMWjhZK1R2dDJiV3Y4bkhiOC9Bc2V0NGQybVczUmFqVm5QK0VNNjladll2ZmV2Zmo5Z1hBWTl3Y0MrSHcrM0c0M0hvKzM5S3NIcDh1TjNXNFByWGhqZDRSTGQ1U1gxVDZUNTU1K3NzYnRFRUpVandRK0ljNlIwV0RBYUREUXVISGpVTUFyS2NGbXMxRmlzK0U3NHczTjYvVlNaTFZTWkxVQ29abS9Sb01CWTV3Um84R0l6cUNYQ1NDWHFDS3JsYzFidDZGUUtMaCtRUDhhbisvMys2UDI4Q3FWQ2tiY2NoUGpYaHJQYytOZTRwWC9Qa2RpUXFpMzdzcHVuZWwzelZVcy8vWUhwczJZeloxL1BGMHMxdVB4OEorWFhzTm1LNkZyNTA1a3RtMTlUczlyM3VkZnNuYjlScDRlOHhnNUhiTnFmUDdhRFJ0WnNpeDZzVnVsVW9GR28wV2pVYVBWYU5Cb05PajFlaElTNG9rekdqRWFqYUhYdjlGQVhKd1JnOEdBS2NiWE4vWDVmQlFVbk1EcGNPQnl1eXNkR3l6cWp3NGRxdjhCNzFJZ2dVK0lXcUJVS1ltUHR4QWZid0ZDTmFmc0pYWk8yV3c0SEk2STI3OGVqd2VQeDRPMXVCZ0k5UjdxOWZyUUc2SFJpTkZvaU9qVkVSZkgxNHVYRWdnRTZkNnRTNDF2MmZyOWZwNSsvcitrTlduQ1hYZmVIdEdUMXJON1YyNFlOSURQRjM3TmYxNStuUmYrUFNZOGlXRDBIYmV4ZnVPUHpGdndKZGYxdTVybXpkSUpCSUs4OHZyYjdOcXpsOWF0THVjZmovejluQ1lkQkFKQnR1LzhHYTFXUS92TW12Y09sdmZ3Mys4bHEwTW1XazFvSW9SV3E2blFwbTAvN2VETkNlL1JxMGMzUmc0ZmRsNlBWVjlaclZhT0hqMUdJQkJBcjllVG1KaUlVaVc5L09MQ2tzQW5SQjNRNi9YbzlYcVNVNUlKQm9NNG5VNGNEbWZvdHBiZEh2SHB2dXdZcDlQSnlaTW5nVkNJMU90QzE5RWJRbDkxT3AzY0RyNkFYQzQzQzc4S3JVMDY0dWFoTlQ3LzNmYy9aT3UyN2V6OGVSZS83OStQeTM2VEVYSE1IYmZsc21mdmZnWU43RjhoS0Zrc1p1Ni81eTdpNHVKbzNpeTBpb0JTcVNDdGFWUFMwNXJ5cjMvK3YycFBydmhzL2tLMmJ0dkJ5T0UzQWJCOTU4K1VsTmpwM0NuN25HN25scGVZRUI4eEJyRThsOXZOOGJ5S1N4czJKRmFybFY5L1BVSmNYQnpwNldsb3RkcUwzU1RSUUVuZ0U2S09sYzNnTlJxTnBLU0VCcVc3UFI2Y0RnZjJFanNPcHhOM2xLTFBBWDhBaDhPQncrR29zRjJ0Vm1QUTY5SHFkUmdOQm5RNkhUcWRUZ2FmMTRGdmxpN0hWbEpDNTV5T3RMcjhzaHFkdTJEaDF5ejZaaGtBOTk5elY0V3c5OGJia3lvVStrNUtTbVQxMmcyc1hyc2g2clVXTDFsZTRmdW1UUm96NGIwcEZiWmQyN2NQWFhJNkFyQnN4ZmVrcHpVTjc5dSs0MmMyYmQ1Q245NDlTRTlyeXNyVmF3SElMempCLzE1OUU0Q1RKd3VCMElTUi9JSVRFVzI0b3RWbDNEamsrcWp0Yzd2ZEJDcFpBcy9qQ1MxajZQUDdjYm9peDBDV1VaWk9rSW9sUHArUG8wZVBZVEtaeU1ob2ViR2JJeG80Q1h4Q1hBUTZyUmFkVmt0QzZaaXRnRCtBM1JFYTFPNndPM0E2blpXdUlldnorYkNWbEVCSkNTZlB1S1pXcDBPbkR3WEFzdS9WTWtQNG5OZ2REbWJOL1J5QTdBNDFXMjl6OWRyMVRKNDZEWURodzRiUzc1cXJLdXhmdFhZZERvZXpkaHBhcWszclZuVEo2VWd3R0dUaTVLbDB5dTRRbnVHYmU4dU5USjQ2blErbVR1Y2ZqL3lkNzM1WUJjRFJZOGM0ZXV3WUFHVXZ0MStQSEExdks4L3Y5MEVsZ2UvaGY0emh5TkhJYzhwYnZHUjVSSEF0THo3ZXd0VDMzajdyODZ4UGlncUxJQmlrV2ZObUY3c3BRa2pnRStKU29GUXBJeFkrZDd2ZHVGMXVuQzVuNlZjWFhxKzMwbXU0UFI3Y0hnODJtNjNpdFpWS3RGcE5LQXhxdGVqMWVyUmFMVnF0VnNyRlZPSFRXWjlSZktybXR5R1hMUHVXdDk1OWowQWd5S0FCL2JuOUQ4T2pIaGR2c2ZEdVc2K2Niek5aL00weUprK2RIdjcrZUY0K1RxZVRqSll0S0M0ZEkzckZGWmZUdStlVnJGbTNrWmx6NW1PM08ralR1eWYvOTlEOTRmTldybDdIZjE5NW5XRkRCelBxOXBFMWFrT2YzajBvc2haSDNWZHc0aVNiZnR4QzgyYnB0TXRzVStrMTRvekdHajFtZldCM09qREVHZVZEbDdna1NPQVQ0aEpWZHF2V1Vqb1JCRUtyVHJqZGJsd3VGeTZuQzVmTGhkUGxxbkxHWHlBUXdPVnk0M0pGM2paV0tCUm8xR28wR2cxcWpRYU5WaE9lVmFuVmFGRnIxQTB5RkI0NWVvd3Z2bHBjNC9QbXp2K0NEeitlQWNDQS90ZnhsOUYzVkg2d0FnejY4eS9RZldaQjViMzc5Z09RMGJJNVc3YWVEbUYvdkRXWDRjTnU1T1hYM2dMZ2hzRUR6dnV4eS94aHhNMlY3bHUvOFVjMi9iaUZyUGFaM1BQbk8ydnRNZXNEaDkxQllsTGl4VzZHRUlBRVBpSHFGYVZTaWNGZ3dHQXdRTG4zRWIvZmo2ZTBoOC90Y29YLzMrdnhScTE1VmlZWURPTHhldkZVMFhNSW9GSXFVYW5WS0ZWSzFFb1ZTclVLbFZLRlNxVkVyVktqVkt2S2JWZWlVQ2pDeTFZcEZJcDZGUm9EZ1FEajMzdzNWT1RaYU1SK3hoakt5aXhZdUloRGgzOEZZTVROTjNMYnlGdXFkZDd1UGZ1WU0yOUJqZHQ1YmQ4K1hObTFjOFQySFR0L0FhQjFxOHZac3ZXbjhQYW1UUnJ6M1Erck9QenJFVHEwejZSMXE4dHIvSmlpWmdLQkFDcGwvWG50aTlnbWdVK0lHS0JTcVU0SHdmaUtLek5VQ0lOdU54NjNPeFFHM1o0S1M4VlZ4UjhJNFBkNGFxV2Q1Y05nZFVxS2xLMmw2L1A1OEhxOWRiNlc3cXk1ODltMWV3L04wdFBvMnJrVDh4WjhXYTN6RGgzK0ZiVmF6Vi8vZkNmOXIrdGI1YkVUMzNvMS9QOG5Dd3RadlhaOWpkdlpwblVyQVBwZjE0OCt2WHVpTCswdDNMWjlKeWtweVNSRjZWa3ltVXdrSmlSd2EyNzF3bWlWU3NmOGxVMFdXcmJpKzRpSkpFQzQ5M25Sa3VVc1hmRjkxRXM5OWVRL2FGL0Y3VjRoeFBtVHdDZEVqS3NRQnM4UURBYnhlcjE0UzhPVXorUEY0L0dFdi9kNFBMVmFJTGFxM3NiS2xBOTh2clAwUko0dmg4UEpwN1Bub1ZRcWVPQyt1MW0vOGNkS2p3MEdnM3l6ZEFWck4yd0VJQ1VsbWNjZmZaQXJXcDE5Tm05b3RaYVFLN3QyWnNaSDc1MzFuRzNiZGpCNTZqU09IYzhqUGEwcFdhVVRTYlJhVFlYU0tpT0hEOE51dDBlOVJ1ZE8yYnoxMm45clpieWN6KzhEUUsxUmg3OTN1OTIwYU42TUprMnFGOG9QSER4TWZuN0JCUzFDZkxpMEYvWkNLYkdYa0VxakMvcVlRa1FqZ1UrSUJreWhVSVFuY0ZURjcvZmo4L3NKK1AyaEpiVDhBZngrSHdGL0FLL2ZSOERueHg4SWJRLzQvUVJLMTc0TkJBTGhkWERyQTZQUlFJZjJtV1IzYUVlYjFxMHFEWHo3RHh6aW5VbVQrV1hYbnZDMjNGdHVyRmJZTzVOU3FheHlMTi94dkh3K21EcWROZXMyWURBWXVQT1BmMkRJOVFOUXE2UGZLdXpkODhvcUgrL0kwV044OS8ycWlPM0hqdWNCc0hYYmR0Nzc0S09JL1RjTUhraHFvOVByOFhxOW9jQ25QYU5BZVAvcituTERvTlBqQTh0bWxldDF1b2dQSGUrK040VXZGeTJwc3IyMVRhdlRvVlFvVUNnVmdJSzZyR2Jrc0R1azdwNjRaRWpnRTBLY1ZkbGk4K2NqR0F5R2dxRGZId3FDZ1NDQllJRG94V2RPS3d1T1hxOFhyNmR1ZS9nQTdybHJGR2xObTBUZGQvalhJOHlZOVJrL3JGb0RRR3BxSXd4NlBRY1BIYTZUdG56MitVSSsvbVFXUHArUGEvdjJZZFJ0STBsSWlELzdpVlU0ZlBnSUM3NWNWT24rUGZ2MnM2ZDA0a2Q1ZlhyM3JCRDRTa3A3RWVQT3NpVGFqcDIvTVBhWkZ4azBvRDkzM3pYcUhGdGRleHFuTmtLckRhMEtVdDFoQmVmcXA1KzJvOVZJNEJPWEJnbDhRb2dMUXFGUW9GSW9hcnhTU1BuQTUxR2YvempDc3lsZnNMaThiVC90WU93ekx4SU1CakdiVFl5NCtVYXUvLzF2ZVd2Qyt6VUtmQjZQRjMrZ2VyZTJWNjlkajgvbjQvSC9lNGhPSFRzQVZGbThXS2ZWb1ZSVzNXVjE5VlU5NmRZbEoyTDd1bzJiZU9QdFNRd2UrRHR5YjdrcFluOWNYTVhid0tkS1M5WllMT2FJWThzcjY5MnR5MkFsaERnN0NYeENDRkVOSGRwbjBxMXJEaTJhTmVQbUc0ZGdORWFPaWF6TWhFa2ZvTlBwR0h6OTczbjk3WWxzM2JhOVJvODk3cVh4MVRydTVYSFBuSFZGRUUxcDJaMHpHZlNoNTZQVmFzOGE0aUMwU29mUmFEanJlRUI3YVlIcFdGdEZRNGo2UmdLZkVFSlVnMEtoNE1sL1BISk81KzdadDUvZGUvYlJ2bDFic3RxM3cySStlNkFDMkxMdEoyeTJFcnAyNllSZWQvYWFmYVp5azBIcVVtR1JGYnZkd2VXWFJhNE5mS1lUcFd0REp5ZFh2dDZ1RUtMdVNlQVRRb2c2VnJaT2JVcEtjdFRhZVpWNWZNd3o3UHhsRi9lTUhrVnE2cVV6MDNQUG5uMEFGZFlIcnN4UDIzY0NvVnZpMlIzYTBTdzlyVTdiSm9TSVRnS2ZFRUtjajdJaGM1WE1QckU3SEJRV1dRRklheEo5TWtoOXMybkxWb0FLUzZWMTdwak5tTWNmcFVXNWRXTTNiTnJNdWcyYlVDcVZyRnF6amxWcjFwSFRNWXNiQmcwZ3AxTTJBMy8vV3pybmRDU2pSZk1ML2h5RWFHZ2s4QWtoeEhtSXQ0U1d2dnQ1MTI1Kzk5dCtFZnRYZkxjU2dMU21UZERyNi84NE5wL1B4OHJWYTFFcUZYVHVtQjNlbnBLU1RFcEtNaENhV0RKL3daZk1tanNmbFVyRnY4YzhodC92Wjg3OEwvaHh5elorM0xLTjlMU20zSGpEOWZTNytxcW9Zd3FGRUxWTEFwOFFRcHlIanRrZCtPenpoU3hkL2gyN2R1OGxNVEVodksra3hNNisvUWVBMEZKb05lSHorY2t2T0FFUVhrWGpmRTJlT2gxWEpiTjhqK2ZsQS9EamxxMlZMaWZYcDNkUGZ2MzFDS2RPMmVpYzA3RkNpUmkzMjgzMkhUK3pkdjBtdmwrNUdydkRnZGxzNHBFSDdnc1hpZTdVTVlzOSsvWXpkOTRDVnExWnoxc1QzbWZhak5uY01HZ0FBMzUzWGEwVWhCWkNSQ2VCVHdnaHprTk94eXhHajdxTmVRdSs1UEN2UnpqODY1RUsreTBXTTcvdGR3MDMzemlreXV2TW1QVVo4ejVmaU5Gb0pDN09TRWxKQ1lWRlZocWxKRmRyMW14MUxGditIYmFTa2lxUDJYL2dFUHNQSElxNnIxbGFFMmJPK1J5QW00WmNqOFBoNVAwcEg3UC80RUgySHpnVUxzRVNaelJ5MHcyRHVQbW1JUlZXRlFGb2RkbHYrTWNqRDNENDF5Tk0vM1FPcTlhc1krcTBUNWsxOTNOZWVHWU1sMlcwcklWbktvUTRrd1ErSVlRNFQwTUhEMlRvNElHaDVlbktMUituVXFvcUxIdFdsYlNtalhHNlhEaGRMazRXRnFKVUttalpvam4zL3VWUHRkYk85OTU1amVCWlMxMVhUcVBXWUl5TFkrMzZqV1JudFFmQTZYS3lkOThCVWh1bGtOV2hIVjA3ZDZKcjUwNW5YV0dpZWJOMEhudjBBZllmT01UMG1iTXBMTFR5bTVZdHpybHRRb2lxS1Z4dTE3bi82eGRDaURwV29mQ3l4ME5xbytxdDAxcGYrVXRYSWxHcFZKZHNzV0tmejRkYUhlb3ZzRHNjQlB3QnpPYnpLd25qOVhvdnlGaSsvSUw4QzdyU1JtcHE2aVUxdzFvMFhOTERKNFFRbDVEYVdNYXVycFdGUGFEV3h0M0p4QTBoNnRhbCtmRlJDQ0dFRUVMVUdnbDhRZ2doaEJBeFRnS2ZFRUlJSVdKT1lXRmhlT2E0a0RGOFFnZ2hSTXp3ZXIxOHUrSmJmdHYvdDdWMlRYKzVtZWZuUXFGUVZEbzVKaEFJNFBGNGNMdmR1TjF1bkU0bjFpSXJSZFlpckZZclJZV2xYNjFGdEczYmxsdHZ2YlZhajdsNzkyNGVmK3h4aG84WXpzaVJJOCtyL2JGQ0FwOFFRZ2dSSTFhdVhNbjQ4ZU94Tyt3TUhUb1VyOWZMdkhuemFuU054SVRFY0dBc0tDamdUM2VlWDJtZ20yNjZpYnYrZkJjQW16WnVZdno0OGVHQTUvUDVxanhYbzlGZ05wc3htVXpzMCt5cjltTzJhdFdLMW0xYTg4bjBUK2phdFN1dFdyVTZyK2NRQ3lUd0NTR0VFREdpYjkrK3JGcTVpZzhtZjBDN2R1MUlTMHZqMHhtZlJod1hEQVp4dTkwb2xjcUltb2taR1JrUlBZVDkrdldqWThlT0VkZlp1SEVqMzMvL1BiZmVkbXVsSlpOYWxpdW03ZmE0S1N3c1pPalFvVFJ1MGhpZFZvZE9yME92MTZQWDZkSHBkUmdNQmt3bUUyYXpHWjJ1OHVVSWJUWWJDejVmVU9uKzFOUlU5dXpldy9KbHkxbTNkbDNVWTY3cGV3M3A2ZW1WWGlPV1NPQVRRbHpTRkFwRmhlOERnY0FsVzU5T1hOck9ITTkxNW1zclZ2enQ3My9qdm52dlk5eTRjYnorK3V2TW5qTTc0cGp2di8rZS80ejdEdzgrOUNEWFhYZmRXYS9adW5YcnFMZUpGeTVjU0pzMmJhcDlxN1ZNLzkvMUp5TWpvMGJubk1sMnlzYjA2ZE5ScTlVVlNnV2RhZEdpUlpYdWE5T21qUVErSVlTNGxDZ1VDaFFLQlI2dkI3MnVkdGFXRlEyTHgrc0p2NDVpbWNWaTRXOS8veHVIRHgvR1lEQkVQV2J1bkxra0pTVng5ZFZYMStqYW4zMzJHZE0rbmhiKzN1VnlvVktwdU9YbVc2SWVIeTFzMXJiYmJyK040Y09IMS9uajFIY1MrSVFROVlaQ29jRHI5VXJnRStmRTYvWEdmTmdyMDZOSEQzcjA2QkYxMzRiMUc5aTllemZkdW5XcmNjRnJuOCtIMSt2bDhTY2VyL0s0RFJzMnNPanJ5bnZXZHU3WXlja1RKMnYwMk8zYXQ2czB3RWF6WXNVS1RIRW11bmJyV21IN2tTTkhhTktreVNWZjRMeTJTZUFUUWx6eXlucGxGQW9GVHFjVFU1eXB3Ynh4aTlvUkRBWnhPcDJvVktxWTdlWGJ1WE1uUjM0OUV2Nis5MVc5SXdLUzNXN25yYmZlQWtLOWM1UGZuMHp1eUZ6aTR1S3EvVGhLcFpLZVBYdFdlY3lKZ2hOVjdpOXJRMDI4K2RhYmxkNEcvdVdYWDFpeGZBVjMzM04zK0hjN2RlcFUwdFBUSXdMZlA1LzRKeGFMaFRmZWZLUEdiYWpQSlBBSklTNTVaV1VkbEVvbFBwOFBtODJHeFdLNTJNMFM5Y2lwVTZjSUJvUGgxMUVzQnI2bFM1Znk5VmRmaDcvUHlzcUtDSHdUM3BtQTFXb2xMaTZPdzRjUHMzMzdkdGF1WGN1WXNXTm8zcng1cGRjdS8vUHllcjJNL3RQb0t0dmlkRHFyM1AvMDAwOFRKTWkvbi80M28rNGNSZTlldlNzOTl2bm5ueWN2TDQ5R2pTcGZrM2p2bnIwc1dMQ0FhL3BlUTl1MmJRRm9sOW1PMWF0WFYxaW4rZENoTmJBdDZBQUFDakJKUkVGVVE1dzhlWktldmFvT3JMRklBcDhRNHBLbVVDZ0lCb1BoMEtkU3FTaXhsMkF3R0dUOVZWRXRIbzhIdThPT1ZxdXRFUFppTGZUZGUrKzkzSDMzM2F4YXRZcVgvdmRTeFA2UFAvcVk1Y3VYYzg4OTkvRFZWMS9SdUhGamJyenhSbDU4OFVVZWZ1aGhIbm4wRVhyMTZsWGhuSUEvTk5HbC9PMVBsVXJGN1grOHZjcTJiTm04aGFWTGwwWnNMNnZwMTZScEU1bzFhMFo2ZWpycjE2MnZkQXplN3QyN09YandJSU1HRDZxMEYxS2hVSVI3OFZhdldoME9mRzNidG1YRmloWDg4c3N2ZE9qUUlkd3VnRzVkdTFYWi9sZ2tVOTJFRUplOHNsdHdaWUZQcFZKaHRWb3Zkck5FUFJBTUJpbXlGb1ZmTjJXQkw5YkNIb1NDbUZhcmpUcGpkZGFzV2N5WU1ZTUJBd2N3NUlZaDRlMGRPM1hrNVZkZUppa3BpUmVlZjRFWk0yWlVPSzhzb0pYL2NLVlVLcm4yMm11ci9LK3l1bmRPUjZqbnoyZzBBakJvOENCMjdOakJqNXQrakhyOGxDbFQwR2cwREx0cFdNUStsOXNGZ0VGdklEVTFsWXlNREZhdlhoM2VuOWt1RXdqZDZpNnpZY01HOUhvOVdkbFpVUjh2bGtrUG54Q2lYaWgvVzFldFZ1UDFlamx5OUFoeGNYRWt4Q2RjN09hSlMxQnhjVEVsOWhKVUtoVWFqU2FtYitkV3h1djE4dTY3Ny9MMVYxOXo5ZFZYYzk5OTkwVWNrNTZlenY5ZStoLy9mdnJmZlB6Unh4dzljcFJISG4wRUFLY3JGTkQwaHRNVHBmeCtQMHUrV1ZMbDQrN2F0U3ZxZG9mVEFSRHVyUnM0Y0NDZnpmMk1TWk1tOGRycnIxVUlsaXRXckdETDVpM2s1dWJTdUVuamlHdVYzVFkyR0VPM3JidDE2OGFzV2JNNGV2UW9hV2xwdEdqUkFwVkt4ZTVkdXdGd3U5MXMzYnFWYnQyNlJkUWViQWdrOEFraExubGxiOUJsUFh6bHQ5dnRkcHhPSnpxZERxMVdpMTZucjdJbWw0aGRQcDhQbDl1RjErUEY1WFlSQ0FUQ05kclVhblhNOS9DZDZaVHRGT1BHaldQMzd0ME1HanlJZSs2NXA5SWFsdkh4OGJ6dzRndTg4TUlMcERjN1haZk9XaFRxU1RlYnpBQll6QmFhTm0zS2xDbFR3c2VVTFltV2tIRDZnNWRXcTQxYTM2NGd2d0NkVGhjdXFLelJhUGpydlgvbDJXZWVaZUxFaWR4Ly8vMUFhS3pkbTIrRUptbU15QjBSdGMwMm13MEFrOGtFUUtkT25aZzFheFliTjJ3azdZWTBOQm9ONmVucDdObXpCNEN0VzdmaTlYcnAwVFA2N09WWUozOFZoUkQxUXZuUVYzNmJVcW5FNy9mamREcXgyKzBFZzhId2Y2TGhLRCtUdSt5RGdWYXJEZC9LYldoaEQwTGhyR1ZHU3dZTkdsU3R0WFgxZWoxUFBmVlVoUTlWeDQ4ZkJ3aFBtUGo5Z04rVDB6bUgyYk5uTTJyVUtPTGk0cGc3ZHk2VDM1L01oSGNub0ZBb21ENXRPcmtqYzZOT3JOcTdieStYWFhaWmhXM2R1M2RuOEpEQmZMSGdDMUpTVXVqVHB3OWp4NHhGcFZMeHhEK2ZxSFMxalVPSERnSFFMTDBaQUcwejI2TFJhTmkwYVZQNHRuVkdSZ2JmZmZjZFZxdVZsU3RYb2xhcjZkNjkrMWwvRnJGSUFwOFFvdDRvdndoNytUZjNzamY0UUNBUUVmWWsrTVcyOHVFdDJtdWk3R3ZaOW9ZUzlzbzg5TkJETlRyK3pOcDBPM2JzUUsvWDA2UnBFeUMwV3NtcnI3ektybDI3R0RRb2NpTEYwYU5IV2JSb0VaczNiK2E1NTU4ak1URXh2QzhRQ0xCLzMzNzY5dXNiOGJoMzMzMDMxaUlySDAzOWlEbXo1eEFNQm5uMnVXZXJYQVhqNElHREdBd0dtcVkxQlVDbjA5RzJiVnUyYmR1R3orZERyVll6N09aaERCOHhITFBaek5vMWE4bkp5YWxSQ1pwWUlvRlBDRkd2bEwxeGw4M2NMVnRxTFJnTWhnTWZTTkJyYU1yUHZDMExkdVhIN0RXa25yMml3cUphdVk3SDQySGR1blZrWldXRlAyaDlPT1ZEdG0zYnhrTVBQVVRMbGkwanpybmlpaXQ0NnFtbmVPcXBwM2o4c2NkNWNkeUxKQ1VsQWFGMWQwdEtTc2pPem80NHorLzMwN1JwS0xnNUhBNmFOMjllWldGa3I5ZkxwazJiYU4ybWRZWGY2eDJqN3NCa01vV0hkWlJOSHRtd2ZnTTJtNDFyK2w1empqK04razhDbnhDaTNpbi81bDQrQUVydlhzTVVyWmZ2ekpEWFVNTGVsd3UvWk5La1NRQk1tRENCUng1OUJMUFpISEZjbzBhTlNFcE9xdkphM3l6K0JxZlRHZTZSVzd4b01YUG16S0gvNy9wWHVFWHNkcnVCMHovanJPd3NudmpuRXp6N3pMUDhhK3kvZUhIY2k1ak5aaFl2V296RllxRmJ0OU1sVWZ4K1A4dVhMZWVUR1orUWR6eVByT3dzZXZUb3dmUnAwM240b1llNThzb3JHVEprQ0IwN2Rhd3duR1BkdW5YWWJEYXV2ZmJhQ20zT3pNeU0rbHlXTFZ1R3dXQ29kUFdSaGtEaGNydmtMNklRb3Q2S0Z2QWs2RFZNMGNMZHhReDZQLzIwbmRUVVZGSlRLeThZWEp0bXo1N05sQSttMExWclY0WU9IY3J6enorUFNxV2llL2Z1TkcvUkhGT2NLYkxIVXhHcXRlZnorZkQ3L2ZqOFBudytILzM2OXVPQkJ4N0FHR2Rrd29RSjRkcCtYYnQyNWNreFR6Si8vbnhPbmppSldxMW14WW9WMk8xMlpzMmVWZUhudmZDTGhienp6anNNR1RLRUhqMTY4T1NUVHpKczJEQkczeldhZmZ2MjhjUDNQN0JreVJJS0N3dEpTRWpndHR0dVk4REFBU2dVQ2s2ZVBNbTBhZE5ZOHMwU0FvRUFGb3VGTGwyNjBLWk5HM3IyNnNuamp6M09xVk9uK0hEcWgweVlNSUZ2VjN4YjVjL0c2L1VDUk5UdXpCMlp5OGlSSTJ2L2wzRUpraDQrSVVTOWR1YWJlOW10WHRFd05lVGZmVUo4QWgwN2RlVEpNVStpMFdoNCs1MjMrWHorNTJ6ZXZKbjE2OWZqY3JudysvMEVBb0VxcjlPc1dUT0dEQmxDVWxJU3Q5MStHMnExbXJadDIzTDlvT3NaUFhvMEtwV0treWRPc21EQkFnS0JBUEh4OGZ6bEwzK0orTmtQR2p3SVk1eVJxNjY2aWdrVEpwQ2NuRXp1eUZ4bXpwekoxQStuQXBEYU9KWFJkNDFtNE1DQkZWWUZTVTVPNW9FSEhpQjNSQzRMRnk1azJiSmxMRisrbklLQ0FscTNhVTErZmo3MzNYY2ZlcjJlWHIxNlZUbldyeXJ0MnJVN3AvUHFJK25oRTBJSUllckFoZTdoOC92OWVMMWU5SHI5V1k4TkJBTDQvZjZJRDBqbHh6N2FiTGFvdDRQUGhjdmxZdi8rL1dSbVp1TDFlcGsrYlRvNU9UbDB5T3BRYWFtWU05dTdiZXMyMHRMVGFOU29FVnMyYnlHN1kzYUREdmcxSllGUENDR0VxQU1YT3ZBSlVSVlpXazBJSVlRUUlzWko0Qk5DQ0NHRWlIRVMrSVFRUWdnaFlwd0VQaUdFRUVLSUdDZUJUd2doaEJBaXhra2RQaUdFRUtLT2xKU1VFRVNLWWNTaXhxbXBGN3NKTlNLQlR3Z2hoS2dqRG9jRGg4TnhzWnNoNmtCOUMzeFNoMDhJSVlRUUlzYkpHRDRoaEJCQ2lCZ25nVThJSVlRUUlzWko0Qk5DQ0NHRWlIRVMrSVFRUWdnaFlwd0VQaUdFRUVLSUdDZUJUd2doaEJBaXhrbmdFMElJSVlTSWNSTDRoQkJDQ0NGaW5BUStJWVFRUW9nWUo0RlBDQ0dFRUNMR1NlQVRRZ2doaEloeEV2aUVFRUlJSVdLY0JENGhoQkJDaUJnbmdVOElJWVFRSXNaSjRCTkNDQ0dFaUhFUytJUVFRZ2doWXB3RVBpR0VFRUtJR0NlQlR3Z2hoQkFpeGtuZ0UwSUlJWVNJY1JMNGhCQkNDQ0ZpbkFRK0lZUVFRb2dZSjRGUENDR0VFQ0xHU2VBVFFnZ2hoSWh4RXZpRUVFSUlJV0tjQkQ0aGhCQkNpQmduZ1U4SUlZUVFJc1pKNEJOQ0NDR0VpSEVTK0lRUVFnZ2hZcHdFUGlHRUVFS0lHQ2VCVHdnaGhCQWl4a25nRTBJSUlZU0ljUkw0aEJCQ0NDRmluQVErSVlRUVFvZ1lKNEZQQ0NHRUVDTEdTZUFUUWdnaGhJaHhFdmlFRUVJSUlXS2NCRDRoaEJCQ2lCZ25nVThJSVlRUUlzWko0Qk5DQ0NHRWlIRVMrSVFRUWdnaFlwd0VQaUdFRUVLSUdDZUJUd2doaEJBaXhrbmdFMElJSVlTSWNmOGYrUkxtOHV6cUlDSUFBQUFBU1VWT1JLNUNZSUk9IiwKCSJUaGVtZSIgOiAiIiwKCSJUeXBlIiA6ICJtaW5kIiwKCSJWZXJzaW9uIiA6ICIiCn0K"/>
    </extobj>
  </extobjs>
</s:customData>
</file>

<file path=customXml/item5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5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5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5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5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5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5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jk2NDI0NDAxMTE3IiwKCSJHcm91cElkIiA6ICI2NTEwODkxMTUiLAoJIkltYWdlIiA6ICJpVkJPUncwS0dnb0FBQUFOU1VoRVVnQUFBbndBQUFGeENBWUFBQURwbTNVVkFBQUFBWE5TUjBJQXJzNGM2UUFBSUFCSlJFRlVlSnpzM1hkNEcvWGhQL0QzblU3VGxuZTg3VGpPM2hzSWxJWVZObUdQc2tzb281VDVhNkZBVzJpQkZrckxodEp2S1FYS25vV3d3a2dDSVR1RURKenB4SHZ2SVd2ZCtQMGg2eUxiOG94dFdmTDc5VHgrN0J1Nis4aFJwTGMvVTNDNVhScUlpSWlJS0dLSm9TNEFFUkVSRVEwdEJqNGlJaUtpQ01mQVIwUkVSQlRoR1BpSWlJaUlJaHdESHhFUkVWR0VZK0FqSWlJaWluQU1mRVJFUkVRUmpvR1BpSWlJS01JeDhCRVJFUkZGT0FZK0lpSWlvZ2pId0VkRVJFUVU0Umo0aUlpSWlDSWNBeDhSRVJGUmhHUGdJeUlpSW9wd0RIeEVSRVJFRVk2Qmo0aUlpQ2pDTWZBUkVSRVJSVGdHUGlJaUlxSUl4OEJIUkVSRUZPRVkrSWlJaUlnaUhBTWZFUkVSVVlSajRDTWlJaUtLY0F4OFJFUkVSQkdPZ1krSWlJZ293akh3RVJFUkVVVTRCajRpSWlLaUNNZkFSMFJFUkJUaEdQaUlpSWlJSWh3REh4RVJFVkdFWStBaklpSWlpbkFNZkVSRVJFUVJqb0dQaUlpSUtNSXg4QkVSRVJGRk9BWStJaUlpb2dqSHdFZEVSRVFVNFJqNGlJaUlpQ0ljQXg4UkVSRlJoR1BnSXlJaUlvcHdESHhFUkVSRUVZNkJqNGlJaUNqQ01mQVJFUkVSUlRncDFBVWdJaHBNbXFhRnVnaGhUeENFVUJlQmlBWVpBeDhSaGJYQWdPZi9tYUZ2NEFSQmdLWnBIVUlmQXlCUitHUGdJNkt3RkJqdU9uOTFQb2Q2MXpuZ0JYNEZPNGVJd2dzREh4R0ZuY0J3cDZvcUJBZ3dTQWFJZ2doSmtpQ0s3SjQ4VUtxcVFwWmxxSm9LUlZhZ1FvVWdDUHJ2bEtHUEtEd0pMcmVMZndJVFVkandoenovbDhsa2dzVnNDWFd4SXBiTDVZTEg2NEVvaXZvWFF4OVIrR0hnSTZLd0VSajJORTJEeldxRHdXQUlkYkVpbml6TGNMcWNlazBmUXg5UitHRzdCeEdGaGNBbVhFVlJHUGFHa1NSSnNGbHRVQlJGRDl2c0gwa1VYaGo0aUdqRTZ4ejJ6Q1l6dzk0d014Z01NSmxNREgxRVlZcUJqNGpDZ2o1QVF4QmdOcHREWFp4UnlXSzJRQkFFUGZBUlVmaGc0Q09pRVMrd2hzOXNOclAvV0lnSWdnQ3p5Y3dhUHFJd3hNQkhSQ05hNEh4N3FxckNJTElwTjVSRVVleFF3OGZRUnhRZUdQaUlhTVFMSEozTHZudWhKVWxTaDVIU1JCUWVHUGlJS0N6NG14RFpuQnRhL3FYWEdQYUl3Z3NESHhHTmVHdytIRm40NzBFVWZoajRpQ2dzc0ZacDVPQy9CVkg0WWVBam9oR053V0prNDc4UFVYaGc0Q01pSWlLS2NBeDhSRVJFUkJHT2dZK0lpSWdvd2pId0VSRVJFVVU0Qmo0aW9oNDRIRzE5T2s5Vk5UaGRMbmc4M2lFdUVSRlIvekh3RVJIMTRNK1BQbzZiNy9ndEtpcXJlanl2c0xnWWwxeHhMUjU5NHVrK1gvdUJ2L3dOcjcvMVhyZkgvL0RBdzNqazcwK2hyYzNaNTJzU0VRWER3RWRFMUkwREJ3dnhZOTV1S0lxQ2xPUXhnMzc5WFh2Mm9yaWtOT2l4cXVvYWJOL3hJeW9xSzJHeldRZjkzalF5ZUwxZWJONjhPZFRGb0ZGQUNuVUJpSWhHcXZmK3R4d0E4TE9Mem9jb0R1L2Z4MSt0L0FZQWNQcXBTNGIxdnVUajlYclIyTmc0b01kYUxCYlk3ZlkrbmZ2S3k2L2dndzgrd0FNUFBJQzU4K2IyZXI2aUtQam1tMitDSGt0T1RrWm1aaVlxS3l0N3ZVNXFhaXJpNHVMNlZFYUtEQXg4UkVSQkZKZVVZdDJHVGNqTkdZdWZISDJrdnQvajhVSlJsUzduZXp3ZUFJQ3FxbkM2WEVHdmFUYVoraFFjdlY0dlZueTVFb0lnUUpJa3JGMi9xY2Z6TFJZejVzK2QzZXQxcWUvMjdONkR1KysrZTBDUFhYTHlFdHg2NjYxOU92ZjhDODdIaWhVcjhOeHp6K0c1Znp3SG85SFk0L2tlandlUC9mMHhaR2RudzJvOVZQTmJWVldGYWRPbVljNmNPWGp1dWVkNnZlOXR0OTJHazVhYzFLY3lVbVJnNENNaUN1TDF0OTZEcG1tNDh2SkxJQWlDdnYreHA1N0QrbzNkTjhGdCtYNGJMcm5pMnFESEhyei9Yc3ljUHJYWGU2LzY1anMwTlRjREFKNTg1cCs5bnArZWxzckFOOGl5eDJiajN0L2QyK2Z6dDIzYmhrOCsvZ1NpS0dMR2pCbDlmbHhjWEJ3dXV2Z2lsSmVYdysxMjl4cjQvRzY1OVJaTW1USkYzMzdtbVdmUTNOU00wMDQvRGFlY2VvcSsvNkVISDRJZ0NMam4zbnM2UEg2NGE2d3A5Qmo0aUlnNnlkdTlGK3MzYnNiYzJUTXhkL1pNQU1ESG4zMEJWVlV4WVh3dVRLYXVIOHF0clE1OC84TjJKQ1lrWU1iMEtWMk9BMEJOYlEzT3ZmalArcmFxYWxpL2NUUE92ZmdLQU1EYzJiTnc5Mjl1dzF2dmZnQ1R5WVNmWDNscGg3RFptYUlvK05lTHIvUTVKRkRmeGNiR1l0R2lSYjJlcDZvcVhuL3RkWHo2eWFkSVRrN0duWGZkMlNHSUFjRGRkOStOL2Z2MjkzcXRiNy81dHR0amovejFFWXdmUDE3ZjNyWnRHNnFxRGcwa3FxaW9RSlF0Q29JZ3dHQXc2UHNyS3l0eHhCRkhkTmhIb3hNREh4RlJBRitJZWhtaUtHTFoxWmNEQUtwcmF2SHlxMjlBMDRBbi8vWm5YSER1V1YwZWQ3Q3dDTi8vc0IzangrZmdqbHQrR2ZUYTVSV1ZPSFhKaVFCOFllL3pMNzlHYWtveTVzMlpCUURJeXNyRThrOVhvTGF1SGhlY3V4U25uOUp6azV1anJjMFgrQ1MrbFlkQ2JXMHRIdjNybzhqTHk4TVJSeHlCMisrNFBXamZ2ZU1XSDRlWk0yWUd2WWJINDhHNzc3Nkx5Wk1uWS83OCtkM2VxM04vdTIrLytUWm9reTRBZlBMeEp5Z29MQURnQzRLN2QrL0dNODg4bzUrN1pNa1NUSjQ4dWU5UGxDSUMzeVdJaUFLODgvNkhLQ2dzeGpsbm5ZNnN6QXlvcW9vWFgzNFZIbzhYVjF4Nk1UTFMwd1o4N2ZTMFZGeC83ZFVBZ0gzNzgvSDVsMTlqWE01WWZWOU5iUjF1dXUxTzJPM1JPTytjTXdINFJ2THUzWmVQazA1WURIdDBkSWZyeWJJTUFLemhDNEhObXpmajhjY2VoOFBod0RYTHJzRjU1NTNYN2JtQlRheWR0YmEyNm9IdjBzc3U3ZlA5dTJ2U0JZQXRXN2JBNC9YZ3FDT1B3alhYWE5QaGNhKysraXFtVFp2R3dEY0tNZkFSRVFYWS9QMDJBTUNuSzc3QzhrOVhRRkY4QXpSeWM4YmkzS1duRDlwOXR1M0k2N0x2dTNVYjRIYTdjY08xVnlQS1pnTUF2UFArUjlqNnczYWtwYWJncUNNV2REamY2L1VGUHNuSXQvTGh0R25USnZ6cGozOUNjbkl5L25EZkg3bzA0UTZIZSs2K3AwTS9QSS9IZzZPT09rcmZ6aDJYaTdPV25vWFBQL3NjSzFhc3dPTlBQQTRBZVBmZGQ0ZTlyRFF5OEYyQ2lDakFhYWVjaUx5OEROaGo3SkFNQnJ6LzRjY1FCQUUzMzNTZDNnL3F1cHR1UjJON2JZcWZwcWtBZ0MzZi80Q0xMbC9XNWJwWFgvR3pEazIwYTlkdkJBQlVWbFhocjQ4OWhadC9lUjNPWFhvR2NzZmxZUGJNNlFDQTBySnliUDFoTzdLek1uSGt3cTdOZmF6aEM0MkcrZ1lBd08xMzNEN3NZVThRQkJpTlJ0ejBxNXVRbloydDczLy92ZmVERHNUd2VyMXd1OTNEV1VRYW9SajRpR2hRYVpvR1RkV2dhQ3BVUllHbWFsQTFGYXFxUWczNFdWTjgzeFZOOVQxRzB3QU4rcythcGtHREJrVlJvQ29xdkY0dlBCNFBrc2NrRDJuNVR6cCtNVTQ2ZmpFQTRGOHZ2Z0pOMDNEeEJlY2dOMmVzZnM2RThlUFEwdXJvMTNYajQyTDFuNHVLUzFCWVZBd0FxSzl2UkVGaE1XcHE2bkRmdlhmcVlROEEzdjNnSXdEQVpaZGNBRUVRNEhTNVlMVlk5T05lcjI4Wk54TUQzNkNwcXFyQ3FsV3JlanduZjM4K0FHRDE2dFhJeSt0YVUrczNhZUlrekpzL2I5REtwaWdLM0c0M1hucjVwUzdIYnJqeEJnQ0FxOU9VUUJvMGpzZ2xBQXg4Uk5RTERZQWl5NUM5TW1SRmhxd29VTHd5UExJWGl0ZTNMU3UrNDRxaStJTGJJUElGUlJXeUxFUDJEdDg2dFhtNzkrS1R6Ny9FcEFuamNkSDU1M1E0ZHVjZHR4eld0VC8rN0F2RXg4WEI1WEpoMnRUSm1EMXJCcDcvMTM5d3ozMFA0aysvL3kzaTRtSlJXVldOYjlhc3c2U0pFN0JnM2h6Y2VlLzlpSStMdzkyL3VVMi9qamRFTlh4TlRjMW9ibTd1L2NSQk5HUEc5TjVQR2dRMU5UVjQ5NTJlbXozOXpmeXJWcTdxTVV5ZGV1cXBtRGQvSGx3dUZ5Ni83UEllci9uSko1L2dpeSsrQ0hwczZkS2x1UEtxSzdGLy8zNzgrdi85dXNmcm5ISG1HUjIyMjlyYU9nenVvTkdMZ1k5b0ZOTTBEVjZ2RjE1Wmh0ZnJoZXp4MWFMNXQ3MGVEeFJWRFhVeGg1M0QwWVlubnY0SFRDWVRici9seGtHZDBxS3hzUWtyVjYvQmFhZWNoSzlYK1ZaTU9PM2tFK0Z3dE9HMU45L0J3Y0lpekpzekM2Ky85UzVVVmNXeXF5K0RKRWxJU1U3R3Q5K3R3NjQ5ZXpGdGlxL0R2ZGZqQzhER1llN0RaN0ZhWURBWUlCcEVDSUxRNDlReGg4dlI2a0JiVzl1UVhiK3pHVE5tNE4zM2VnNThLejVmZ2FlZmZob1BQUGdBcGsvdlBZaEtrb1FMTHJ3ZzZER3Z4NHUzM25vTEV5ZE94SUtGQzRLZU0zV0tiKzdHM054Yy9PUDVmM1E0ZHR1dHQySFpzbVdZT2NzM0NqZzZPaHBQUGZtVWZyeXFxZ3J4OGZHOWxwRWlId01mMFNqZzlYcmhjcnZoY1h2Z2Nybmdkcm5nY3J1aERsR1lFdzBpUkVHRUtJb1FSQUdpSU1JZ2loQU12bjJpNE50djhQOHNDQkJFRVJDZ0J3aEJFQ0JBZ0tiNW1vRmxXZGI3ckEwbFZWWHgyRlBQb2JxbUZqKzc2RHpVTnpSZzU0KzdVRnBXanRLeWN2emltaXRSVzF1SDc5cjc0UFdGMldUU3AzaDU0KzMzSWNzeVRqN3hPRDN3QWNBRjU1NkZlWE5uSVRkbkxBNGNMTVMzMzYzSHNjY2NoU21USmdJQUxyMzRmSHkzYmdQKzg4b2JlUFRQOXdNQXZMSy9TZGMwV0UrL3o4L0hIaDBObzlIbysvY2N3aWJEYXRRTWErQWJDcElrNFpKTExnbDZyTFcxRlcrOTlSWW1UWnJVN1RsK0pwTUpXVmxadU96U3kzRGxsVmZpbEZOUGdTQUlTQnFUaEt5c3JLQ1AyYkZqQjQ0ODRzaWd4MmgwWWVBamloQ2Fwc0hqOGNEdDlzRHRkc1BsOWdVN2o5c0Q5VENhV2YwVHVVcVNBWkpraEdRd3dHQ1VZSktNTUVnR0dDUUpSb01FZzFHQ1pEQU1lbTJQdjBuWDM0ZHZxSzFadXdGYnR2cEc2cjd4OXZ0ZGpzZlk3ZGl5ZFJ0V2ZMbXl6OWUwMmF4WWR2WGxLQ291d1JkZnI4VHNXVE9RblpYWjViemNuTEZRRkFYLy9QZExNSmxNdVBxS1E5TjBwS1dtNE1UamY0b3Z2MTZOOVJ1M1lOR1JDK0R4MS9BRm1RaWFJcE9tYVdocGFVRnNRSi9Rdi96NUwzb3Q5QzIzM29JcnJyd0NGb3NGYTlldVJWVmxGVDc2NkNOb21vYWZYL056M0huWG5VaExHL2pVUWhTK0dQaUl3cFRiN1liVDZVUmJteE50emphNG5TNE1OTlpKa2dTVDBRaVR5UVN6MlF5ajJRU1R5UVNUMFFocGxFM3FtNUdlQ3BQSmlJejBOR1JtWkNBck14MlpHZW5JU0U5RGVsb3FUS1pEdFduWExic0tKeHgzYkkvWCsrVXR2NGFyZlpTa29paFFWUTAvdXlqNG5HMnFxdUx4cC8rQnZmdnlNWDNhRkd6Y3RBVWVyN2Q5cEtVSGJXMU9BTUJyYjc2REl4Zk8xd2R0bUJuNFJvM0tpa3FvcW9xU2toSjlHcFlMTDdvUWt5ZjVtdmx6eHVVZ01URVJQLzc0STU1Njhpa2NkOXh4V0hUMElqejE1RlBZdG0wYjdyenJUaVFrSklUeUtWQ0lqSzUzY3FJd3BTZ0syaHh0Y0RqYjRIUzB3ZWx5OWJzNVZoQUVtTTFtbU13bVdNMFdXS3dXWDZnem1ZYTBEMWE0R1o4N0RtLzk5MFdJWXUrL0U2TlI2akJxTnFpQTMyM3V1QnhjZGZrbG1EcDVVdEJUVlZWRjNxNDlBSUM4WFh2MG4vM01aak5zTml0S1Nzdnd6WnExa0NSRGV6bUd0MG1YUW1mdnZyMFFCQUZ2dlA0R0prMzB2WTRtVEppQStRdDgwL2FVbFpYaDZhZWZ4cGRmZkluWmMyYmpWemYvQ2hhTEJSUEdUOERERHorTU8yNi9BemZlZUNOT1B1WGtVRDROQ2dFR1BxSVJSbFZWT0oxT09OdWN2b0RYNXV4WDN6V0RLTUprTnNOc05zTnFzY0JrTnNGc3NYRHFqajd5OVI4TWZxeTExWEhZemNybm5YMW10OGNrU2NJMVYxMkc0cEl5WkdkbElDNHVEakgyYU5pam8yRzMrL3JNRlJXWDRKNzdIb1FvQ25DN2ZXVXhteG40aGxOTGF3c0E5R2t3ajZJbytxamVZUHkxdEtxbTl2cmFNcGxNK0c3TmQ1Z3hjd2FPT09JSTNIZmZmUjFHeHF1cWl1ZWVldzRGQnd1dzdOcGxPT3Vzcy9UK2xTbXBLWGo0a1lmeDFKTlBvYUtpb2svUGt5SUxBeDlSQ0drQTNFNFgycHh0YUd0end1bDA5bm1TVklQQkFJdlpETFBGQW92RkYvRE1adk9vYTRJZEtxcXFvYlNzREh2MjdjZmV2Zm5ZdlhjZnlzb3JjTzNWUFUrdmNiaU9QV1pSajhmSFptZmhoZWVlZ05WcXhmSlBQZ2NBV016bUlTM1RhUGYrKys5anorNDlpSXFPZ2lpS1dQUHRHaGdNaGo3MWhYdnBQeS9oZ3c4KzZQVzhqNWQvakkrWGY5empPWS8rN1ZGczJMQUJ2N2p1RnpqNzdMTVJHeHVMZi8zZnYvREl3NDlneHN3WlNFOVB4L2pjOFpnNWN5WU1vZ0dmZmZvWkFGOFFsQlhmb0tlMHREUjRQQjU4c2VJTDF2S05NdnhrSUJwbWlxS2d1YmtaTGMwdGFIVTQrdHcwYTdGYUVHV0xRbFJVRktLaWJJTTZWUWdkOHZaN0h5SnY5eDdzMjUrdjk1a0RmSFBkVFowOENibmpjbkNnb0RDRUpZUStyMXBWVFMwQUlDNmdBejhOUHBmVGhmWHIxK3MxYWNuSnlianV1dXNRRzl2NzcvMm5pMytLc1dQSDlucGVYeVFuSnlNaElRRW5ubmdpQU9DRUUwN0FVVWNkaFEwYk5tRGJEOXRRY0xBQWRmVjFhSE8wd2UxMnQvY1o5VTFzN2gvNUxra1NKRW5DZGRkZk55aGxvdkRCd0VjMERGeE9GNXBhbXRIUzBnS1gwOVhyK2FJb3dtYXpJY3BtZ3kzS0Jxdk5CcEg5N0liRnR1MDdrTGQ3TDJ3Mkt4Yk9uNHVaTTZaaDZ1U0p5QjAzVHU4ejV3OTh6ejcvYnp6Ny9MOTd2YWJOTnZDSmJ6MGVEMlJaNlhLTnN2SUtmUHZkT2dEQXVKekJDUlFVM0tXWFhZcExMN3RVWHdHbVA5UFFUSnc0RVJNblRoeTBzanowNTRjUUhSMnRiOXRzTnB4d3dnazQ0WVFUQnUwZUZKa1krSWlHZ0txcWNMUTYwTlRzQzNrOTllRUJmSDIzb3FKc3Z0bzdXeFRNRmpiUmhjcFZsLzhNQm9PSTNISGplaDI0TVduaUJLU2w5cnpVMi9xTld3NnJQSVhGSmZqTjNmZkJaRElpT2pvYVZvc0ZzaXlqdXFZV21xWmg5cXdaU0UwWjJ1WG15R2VvSjVudWkrN20yeVBxRFFNZjBTRHhlcjE2VTYyanJhM0hKY1lFUVVDVXpZYVltQmpZWSt6RHZqUVdkVy95cEFsOVBuZkppWXR4OG9uSDkzak96NisvdWN2NnB2MlJrNTBGbTgwS2w4dU4rdm9HZlg5OFhCd1d6cCtMS3krN2VNRFhKcUxSUTNDNVhZTzc4Q1hSS0tJb0NwcWFtbERmME5CclU2MGtTYkRiN2JESDJCRWRGY1VGemZ1bzg4VEx5V05HYjIyV3FtcVFaUzhNQmtOSSszQlcxMVREWkRJTnowb2IxVFdvcnE0ZXRyVjBpU0lWYS9pSUJzRGhjS0Mrdmg3TnpTMDkxdVJaclZiRXhzUWcyaDROUzIvenRSSDFRaFNGRGhNL0V4SDFGUU1mVVI5NVpSbjE5ZlZvYkdqVTU4N3FUQlJGMkdQc2lJbTJ3MjYzUXpTd0ZvK0lpRUtQZ1krb0I1cW1vYm1wR2ZVTkRYQTRIRUhQRVVVUmRyc2Q4ZkZ4SFViUEVSRVJqUlFNZkVSQnVGMXUxTmJWb2FtcHFkdDU4cUtqb3hFZkh3OTdqSjFUcGhBTkVhMTloV2hIVzF1SVMwSitVVFpicUl0QUE4REFSeFNndWFrWk5iVzFjRHFkUVk5YnJCYkV4OFVoTGk2T0V4OFREYU9DZ3dXaExnSzE0d0NhOE1UQVI2T2VxcWlvcjY5SGJWMWQwRFZyalVZajR1SmlFUjhmenc3elJNTXNJVDZlWFNXSUJnRURINDFhYm84SGRUVzFxRzlvQ0hvOElUNGVjUW54c0ZrSHZrb0NFUjBlbzlISWVTcUpCZ0VESDQwNkxxY0xWVlZWYUdsdDdYSk1raVFrSlNZaUlTR0JJMnhIaU00ckc2aXF5amtNUTZoem45WlFyenhCUkgzRHdFZWpSbHRiRzZxcXFvT090clZaclVoS1NrSk1iRXdJU2taOTRWL1d5dVAxd0dMbW5JYWg0dkY2UnNRU1kwVFVQd3g4RlBGYVcxdFJYVjJEdGs2ai9BUkJRR3hzTEpLU0Vqa3BjcGdRQkFGZXI1ZUJMNFM4WGkvREhsRVlZdUNqaU5YUzBvTHFxbW80TzYxaktnb0M0aExpa1pLY3pKRzJZY0pmb3lRSUFweE9KNktqb2hrNlFrRFRORGlkVGhnTUJ0YnlFWVVaQmo2S09FNm5FMlhsNVYzV3RoVkZFZkVKOFVnZU00WkJMOHdJZ3FDdjJTckxNbHBhV2hBVHcrYjM0ZGJjM0F4TjAvUi9Dd1krb3ZEQndFY1J3K3Yxb3J5aUFpM05MUjMyaTZLSWhJUjRKSTlKNWtDTU1DUUlBalJOMDBPZndXQkFxNk1WWm9zWlpwTTUxTVViTlR3ZUR4eHREcGhNcGc1aGo2R1BLRHd3OEZIWVV4VVZWVlZWcUsrdmI1K1QzMGNVUlNRa0ppQTVhUXlEWHBqek54LzZBNS9CWUVCall5T1N4eVF6Y0F3RFRkUFEwTmlnLys3OWdZKy9lNkx3SWJqY0xxMzMwNGhHSGszVFVGOVhqK3FhR2lpSzB1RllRa0lDVWxOU0dQUWloS1pwMERRTnFxcENsbVhJc2d5djF3dEZVUkFWRllXNDJMaFFGekZpTlRVMW9kWFJDb1BCQUtQUkNFbVNJRWtTUXg5Um1HRU5INFdscHNZbVZGWlZ3ZXYxZHRodnQ5dVJscGJLRlRFaWpEOVUrR3Y0QXZjN0hBNDRuVTZZeldhWVRDWll6QlpJRXQvYUJrcVdaYmpjTG5nOVhyamNMcWlxcW9jOFNaSll3MGNVcGxqRFIySEY0L0dncEtTMHkxcTNack1aR1prWlhCVWp3dmxyK1ZSVmhhSW9YYjVVVmRWckF6V05iMjM5RlRnYU9yRDVQUENMQXphSXdoUC9ES2F3b0drYWFtdnJVRjFkM2VHRFhKSWtwS2FtSUM2T1RYcWpnVCtJK0g4T0hMMXJNQmc2QkQ0L0JyL2VCWWEzWUw5WC8zZi9mb1k5b3ZERHdFY2puc3ZwUWtscEtkeHVkNGY5aVltSlNFbEo1akpibzR3L2RQaEg3dnFYV3ZQWC92a0RIb05lL3dXT3ZQVUh1OEFhUFRiakVvVXZCajRhc1ZSTlExVmxGZXJxNmpyc3QxZ3N5TXJNaE5uQ0tUbEdxOEJnRWhnQVdiczNjTUZxK1RxSFBJWTlvdkRGd0VjamtzdmxSbEZSVVlkQkdhSWdJQ1VsQllsSmlTRXNHWTBVblFNS0FOYnVEWUpnNFk1Qmp5ajhNZkRSaUZOVFU0dXFxcW9PKzZLam9wQ1JtUUdqMFJpaVV0RkkxVG1ZK0p0NmFlRDQreU9LUEF4OE5HTElzb3lpb3VJT0kzQU5CZ1BTMDlNUkc4dGx0S2h2R0ZhSWlMcGk0S01Sb2FXNUJTV2xwVkJWVmQ5bmo0NUdWbFlXSjA4bUlpSTZUQXg4RkZLcXFxS3NyQnhOVFUzNlBrRVFrSmFXaW9TRWhCQ1dqSWlJS0hJdzhGSEl1RDBlRkJVVXdoTXdNTU5zTmlNN093dG1NMGZnRWhFUkRSWUdQZ3FKbHBZV2xKUjBiTUpOU0VoQVdsb3ErMkFSRVJFTk1nWStHblpWMWRXb3FhN1J0dzJpaU15c1ROanQ5aENXaW9pSUtISXg4Tkd3VVZVVkpTV2xhR2xwMGZkWkxCYms1SXpsWXZkRVJFUkRpSit5TkN3OEhnOEtDNHZnOFhqMGZmWVlPN0t6c3RpRVMwUkVOTVFZK0dqSXRiYTJvcmk0cEVOL3ZkU1VGQ1NOU1FwaHFZaUlpRVlQQmo0YVVnME5EU2dySzllM1JWRkVkbllXb3FPalExZ3FJaUtpMFlXQmo0Wk1UWFVOcXFxcjlXMlQwWWljY1Rrd21Vd2hMQlVSRWRIb3c4QkhRNks4dkFMMTlmWDZ0c1ZxUVc3T09LNmFRVVJFRkFJTWZEU29OQUFsSlNWb2Jtclc5MFZIUlNFN1p5eEVEczRnSWlJS0NRWStHalNhcHFHb3NBaXREb2UrTHlZMkJsbFpXV0RVSXlJaUNoMEdQaG9VbXFhaHNMQUlqb0N3Rng4Zmo0eU05QkNXaW9pSWlBQUdQaG9FR29EaW91SU9ZUzhsT1JsamtzZUVybEJFUkVTa1krQ2p3MVpTVkl5VzFsWjlPeTAxRllsSmlTRXNFUkVSRVFYaWtFazZMTVVsSldnT1dDb3RPWGtNd3g0UkVkRUl3OEJIQTFaU1V0cGhORzVpVWlLU2s1TkRXQ0lpSWlJS2hvR1BCcVNzckJ4TlRVMzZka0pDQXRKU1UwTllJaUlpSXVvT0F4LzFXMDExRFJvYUd2VHQrUGg0cEtlbmhiQkVSRVJFMUJNR1B1cVg1dWFXRHN1bHhjYkdjdW9WSWlLaUVZNkJqL3JNNVhTaHBLUkUzN1pIUnlNckt6T0VKU0lpSXFLK1lPQ2pQcEZsR1FVRkJkQTBEUUJnTnB1UmxaMFY0bElSRVJGUlh6RHdVYTlVVlVWQlFTRVVWUVVBR0VRUjQ4YmxRQlQ1OGlFaUlnb0gvTVNtWGhVWEZjUHRkZ01BQkVIQXVISGpJRW1jczV1SWlDaGNNUEJSanlvcnE5QWFzR1JhVmxZV0xGWkxDRXRFUkVSRS9jWEFSOTFxYW14Q2JXMnR2cDA4Wmd4aVl1d2hMQkVSRVJFTkJBTWZCZVYwT2xGYVdxcHYyKzEySktkd0ZRMGlJcUp3eEk1WTFJV3FxQ2dzTElMV3ZtMnhXRGdpbDhLR2Z5UTVqVTZDSUlTNkNFUWpFZ01mZFZGU1dncEZVUUFBQm9NQk9lTnlJUEpObEVhb3dJRG4vNW1oYjNRU0JBR2FwblVJZlF5QVJENE1mTlJCUTBNaldscGE5TzJjbkxHUURJWVFsb2dvdU1CdzEvbXI4emtVMlRvSHZNQ3ZZT2NRalVZTWZLVHplTDJvcUtqUXQ4Y2tKY0ZxdFlhd1JFVEJCWVk3VlZVaFFJQkJNa0FVUkVpU3hEa2lSeWxWVlNITE1sUk5oU0lyVUtGQ0VBVDk5Y0RRUjZNWkF4L3Bpb3VLb0xaUHJtd3htNUdjbWhMaUVoRjE1UTk1L2krVHlRU0xtVk1GRVNDS0lrd21rMi9ERExoY0xuaThIbWlhQmxFVUlZb2lReCtOV2d4OEJBQ29ycTZHeTNWb2N1V3NzZG5nMnlLTk5JRmhUOU0wUk5taVlHQ1hBK3FHeFdLQkpFbHd1cHo2SDdNTWZUUmFDUzYzSzJJNnVaUTQ2N0N0c1JqN1c4dXh2NlVLRFY1SDd3K2lzQkp2ak1KRWV3b21SYWRqZGx3MnNxeUpvUzRTRFJOL0U2NmlLRkFVQmRGUjBReDcxQ2VLb3FEVjBRcUR3UUNEd2RDbGZ4L1JhQkFSZ2MranluaW5kQ00rcWZnQktzTCs2VkFmaVJCd1Z2bzhYSmg1RkNTQmZiWWlXV0IvUFZtV1lUYVpZYkd3R1pmNnp1bHl3dVB4NkgwOEdmcG90QW43d0Zma3FNRVQrWitqd3RVWTZxSlFpT1RZa25COTdra1lGelVtMUVXaEllSVBlNHFpUU5NMDJLUHQvTENtZnRFMERTMnRMUkFFQVFhRGdVMjdOT3FFZGJXSVMvSGk3L3MvWmRnYjVRcmJhdkg0L2s4aHEwcW9pMEpESkxDR3oydzI4NE9hK2swUUJKaE5acjMvSjZmc29kRW1yQVBmV3lYclVlMXVEblV4YUFTb2RqZmo3ZEtOb1M0R0RZSEErZlpVVllWQlpMODlHaGhSRlBYQUIzQ2VSaHBkd2pidzdXMnB3T2RWMjBOZERCcEJsbGQ4ajcwdDVhRXVCZzJCd05HNUhLaEJBeVZKVW9kUjNrU2pTZGdHdnMrcnRuTjRCbldnQVZoWnN5dlV4YUFoNG0rR1kzTXVEWlIvNlRXR1BScU53amJ3bFRzYlFsMEVHb0hLK0xxSVNHeUNvOEhDMXhLTlZtRWIrR3JZZDQrQ0tIZldoN29JTkVSWU0wT0RnYThqR3EzQ052QzFLWjVRRjRGR0lMNHVJZzgvbkdtbzhMVkZvMG5ZQmo0aUlpSWk2aHNHUGlJaUlxSUl4OEJIUkVSRUZPRVkrSWlJaUlnaUhBTWZFZEVBeWJJQ1dSNjVTL281SEcyb3JhdUhMTXU5bml2TE1wcWJXK0IydTRlaFpFUTAzQmo0aUloNjhNSkxyK0w4bjEyTndxTGlMc2RXci9rT1Z5NjdFV3ZXYmdoQnlYcjM2aHR2WTlrTnQyQmYvb0ZlejkyNGVTdXVXSFlqM256bmd5RXZsOXZ0Um5WTkxmYmxIOENtelZ1eDRzdVYyTE52LzVEZmwyZzBrMEpkQUNLaWtVeVJaY2l5RERYSUZCNnJ2MTBMUjFzYmNzWm1EZW85SDMzOEdWUlVWdmI1L1BsejUrQ3lTeTdvMXoxMjdka0xqOXVEYVZPbndHUXk5cmVJMkxSNUsvWWZPQUJGOFMxVnBpZ0tGRldGTE10d3U5M3dlTHp0M3oxd3V0eHdPQnh3dExYQjRXaURvblN0RlowNWZTb2V2UC9lZnBlRGlQcUdnWStJcUpNMzMva0FzaXpqOHA5ZDJPMDV0WFgxK0RGdk55YU16MFZXWmthZnIzM252ZmVqc0tpazIrUDMzWHNuaW9wTFVGWmVnWEU1MmZwK2g2TU5sVlhWU0VwS1JHeU1IUUNnS0NvS2k0cVJtWkhlNS92Ny9lK2pUN0Z4OC9lNC8zZDNZZTdzbWYxKy9NWXQzK09ybGQ4RVBTYUtBb3hHRTR4R0NTYWpFVWFqRVJhTEJYRnhzWWl5MldDejJXQ3pXbUd6V1JFVlpZUFZha1YwVkZTL3kwQkVmY2ZBUjBUVXlkcjFHK0YydTNzTWZKOS84VFUwVGNNeGk0NUFjM05McjllMFdDd3dtWXlZTkhFQ1ltTmpBQUFIRGhTaXJyNGU4K2JNZ21UMHZSMUhSOWtBQUZFMkd4NTc1RUg5OFJzMmJjRmZIbjBDNXkwOUEyZWNkakphbHV1TUFBQWdBRWxFUVZRQW9LR3hFVmYvNGxmOWZuNnFxaUZ2OXg2WVRFWk1uenFsMzQ4UGRQdk5OMkxtaktrd0dVMHdHbzB3bVl3UXhVTzloWGIrdUF2UFBQOENqajVxSVM2NThMekR1aGNSRFJ3REh4RlJKelcxZFpnOGFVSzN4MlZaeGhkZnJ3SUF2UHpxbTNqNTFUZDd2ZVoxeTY3Q0dhY3V3YlZYWDY3dmUreXA1L0RObW5XNDVhYnJFQjhYZC9nRjc4WUhIMzZDSFR0MzRaSUx6d1VBNU8zZWc5WldCK2JObVRXZzV0eEE4WEd4U0V4STZQYTR5KzFHWlZVMW1wcTRIQ1pSS0RId0VSRUZxS210ZzlQcFJGMWRQVjc0ejMreGE4OCtBTDdRRkJ0ang1elpNOUhZMklTbXBtWk1takFlbVJucDJMajVlM2hsTDM2eTZDZ0F3TXB2MWlBMk5nYno1OHhHU1ZrWjl1Y2ZoTlZxR2JibnNITDFHbVNrcCtuYmVidjJZT3UyN1RqMm1LT1FrWjZHdGVzM0FnQ3FhMnJ4Nk9QUEFBRHE2bnpyVUcvYXNoWFZOYlZkcmpseFFpN09PZXYwb1BkenU5MUIremdDZ01makJRRElpZ0tueTlWdG1VVkJnTmxzN3NPekk2S0JZT0FqSWdwUVVGQUVBQ2dwTFVOSmFabSsvOXZ2MWdFQWpFWWoxbTNZQkVtUzhOdmYzSXJFaEFSYzl2UHJNVFk3QzdmKzZubzQydHF3OHBzMW1ENTFDbTc5MWZWNDczL0xmWUhQWXUxWE9WcGFXM0hSNWN2MGJWVlZBUUF2dnZJYVhuN3RMUURCMTRMVk5BMy85K0lybUROckJ1TGpZZ0VBRjE5d0RsNTg1WFg4NTVYWGNlY2ROK3ZQcGJ5aUF1VVZGZTJQOHoyK3RLeGMzeGRJVVdTZ204QjMrNTIvUTFsNTE4Y0UrdUtyVmZqaXExWGRIbytOamNFckx6elg0eldJYU9BWStJaUlBdXpNMndVQWVQcXhoNUdkbFlsL3Z2QVNQbDN4RlI1LzlDSGs1b3pGRjErdFFtVlZOVTQvNVNRa0ppU2dxYmtacmEwT2pNMzJqZFN0cjI4QUFLUWtqd0VBdU5wcnRXejlyT0V6R28wNDdxZkg2TnZWMVRYNFlmdE9USnd3SHRsWm1RQUFqOGVEVmQ5ODErRnhsVlhWY0RxZHlCbWJqYWFtSmdEQXhJbmpjY3lpSTdCaDAvZDQrNzBQNFhDMDRkaGpGdUhYdDkya1AyN3QrazM0NjJOUDRieXp6OFJWbDEvU3I3SWVlOHhSYUdoc0NucXNwcllPVzMvWWpxek1ERXliT3JuYmEwVFpiUDI2SnhIMUR3TWZFVkdBcmR0MndHNlBEanJ5MXVGb3czL2ZlQnRXaXdVWFhYQU9BR0RmZnQ4Y2QvNCtmMVhWTlFDQTFOUmtBSURUNVp2SXVMOU51aGF6R2IrODdocDllOE9tTGZoaCswNGNlL1JSSFFadGRBNThCdzRXQUFCeXhtWmgrNDVESWV5S1N5L0doZWVkZzc4LytTd0FZT21acC9hclBEMzUyVVhuZDN0czgvYy9ZT3NQMnpGeitsUmNmKzNWZzNaUEl1b2ZCajRpb25ZRmhjVW9MU3ZIc2Njc2dpQUlYWTQ3WFM2TUg1ZURXVE9uNjRNc2R1ek1Bd0I5dEd0eFNTa0FZR3lXcjhiUFg4Tm50ZnFhZFBmdHowZEphVGtBWDIwY0FIeTNkZ05zN1RWY2k0ODkrckNldzY3ZGV3RUFreWFNeC9ZZFArcjcwMUpUOE8xMzYxQlNXb1laMDZkaTBvVHhoM1VmSWdvdkRId1VWS3pSaHFVWkN3QUFINVZ0UVpPM0xlaDVTek1XSU5ab3cvYkdJdXhvTEJyT0lsSWZxS29LYUlDcXFkQTBEYXJxKzY1cGdLSXFnS1pCQS9Udmd1YnJBNmJ2RTlEbG5NN24rbllkT3FaQzYzS3VwbWtRSVBqTzcrWjZ3S0Z6MnpjQlRZT2lxbEFWQlY1Wmh0ZmpRZktZNUNIN2ZhV2xwdUNzMDAvQjlHbkJweXBKU2t6QS9iKzdDNnA2NkhsdjJMUUZhYWtwK2lBSi80b2MvaWJldGpZbkFNQnE4ZFh3cmZybU8zeTY0cXNPMTMzaHBWZjFuNDg2WW9IK2MrQWdCNiszZmZDRExPdjczVzVQbHpMdXpOdU5wS1JFSkNURWR6a1dIUjJOK0xnNFhIcHgveVpwRHFyOW44a2ZqRmV1WG9QblgzaXB5Mm4rdm9jcnZscUZyMWV2Q1hxcCsrNjlFOU43YU80bG9zUEh3RWRCeFJwdE9DL3JDQURBTjlXN3VnMThKNmZOUW9ZMUFWNU5adUFMb0txcUw2K282cUdRcGZyQ2tLWnBVQlhGRjhSVUZScjhRY3gzdnFLcDBBSzJWVTJEcHZtK1E5WGF0eldvbXRweHUvMkQxWCsvU0tHMi93NWxXWWJjSG5xR2lzVml4clUvdnlMb3NaMC83c0wvUHZvVU1mWm8vWnl0MjNhZ3VxWVdGNXk3VkQvdng3dzl5TXJNZ00zbXE5RnpPdHNEWC92MmFhZWNoSGx6WndNQS9yZjhVL3lZdHh1MzMzd2pvdHJuMzdOWWZDTlZXMXBiY2NrVjEzWXB4NHV2dkk0WFgzbTkyK2R3eVlYbndlRndCRDAyYjg0c1BQdmtYd2VsdjV5cytOYm45YzhmS0N1K0ZUYXlzekwxNXV6ZUZCYVZvTHE2Um4vdEV0SFFZZUFiSUpNb3dTd2UzdnhWL2VHUVhiNmFrMjRjbHp3Tko2Zk5Qb3pydS9GUTN2c0RmbndrVUJSRi81SVZCYXFzUUZZVnFJb3ZiQ2l5REtWOUNhbkFzSFdvMWt6akIxY0U4VTlPbkgvQTF5ZnV4WmRmQStBYm9BRDRhdmZlZVBzOWlLS0lVNWFjQU1BM3NyZXV2aDVITGp4SnYwN25HcjdzckV4OTBNV2F0ZXNCQUxOblRlOHlENS9KWk1ScHB5elJ0eXNxSzdGcDgxYk1tamtkNDNMR0FnQThiamMrKytMckRvODdadEVSUFQ2dnN2SUtmTHRtWFpmOUZaVlZBSHhOMUMvODU3OWRqaTg5OHpRa2owblN0NzFlWCtBekdUdStEeTQ1OFRnc1BlTlEvMEJabHRIUzJncUwyYXczYS92NUI4UVEwZEJqNEJ1Zzg3S093TVhaaDlmWHBqL3UydllhOXJWMFArM0JHRXNNcHNiMGZYbW56bHBrSjZiRlptSjZyTytES05aNHFBYmc1TFJaM2RidzJTWGZHL2kwMkV4Y21IMlV2dityeXAxbzhBU3ZaUmhxYlcxdGtCWEZWMXVtdEFlMjl1Q20rUGY3MS81c0QzR1JHdFFFUWRCWFBSQUZBWUlvUWhRRVFCUmdFQTBRZkNkMStLNEpoNXJwQkVHQW9IVTlwL081blkrSkVQVHR3R3RwQW9KZUIrMzNFUVNoNDdVQlh3Mm1xc0lyeTVEYlE4WlF5dHUxQjkrdDI0QjFHemVqTVdEazZVbkhMOFpwcDV5SUNlTnpBUUFmZi9ZRjl1Y2Z4Qm1ubmF3SG9kWGZyZ1VBTEpnL1YzOWNxOE1CczluY1lmV0ozbHh4NlVYd2VEdzQ5cGhGK3I0Tm03WmcwK2F0T0dyaGZIM1Foc2Zqd2NRSjQ1R2FtdExuYTVlVWxHSDVweXU2UFo1L3NBRDU3UU0vQWgxN3pLSU9nYSsxdlJZeHFwY2wwWGJ0M292Zi8ra3ZPT1BVSmJodTJWVjlMaWNSRFM0R3ZnaFI3S2pEZHpWN091eEx0eVlnTnpvWnpWNG5kalFXSWRaa3c4elliSGhVR1p2cThqdWMyNlo0TUNzdU8yaUlQU045WHEvM254bWJqWm14aDliOTNGcGZFTExBZHpESWgxVW9HRVRSRjM3YVE1WWdpcjRBMWlsNGllaTBMYlNITVVHQUlBcDZhQk1FRVlJQS9Wd2g0RXRzdjdZZ2loQ0Fmb1dMa2M3ZnBPdjFldUh4ZE8yek5wZzBUY01EZi9rYm5DNFhKTW1BUlVjdVFITkxLL0oyN2NFWnA1K00zUGFhdGQxNzkrR2wvNzd1bTRPdnZUK2N5K1hHbHl0WEl6bzZDck5uenRDdjZYQzBJY3JXdnpuNGpsdzR2MC9ubVV3bW5IajhUL3QxN1ovK1pCRVdCZ1JTdjAzZmI4WFR6LzBMWjU1Mk1pNis0Tnd1eC8xTnpuN056YjZWTTJMYTEvWHRqditQcVVoNlRSS0ZJd2ErQVdyMHRLRzRyZXRzOUlNaHpSb1BvMkRvMTJNMjF1M0h4cnI5SGZhZGxURWZ1ZEhKS0hQVzQrOTdQc2FNMkN6TW5KV05Oc1dEdisvNXVNczF6a2lmaDBwWEl3QkFFZ3hJTXZ2ZXlHdmRMWkExSmVoOWs4d3hrQVFScmJJTHJYSkFCM00xK1Bram1VRVVJUm9NTUJoRUdBelNvZStTQVZMZ3RrSHNFTUJFVWZTRk1Cd0thQlNlQkVIQXNjY3NRblpXQmhZZmV3eGlZdXo0NXdzdklXL1hvVCttQ291SzhlRERmNGVxYXJqajFrTjk3ejc2NURNME5UWGprZ3ZQaFNRZCt2L2I2bkIwcUJucnpjR0NRbnorNWNvdSs2dmJwM3RaczI0RGl0cEhBZ2U2N0pJTEVCc1QwK3YxalVZampNYXUzVkg4RTBPYlRLWmVReHpnVzZYRFpyUDIyaC9RMGQ2a3pWVTBpRUtMZ1crQVBxL1loczhydGczcU5VVUl1Q3AzTWJKdEhUOGNWbFJzeDhIVzZrRzlWekNmbEcvRkorVmJBUURadGlROE9kODNaOVlEUDc3WGJiaDlac0UxeUxBbTRKUHlyWGl6cUd1L29GQ3dXcTB3R0F3UURTSU1nZ2pSSUxZSE5nTUVnd2lEYUdnUGJlM2hUcEo4dFhGRUFHNjZZVm0zeDRxS1MzRFBmUS9DNFdqRFRUY3N3NHhwVXdINHBtSjU1LzJQWUkrT3h0bG5IbHFOd3VseXdldjE5bm1RaE1malJWbDVCVllFQ1h4K3UvZnN3KzcyNWQ0Q25idjBqRDRGdnNGUTM5QUloNk1ONDNOemVqMjN0cTRPQUpDWTJQMTZ1MFEwOUJqNFJvaFlvdzIvbVhvV3BzZG02ZnRjcWhmLzJQOEZ2cTNlSGNLU0hYTFRwRk53ZE5Ja0FNQlRlei9EeGs3TndpUEYrUFkrVmtTRExTMDFGVGxqczdIb3lJVTQrY1RqQWZoQzNWOGZleG9landlL3ZPNGFmWFF1QUxRMHR3QTRORUszTzE5Ky9RMzI3dHVQSFQvbTRaRUg3OE9iLzMyaHl6bGJ2djhCZjN2aVdWeHo1YVU0dVgyUVNDRExNTmFnNWVjZkJBRGtqdXM5OFAyWTUzdi8ydm5qTHN5YU1RMlpHZWxEV2pZaUNvNkJid1NZWkUvRG5kUE9ScUlwV3Q5WDBsYUh2Kzc2RUtYTytoQ1c3SkNwTVJrNEtXV212dTFTaG5aNkRLS1J5R1F5NHNINzd0SDdvN2xjYnZ6cG9VZFJVbHFHNHhmL0JNY3Yva21IODZ0cWZEWGpDZkdIUnVCVzE5VGl4MTI3a1plM0IxdC8yQUVBZU8zTmQvVHpGRVhWUi9RRzhqZkRTcElVOVBodzJycmRWKzdBcGRMbXpaNkYzLzMyLytramtBRmd5OVp0MkxSbEswUlJ4TG9ObTdCdXd5Yk1uVDBUUzg4NEZYUG56TktucU1uSnp1cHlEeUlhWEF4OElYWnEybXdzRzM4Q3BJQStlOS9WN01HeisxYkFwZll2VkoyUU1oMzJnTkcxMDlwSDdTYWFvM0YyNWtLa1dud2ZPbVpSd3RtWkN6czhkbnRESVFvZE5mcDJoYk1Cdi83Qk56VkRqYnNadDAvNVdZZnpiNWk0QkxkKy94SWUyZlVoVEtLRWVrOXJ2OHBLRks3OFlhK2xwUlVQL2ZVeDdONnpEek9tVDhXTnYvaDVoL05VVmNWbjdWT09qRyt2Q1pObEdiZjh2N3YxdWZsRVVjQ1VTUk14Zjk0Y0xKZzN1MDgxWnFFbXl6TFdydDhJVVJRd2IvWXNmWDlTVWlLU2toSUIrR285UDF6K0tkNTUvME1ZREFiODhYZDNRVkVVdlBmaHgvaGgrMDc4c0gwbk10TFRjTTdTMDNIOFQzOFN0RThoRVEwdUJyNFFrUVFSMTA5YzBxSFdUTlpVdkh4d05UNXU3MGZYWDJkbkx1elMvdzhBa3MyeHVIcmNZbjNiYWpCMTJBYUE1eFZQaDhEbjFSUWNhUFhOeTNYZGhKT1FFK1ZiQ0g1NTJmYzRNMk0rVWkxeHVDem5KL2pQd2RVREtpdFJPTXMvY0JCLytkdVRxSzJ0dzdRcGsvSDczLzRhSzFldndmc2ZmWUxZR0R2TVpqTXFxNnBSVzFzSGUzUTBqdnVwcitaUGtpU2NlTnl4YUdsMVlNRzgyWmczWnphaW93OU5hL0xaRjEram9ERDRCT2E5RGRvQWdFc3VPRGZvQ2h0K0w3N3l1cjdVVzJmK1pkNSsyTDREanJiZzB6QWRlOHdpbEphV29ibTVCZlBtemtaY1hLeCt6TzEySTIvWEhtemN2QlZyMXE2SG82ME5kbnMwN3JqbGw1ZzVZeG9BWU03c21jZy9XSUQzLzdjYzZ6WnN4clBQL3h1dnZma3VscDV4S2s0OStjUkJtUkNhaUlKajRBdUJXS01OdjUxMkRxYkVIT3JMMHVCeDRLKzdQOFNlNXZMRHZyNnNxWkExQlpJZ1FoSU1VS0hCbzhvUUljQWtTdEFBdU50ckR5MjlUQjU5Zk1wMG5KWTJCNEJ2OE1pTEIxZEJGQVNja1Q0UFN6TVdvTFN0SGw5VzdqanNNaE9GayswNzgxQmJXNGVUVGxpTUc2NjlHa2FqRVNrcHlhaXVydEdEbVNpS21EUmhQSzYvOWlyWTdZZTZhL3ppbWl1N3ZlN1diZHV4YVhQUGYvQjFOMmdEQU00NGRVbVBnVy9scW0vUjB0cHpiWHhCWVRFS0NvdURIc3RNVDhYYjczMEVBRGozck5QUjF1YkV2MTk2RlFWRlJTZ29MTmFuWUlteTJYRHUwak53L3JsbndSNGQzZUVhRTNMSDRjNDdia0ZKYVJsZWYrczlyTnV3Q2ErODloYmVlZjhqL1BsUHY5T252aUdpd2NYQU44ekdSU1hqbnVubjZsT2VBTURlNW5JOHN2dkRRWnUzN29PU1RYaTk2RHVjbFRFZjErUWVqNzNONWJobit4dVlFWnVGQjJaZGpDWnZHMzYrNFRrQXdHdEgzd3liSVhobjcxbHgyYmhoZ20rbS93SkhOZjU5d0RkeThMOEZhekEzZmh6U3JmRzRZZUlTTkhoYXNhWCs0S0NVblNnY25IL09XWmd3UGhlelowN1g5ODJkUFJOdnZ2SXZ5TElDVlZVUkZSWFZZWHFXdnZqTmJUZjcxamdlSUxPcDU0RWJML3pqU1dnOXJOalRHNk5raEMwcUNoczNmNDlaN2MvZDZYTGl3TUZDSkk5Sndzd1owN0JnM2h3c21EY0hKcE9weDJ0bFpXYmdydjkzQ3dvS2kvSDYyKytpdnI0UjQ4Wm05L2dZSWhvNEJyNWhkSFRTSk53eStiUU9TN0t0cU5pT0Z3NThEVmtiL0pVZURJS3ZyNUU2Z0d2UGljL0IzZFBPZ1VtVTBLYTQ4ZGRkSDhIYlBoZWZXL1hpVHorK2kwZm1YSVpZb3cxM1RUc0gvNWYvRld2NktDSmRmKzNWdVA3YXE3dnNEd3g3Z0c4T3Y4NUxoL1dYeVdRRU1IajkyVHFYM2I5TzcrRTQ2ZmpGT083WVkvVHRtMjY0RmpmKzRwb090Wmo5TVM0bkcvZmVlUWU4WGkvbnNDUWFRcHg4YkpoY012Wm8vSHJxVWozc3lacUtmK3ovRXMvbmZ6a2tZUThBb2lUZm03dERkdmZyY1Vja1RzQTkwOCtGU1pUZ2tOMjRmK2M3K29UTWZsV3VKano0NC90d0toNUlnb2hmVGp3WnkzS1BoeVR3SlVVVTZTVHBVRjFCbE0wMjRMQVhpQU0zaUlZV1A1MkhtQ1NJdUczeTZiZzQrMmo0LzNadDhyYmhEenZld2hlVjI0ZjAzbkZHWDJmd3ZnWStBYjVnK3R0cDU4QW9HT0NRM2JodjU5dlkzMUlaOVB6ODFrcmN1LzBOZllUdW1Sbno4ZVQ4bjJOV0hQdmdFQkVSalNRTWZFTW9TakxqL3BrWFluSHlOSDFma2FNR3YvbmhWZXh1TGh2eSs0K0xUZ1lBVkx1Yk91d1AxbWhpRWlYOGJzYjVlakQxYWdxZTJmYzVXcnhPSkp0anV2MXl5Rzc4YmZkeTFMaDk2MnFtVytOeC84d0xrZHQrYnlJaUlnbzk5dUViSXNubVdQeCs1dm5JdEI1YVRtaHovUUU4dHZ2amZzK3ZOeERSa2dWajI2ZFN5Vyt2b2ZPUHpMVWJyVWkzeHFQYzJhQ2Y3MUZsdmFhdTB0V0VLbGNqN3BwMmRwL3Y5MTdKUmdnUWNFN1dRbnhac1dOWWxvSWpJaUtpdm1IZ0d3SVQ3YW00ZC9wNWlBMllCUG1qc2kxNDZlRHF3eGdmMXo4L1RaNEtTUkNoUXNPK2xnb0FRS1d6RVNvMGlCRHc1UHlyVWV0dWhjVndhQ1RkLyszL0NsNVZ3ZXVGMytGblk0L0I3SDQwemNxYWdqZUwxbUZqM1g2VXR0VU4rdk1oSWlLaWdXUGdHMlJ6NHNiaXJ1bm42UFBicWREd3IveXY4WG5GdG1Fcmc4Vmd4TGtwUndBQXRqVVVvdG5ybTlXL1JYWmhlZWtXbkoyNUVKSmdRS29sdHNQanZKcUMvOHYzclF6d2Jza0dyS2pvMk1md3ptbExrV0ZOUUg1ckpaN2UrM21IWTAxZTMwU3QvbkJKUkVSRUl3Y0QzeUQ2eVpncHVIWHk2ZnBJVmJmcXhkOTJMeC8yT2VxV3BNNkN4ZUFMbkY5MW1pcmxwWUp2c0tabUR6SnRpVEFJQXE2ZnNBUW1zZXZMb01IajZESXZvTGQ5ZmpDMzRrVnhXKzBRbFo2SWlJZ0dHd2R0REpMVDArZmlqaWxuNm1HdjJldkU3M2U4TmVoaDc1WkpwK0hJeElrd0N0MVA2UHBqVXpHY2lnZjdXeXF3dm5aL2wrTUhXcXZ3VGZVdXJLektnNndOZkpKWG91SFFlVzQyLzJvT1JQM1YrYlhEZWY5b05HRU4zeUM0TUhzUkxoMTdhQ0xTYW5jVDd0L3hEaW82elYwM0dCYW5UTVB4S2RQaFZyMTQ0TWYza05mVWRVM05ndFlhZkZ5MkZhMXk4RFV6aWNLUklBZ1FCQUVlcndjV3N5WFV4YUV3NVBGNjlOY1IwV2pEd0hlWVRrK2YyeUhzbGJUVjRmNmQ3K2dqWGdlVHpXQ0MyRDZwaWxrMHdxVjBQOXAzZTJQd0JkaUp3cGtnQ1BCNnZReDhOQ0JjellOR013YSt3ekE5TmhQTHhwK2dieGM2YXZDSEhXK2haWWhxMWdKSC9RSkF0YXNwNkhrVDdLazRQWDF1bjY0cEJXa2F2bVhTYVVnMGQ1MDVQOVVTQndESWlVckdIMmRlR1BSNkQrLzZFRTdGMDZkN0UvV1Z2MVpHRUFRNG5VNUVSMFh6ZzV2NlJkTTBPSjFPR0F3RzF2TFJxTVRBTjBDU1lNQk5rMDdWYTl3cVhZMjRiK2ZiUXhiMkFDREpIS1AvN0pEZDNkNXJibndPNXNibkRQZytVMk16OUhBWFRKUms3blkxaldBQmt1aHdDWUlBVVJRaGlpSmtXVVpMU3d0aVltSjZmeUJSdStibVptaWFwcitPR1Bob3RHSGdHNkJqeGt4R1duc29VcUhoYjd1WDY5T2ZESldVZ0dsVXlwejEzWjZuQWRENk9PT2ZHR1RkamZXMSsvUmwyUUl0VEJ5UGFNbUNSbThiZnFndkNIbzlyeXIzNmI1RWZTVUlBalJOMDBPZndXQkFxNk1WWm9zWlpwTTUxTVdqTU9EeGVPQm9jOEJrTW5VSWV3eDlOSm93OEEzUVQ4Wk0wWC9lV0p1UEE2MVZRMzdQVE51aFZUdUtIZDFQaS9KdThRYThYdlJkbjY3NTJ0RTN3MmJvK0tINVNzRzNRYzk5Zk41VmlKWXNLR3VydzFQN1B1dlQ5WWtHZzc4SnpoLzREQVlER2hzYmtUd21tUi9hMUNOTjA5RFEyS0MvYnZ5Qmo2OGJHbTA0TGNzQXBWdmo5WjhQdEZZT3l6MW54UjlxUmkxd2NPa3lHbDBDbTNVbFNZS21hU2l2S0VkajArQ1BocWZJME5UVWhQS0tjbWlhQmttUzJKeExveHByK0FiQjVKajBJYi9INmVsek1TNHFXZC9lenhVdGFCVHhmMEQ3YS9nQzl6c2NEamlkVHBqTlpwaE1KbGpNRmtnUzM5cEdJMW1XNFhLNzRQVjQ0WEs3b0tvcUpFblN2MWpEUjZNWjN4VUhhSDlMaFY3THR6QmhQRzZaZEJvK0tOMkVra0ZjUjlZa1NwaGtUOE9wYVhOd3pKakordjRhZHpQeVc3cXZWUlNFNEgzemlNSlpZT2dMM0NlS0loUkZnZFBwaE1QaGdLWnAraGVOSG9FanVmMS9HSmhNSnIwcGwyR1BSanNHdmdGNnYyUVRqaDR6V1YveDR2aVU2VGcrWlRvY3NodTE3bWE0VkM4MHpUZDRRdE0wYU5DZzZqOERvaURBQUJFR1FZUkJiUDh1aUJBRkVaSWd3bUl3SWRabzZ4TGJOQUF2SEZqWjQ1Q01DN0tPd2dWWlJ3M1JNeWNLSGYrSHVmL253R1plZzhFQVZWVzdoRDBHdjhnV0dONkN2U2I4My8zN0dmWm90R0xnRzZEaXRsbzhzUE05M0RibGRDU1lEczFaRnlXWkVTV05HWko3dHNvdVBKLy9KVGJWNVEvSjlhZkdaT0FQTXkvbzlyaC96ZDJwc1psNDQ1aGJ1ejN2bVgyZlkyM04za0V2SHhGd0tQVDVSKzZxcXFwdit3TWZ3S0EzMmdTT3ZQVUh1OEErZTZ6Wm85R09nZTh3N0d3cXhvMmJYOERSU1pNd1B5RVhPZEhKU0RMYllSR05oMzF0RFlCYjhhTEI2MENSb3diYkdncnhUZld1SGxmWDhOdFVsNDkxdGZ2NmRKOGJKeTZCdWIyOEJrSHNVOWxGQ0QyZXg3bjRhS2dGZnJnSEJrRFc3bzFPd1dyNU9vYzhoajBhN1JqNERwTkhsYkc2ZWhkV1YrL1M5NGtRWUJDNkRvRFdPdjBVK0ZHazEwcjBlUWE5N2hVNWF2Rk5RSGw2Y3QyRUUvV2Z5NXoxZUhiL2lzTzhPN0MzdWV5d3IwSFVtODRmOGdCWXV6ZktCUXQzREhwRVBvTEw3UXJMZDhaTE5qNGQ2aUtNT0ZFR00wUkJoRnYxd2pPS0owQis4OGliUTEwRUNpR0d2ZEdOQVk4b09OYndSUkNINGc1MUVZaENqaC80UkVSZGNlSmxJaUlpb2dqSHdFZEVSRVFVNFJqNGlJaUlpQ0ljQXg4UkVSRlJoR1BnSXlJaUlvcHdESHhFUkVSRUVZNkJqNGlJaUNqQ01mQVJFUkVSUlRnR1BpSWlJcUlJeDhCSFJFUkVGT0VZK0lpSWlJZ2lYTmdHdmxpakxkUkZvQkdJcndzaUlxS3V3amJ3alkxS0NuVVJhQVRpNjRLSWlLaXJzQTE4T2RZeG9TNENqVUI4WFJBUkVYVVZ0b0h2dURGVElRbGhXM3dhQWdaQnhQSEowMEpkRENJaW9oRW5iQk5UdWpVZTU2UXZESFV4YUFTNU1QTklwRm5pUWwwTUlpS2lFU2RzQXg4QW5KMCtueC93QkFESXNTVmhhZHE4VUJlRGlJaG9SQXJyd0djVURmakZ1T05EWFF3S01RRUNyczg5Q1NLYitJbUlpSUlTWEc2WEZ1cENIQzVaVS9GTzZRWXNMOThLRldIL2RLaVBSQWc0STIwdUxzNWF4UDZjUkVSRVBZaUl3T2RYNHF6RDlzWmk3R3N0eC82V0tqUjRIYUV1RWcyeWVHTVVKdHBUTURFNkhYUGlzcEZsVFF4MWtZaUlpRWE4aUFwOE5EaGNUaGNPSER3SVRmTzlOSXhHSThhUHo0VWtTU0V1R1JFUkVRMEUyOEdvQzR2Vmd1eXgyZnEyMSt2RndZTUZrR1U1aEtVaUlpS2lnV0xnbzZEczBkRVltMzBvOUhrOEhodzhXQUJGVVVKWUtpSWlJaG9JQmo3cWxqM0dqdXlzTEgzYkgvcFVSUTFocVlpSWlLaS9HUGlvUnpHeE1jak15dFMzM1c0M0RoWXc5QkVSRVlVVEJqN3FWVnhzYklmUTUzSzVjTENBemJ0RVJFVGhnb0dQK2lRdU5oYnA2V242dHN2bFFrRmhJV3Y2aUlpSXdnQURIL1ZaUWtJQzBnSkRuOU9GL1B4OGVMM2VFSmFLaUlpSWVzUEFSLzJTbUpDQTFOUlVmZHZqOVNJLy93QmNUbGNJUzBWRVJFUTk0Y1RMTkNBTmpZMG9LeTNUdHdWQlFQYlliTmlqbzBOWUtpSWlJZ3FHZ1k4R3JLVzFGY1ZGeGZxS0hBQ1FrWm1CK0xpNEVKYUtpSWlJT21QZ284UGljcnB3c0xEak5DMUpZNUtRbXBJU3dsSVJFUkZSSUFZK09td2Vqd2NGQllVZEJtL0V4TmlSbFpVRlFSQkNXRElpSWlJQ0dQaG9rQ2lLZ29LQ1FyaGNod1p2V0t3VzVJd2RDMG1TUWxneUlpSWlZdUNqUWFPcUtvcUtpdUZ3T1BSOW9rRkVWbFlXQjNNUUVSR0ZFQU1mRGJxS3lrclUxZFoxMk1kK2ZVUkVSS0hEd0VkRG9ybWxCYVVscFZEVlE0TTVyRllyeHVhTWhXUXdoTEJrUkVSRW93OERIdzBacjllTHdzSWl1TjF1ZlovQllNRFlzZG13Mld3aExCa1JFZEhvd3NCSFEwclZOSlNXbEtDNXVhWEQvcFRrWkl4SkhoT2lVaEVSRVkwdURIdzBMT3JyNjFGUlVkbGhrbWFyMVlxczdDeVlqTVlRbG95SWlDanljUzFkR2hZSkNRa1lQejRYWnJOWjMrZDBPckYvMzM3VTF0U0dzR1JFUkpHbnVyb2F1M2Z2aHFJb29TNUt5TlRYMTNmb1J6N2FzWWFQaHBXbWFhaXNxdW95aXRkaU5pTXpLeE1XaXlWRUpTTWlpaHovZlA2ZitPeXp6L0RTeXk4aGJwQ1d1L3pmLy82SERlczM0S1pmM1lTc3JDd0F2bEQxM0xQUDRkaWZIb3ZGaXhmMys1cXFxc0xqOGNEdGRzUHRkc1BwZEtLeG9SRU5qUTFvYkd4RVEzMzc5OFlHVEpreUJaZGVlbW1mcnJ0Ly8zNzg5cTdmNHNLTExzUWxsMXpTNzNKRklzNklTOE5LRUFTa3BhWWlMallXeGNVbCt1b2NMcmNiK2ZrSGtEUW1DU25KeVZ5aGc0aG9nTnJhMnJCcTFTcklzb3hybDEzYjc4ZGZkdmxsT1BmY2M3dnMvK3JMcjFCWFY0ZVVnQ20yWEU0WE5tellnTnpjM0Q1ZGUrdjNXL0hFRTAvb0FVK1c1UjdQTnhxTnNOdnRpSTZPeGtIandUNC9od2tUSm1EUzVFbDQ0L1Uzc0dEQkFreVlNS0hQajQxVURId1VFbGFyRlJNblRrQkZSU1VhR2hyMC9iVTF0V2h1YWtaMlZoWXNWdGIyVWY4RjloT2wwWWQvTEFMTGx5K0h3K0hBUGZmZWc5alkySDQvUGprNXVjdSsvZnYzbzdDd0VPZWNjdzVNSmxPZnJyTnUzVHBNbVRJRkNRa0orajYzeDQzNitucWNmZmJaU0VsTmdkbGtodGxpaHNWaWdjVnNnZGxpaHRWcVJYUjBOT3gyZTRkdVFKMjF0TFJnK1VmTGUzd2UrZnZ6c1dybEttemF1Q25vT1l1UFc0eU1qSXcrUFo5d3g4QkhJU09LSWpJeTBoRWJHNE9Ta2xLOXI0bkg0MEgrZ1FOSVRFeEVTbW9LUkw2QlV3OENBNTcvWjRhKzBVa1FCR2lhMWlIMGpiWUFXRmRYaC9mZWZROG5MVGtKcWFtcDhIZzgvWHI4bENsVGd1NS8vNzMzSVlvaXpscDZWcCt1cy9YN3JYajRMdzhqTnpjWFR6ejVSSmZqUzA1ZWdweWNuSDZWcmJPVzVoYTgvdnJya0NTcHh5VThWNnhZMGUyeHlaTW5NL0FSRFpmbzZHaE1tandKMVZYVnFLczcxTGV2cnE0T1RVMU5TRTN6TlFFVEJRb01kNTIvT3A5RGthMXp3QXY4Q25aT0pIdjJtV2VoS0FvdXYveHkzUGVIKzFCWldkbXZ4Ny85enRzUXhZN2pPU3ZLSzdCMjdWb2NkOXh4SFpwenUxTlNVb0pISG5rRWtpVGhWemYvcWwvM0g1NFdvRHNBQUNBQVNVUkJWSWpMTHI4TUYxNTQ0WkRmSjl3eDhOR0lZQkJGcEtXbElpRWhIcVdsWlhBNm5RQUFXWlpSV2xLS211b2FaR1Jtd0dhMWhyaWtOQkw0ZzUycXFyNGFIUWd3U0FhSWdnaEprcnA4WU5Ib29Lb3FaRm1HcXFsUVpBVXFWQWlDb0w4ZUlqMzBmZkRCQjlpMGFSTnV2ZlZXSkNZbTRwbG5ueG1VNjc3MDBrdFFWUlVUSjA3czlkeXF5aXJjZDk5OWNEcWQrTzNkdisyMjc5enVYYnU3RE43cnpiVHAwMkR0eDJmQTZ0V3JFUjBWalFVTEYzVFlYMVpXaHRUVVZCaEcyYXBQREh3MG9wak5ab3dmbjR1bXBpYVVsMWZvemJ4dXR4c0hEeHhFak4yTzFMVFVQdmNob2NqakQzcitMNVBKQkl1Wi9UM0oxMDFFZjI4d0F5NlhDeDZ2QjVxbVFSUkZpS0lZMGFGdjh1VEpPR25KU2RpeVpRdisrYzkvOXV1eFNVbEplUDZmejNmWnYzUG5UcXhkdTdaUDF5Z3NMTVFmZnY4SDFOZlg0N2JiYjhQUlJ4L2Q3Ym5QUHZ0c3Y4b0hBTTg4KzB5M3pjQjc5KzdGNmxXcmNkMzExK24veHErODhnb3lNaks2Qkw1NzdyNEhNVEV4ZVBxWnAvdGRobkRHd0VjalVteHNMS0x0OWk3TnZNMHRMV2hwYVVGQ1FnSlNVbElnR2xpVE01b0VoajFvUUpRdGF0VDlsVTU5WjdGWUlCa2x1Snd1ZlQ2MlNBNTkwNlpOdzdScDAxQmNYSXh4dWVPdzh1dVZ1UG5tbXp1OFQyN2Z2aDFydmwyRGE2KzlWaDhZOStIL1BrUitmbjZYNjNtOVh2emp1WDlBRk1WZTU3UGJ0MjhmUHZyb0l6aWRUdnptenQvME9rWEwvZmZmRHcwYS9uai9IM0hWMVZmaG1LT1A2ZmJjaHg1NkNGVlZWUmd6cHZ2Vm1RN2tIOER5NWN1eCtMakZlai9FYVZPbllmMzY5ZkI2dlRDMlQvQmZYRnlNdXJvNkxEcDZVWS9saTBUOHRLUVJ5OS9NTzJuU1JNVFk3ZnArRFVCZGZUMzI3dHVIbXVvYVRxdzVTZ1EyNHlxS0FxdlZ5ckJIdlpJTUVxeFdLeFJGMGJzQVJIcmZ6dXpzYk15ZE94ZFZWVlZZODkwYVRKOCtIZE9uVDhlNGNlUHc5ZGRmdzJLeFlNYk1HZnIraE1TRW9OZDUrYVdYVVZ4YzNLZitjVnUyYklFZ0NQampILy9ZWTlqenQ5cWtwcVZpNGNLRnlNakl3T1pObTVHZWtSNzB5OUhtUUZGUkVVNDg2VVJFUlVVRnZhWWdDSG90M3ZwMTYvWDlVNlpNZ2R2dHh0NjllL1Y5MjdkdEJ3QXNYTEN3MStjVWFSajRhTVF6bVV6SUhwdU44ZU56TzB6Vm9pZ0txcXFyc1dmdlh0VFcxREw0UmJET1ljOXNNalBzVVo4WkRBYVlUS1pSRWZyMjdkdUh2THc4eUxLTXhZc1hvN21wR1hsNWVjakx5OFBUVHoyTitycDZuSGYrZWNqUHowZGVYdDcvYisrK3c2T3UwcitQdjZlWHpFd3FBUkpLVmhFSWtFQW8wa1JCbDEwUUVFVWhyTHJpNHE2dXVtdjlQYXV1c0xwV2R0ZUNIVUVSVVJCcGdvZ0swaXowSWtWQTZVVktFa2dtVEthMzU0OUpob1NaaEFRU0lKUDdkVjFlTWQ4Mlo1SWg4NW56UGVjK0hEaHdBSlZTRmZIMzArVnlzV0RCQXE2NzdqcDZYeFc5OXkzdmVCN3ZUSGdIZ0pZdFd6SisvSGc2NVhTcXNuMU9SMmg4dHRGb0JHRFE0RUhzMkxHREh6ZjlHUFg0S1ZPbW9ORm9HSGJUc0loOUxyY0xBSVBlUUdwcUtoa1pHYXhlZlRyd1piYkxCR0RuenAzaGJSczJiRUN2MTVPVm5WVmxPMk9SM05JVjlZYkJZS0RWNVpkejZwU040OGVPNFNrdDJoendCemllbDBkQlFRR3BxYWtrSmlYS29QMFlWQmI0RkFwRmxiVzVoSWhHcjlQajlYckRyNkZZdmEzNzB2OWVvckN3c01LMnRXdlg0dlY2MGV2MXFGUXFYaHYvV25oZlZsWVdHUmtaRWVWYjlIbzlRNGNPSlhka0xubDVlUlgydVZ3dTVzK2Z6OHhQWitKMnV3SG8zYnMzalp1Y2ZRYXZ3K2tBQ1BmV0RSdzRrTS9tZnNha1NaTjQ3ZlhYd3JkZUlUVHBZc3ZtTGVUbTVrYTlkdG5rUG9NeE5KR2pXN2R1ekpvMWk2TkhqNUtXbGthTEZpMVFxVlRzM3JVYkNJMEYzN3AxSzkyNmRXdVE0OEFsOElsNngySXhZemFiS0N3cUl2OTRIdjdTVDZiK1FJQmp4NCtUbDU5UGNuSVN5U2twcUtVWEtDYVU3K0hUNi9VeCsyWXQ2bzVDb1VDbjFlRnl1MUFxbFJIMSttTEZ4RWtUSTdZdCtXWUo0OGVQWjhxSFV6Q1pUQkg3Wjg2Y0dRNVA1WTIrYTNURXRtWExsakg1L2NsWXJWYTZkT25Dd09zSDh0eXp6MVc3ZlFYNUJlaDB1dkNITm8xR3cxL3YvU3ZQUHZNc0V5ZE81UDc3N3dkQ1krM2VmQ00wU1dORTdvaW8xN0xaYkFEaDU5U3BVeWRtelpyRnhnMGJTYnNoRFkxR1EzcDZlbmg4NHRhdFcvRjZ2ZlRvMmFQYTdZMGxFdmhFdmFSUUtFaE9TaUl4SVlHaUlpc0ZCUVhoSlhvQ2dRQUZCU2M0Y2VJazhSWUxLWTFTWkkzZWVxeDh2YjFBSUlCS0tTRmVuSnV5eVFmbFgxT3hGdnJXckZuRHE2KzhXbUZiMlJLV28vODB1c0x6VlNxVmZETGpFK0l0OFhpOVhsd3UxMW4vVmlZbEpwR1ltTWlqano1S1R1Y2NqaDQ1V3VYeEgzLzBNVG1kYzJqZnZqMEFlL2Z0alZpR3JYdjM3Z3dlTXBndkZueEJTa29LZmZyMFlleVlzYWhVS3A3NDV4T1Y5dWdmT25RSWdHYnB6UUJvbTlrV2pVYkRwazJid2dXaU16SXkrTzY3NzdCYXJheGN1UksxV2szMzd0MnJiSE9za3NBbjZqV2xVa2x5Y2hKSlNZa1VGeGRUa0YrQXUvVFdSREFZeEZwY2pMVzRtRGlqa1pSR0taakxUZjRROVVmNTJia3lkaytjSzdWYUhYNGR4ZXBzM2ZidDIvUGM4eFY3M05hdlc4LzA2ZE1aTzNaczFDVXJVMUpTQURoeDRnUkZoVVhNbnorZkJ4OTZNT3JmeTA0NW5XcFV6bVRldkhucy9Ia256ei8vUElGQWdQMzc5dE8zWDkrSTQrNisrMjZzUlZZK212b1JjMmJQSVJnTTh1eHp6MWE1Q3NiQkF3Y3hHQXcwVFdzS2hNcDZ0VzNibG0zYnR1SHorVkNyMVF5N2VSakRSd3pIYkRhemRzMWFjbkp5S3AzOEVlc2s4SW1Zb0ZBb1NFaElJQ0VoQWRzcEcvbjUrVGhkcnZCK3U4T0IvZUFodEZvdEtTbkpKQ1FreURpL2VxYnN0bTRzdmttTEM2TnM2YlZZbmJEaGREb0pCQUlSYStHV0JiZEdqUnFGeDd1VktTNHVwbG16VUEvWndZTUhjYmxjckZtemhnZDU4THpiWTdWYWNibGM0ZFU1Tm03Y1NFbEpDZG5aMlJISCt2MSttallOQlRlSHcwSHo1czJyL0hEbjlYclp0R2tUcmR1MHJ2QTM0WTVSZDJBeW1jSkxyWlVWZnQ2d2ZnTTJtNDFyK2xaZExpYVdTZUFUTWNkc01XTzJtTEU3SEJUa0YxQlNVaExlNS9GNE9IcjBHTWVQNXhFZkgwOVNVbUtOS3JlTGkwUFd5QlcxSlpaZlN4TW5UdVNieGQ5VXV2L1BmLzV6MU8zVHBrOGpOVFdWOWV2WGs5b29sZmo0K0dyZkRWRnJRakhDYnJkSDdOdTlPelJab2tXTEZnQXNYclFZaThWQ3QyNm5TNkw0L1g2V0wxdk9Kek0rSWU5NEhsblpXZlRvMFlQcDA2Yno4RU1QYytXVlZ6Smt5QkE2ZHVwWTRVUDZ1blhyc05sc1hIdnR0UlVlTXpNek0ybzdseTFiaHNGZ29FZVBoamwrRHlUd2lSZ1daelFTbDlFU3Q5dE5mbjQreGNXbnd2c0NnUUJGUlVVVUZSV2gxV3BKU2t3a0lTbFJKbmxjd21LNVowWmNPTEg4T2hvOWVqUzMzbnByeFBhVksxZnkzcVQzZVB1ZHQ2Tit3RFdielF3Yk5veUpFeWRpTnB2RDQrMnFJeVVsQll2RndxSkZpMUFxbGNTWlFyZExQVzRQUzVjdVJhRlEwS1ZMRjdaczNzTHExYXNaTm13WUdvMkdmZnYyOGNQM1A3Qmt5UklLQ3d0SlNFamcvdnZ2WjhEQUFTZ1VDcTY2NmlxbVRadkdrbStXc0c3ZE9pd1dDMTI2ZEtGTm16YjA3TldUS1I5TUlTNHVqdDY5ZXpOKy9IaStYZkZ0bGUwc0c4ZjRoNUYvcUxBOWQyUXVJMGVPclBienJjOGs4SW1ZcDlQcGFONjhPVTJiK2lncXNsSllXQmoreHcraFhyL2plWGtjejh2RFpES1JsSmlJMldLV1c0ZVhpRmg5Y3hZWFg2d05FVENielZGNzVreHhvVm1zU1VsSlVXZnBRcWdlbnRQbFpPdldyZnp4amo5Vyt6R1ZTaVdQUGZZWUgzendBWXNYTHc0WFZsWW9GS1NrcEREcXpsRTBiOTZjZWZQbWtaeWNUTzdJWEdiT25NblVENmNDa05vNGxkRjNqV2Jnd0lFVndtaHljaklQUFBBQXVTTnlXYmh3SWN1V0xXUDU4dVVVRkJUUXVrMXI4dlB6dWUrKys5RHI5ZlRxMWF2S3NYNVZhZGV1M1RtZFZ4OHBYRzZYL0RVVkRZN2RidWRrWVNHMlU3YW9nVUtwVXBJUW4wQlNZbUxVUWM3aXdpa2JaTy8xZXZGNFBLUTJTajM3U1VKVUlyOGdINjFXaTBhakNhK3ZLK3FleStWaS8vNzlaR1ptNHZWNm1UNXRPams1T1hUSTZsQ3QzMEVnRUdEYjFtMmtwYWZScUZFanRtemVRbmJIN0pnSzdIVk5BcDlvMEFMK0FFWFdJb29LaTNDVkZoQTlrMWFyeFdJeEV4OGZMK1A5TGdJSmZLSTJTZUFURFpVRVBpRkt1Wnd1VGhZV1VseGNYT2t5YldxMUdvdlpqQ1VobnJpNE9PU3paZDJUd0NkcWt3USswVkJKNEJQaURNRmdrQkpiQ2RaaUt6WmJTYVhoVDZWU1lUS2JTTERFRTJlS2t6ZU9PaUtCVDlRbUNYeWlvWkpKRzBLY1FhRlFoRXU3QklOQlNrcEtzRnFMS2JIWndzdTRRYWljUUxHMW1HSnJNUXFGQXFQUmlObGt3bVF5eWJnL2NkNXFZMEtCM2U3QTZYS1JFRzhKMXlXcmpNL253K0Z3b3ROcFphMWlJV0tRYXN6WU1VOWY3RVlJY2FsU0tCVG9kRHJpNHkya3BLUmdqRE9pUUlISDY0bVk3T0gxZWlteDJ5a3NLdUxFeVpNNFNvdWdxbFFxV1IzaVBKUmZSOWZ2OTErVUt2bmYvYkNLLzd6OE9xZHNOckxhVjV6VnQvRHJiNWc3N3d2TVpqTk5HdGVzOTlIcGRMTC80Q0dTazVJcWJGKzNZUlBQalh1Wjl1MHlTVXlJajNydXRwOTJVRkppSnlreG9kTHJmekIxR2krLzloWTVuYkpvVkxxYVFtVldyOTNBL3ozeEwveitBSjJ5TzlUb2VkU1UyKzJtc01qS2tXUEgyTHYzQUQvdDJJblA3eU1sT2JsT0h4ZkE3ckNILzAwcUZBb1o5QzhhRE9uaEU2S2FGQW9GWnBNSnM4a0VwT053T3JHZE9vV3RwQVNYMDFYaDJJQS9nTzJVRGR1cDBPTGVHbzBHVTF3Y1pyT1pPTE1KbGR4R3FsZVdmL3NEUjQ0ZXczbkc3eGxnejU1OXJGNjduczQ1MlVEMTY1Y0ZBa0grK2Evbk9ITHNPQzgrTTViTEw4czR2VE1JeDQ3bjhlb2I3L0R5dUdmUWFEUVZ6ajF4c3BEL3ZQSTZUcWVMWjhZK1R2dDJiV3Y4bkhiOC9Bc2V0NGQybVczUmFqVm5QK0VNNjladll2ZmV2Zmo5Z1hBWTl3Y0MrSHcrM0c0M0hvKzM5S3NIcDh1TjNXNFByWGhqZDRSTGQ1U1gxVDZUNTU1K3NzYnRFRUpVandRK0ljNlIwV0RBYUREUXVISGpVTUFyS2NGbXMxRmlzK0U3NHczTjYvVlNaTFZTWkxVQ29abS9Sb01CWTV3Um84R0l6cUNYQ1NDWHFDS3JsYzFidDZGUUtMaCtRUDhhbisvMys2UDI4Q3FWQ2tiY2NoUGpYaHJQYytOZTRwWC9Qa2RpUXFpMzdzcHVuZWwzelZVcy8vWUhwczJZeloxL1BGMHMxdVB4OEorWFhzTm1LNkZyNTA1a3RtMTlUczlyM3VkZnNuYjlScDRlOHhnNUhiTnFmUDdhRFJ0WnNpeDZzVnVsVW9GR28wV2pVYVBWYU5Cb05PajFlaElTNG9rekdqRWFqYUhYdjlGQVhKd1JnOEdBS2NiWE4vWDVmQlFVbk1EcGNPQnl1eXNkR3l6cWp3NGRxdjhCNzFJZ2dVK0lXcUJVS1ltUHR4QWZid0ZDTmFmc0pYWk8yV3c0SEk2STI3OGVqd2VQeDRPMXVCZ0k5UjdxOWZyUUc2SFJpTkZvaU9qVkVSZkgxNHVYRWdnRTZkNnRTNDF2MmZyOWZwNSsvcitrTlduQ1hYZmVIdEdUMXJON1YyNFlOSURQRjM3TmYxNStuUmYrUFNZOGlXRDBIYmV4ZnVPUHpGdndKZGYxdTVybXpkSUpCSUs4OHZyYjdOcXpsOWF0THVjZmovejluQ1lkQkFKQnR1LzhHYTFXUS92TW12Y09sdmZ3Mys4bHEwTW1XazFvSW9SV3E2blFwbTAvN2VETkNlL1JxMGMzUmc0ZmRsNlBWVjlaclZhT0hqMUdJQkJBcjllVG1KaUlVaVc5L09MQ2tzQW5SQjNRNi9YbzlYcVNVNUlKQm9NNG5VNGNEbWZvdHBiZEh2SHB2dXdZcDlQSnlaTW5nVkNJMU90QzE5RWJRbDkxT3AzY0RyNkFYQzQzQzc4S3JVMDY0dWFoTlQ3LzNmYy9aT3UyN2V6OGVSZS83OStQeTM2VEVYSE1IYmZsc21mdmZnWU43RjhoS0Zrc1p1Ni81eTdpNHVKbzNpeTBpb0JTcVNDdGFWUFMwNXJ5cjMvK3YycFBydmhzL2tLMmJ0dkJ5T0UzQWJCOTU4K1VsTmpwM0NuN25HN25scGVZRUI4eEJyRThsOXZOOGJ5S1N4czJKRmFybFY5L1BVSmNYQnpwNldsb3RkcUwzU1RSUUVuZ0U2S09sYzNnTlJxTnBLU0VCcVc3UFI2Y0RnZjJFanNPcHhOM2xLTFBBWDhBaDhPQncrR29zRjJ0Vm1QUTY5SHFkUmdOQm5RNkhUcWRUZ2FmMTRGdmxpN0hWbEpDNTV5T3RMcjhzaHFkdTJEaDF5ejZaaGtBOTk5elY0V3c5OGJia3lvVStrNUtTbVQxMmcyc1hyc2g2clVXTDFsZTRmdW1UUm96NGIwcEZiWmQyN2NQWFhJNkFyQnN4ZmVrcHpVTjc5dSs0MmMyYmQ1Q245NDlTRTlyeXNyVmF3SElMempCLzE1OUU0Q1RKd3VCMElTUi9JSVRFVzI0b3RWbDNEamsrcWp0Yzd2ZEJDcFpBcy9qQ1MxajZQUDdjYm9peDBDV1VaWk9rSW9sUHArUG8wZVBZVEtaeU1ob2ViR2JJeG80Q1h4Q1hBUTZyUmFkVmt0QzZaaXRnRCtBM1JFYTFPNndPM0E2blpXdUlldnorYkNWbEVCSkNTZlB1S1pXcDBPbkR3WEFzdS9WTWtQNG5OZ2REbWJOL1J5QTdBNDFXMjl6OWRyMVRKNDZEWURodzRiUzc1cXJLdXhmdFhZZERvZXpkaHBhcWszclZuVEo2VWd3R0dUaTVLbDB5dTRRbnVHYmU4dU5USjQ2blErbVR1Y2ZqL3lkNzM1WUJjRFJZOGM0ZXV3WUFHVXZ0MStQSEExdks4L3Y5MEVsZ2UvaGY0emh5TkhJYzhwYnZHUjVSSEF0THo3ZXd0VDMzajdyODZ4UGlncUxJQmlrV2ZObUY3c3BRa2pnRStKU29GUXBJeFkrZDd2ZHVGMXVuQzVuNlZjWFhxKzMwbXU0UFI3Y0hnODJtNjNpdFpWS3RGcE5LQXhxdGVqMWVyUmFMVnF0VnNyRlZPSFRXWjlSZktybXR5R1hMUHVXdDk1OWowQWd5S0FCL2JuOUQ4T2pIaGR2c2ZEdVc2K2Niek5aL00weUprK2RIdjcrZUY0K1RxZVRqSll0S0M0ZEkzckZGWmZUdStlVnJGbTNrWmx6NW1PM08ralR1eWYvOTlEOTRmTldybDdIZjE5NW5XRkRCelBxOXBFMWFrT2YzajBvc2haSDNWZHc0aVNiZnR4QzgyYnB0TXRzVStrMTRvekdHajFtZldCM09qREVHZVZEbDdna1NPQVQ0aEpWZHF2V1Vqb1JCRUtyVHJqZGJsd3VGeTZuQzVmTGhkUGxxbkxHWHlBUXdPVnk0M0pGM2paV0tCUm8xR28wR2cxcWpRYU5WaE9lVmFuVmFGRnIxQTB5RkI0NWVvd3Z2bHBjNC9QbXp2K0NEeitlQWNDQS90ZnhsOUYzVkg2d0FnejY4eS9RZldaQjViMzc5Z09RMGJJNVc3YWVEbUYvdkRXWDRjTnU1T1hYM2dMZ2hzRUR6dnV4eS94aHhNMlY3bHUvOFVjMi9iaUZyUGFaM1BQbk8ydnRNZXNEaDkxQllsTGl4VzZHRUlBRVBpSHFGYVZTaWNGZ3dHQXdRTG4zRWIvZmo2ZTBoOC90Y29YLzMrdnhScTE1VmlZWURPTHhldkZVMFhNSW9GSXFVYW5WS0ZWSzFFb1ZTclVLbFZLRlNxVkVyVktqVkt2S2JWZWlVQ2pDeTFZcEZJcDZGUm9EZ1FEajMzdzNWT1RaYU1SK3hoakt5aXhZdUloRGgzOEZZTVROTjNMYnlGdXFkZDd1UGZ1WU0yOUJqZHQ1YmQ4K1hObTFjOFQySFR0L0FhQjFxOHZac3ZXbjhQYW1UUnJ6M1Erck9QenJFVHEwejZSMXE4dHIvSmlpWmdLQkFDcGwvWG50aTlnbWdVK0lHS0JTcVU0SHdmaUtLek5VQ0lOdU54NjNPeFFHM1o0S1M4VlZ4UjhJNFBkNGFxV2Q1Y05nZFVxS2xLMmw2L1A1OEhxOWRiNlc3cXk1ODltMWV3L04wdFBvMnJrVDh4WjhXYTN6RGgzK0ZiVmF6Vi8vZkNmOXIrdGI1YkVUMzNvMS9QOG5Dd3RadlhaOWpkdlpwblVyQVBwZjE0OCt2WHVpTCswdDNMWjlKeWtweVNSRjZWa3ltVXdrSmlSd2EyNzF3bWlWU3NmOGxVMFdXcmJpKzRpSkpFQzQ5M25Sa3VVc1hmRjkxRXM5OWVRL2FGL0Y3VjRoeFBtVHdDZEVqS3NRQnM4UURBYnhlcjE0UzhPVXorUEY0L0dFdi9kNFBMVmFJTGFxM3NiS2xBOTh2clAwUko0dmg4UEpwN1Bub1ZRcWVPQyt1MW0vOGNkS2p3MEdnM3l6ZEFWck4yd0VJQ1VsbWNjZmZaQXJXcDE5Tm05b3RaYVFLN3QyWnNaSDc1MzFuRzNiZGpCNTZqU09IYzhqUGEwcFdhVVRTYlJhVFlYU0tpT0hEOE51dDBlOVJ1ZE8yYnoxMm45clpieWN6KzhEUUsxUmg3OTN1OTIwYU42TUprMnFGOG9QSER4TWZuN0JCUzFDZkxpMEYvWkNLYkdYa0VxakMvcVlRa1FqZ1UrSUJreWhVSVFuY0ZURjcvZmo4L3NKK1AyaEpiVDhBZngrSHdGL0FLL2ZSOERueHg4SWJRLzQvUVJLMTc0TkJBTGhkWERyQTZQUlFJZjJtV1IzYUVlYjFxMHFEWHo3RHh6aW5VbVQrV1hYbnZDMjNGdHVyRmJZTzVOU3FheHlMTi94dkh3K21EcWROZXMyWURBWXVQT1BmMkRJOVFOUXE2UGZLdXpkODhvcUgrL0kwV044OS8ycWlPM0hqdWNCc0hYYmR0Nzc0S09JL1RjTUhraHFvOVByOFhxOW9jQ25QYU5BZVAvcituTERvTlBqQTh0bWxldDF1b2dQSGUrK040VXZGeTJwc3IyMVRhdlRvVlFvVUNnVmdJSzZyR2Jrc0R1azdwNjRaRWpnRTBLY1ZkbGk4K2NqR0F5R2dxRGZId3FDZ1NDQllJRG94V2RPS3d1T1hxOFhyNmR1ZS9nQTdybHJGR2xObTBUZGQvalhJOHlZOVJrL3JGb0RRR3BxSXd4NlBRY1BIYTZUdG56MitVSSsvbVFXUHArUGEvdjJZZFJ0STBsSWlELzdpVlU0ZlBnSUM3NWNWT24rUGZ2MnM2ZDA0a2Q1ZlhyM3JCRDRTa3A3RWVQT3NpVGFqcDIvTVBhWkZ4azBvRDkzM3pYcUhGdGRleHFuTmtLckRhMEtVdDFoQmVmcXA1KzJvOVZJNEJPWEJnbDhRb2dMUXFGUW9GSW9hcnhTU1BuQTUxR2YvempDc3lsZnNMaThiVC90WU93ekx4SU1CakdiVFl5NCtVYXUvLzF2ZVd2Qyt6VUtmQjZQRjMrZ2VyZTJWNjlkajgvbjQvSC9lNGhPSFRzQVZGbThXS2ZWb1ZSVzNXVjE5VlU5NmRZbEoyTDd1bzJiZU9QdFNRd2UrRHR5YjdrcFluOWNYTVhid0tkS1M5WllMT2FJWThzcjY5MnR5MkFsaERnN0NYeENDRkVOSGRwbjBxMXJEaTJhTmVQbUc0ZGdORWFPaWF6TWhFa2ZvTlBwR0h6OTczbjk3WWxzM2JhOVJvODk3cVh4MVRydTVYSFBuSFZGRUUxcDJaMHpHZlNoNTZQVmFzOGE0aUMwU29mUmFEanJlRUI3YVlIcFdGdEZRNGo2UmdLZkVFSlVnMEtoNE1sL1BISk81KzdadDUvZGUvYlJ2bDFic3RxM3cySStlNkFDMkxMdEoyeTJFcnAyNllSZWQvYWFmYVp5azBIcVVtR1JGYnZkd2VXWFJhNE5mS1lUcFd0REp5ZFh2dDZ1RUtMdVNlQVRRb2c2VnJaT2JVcEtjdFRhZVpWNWZNd3o3UHhsRi9lTUhrVnE2cVV6MDNQUG5uMEFGZFlIcnN4UDIzY0NvVnZpMlIzYTBTdzlyVTdiSm9TSVRnS2ZFRUtjajdJaGM1WE1QckU3SEJRV1dRRklheEo5TWtoOXMybkxWb0FLUzZWMTdwak5tTWNmcFVXNWRXTTNiTnJNdWcyYlVDcVZyRnF6amxWcjFwSFRNWXNiQmcwZ3AxTTJBMy8vV3pybmRDU2pSZk1ML2h5RWFHZ2s4QWtoeEhtSXQ0U1d2dnQ1MTI1Kzk5dCtFZnRYZkxjU2dMU21UZERyNi84NE5wL1B4OHJWYTFFcUZYVHVtQjNlbnBLU1RFcEtNaENhV0RKL3daZk1tanNmbFVyRnY4YzhodC92Wjg3OEwvaHh5elorM0xLTjlMU20zSGpEOWZTNytxcW9Zd3FGRUxWTEFwOFFRcHlIanRrZCtPenpoU3hkL2gyN2R1OGxNVEVodksra3hNNisvUWVBMEZKb05lSHorY2t2T0FFUVhrWGpmRTJlT2gxWEpiTjhqK2ZsQS9EamxxMlZMaWZYcDNkUGZ2MzFDS2RPMmVpYzA3RkNpUmkzMjgzMkhUK3pkdjBtdmwrNUdydkRnZGxzNHBFSDdnc1hpZTdVTVlzOSsvWXpkOTRDVnExWnoxc1QzbWZhak5uY01HZ0FBMzUzWGEwVWhCWkNSQ2VCVHdnaHprTk94eXhHajdxTmVRdSs1UEN2UnpqODY1RUsreTBXTTcvdGR3MDMzemlreXV2TW1QVVo4ejVmaU5Gb0pDN09TRWxKQ1lWRlZocWxKRmRyMW14MUxGditIYmFTa2lxUDJYL2dFUHNQSElxNnIxbGFFMmJPK1J5QW00WmNqOFBoNVAwcEg3UC80RUgySHpnVUxzRVNaelJ5MHcyRHVQbW1JUlZXRlFGb2RkbHYrTWNqRDNENDF5Tk0vM1FPcTlhc1krcTBUNWsxOTNOZWVHWU1sMlcwcklWbktvUTRrd1ErSVlRNFQwTUhEMlRvNElHaDVlbktMUituVXFvcUxIdFdsYlNtalhHNlhEaGRMazRXRnFKVUttalpvam4zL3VWUHRkYk85OTU1amVCWlMxMVhUcVBXWUl5TFkrMzZqV1JudFFmQTZYS3lkOThCVWh1bGtOV2hIVjA3ZDZKcjUwNW5YV0dpZWJOMEhudjBBZllmT01UMG1iTXBMTFR5bTVZdHpybHRRb2lxS1Z4dTE3bi82eGRDaURwV29mQ3l4ME5xbytxdDAxcGYrVXRYSWxHcFZKZHNzV0tmejRkYUhlb3ZzRHNjQlB3QnpPYnpLd25qOVhvdnlGaSsvSUw4QzdyU1JtcHE2aVUxdzFvMFhOTERKNFFRbDVEYVdNYXVycFdGUGFEV3h0M0p4QTBoNnRhbCtmRlJDQ0dFRUVMVUdnbDhRZ2doaEJBeFRnS2ZFRUlJSVdKT1lXRmhlT2E0a0RGOFFnZ2hSTXp3ZXIxOHUrSmJmdHYvdDdWMlRYKzVtZWZuUXFGUVZEbzVKaEFJNFBGNGNMdmR1TjF1bkU0bjFpSXJSZFlpckZZclJZV2xYNjFGdEczYmxsdHZ2YlZhajdsNzkyNGVmK3h4aG84WXpzaVJJOCtyL2JGQ0FwOFFRZ2dSSTFhdVhNbjQ4ZU94Tyt3TUhUb1VyOWZMdkhuemFuU054SVRFY0dBc0tDamdUM2VlWDJtZ20yNjZpYnYrZkJjQW16WnVZdno0OGVHQTUvUDVxanhYbzlGZ05wc3htVXpzMCt5cjltTzJhdFdLMW0xYTg4bjBUK2phdFN1dFdyVTZyK2NRQ3lUd0NTR0VFREdpYjkrK3JGcTVpZzhtZjBDN2R1MUlTMHZqMHhtZlJod1hEQVp4dTkwb2xjcUltb2taR1JrUlBZVDkrdldqWThlT0VkZlp1SEVqMzMvL1BiZmVkbXVsSlpOYWxpdW03ZmE0S1N3c1pPalFvVFJ1MGhpZFZvZE9yME92MTZQWDZkSHBkUmdNQmt3bUUyYXpHWjJ1OHVVSWJUWWJDejVmVU9uKzFOUlU5dXpldy9KbHkxbTNkbDNVWTY3cGV3M3A2ZW1WWGlPV1NPQVRRbHpTRkFwRmhlOERnY0FsVzU5T1hOck9ITTkxNW1zclZ2enQ3My9qdm52dlk5eTRjYnorK3V2TW5qTTc0cGp2di8rZS80ejdEdzgrOUNEWFhYZmRXYS9adW5YcnFMZUpGeTVjU0pzMmJhcDlxN1ZNLzkvMUp5TWpvMGJubk1sMnlzYjA2ZE5ScTlVVlNnV2RhZEdpUlpYdWE5T21qUVErSVlTNGxDZ1VDaFFLQlI2dkI3MnVkdGFXRlEyTHgrc0p2NDVpbWNWaTRXOS8veHVIRHgvR1lEQkVQV2J1bkxra0pTVng5ZFZYMStqYW4zMzJHZE0rbmhiKzN1VnlvVktwdU9YbVc2SWVIeTFzMXJiYmJyK040Y09IMS9uajFIY1MrSVFROVlaQ29jRHI5VXJnRStmRTYvWEdmTmdyMDZOSEQzcjA2QkYxMzRiMUc5aTllemZkdW5XcmNjRnJuOCtIMSt2bDhTY2VyL0s0RFJzMnNPanJ5bnZXZHU3WXlja1RKMnYwMk8zYXQ2czB3RWF6WXNVS1RIRW11bmJyV21IN2tTTkhhTktreVNWZjRMeTJTZUFUUWx6eXlucGxGQW9GVHFjVFU1eXB3Ynh4aTlvUkRBWnhPcDJvVktxWTdlWGJ1WE1uUjM0OUV2Nis5MVc5SXdLUzNXN25yYmZlQWtLOWM1UGZuMHp1eUZ6aTR1S3EvVGhLcFpLZVBYdFdlY3lKZ2hOVjdpOXJRMDI4K2RhYmxkNEcvdVdYWDFpeGZBVjMzM04zK0hjN2RlcFUwdFBUSXdMZlA1LzRKeGFMaFRmZWZLUEdiYWpQSlBBSklTNTVaV1VkbEVvbFBwOFBtODJHeFdLNTJNMFM5Y2lwVTZjSUJvUGgxMUVzQnI2bFM1Znk5VmRmaDcvUHlzcUtDSHdUM3BtQTFXb2xMaTZPdzRjUHMzMzdkdGF1WGN1WXNXTm8zcng1cGRjdS8vUHllcjJNL3RQb0t0dmlkRHFyM1AvMDAwOFRKTWkvbi80M28rNGNSZTlldlNzOTl2bm5ueWN2TDQ5R2pTcGZrM2p2bnIwc1dMQ0FhL3BlUTl1MmJRRm9sOW1PMWF0WFYxaW4rZENoTmJBdDZBQUFDakJKUkVGVVE1dzhlWktldmFvT3JMRklBcDhRNHBLbVVDZ0lCb1BoMEtkU3FTaXhsMkF3R0dUOVZWRXRIbzhIdThPT1ZxdXRFUFppTGZUZGUrKzkzSDMzM2F4YXRZcVgvdmRTeFA2UFAvcVk1Y3VYYzg4OTkvRFZWMS9SdUhGamJyenhSbDU4OFVVZWZ1aGhIbm4wRVhyMTZsWGhuSUEvTk5HbC9PMVBsVXJGN1grOHZjcTJiTm04aGFWTGwwWnNMNnZwMTZScEU1bzFhMFo2ZWpycjE2MnZkQXplN3QyN09YandJSU1HRDZxMEYxS2hVSVI3OFZhdldoME9mRzNidG1YRmloWDg4c3N2ZE9qUUlkd3VnRzVkdTFYWi9sZ2tVOTJFRUplOHNsdHdaWUZQcFZKaHRWb3Zkck5FUFJBTUJpbXlGb1ZmTjJXQkw5YkNIb1NDbUZhcmpUcGpkZGFzV2N5WU1ZTUJBd2N3NUlZaDRlMGRPM1hrNVZkZUppa3BpUmVlZjRFWk0yWlVPSzhzb0pYL2NLVlVLcm4yMm11ci9LK3l1bmRPUjZqbnoyZzBBakJvOENCMjdOakJqNXQrakhyOGxDbFQwR2cwREx0cFdNUStsOXNGZ0VGdklEVTFsWXlNREZhdlhoM2VuOWt1RXdqZDZpNnpZY01HOUhvOVdkbFpVUjh2bGtrUG54Q2lYaWgvVzFldFZ1UDFlamx5OUFoeGNYRWt4Q2RjN09hSlMxQnhjVEVsOWhKVUtoVWFqU2FtYitkV3h1djE4dTY3Ny9MMVYxOXo5ZFZYYzk5OTkwVWNrNTZlenY5ZStoLy9mdnJmZlB6Unh4dzljcFJISG4wRUFLY3JGTkQwaHRNVHBmeCtQMHUrV1ZMbDQrN2F0U3ZxZG9mVEFSRHVyUnM0Y0NDZnpmMk1TWk1tOGRycnIxVUlsaXRXckdETDVpM2s1dWJTdUVuamlHdVYzVFkyR0VPM3JidDE2OGFzV2JNNGV2UW9hV2xwdEdqUkFwVkt4ZTVkdXdGd3U5MXMzYnFWYnQyNlJkUWViQWdrOEFraExubGxiOUJsUFh6bHQ5dnRkcHhPSnpxZERxMVdpMTZucjdJbWw0aGRQcDhQbDl1RjErUEY1WFlSQ0FUQ05kclVhblhNOS9DZDZaVHRGT1BHaldQMzd0ME1HanlJZSs2NXA5SWFsdkh4OGJ6dzRndTg4TUlMcERjN1haZk9XaFRxU1RlYnpBQll6QmFhTm0zS2xDbFR3c2VVTFltV2tIRDZnNWRXcTQxYTM2NGd2d0NkVGhjdXFLelJhUGpydlgvbDJXZWVaZUxFaWR4Ly8vMUFhS3pkbTIrRUptbU15QjBSdGMwMm13MEFrOGtFUUtkT25aZzFheFliTjJ3azdZWTBOQm9ONmVucDdObXpCNEN0VzdmaTlYcnAwVFA2N09WWUozOFZoUkQxUXZuUVYzNmJVcW5FNy9mamREcXgyKzBFZzhId2Y2TGhLRCtUdSt5RGdWYXJEZC9LYldoaEQwTGhyR1ZHU3dZTkdsU3R0WFgxZWoxUFBmVlVoUTlWeDQ4ZkJ3aFBtUGo5Z04rVDB6bUgyYk5uTTJyVUtPTGk0cGc3ZHk2VDM1L01oSGNub0ZBb21ENXRPcmtqYzZOT3JOcTdieStYWFhaWmhXM2R1M2RuOEpEQmZMSGdDMUpTVXVqVHB3OWp4NHhGcFZMeHhEK2ZxSFMxalVPSERnSFFMTDBaQUcwejI2TFJhTmkwYVZQNHRuVkdSZ2JmZmZjZFZxdVZsU3RYb2xhcjZkNjkrMWwvRnJGSUFwOFFvdDRvdndoNytUZjNzamY0UUNBUUVmWWsrTVcyOHVFdDJtdWk3R3ZaOW9ZUzlzbzg5TkJETlRyK3pOcDBPM2JzUUsvWDA2UnBFeUMwV3NtcnI3ektybDI3R0RRb2NpTEYwYU5IV2JSb0VaczNiK2E1NTU4ak1URXh2QzhRQ0xCLzMzNzY5dXNiOGJoMzMzMDMxaUlySDAzOWlEbXo1eEFNQm5uMnVXZXJYQVhqNElHREdBd0dtcVkxQlVDbjA5RzJiVnUyYmR1R3orZERyVll6N09aaERCOHhITFBaek5vMWE4bkp5YWxSQ1pwWUlvRlBDRkd2bEwxeGw4M2NMVnRxTFJnTWhnTWZTTkJyYU1yUHZDMExkdVhIN0RXa25yMml3cUphdVk3SDQySGR1blZrWldXRlAyaDlPT1ZEdG0zYnhrTVBQVVRMbGkwanpybmlpaXQ0NnFtbmVPcXBwM2o4c2NkNWNkeUxKQ1VsQWFGMWQwdEtTc2pPem80NHorLzMwN1JwS0xnNUhBNmFOMjllWldGa3I5ZkxwazJiYU4ybWRZWGY2eDJqN3NCa01vV0hkWlJOSHRtd2ZnTTJtNDFyK2w1empqK04razhDbnhDaTNpbi81bDQrQUVydlhzTVVyWmZ2ekpEWFVNTGVsd3UvWk5La1NRQk1tRENCUng1OUJMUFpISEZjbzBhTlNFcE9xdkphM3l6K0JxZlRHZTZSVzd4b01YUG16S0gvNy9wWHVFWHNkcnVCMHovanJPd3NudmpuRXp6N3pMUDhhK3kvZUhIY2k1ak5aaFl2V296RllxRmJ0OU1sVWZ4K1A4dVhMZWVUR1orUWR6eVByT3dzZXZUb3dmUnAwM240b1llNThzb3JHVEprQ0IwN2Rhd3duR1BkdW5YWWJEYXV2ZmJhQ20zT3pNeU0rbHlXTFZ1R3dXQ29kUFdSaGtEaGNydmtMNklRb3Q2S0Z2QWs2RFZNMGNMZHhReDZQLzIwbmRUVVZGSlRLeThZWEp0bXo1N05sQSttMExWclY0WU9IY3J6enorUFNxV2llL2Z1TkcvUkhGT2NLYkxIVXhHcXRlZnorZkQ3L2ZqOFBudytILzM2OXVPQkJ4N0FHR2Rrd29RSjRkcCtYYnQyNWNreFR6Si8vbnhPbmppSldxMW14WW9WMk8xMlpzMmVWZUhudmZDTGhienp6anNNR1RLRUhqMTY4T1NUVHpKczJEQkczeldhZmZ2MjhjUDNQN0JreVJJS0N3dEpTRWpndHR0dVk4REFBU2dVQ2s2ZVBNbTBhZE5ZOHMwU0FvRUFGb3VGTGwyNjBLWk5HM3IyNnNuamp6M09xVk9uK0hEcWgweVlNSUZ2VjN4YjVjL0c2L1VDUk5UdXpCMlp5OGlSSTJ2L2wzRUpraDQrSVVTOWR1YWJlOW10WHRFd05lVGZmVUo4QWgwN2RlVEpNVStpMFdoNCs1MjMrWHorNTJ6ZXZKbjE2OWZqY3JudysvMEVBb0VxcjlPc1dUT0dEQmxDVWxJU3Q5MStHMnExbXJadDIzTDlvT3NaUFhvMEtwV0treWRPc21EQkFnS0JBUEh4OGZ6bEwzK0orTmtQR2p3SVk1eVJxNjY2aWdrVEpwQ2NuRXp1eUZ4bXpwekoxQStuQXBEYU9KWFJkNDFtNE1DQkZWWUZTVTVPNW9FSEhpQjNSQzRMRnk1azJiSmxMRisrbklLQ0FscTNhVTErZmo3MzNYY2ZlcjJlWHIxNlZUbldyeXJ0MnJVN3AvUHFJK25oRTBJSUllckFoZTdoOC92OWVMMWU5SHI5V1k4TkJBTDQvZjZJRDBqbHh6N2FiTGFvdDRQUGhjdmxZdi8rL1dSbVp1TDFlcGsrYlRvNU9UbDB5T3BRYWFtWU05dTdiZXMyMHRMVGFOU29FVnMyYnlHN1kzYUREdmcxSllGUENDR0VxQU1YT3ZBSlVSVlpXazBJSVlRUUlzWko0Qk5DQ0NHRWlIRVMrSVFRUWdnaFlwd0VQaUdFRUVLSUdDZUJUd2doaEJBaXhra2RQaUdFRUtLT2xKU1VFRVNLWWNTaXhxbXBGN3NKTlNLQlR3Z2hoS2dqRG9jRGg4TnhzWnNoNmtCOUMzeFNoMDhJSVlRUUlzYkpHRDRoaEJCQ2lCZ25nVThJSVlRUUlzWko0Qk5DQ0NHRWlIRVMrSVFRUWdnaFlwd0VQaUdFRUVLSUdDZUJUd2doaEJBaXhrbmdFMElJSVlTSWNSTDRoQkJDQ0NGaW5BUStJWVFRUW9nWUo0RlBDQ0dFRUNMR1NlQVRRZ2doaEloeEV2aUVFRUlJSVdLY0JENGhoQkJDaUJnbmdVOElJWVFRSXNaSjRCTkNDQ0dFaUhFUytJUVFRZ2doWXB3RVBpR0VFRUtJR0NlQlR3Z2hoQkFpeGtuZ0UwSUlJWVNJY1JMNGhCQkNDQ0ZpbkFRK0lZUVFRb2dZSjRGUENDR0VFQ0xHU2VBVFFnZ2hoSWh4RXZpRUVFSUlJV0tjQkQ0aGhCQkNpQmduZ1U4SUlZUVFJc1pKNEJOQ0NDR0VpSEVTK0lRUVFnZ2hZcHdFUGlHRUVFS0lHQ2VCVHdnaGhCQWl4a25nRTBJSUlZU0ljUkw0aEJCQ0NDRmluQVErSVlRUVFvZ1lKNEZQQ0NHRUVDTEdTZUFUUWdnaGhJaHhFdmlFRUVJSUlXS2NCRDRoaEJCQ2lCZ25nVThJSVlRUUlzWko0Qk5DQ0NHRWlIRVMrSVFRUWdnaFlwd0VQaUdFRUVLSUdDZUJUd2doaEJBaXhrbmdFMElJSVlTSWNmOGYrUkxtOHV6cUlDSUFBQUFBU1VWT1JLNUNZSUk9IiwKCSJUaGVtZSIgOiAiIiwKCSJUeXBlIiA6ICJtaW5kIiwKCSJWZXJzaW9uIiA6ICIiCn0K"/>
    </extobj>
  </extobjs>
</s:customData>
</file>

<file path=customXml/item5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5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6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6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6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6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6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6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6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6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6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6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7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7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7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jk2NDI0NDAxMTE3IiwKCSJHcm91cElkIiA6ICI2NTEwODkxMTUiLAoJIkltYWdlIiA6ICJpVkJPUncwS0dnb0FBQUFOU1VoRVVnQUFBbndBQUFGeENBWUFBQURwbTNVVkFBQUFBWE5TUjBJQXJzNGM2UUFBSUFCSlJFRlVlSnpzM1hkNEcvWGhQL0QzblU3VGxuZTg3VGpPM2hzSWxJWVZObUdQc2tzb281VDVhNkZBVzJpQkZrckxodEp2S1FYS25vV3d3a2dDSVR1RURKenB4SHZ2SVd2ZCtQMGg2eUxiOG94dFdmTDc5VHgrN0J1Nis4aFJwTGMvVTNDNVhScUlpSWlJS0dLSm9TNEFFUkVSRVEwdEJqNGlJaUtpQ01mQVIwUkVSQlRoR1BpSWlJaUlJaHdESHhFUkVWR0VZK0FqSWlJaWluQU1mRVJFUkVRUmpvR1BpSWlJS01JeDhCRVJFUkZGT0FZK0lpSWlvZ2pId0VkRVJFUVU0Umo0aUlpSWlDSWNBeDhSRVJGUmhHUGdJeUlpSW9wd0RIeEVSRVJFRVk2Qmo0aUlpQ2pDTWZBUkVSRVJSVGdHUGlJaUlxSUl4OEJIUkVSRUZPRVkrSWlJaUlnaUhBTWZFUkVSVVlSajRDTWlJaUtLY0F4OFJFUkVSQkdPZ1krSWlJZ293akh3RVJFUkVVVTRCajRpSWlLaUNNZkFSMFJFUkJUaEdQaUlpSWlJSWh3REh4RVJFVkdFWStBaklpSWlpbkFNZkVSRVJFUVJqb0dQaUlpSUtNSXg4QkVSRVJGRk9BWStJaUlpb2dqSHdFZEVSRVFVNFJqNGlJaUlpQ0ljQXg4UkVSRlJoR1BnSXlJaUlvcHdESHhFUkVSRUVZNkJqNGlJaUNqQ01mQVJFUkVSUlRncDFBVWdJaHBNbXFhRnVnaGhUeENFVUJlQmlBWVpBeDhSaGJYQWdPZi9tYUZ2NEFSQmdLWnBIVUlmQXlCUitHUGdJNkt3RkJqdU9uOTFQb2Q2MXpuZ0JYNEZPNGVJd2dzREh4R0ZuY0J3cDZvcUJBZ3dTQWFJZ2doSmtpQ0s3SjQ4VUtxcVFwWmxxSm9LUlZhZ1FvVWdDUHJ2bEtHUEtEd0pMcmVMZndJVFVkandoenovbDhsa2dzVnNDWFd4SXBiTDVZTEg2NEVvaXZvWFF4OVIrR0hnSTZLd0VSajJORTJEeldxRHdXQUlkYkVpbml6TGNMcWNlazBmUXg5UitHRzdCeEdGaGNBbVhFVlJHUGFHa1NSSnNGbHRVQlJGRDl2c0gwa1VYaGo0aUdqRTZ4ejJ6Q1l6dzk0d014Z01NSmxNREgxRVlZcUJqNGpDZ2o1QVF4QmdOcHREWFp4UnlXSzJRQkFFUGZBUlVmaGc0Q09pRVMrd2hzOXNOclAvV0lnSWdnQ3p5Y3dhUHFJd3hNQkhSQ05hNEh4N3FxckNJTElwTjVSRVVleFF3OGZRUnhRZUdQaUlhTVFMSEozTHZudWhKVWxTaDVIU1JCUWVHUGlJS0N6NG14RFpuQnRhL3FYWEdQYUl3Z3NESHhHTmVHdytIRm40NzBFVWZoajRpQ2dzc0ZacDVPQy9CVkg0WWVBam9oR053V0prNDc4UFVYaGc0Q01pSWlLS2NBeDhSRVJFUkJHT2dZK0lpSWdvd2pId0VSRVJFVVU0Qmo0aW9oNDRIRzE5T2s5Vk5UaGRMbmc4M2lFdUVSRlIvekh3RVJIMTRNK1BQbzZiNy9ndEtpcXJlanl2c0xnWWwxeHhMUjU5NHVrK1gvdUJ2L3dOcjcvMVhyZkgvL0RBdzNqazcwK2hyYzNaNTJzU0VRWER3RWRFMUkwREJ3dnhZOTV1S0lxQ2xPUXhnMzc5WFh2Mm9yaWtOT2l4cXVvYWJOL3hJeW9xSzJHeldRZjkzalF5ZUwxZWJONjhPZFRGb0ZGQUNuVUJpSWhHcXZmK3R4d0E4TE9Mem9jb0R1L2Z4MSt0L0FZQWNQcXBTNGIxdnVUajlYclIyTmc0b01kYUxCYlk3ZlkrbmZ2S3k2L2dndzgrd0FNUFBJQzU4K2IyZXI2aUtQam1tMitDSGt0T1RrWm1aaVlxS3l0N3ZVNXFhaXJpNHVMNlZFYUtEQXg4UkVSQkZKZVVZdDJHVGNqTkdZdWZISDJrdnQvajhVSlJsUzduZXp3ZUFJQ3FxbkM2WEVHdmFUYVoraFFjdlY0dlZueTVFb0lnUUpJa3JGMi9xY2Z6TFJZejVzK2QzZXQxcWUvMjdONkR1KysrZTBDUFhYTHlFdHg2NjYxOU92ZjhDODdIaWhVcjhOeHp6K0c1Znp3SG85SFk0L2tlandlUC9mMHhaR2RudzJvOVZQTmJWVldGYWRPbVljNmNPWGp1dWVkNnZlOXR0OTJHazVhYzFLY3lVbVJnNENNaUN1TDF0OTZEcG1tNDh2SkxJQWlDdnYreHA1N0QrbzNkTjhGdCtYNGJMcm5pMnFESEhyei9Yc3ljUHJYWGU2LzY1anMwTlRjREFKNTg1cCs5bnArZWxzckFOOGl5eDJiajN0L2QyK2Z6dDIzYmhrOCsvZ1NpS0dMR2pCbDlmbHhjWEJ3dXV2Z2lsSmVYdysxMjl4cjQvRzY1OVJaTW1USkYzMzdtbVdmUTNOU00wMDQvRGFlY2VvcSsvNkVISDRJZ0NMam4zbnM2UEg2NGE2d3A5Qmo0aUlnNnlkdTlGK3MzYnNiYzJUTXhkL1pNQU1ESG4zMEJWVlV4WVh3dVRLYXVIOHF0clE1OC84TjJKQ1lrWU1iMEtWMk9BMEJOYlEzT3ZmalArcmFxYWxpL2NUUE92ZmdLQU1EYzJiTnc5Mjl1dzF2dmZnQ1R5WVNmWDNscGg3RFptYUlvK05lTHIvUTVKRkRmeGNiR1l0R2lSYjJlcDZvcVhuL3RkWHo2eWFkSVRrN0duWGZkMlNHSUFjRGRkOStOL2Z2MjkzcXRiNy81dHR0amovejFFWXdmUDE3ZjNyWnRHNnFxRGcwa3FxaW9RSlF0Q29JZ3dHQXc2UHNyS3l0eHhCRkhkTmhIb3hNREh4RlJBRitJZWhtaUtHTFoxWmNEQUtwcmF2SHlxMjlBMDRBbi8vWm5YSER1V1YwZWQ3Q3dDTi8vc0IzangrZmdqbHQrR2ZUYTVSV1ZPSFhKaVFCOFllL3pMNzlHYWtveTVzMlpCUURJeXNyRThrOVhvTGF1SGhlY3V4U25uOUp6azV1anJjMFgrQ1MrbFlkQ2JXMHRIdjNybzhqTHk4TVJSeHlCMisrNFBXamZ2ZU1XSDRlWk0yWUd2WWJINDhHNzc3Nkx5Wk1uWS83OCtkM2VxM04vdTIrLytUWm9reTRBZlBMeEp5Z29MQURnQzRLN2QrL0dNODg4bzUrN1pNa1NUSjQ4dWU5UGxDSUMzeVdJaUFLODgvNkhLQ2dzeGpsbm5ZNnN6QXlvcW9vWFgzNFZIbzhYVjF4Nk1UTFMwd1o4N2ZTMFZGeC83ZFVBZ0gzNzgvSDVsMTlqWE01WWZWOU5iUjF1dXUxTzJPM1JPTytjTXdINFJ2THUzWmVQazA1WURIdDBkSWZyeWJJTUFLemhDNEhObXpmajhjY2VoOFBod0RYTHJzRjU1NTNYN2JtQlRheWR0YmEyNm9IdjBzc3U3ZlA5dTJ2U0JZQXRXN2JBNC9YZ3FDT1B3alhYWE5QaGNhKysraXFtVFp2R3dEY0tNZkFSRVFYWS9QMDJBTUNuSzc3QzhrOVhRRkY4QXpSeWM4YmkzS1duRDlwOXR1M0k2N0x2dTNVYjRIYTdjY08xVnlQS1pnTUF2UFArUjlqNnczYWtwYWJncUNNV2REamY2L1VGUHNuSXQvTGh0R25USnZ6cGozOUNjbkl5L25EZkg3bzA0UTZIZSs2K3AwTS9QSS9IZzZPT09rcmZ6aDJYaTdPV25vWFBQL3NjSzFhc3dPTlBQQTRBZVBmZGQ0ZTlyRFF5OEYyQ2lDakFhYWVjaUx5OEROaGo3SkFNQnJ6LzRjY1FCQUUzMzNTZDNnL3F1cHR1UjJON2JZcWZwcWtBZ0MzZi80Q0xMbC9XNWJwWFgvR3pEazIwYTlkdkJBQlVWbFhocjQ4OWhadC9lUjNPWFhvR2NzZmxZUGJNNlFDQTBySnliUDFoTzdLek1uSGt3cTdOZmF6aEM0MkcrZ1lBd08xMzNEN3NZVThRQkJpTlJ0ejBxNXVRbloydDczLy92ZmVERHNUd2VyMXd1OTNEV1VRYW9SajRpR2hRYVpvR1RkV2dhQ3BVUllHbWFsQTFGYXFxUWczNFdWTjgzeFZOOVQxRzB3QU4rcythcGtHREJrVlJvQ29xdkY0dlBCNFBrc2NrRDJuNVR6cCtNVTQ2ZmpFQTRGOHZ2Z0pOMDNEeEJlY2dOMmVzZnM2RThlUFEwdXJvMTNYajQyTDFuNHVLUzFCWVZBd0FxSzl2UkVGaE1XcHE2bkRmdlhmcVlROEEzdjNnSXdEQVpaZGNBRUVRNEhTNVlMVlk5T05lcjI4Wk54TUQzNkNwcXFyQ3FsV3JlanduZjM4K0FHRDE2dFhJeSt0YVUrczNhZUlrekpzL2I5REtwaWdLM0c0M1hucjVwUzdIYnJqeEJnQ0FxOU9VUUJvMGpzZ2xBQXg4Uk5RTERZQWl5NUM5TW1SRmhxd29VTHd5UExJWGl0ZTNMU3UrNDRxaStJTGJJUElGUlJXeUxFUDJEdDg2dFhtNzkrS1R6Ny9FcEFuamNkSDU1M1E0ZHVjZHR4eld0VC8rN0F2RXg4WEI1WEpoMnRUSm1EMXJCcDcvMTM5d3ozMFA0aysvL3kzaTRtSlJXVldOYjlhc3c2U0pFN0JnM2h6Y2VlLzlpSStMdzkyL3VVMi9qamRFTlh4TlRjMW9ibTd1L2NSQk5HUEc5TjVQR2dRMU5UVjQ5NTJlbXozOXpmeXJWcTdxTVV5ZGV1cXBtRGQvSGx3dUZ5Ni83UEllci9uSko1L2dpeSsrQ0hwczZkS2x1UEtxSzdGLy8zNzgrdi85dXNmcm5ISG1HUjIyMjlyYU9nenVvTkdMZ1k5b0ZOTTBEVjZ2RjE1Wmh0ZnJoZXp4MWFMNXQ3MGVEeFJWRFhVeGg1M0QwWVlubnY0SFRDWVRici9seGtHZDBxS3hzUWtyVjYvQmFhZWNoSzlYK1ZaTU9PM2tFK0Z3dE9HMU45L0J3Y0lpekpzekM2Ky85UzVVVmNXeXF5K0RKRWxJU1U3R3Q5K3R3NjQ5ZXpGdGlxL0R2ZGZqQzhER1llN0RaN0ZhWURBWUlCcEVDSUxRNDlReGg4dlI2a0JiVzl1UVhiK3pHVE5tNE4zM2VnNThLejVmZ2FlZmZob1BQUGdBcGsvdlBZaEtrb1FMTHJ3ZzZER3Z4NHUzM25vTEV5ZE94SUtGQzRLZU0zV0tiKzdHM054Yy9PUDVmM1E0ZHR1dHQySFpzbVdZT2NzM0NqZzZPaHBQUGZtVWZyeXFxZ3J4OGZHOWxwRWlId01mMFNqZzlYcmhjcnZoY1h2Z2Nybmdkcm5nY3J1aERsR1lFdzBpUkVHRUtJb1FSQUdpSU1JZ2loQU12bjJpNE50djhQOHNDQkJFRVJDZ0J3aEJFQ0JBZ0tiNW1vRmxXZGI3ckEwbFZWWHgyRlBQb2JxbUZqKzc2RHpVTnpSZzU0KzdVRnBXanRLeWN2emltaXRSVzF1SDc5cjc0UFdGMldUU3AzaDU0KzMzSWNzeVRqN3hPRDN3QWNBRjU1NkZlWE5uSVRkbkxBNGNMTVMzMzYzSHNjY2NoU21USmdJQUxyMzRmSHkzYmdQKzg4b2JlUFRQOXdNQXZMSy9TZGMwV0UrL3o4L0hIaDBObzlIbysvY2N3aWJEYXRRTWErQWJDcElrNFpKTExnbDZyTFcxRlcrOTlSWW1UWnJVN1RsK0pwTUpXVmxadU96U3kzRGxsVmZpbEZOUGdTQUlTQnFUaEt5c3JLQ1AyYkZqQjQ0ODRzaWd4MmgwWWVBamloQ2Fwc0hqOGNEdDlzRHRkc1BsOWdVN2o5c0Q5VENhV2YwVHVVcVNBWkpraEdRd3dHQ1VZSktNTUVnR0dDUUpSb01FZzFHQ1pEQU1lbTJQdjBuWDM0ZHZxSzFadXdGYnR2cEc2cjd4OXZ0ZGpzZlk3ZGl5ZFJ0V2ZMbXl6OWUwMmF4WWR2WGxLQ291d1JkZnI4VHNXVE9RblpYWjViemNuTEZRRkFYLy9QZExNSmxNdVBxS1E5TjBwS1dtNE1UamY0b3Z2MTZOOVJ1M1lOR1JDK0R4MS9BRm1RaWFJcE9tYVdocGFVRnNRSi9Rdi96NUwzb3Q5QzIzM29JcnJyd0NGb3NGYTlldVJWVmxGVDc2NkNOb21vYWZYL056M0huWG5VaExHL2pVUWhTK0dQaUl3cFRiN1liVDZVUmJteE50emphNG5TNE1OTlpKa2dTVDBRaVR5UVN6MlF5ajJRU1R5UVNUMFFocGxFM3FtNUdlQ3BQSmlJejBOR1JtWkNBck14MlpHZW5JU0U5RGVsb3FUS1pEdFduWExic0tKeHgzYkkvWCsrVXR2NGFyZlpTa29paFFWUTAvdXlqNG5HMnFxdUx4cC8rQnZmdnlNWDNhRkd6Y3RBVWVyN2Q5cEtVSGJXMU9BTUJyYjc2REl4Zk8xd2R0bUJuNFJvM0tpa3FvcW9xU2toSjlHcFlMTDdvUWt5ZjVtdmx6eHVVZ01URVJQLzc0STU1Njhpa2NkOXh4V0hUMElqejE1RlBZdG0wYjdyenJUaVFrSklUeUtWQ0lqSzUzY3FJd3BTZ0syaHh0Y0RqYjRIUzB3ZWx5OWJzNVZoQUVtTTFtbU13bVdNMFdXS3dXWDZnem1ZYTBEMWE0R1o4N0RtLzk5MFdJWXUrL0U2TlI2akJxTnFpQTMyM3V1QnhjZGZrbG1EcDVVdEJUVlZWRjNxNDlBSUM4WFh2MG4vM01aak5zTml0S1Nzdnd6WnExa0NSRGV6bUd0MG1YUW1mdnZyMFFCQUZ2dlA0R0prMzB2WTRtVEppQStRdDgwL2FVbFpYaDZhZWZ4cGRmZkluWmMyYmpWemYvQ2hhTEJSUEdUOERERHorTU8yNi9BemZlZUNOT1B1WGtVRDROQ2dFR1BxSVJSbFZWT0oxT09OdWN2b0RYNXV4WDN6V0RLTUprTnNOc05zTnFzY0JrTnNGc3NYRHFqajd5OVI4TWZxeTExWEhZemNybm5YMW10OGNrU2NJMVYxMkc0cEl5WkdkbElDNHVEakgyYU5pam8yRzMrL3JNRlJXWDRKNzdIb1FvQ25DN2ZXVXhteG40aGxOTGF3c0E5R2t3ajZJbytxamVZUHkxdEtxbTl2cmFNcGxNK0c3TmQ1Z3hjd2FPT09JSTNIZmZmUjFHeHF1cWl1ZWVldzRGQnd1dzdOcGxPT3Vzcy9UK2xTbXBLWGo0a1lmeDFKTlBvYUtpb2svUGt5SUxBeDlSQ0drQTNFNFgycHh0YUd0end1bDA5bm1TVklQQkFJdlpETFBGQW92RkYvRE1adk9vYTRJZEtxcXFvYlNzREh2MjdjZmV2Zm5ZdlhjZnlzb3JjTzNWUFUrdmNiaU9QV1pSajhmSFptZmhoZWVlZ05WcXhmSlBQZ2NBV016bUlTM1RhUGYrKys5anorNDlpSXFPZ2lpS1dQUHRHaGdNaGo3MWhYdnBQeS9oZ3c4KzZQVzhqNWQvakkrWGY5empPWS8rN1ZGczJMQUJ2N2p1RnpqNzdMTVJHeHVMZi8zZnYvREl3NDlneHN3WlNFOVB4L2pjOFpnNWN5WU1vZ0dmZmZvWkFGOFFsQlhmb0tlMHREUjRQQjU4c2VJTDF2S05NdnhrSUJwbWlxS2d1YmtaTGMwdGFIVTQrdHcwYTdGYUVHV0xRbFJVRktLaWJJTTZWUWdkOHZaN0h5SnY5eDdzMjUrdjk1a0RmSFBkVFowOENibmpjbkNnb0RDRUpZUStyMXBWVFMwQUlDNmdBejhOUHBmVGhmWHIxK3MxYWNuSnlianV1dXNRRzl2NzcvMm5pMytLc1dQSDlucGVYeVFuSnlNaElRRW5ubmdpQU9DRUUwN0FVVWNkaFEwYk5tRGJEOXRRY0xBQWRmVjFhSE8wd2UxMnQvY1o5VTFzN2gvNUxra1NKRW5DZGRkZk55aGxvdkRCd0VjMERGeE9GNXBhbXRIUzBnS1gwOVhyK2FJb3dtYXpJY3BtZ3kzS0Jxdk5CcEg5N0liRnR1MDdrTGQ3TDJ3Mkt4Yk9uNHVaTTZaaDZ1U0p5QjAzVHU4ejV3OTh6ejcvYnp6Ny9MOTd2YWJOTnZDSmJ6MGVEMlJaNlhLTnN2SUtmUHZkT2dEQXVKekJDUlFVM0tXWFhZcExMN3RVWHdHbVA5UFFUSnc0RVJNblRoeTBzanowNTRjUUhSMnRiOXRzTnB4d3dnazQ0WVFUQnUwZUZKa1krSWlHZ0txcWNMUTYwTlRzQzNrOTllRUJmSDIzb3FKc3Z0bzdXeFRNRmpiUmhjcFZsLzhNQm9PSTNISGplaDI0TVduaUJLU2w5cnpVMi9xTld3NnJQSVhGSmZqTjNmZkJaRElpT2pvYVZvc0ZzaXlqdXFZV21xWmg5cXdaU0UwWjJ1WG15R2VvSjVudWkrN20yeVBxRFFNZjBTRHhlcjE2VTYyanJhM0hKY1lFUVVDVXpZYVltQmpZWSt6RHZqUVdkVy95cEFsOVBuZkppWXR4OG9uSDkzak96NisvdWN2NnB2MlJrNTBGbTgwS2w4dU4rdm9HZlg5OFhCd1d6cCtMS3krN2VNRFhKcUxSUTNDNVhZTzc4Q1hSS0tJb0NwcWFtbERmME5CclU2MGtTYkRiN2JESDJCRWRGY1VGemZ1bzg4VEx5V05HYjIyV3FtcVFaUzhNQmtOSSszQlcxMVREWkRJTnowb2IxVFdvcnE0ZXRyVjBpU0lWYS9pSUJzRGhjS0Mrdmg3TnpTMDkxdVJaclZiRXhzUWcyaDROUzIvenRSSDFRaFNGRGhNL0V4SDFGUU1mVVI5NVpSbjE5ZlZvYkdqVTU4N3FUQlJGMkdQc2lJbTJ3MjYzUXpTd0ZvK0lpRUtQZ1krb0I1cW1vYm1wR2ZVTkRYQTRIRUhQRVVVUmRyc2Q4ZkZ4SFViUEVSRVJqUlFNZkVSQnVGMXUxTmJWb2FtcHFkdDU4cUtqb3hFZkh3OTdqSjFUcGhBTkVhMTloV2hIVzF1SVMwSitVVFpicUl0QUE4REFSeFNndWFrWk5iVzFjRHFkUVk5YnJCYkV4OFVoTGk2T0V4OFREYU9DZ3dXaExnSzE0d0NhOE1UQVI2T2VxcWlvcjY5SGJWMWQwRFZyalVZajR1SmlFUjhmenc3elJNTXNJVDZlWFNXSUJnRURINDFhYm84SGRUVzFxRzlvQ0hvOElUNGVjUW54c0ZrSHZrb0NFUjBlbzlISWVTcUpCZ0VESDQwNkxxY0xWVlZWYUdsdDdYSk1raVFrSlNZaUlTR0JJMnhIaU00ckc2aXF5amtNUTZoem45WlFyenhCUkgzRHdFZWpSbHRiRzZxcXFvT090clZaclVoS1NrSk1iRXdJU2taOTRWL1d5dVAxd0dMbW5JYWg0dkY2UnNRU1kwVFVQd3g4RlBGYVcxdFJYVjJEdGs2ai9BUkJRR3hzTEpLU0Vqa3BjcGdRQkFGZXI1ZUJMNFM4WGkvREhsRVlZdUNqaU5YUzBvTHFxbW80TzYxaktnb0M0aExpa1pLY3pKRzJZY0pmb3lRSUFweE9KNktqb2hrNlFrRFRORGlkVGhnTUJ0YnlFWVVaQmo2S09FNm5FMlhsNVYzV3RoVkZFZkVKOFVnZU00WkJMOHdJZ3FDdjJTckxNbHBhV2hBVHcrYjM0ZGJjM0F4TjAvUi9Dd1krb3ZEQndFY1J3K3Yxb3J5aUFpM05MUjMyaTZLSWhJUjRKSTlKNWtDTU1DUUlBalJOMDBPZndXQkFxNk1WWm9zWlpwTTUxTVViTlR3ZUR4eHREcGhNcGc1aGo2R1BLRHd3OEZIWVV4VVZWVlZWcUsrdmI1K1QzMGNVUlNRa0ppQTVhUXlEWHBqek54LzZBNS9CWUVCall5T1N4eVF6Y0F3RFRkUFEwTmlnLys3OWdZKy9lNkx3SWJqY0xxMzMwNGhHSGszVFVGOVhqK3FhR2lpSzB1RllRa0lDVWxOU0dQUWloS1pwMERRTnFxcENsbVhJc2d5djF3dEZVUkFWRllXNDJMaFFGekZpTlRVMW9kWFJDb1BCQUtQUkNFbVNJRWtTUXg5Um1HRU5INFdscHNZbVZGWlZ3ZXYxZHRodnQ5dVJscGJLRlRFaWpEOVUrR3Y0QXZjN0hBNDRuVTZZeldhWVRDWll6QlpJRXQvYUJrcVdaYmpjTG5nOVhyamNMcWlxcW9jOFNaSll3MGNVcGxqRFIySEY0L0dncEtTMHkxcTNack1aR1prWlhCVWp3dmxyK1ZSVmhhSW9YYjVVVmRWckF6V05iMjM5RlRnYU9yRDVQUENMQXphSXdoUC9ES2F3b0drYWFtdnJVRjFkM2VHRFhKSWtwS2FtSUM2T1RYcWpnVCtJK0g4T0hMMXJNQmc2QkQ0L0JyL2VCWWEzWUw5WC8zZi9mb1k5b3ZERHdFY2puc3ZwUWtscEtkeHVkNGY5aVltSlNFbEo1akpibzR3L2RQaEg3dnFYV3ZQWC92a0RIb05lL3dXT3ZQVUh1OEFhUFRiakVvVXZCajRhc1ZSTlExVmxGZXJxNmpyc3QxZ3N5TXJNaE5uQ0tUbEdxOEJnRWhnQVdiczNjTUZxK1RxSFBJWTlvdkRGd0VjamtzdmxSbEZSVVlkQkdhSWdJQ1VsQllsSmlTRXNHWTBVblFNS0FOYnVEWUpnNFk1Qmp5ajhNZkRSaUZOVFU0dXFxcW9PKzZLam9wQ1JtUUdqMFJpaVV0RkkxVG1ZK0p0NmFlRDQreU9LUEF4OE5HTElzb3lpb3VJT0kzQU5CZ1BTMDlNUkc4dGx0S2h2R0ZhSWlMcGk0S01Sb2FXNUJTV2xwVkJWVmQ5bmo0NUdWbFlXSjA4bUlpSTZUQXg4RkZLcXFxS3NyQnhOVFUzNlBrRVFrSmFXaW9TRWhCQ1dqSWlJS0hJdzhGSEl1RDBlRkJVVXdoTXdNTU5zTmlNN093dG1NMGZnRWhFUkRSWUdQZ3FKbHBZV2xKUjBiTUpOU0VoQVdsb3ErMkFSRVJFTk1nWStHblpWMWRXb3FhN1J0dzJpaU15c1ROanQ5aENXaW9pSUtISXg4Tkd3VVZVVkpTV2xhR2xwMGZkWkxCYms1SXpsWXZkRVJFUkRpSit5TkN3OEhnOEtDNHZnOFhqMGZmWVlPN0t6c3RpRVMwUkVOTVFZK0dqSXRiYTJvcmk0cEVOL3ZkU1VGQ1NOU1FwaHFZaUlpRVlQQmo0YVVnME5EU2dySzllM1JWRkVkbllXb3FPalExZ3FJaUtpMFlXQmo0Wk1UWFVOcXFxcjlXMlQwWWljY1Rrd21Vd2hMQlVSRWRIb3c4QkhRNks4dkFMMTlmWDZ0c1ZxUVc3T09LNmFRVVJFRkFJTWZEU29OQUFsSlNWb2Jtclc5MFZIUlNFN1p5eEVEczRnSWlJS0NRWStHalNhcHFHb3NBaXREb2UrTHlZMkJsbFpXV0RVSXlJaUNoMEdQaG9VbXFhaHNMQUlqb0N3Rng4Zmo0eU05QkNXaW9pSWlBQUdQaG9FR29EaW91SU9ZUzhsT1JsamtzZUVybEJFUkVTa1krQ2p3MVpTVkl5VzFsWjlPeTAxRllsSmlTRXNFUkVSRVFYaWtFazZMTVVsSldnT1dDb3RPWGtNd3g0UkVkRUl3OEJIQTFaU1V0cGhORzVpVWlLU2s1TkRXQ0lpSWlJS2hvR1BCcVNzckJ4TlRVMzZka0pDQXRKU1UwTllJaUlpSXVvT0F4LzFXMDExRFJvYUd2VHQrUGg0cEtlbmhiQkVSRVJFMUJNR1B1cVg1dWFXRHN1bHhjYkdjdW9WSWlLaUVZNkJqL3JNNVhTaHBLUkUzN1pIUnlNckt6T0VKU0lpSXFLK1lPQ2pQcEZsR1FVRkJkQTBEUUJnTnB1UmxaMFY0bElSRVJGUlh6RHdVYTlVVlVWQlFTRVVWUVVBR0VRUjQ4YmxRQlQ1OGlFaUlnb0gvTVNtWGhVWEZjUHRkZ01BQkVIQXVISGpJRW1jczV1SWlDaGNNUEJSanlvcnE5QWFzR1JhVmxZV0xGWkxDRXRFUkVSRS9jWEFSOTFxYW14Q2JXMnR2cDA4Wmd4aVl1d2hMQkVSRVJFTkJBTWZCZVYwT2xGYVdxcHYyKzEySktkd0ZRMGlJcUp3eEk1WTFJV3FxQ2dzTElMV3ZtMnhXRGdpbDhLR2Z5UTVqVTZDSUlTNkNFUWpFZ01mZFZGU1dncEZVUUFBQm9NQk9lTnlJUEpObEVhb3dJRG4vNW1oYjNRU0JBR2FwblVJZlF5QVJENE1mTlJCUTBNaldscGE5TzJjbkxHUURJWVFsb2dvdU1CdzEvbXI4emtVMlRvSHZNQ3ZZT2NRalVZTWZLVHplTDJvcUtqUXQ4Y2tKY0ZxdFlhd1JFVEJCWVk3VlZVaFFJQkJNa0FVUkVpU3hEa2lSeWxWVlNITE1sUk5oU0lyVUtGQ0VBVDk5Y0RRUjZNWkF4L3Bpb3VLb0xaUHJtd3htNUdjbWhMaUVoRjE1UTk1L2krVHlRU0xtVk1GRVNDS0lrd21rMi9ERExoY0xuaThIbWlhQmxFVUlZb2lReCtOV2d4OEJBQ29ycTZHeTNWb2N1V3NzZG5nMnlLTk5JRmhUOU0wUk5taVlHQ1hBK3FHeFdLQkpFbHd1cHo2SDdNTWZUUmFDUzYzSzJJNnVaUTQ2N0N0c1JqN1c4dXh2NlVLRFY1SDd3K2lzQkp2ak1KRWV3b21SYWRqZGx3MnNxeUpvUzRTRFJOL0U2NmlLRkFVQmRGUjBReDcxQ2VLb3FEVjBRcUR3UUNEd2RDbGZ4L1JhQkFSZ2MranluaW5kQ00rcWZnQktzTCs2VkFmaVJCd1Z2bzhYSmg1RkNTQmZiWWlXV0IvUFZtV1lUYVpZYkd3R1pmNnp1bHl3dVB4NkgwOEdmcG90QW43d0Zma3FNRVQrWitqd3RVWTZxSlFpT1RZa25COTdra1lGelVtMUVXaEllSVBlNHFpUU5NMDJLUHQvTENtZnRFMERTMnRMUkFFQVFhRGdVMjdOT3FFZGJXSVMvSGk3L3MvWmRnYjVRcmJhdkg0L2s4aHEwcW9pMEpESkxDR3oydzI4NE9hK2swUUJKaE5acjMvSjZmc29kRW1yQVBmV3lYclVlMXVEblV4YUFTb2RqZmo3ZEtOb1M0R0RZSEErZlpVVllWQlpMODlHaGhSRlBYQUIzQ2VSaHBkd2pidzdXMnB3T2RWMjBOZERCcEJsbGQ4ajcwdDVhRXVCZzJCd05HNUhLaEJBeVZKVW9kUjNrU2pTZGdHdnMrcnRuTjRCbldnQVZoWnN5dlV4YUFoNG0rR1kzTXVEWlIvNlRXR1BScU53amJ3bFRzYlFsMEVHb0hLK0xxSVNHeUNvOEhDMXhLTlZtRWIrR3JZZDQrQ0tIZldoN29JTkVSWU0wT0RnYThqR3EzQ052QzFLWjVRRjRGR0lMNHVJZzgvbkdtbzhMVkZvMG5ZQmo0aUlpSWk2aHNHUGlJaUlxSUl4OEJIUkVSRUZPRVkrSWlJaUlnaUhBTWZFZEVBeWJJQ1dSNjVTL281SEcyb3JhdUhMTXU5bml2TE1wcWJXK0IydTRlaFpFUTAzQmo0aUloNjhNSkxyK0w4bjEyTndxTGlMc2RXci9rT1Z5NjdFV3ZXYmdoQnlYcjM2aHR2WTlrTnQyQmYvb0ZlejkyNGVTdXVXSFlqM256bmd5RXZsOXZ0Um5WTkxmYmxIOENtelZ1eDRzdVYyTE52LzVEZmwyZzBrMEpkQUNLaWtVeVJaY2l5RERYSUZCNnJ2MTBMUjFzYmNzWm1EZW85SDMzOEdWUlVWdmI1L1BsejUrQ3lTeTdvMXoxMjdka0xqOXVEYVZPbndHUXk5cmVJMkxSNUsvWWZPQUJGOFMxVnBpZ0tGRldGTE10d3U5M3dlTHp0M3oxd3V0eHdPQnh3dExYQjRXaURvblN0RlowNWZTb2V2UC9lZnBlRGlQcUdnWStJcUpNMzMva0FzaXpqOHA5ZDJPMDV0WFgxK0RGdk55YU16MFZXWmthZnIzM252ZmVqc0tpazIrUDMzWHNuaW9wTFVGWmVnWEU1MmZwK2g2TU5sVlhWU0VwS1JHeU1IUUNnS0NvS2k0cVJtWkhlNS92Ny9lK2pUN0Z4OC9lNC8zZDNZZTdzbWYxKy9NWXQzK09ybGQ4RVBTYUtBb3hHRTR4R0NTYWpFVWFqRVJhTEJYRnhzWWl5MldDejJXQ3pXbUd6V1JFVlpZUFZha1YwVkZTL3kwQkVmY2ZBUjBUVXlkcjFHK0YydTNzTWZKOS84VFUwVGNNeGk0NUFjM05McjllMFdDd3dtWXlZTkhFQ1ltTmpBQUFIRGhTaXJyNGU4K2JNZ21UMHZSMUhSOWtBQUZFMkd4NTc1RUg5OFJzMmJjRmZIbjBDNXkwOUEyZWNkakphbHV1TUFBQWdBRWxFUVZRQW9LR3hFVmYvNGxmOWZuNnFxaUZ2OXg2WVRFWk1uenFsMzQ4UGRQdk5OMkxtaktrd0dVMHdHbzB3bVl3UXhVTzloWGIrdUF2UFBQOENqajVxSVM2NThMekR1aGNSRFJ3REh4RlJKelcxZFpnOGFVSzN4MlZaeGhkZnJ3SUF2UHpxbTNqNTFUZDd2ZVoxeTY3Q0dhY3V3YlZYWDY3dmUreXA1L0RObW5XNDVhYnJFQjhYZC9nRjc4WUhIMzZDSFR0MzRaSUx6d1VBNU8zZWc5WldCK2JObVRXZzV0eEE4WEd4U0V4STZQYTR5KzFHWlZVMW1wcTRIQ1pSS0RId0VSRUZxS210ZzlQcFJGMWRQVjc0ejMreGE4OCtBTDdRRkJ0ang1elpNOUhZMklTbXBtWk1takFlbVJucDJMajVlM2hsTDM2eTZDZ0F3TXB2MWlBMk5nYno1OHhHU1ZrWjl1Y2ZoTlZxR2JibnNITDFHbVNrcCtuYmVidjJZT3UyN1RqMm1LT1FrWjZHdGVzM0FnQ3FhMnJ4Nk9QUEFBRHE2bnpyVUcvYXNoWFZOYlZkcmpseFFpN09PZXYwb1BkenU5MUIremdDZ01makJRRElpZ0tueTlWdG1VVkJnTmxzN3NPekk2S0JZT0FqSWdwUVVGQUVBQ2dwTFVOSmFabSsvOXZ2MWdFQWpFWWoxbTNZQkVtUzhOdmYzSXJFaEFSYzl2UHJNVFk3QzdmKzZubzQydHF3OHBzMW1ENTFDbTc5MWZWNDczL0xmWUhQWXUxWE9WcGFXM0hSNWN2MGJWVlZBUUF2dnZJYVhuN3RMUURCMTRMVk5BMy85K0lybUROckJ1TGpZZ0VBRjE5d0RsNTg1WFg4NTVYWGNlY2ROK3ZQcGJ5aUF1VVZGZTJQOHoyK3RLeGMzeGRJVVdTZ204QjMrNTIvUTFsNTE4Y0UrdUtyVmZqaXExWGRIbytOamNFckx6elg0eldJYU9BWStJaUlBdXpNMndVQWVQcXhoNUdkbFlsL3Z2QVNQbDN4RlI1LzlDSGs1b3pGRjErdFFtVlZOVTQvNVNRa0ppU2dxYmtacmEwT2pNMzJqZFN0cjI4QUFLUWtqd0VBdU5wcnRXejlyT0V6R28wNDdxZkg2TnZWMVRYNFlmdE9USnd3SHRsWm1RQUFqOGVEVmQ5ODErRnhsVlhWY0RxZHlCbWJqYWFtSmdEQXhJbmpjY3lpSTdCaDAvZDQrNzBQNFhDMDRkaGpGdUhYdDkya1AyN3QrazM0NjJOUDRieXp6OFJWbDEvU3I3SWVlOHhSYUdoc0NucXNwcllPVzMvWWpxek1ERXliT3JuYmEwVFpiUDI2SnhIMUR3TWZFVkdBcmR0MndHNlBEanJ5MXVGb3czL2ZlQnRXaXdVWFhYQU9BR0RmZnQ4Y2QvNCtmMVhWTlFDQTFOUmtBSURUNVp2SXVMOU51aGF6R2IrODdocDllOE9tTGZoaCswNGNlL1JSSFFadGRBNThCdzRXQUFCeXhtWmgrNDVESWV5S1N5L0doZWVkZzc4LytTd0FZT21acC9hclBEMzUyVVhuZDN0czgvYy9ZT3NQMnpGeitsUmNmKzNWZzNaUEl1b2ZCajRpb25ZRmhjVW9MU3ZIc2Njc2dpQUlYWTQ3WFM2TUg1ZURXVE9uNjRNc2R1ek1Bd0I5dEd0eFNTa0FZR3lXcjhiUFg4Tm50ZnFhZFBmdHowZEphVGtBWDIwY0FIeTNkZ05zN1RWY2k0ODkrckNldzY3ZGV3RUFreWFNeC9ZZFArcjcwMUpUOE8xMzYxQlNXb1laMDZkaTBvVHhoM1VmSWdvdkRId1VWS3pSaHFVWkN3QUFINVZ0UVpPM0xlaDVTek1XSU5ab3cvYkdJdXhvTEJyT0lsSWZxS29LYUlDcXFkQTBEYXJxKzY1cGdLSXFnS1pCQS9Udmd1YnJBNmJ2RTlEbG5NN24rbllkT3FaQzYzS3VwbWtRSVBqTzcrWjZ3S0Z6MnpjQlRZT2lxbEFWQlY1Wmh0ZmpRZktZNUNIN2ZhV2xwdUNzMDAvQjlHbkJweXBKU2t6QS9iKzdDNnA2NkhsdjJMUUZhYWtwK2lBSi80b2MvaWJldGpZbkFNQnE4ZFh3cmZybU8zeTY0cXNPMTMzaHBWZjFuNDg2WW9IK2MrQWdCNiszZmZDRExPdjczVzVQbHpMdXpOdU5wS1JFSkNURWR6a1dIUjJOK0xnNFhIcHgveVpwRHFyOW44a2ZqRmV1WG9QblgzaXB5Mm4rdm9jcnZscUZyMWV2Q1hxcCsrNjlFOU43YU80bG9zUEh3RWRCeFJwdE9DL3JDQURBTjlXN3VnMThKNmZOUW9ZMUFWNU5adUFMb0txcUw2K282cUdRcGZyQ2tLWnBVQlhGRjhSVUZScjhRY3gzdnFLcDBBSzJWVTJEcHZtK1E5WGF0eldvbXRweHUvMkQxWCsvU0tHMi93NWxXWWJjSG5xR2lzVml4clUvdnlMb3NaMC83c0wvUHZvVU1mWm8vWnl0MjNhZ3VxWVdGNXk3VkQvdng3dzl5TXJNZ00zbXE5RnpPdHNEWC92MmFhZWNoSGx6WndNQS9yZjhVL3lZdHh1MzMzd2pvdHJuMzdOWWZDTlZXMXBiY2NrVjEzWXB4NHV2dkk0WFgzbTkyK2R3eVlYbndlRndCRDAyYjg0c1BQdmtYd2VsdjV5cytOYm45YzhmS0N1K0ZUYXlzekwxNXV6ZUZCYVZvTHE2Um4vdEV0SFFZZUFiSUpNb3dTd2UzdnhWL2VHUVhiNmFrMjRjbHp3Tko2Zk5Qb3pydS9GUTN2c0RmbndrVUJSRi81SVZCYXFzUUZZVnFJb3ZiQ2l5REtWOUNhbkFzSFdvMWt6akIxY0U4VTlPbkgvQTF5ZnV4WmRmQStBYm9BRDRhdmZlZVBzOWlLS0lVNWFjQU1BM3NyZXV2aDVITGp4SnYwN25HcjdzckV4OTBNV2F0ZXNCQUxOblRlOHlENS9KWk1ScHB5elJ0eXNxSzdGcDgxYk1tamtkNDNMR0FnQThiamMrKytMckRvODdadEVSUFQ2dnN2SUtmTHRtWFpmOUZaVlZBSHhOMUMvODU3OWRqaTg5OHpRa2owblN0NzFlWCtBekdUdStEeTQ1OFRnc1BlTlEvMEJabHRIUzJncUwyYXczYS92NUI4UVEwZEJqNEJ1Zzg3S093TVhaaDlmWHBqL3UydllhOXJWMFArM0JHRXNNcHNiMGZYbW56bHBrSjZiRlptSjZyTytES05aNHFBYmc1TFJaM2RidzJTWGZHL2kwMkV4Y21IMlV2dityeXAxbzhBU3ZaUmhxYlcxdGtCWEZWMXVtdEFlMjl1Q20rUGY3MS81c0QzR1JHdFFFUWRCWFBSQUZBWUlvUWhRRVFCUmdFQTBRZkNkMStLNEpoNXJwQkVHQW9IVTlwL081blkrSkVQVHR3R3RwQW9KZUIrMzNFUVNoNDdVQlh3Mm1xc0lyeTVEYlE4WlF5dHUxQjkrdDI0QjFHemVqTVdEazZVbkhMOFpwcDV5SUNlTnpBUUFmZi9ZRjl1Y2Z4Qm1ubmF3SG9kWGZyZ1VBTEpnL1YzOWNxOE1CczluY1lmV0ozbHh4NlVYd2VEdzQ5cGhGK3I0Tm03WmcwK2F0T0dyaGZIM1Foc2Zqd2NRSjQ1R2FtdExuYTVlVWxHSDVweXU2UFo1L3NBRDU3UU0vQWgxN3pLSU9nYSsxdlJZeHFwY2wwWGJ0M292Zi8ra3ZPT1BVSmJodTJWVjlMaWNSRFM0R3ZnaFI3S2pEZHpWN091eEx0eVlnTnpvWnpWNG5kalFXSWRaa3c4elliSGhVR1p2cThqdWMyNlo0TUNzdU8yaUlQU045WHEvM254bWJqWm14aDliOTNGcGZFTExBZHpESWgxVW9HRVRSRjM3YVE1WWdpcjRBMWlsNGllaTBMYlNITVVHQUlBcDZhQk1FRVlJQS9Wd2g0RXRzdjdZZ2loQ0Fmb1dMa2M3ZnBPdjFldUh4ZE8yek5wZzBUY01EZi9rYm5DNFhKTW1BUlVjdVFITkxLL0oyN2NFWnA1K00zUGFhdGQxNzkrR2wvNzd1bTRPdnZUK2N5K1hHbHl0WEl6bzZDck5uenRDdjZYQzBJY3JXdnpuNGpsdzR2MC9ubVV3bW5IajhUL3QxN1ovK1pCRVdCZ1JTdjAzZmI4WFR6LzBMWjU1Mk1pNis0Tnd1eC8xTnpuN056YjZWTTJMYTEvWHRqditQcVVoNlRSS0ZJd2ErQVdyMHRLRzRyZXRzOUlNaHpSb1BvMkRvMTJNMjF1M0h4cnI5SGZhZGxURWZ1ZEhKS0hQVzQrOTdQc2FNMkN6TW5KV05Oc1dEdisvNXVNczF6a2lmaDBwWEl3QkFFZ3hJTXZ2ZXlHdmRMWkExSmVoOWs4d3hrQVFScmJJTHJYSkFCM00xK1Bram1VRVVJUm9NTUJoRUdBelNvZStTQVZMZ3RrSHNFTUJFVWZTRk1Cd0thQlNlQkVIQXNjY3NRblpXQmhZZmV3eGlZdXo0NXdzdklXL1hvVCttQ291SzhlRERmNGVxYXJqajFrTjk3ejc2NURNME5UWGprZ3ZQaFNRZCt2L2I2bkIwcUJucnpjR0NRbnorNWNvdSs2dmJwM3RaczI0RGl0cEhBZ2U2N0pJTEVCc1QwK3YxalVZampNYXUzVkg4RTBPYlRLWmVReHpnVzZYRFpyUDIyaC9RMGQ2a3pWVTBpRUtMZ1crQVBxL1loczhydGczcU5VVUl1Q3AzTWJKdEhUOGNWbFJzeDhIVzZrRzlWekNmbEcvRkorVmJBUURadGlROE9kODNaOVlEUDc3WGJiaDlac0UxeUxBbTRKUHlyWGl6cUd1L29GQ3dXcTB3R0F3UURTSU1nZ2pSSUxZSE5nTUVnd2lEYUdnUGJlM2hUcEo4dFhGRUFHNjZZVm0zeDRxS1MzRFBmUS9DNFdqRFRUY3N3NHhwVXdINHBtSjU1LzJQWUkrT3h0bG5IbHFOd3VseXdldjE5bm1RaE1malJWbDVCVllFQ1h4K3UvZnN3KzcyNWQ0Q25idjBqRDRGdnNGUTM5QUloNk1ONDNOemVqMjN0cTRPQUpDWTJQMTZ1MFEwOUJqNFJvaFlvdzIvbVhvV3BzZG02ZnRjcWhmLzJQOEZ2cTNlSGNLU0hYTFRwRk53ZE5Ja0FNQlRlei9EeGs3TndpUEYrUFkrVmtTRExTMDFGVGxqczdIb3lJVTQrY1RqQWZoQzNWOGZleG9landlL3ZPNGFmWFF1QUxRMHR3QTRORUszTzE5Ky9RMzI3dHVQSFQvbTRaRUg3OE9iLzMyaHl6bGJ2djhCZjN2aVdWeHo1YVU0dVgyUVNDRExNTmFnNWVjZkJBRGtqdXM5OFAyWTUzdi8ydm5qTHN5YU1RMlpHZWxEV2pZaUNvNkJid1NZWkUvRG5kUE9ScUlwV3Q5WDBsYUh2Kzc2RUtYTytoQ1c3SkNwTVJrNEtXV212dTFTaG5aNkRLS1J5R1F5NHNINzd0SDdvN2xjYnZ6cG9VZFJVbHFHNHhmL0JNY3Yva21IODZ0cWZEWGpDZkdIUnVCVzE5VGl4MTI3a1plM0IxdC8yQUVBZU8zTmQvVHpGRVhWUi9RRzhqZkRTcElVOVBodzJycmRWKzdBcGRMbXpaNkYzLzMyLytramtBRmd5OVp0MkxSbEswUlJ4TG9ObTdCdXd5Yk1uVDBUUzg4NEZYUG56TktucU1uSnp1cHlEeUlhWEF4OElYWnEybXdzRzM4Q3BJQStlOS9WN01HeisxYkFwZll2VkoyUU1oMzJnTkcxMDlwSDdTYWFvM0YyNWtLa1dud2ZPbVpSd3RtWkN6czhkbnRESVFvZE5mcDJoYk1Cdi83Qk56VkRqYnNadDAvNVdZZnpiNWk0QkxkKy94SWUyZlVoVEtLRWVrOXJ2OHBLRks3OFlhK2xwUlVQL2ZVeDdONnpEek9tVDhXTnYvaDVoL05VVmNWbjdWT09qRyt2Q1pObEdiZjh2N3YxdWZsRVVjQ1VTUk14Zjk0Y0xKZzN1MDgxWnFFbXl6TFdydDhJVVJRd2IvWXNmWDlTVWlLU2toSUIrR285UDF6K0tkNTUvME1ZREFiODhYZDNRVkVVdlBmaHgvaGgrMDc4c0gwbk10TFRjTTdTMDNIOFQzOFN0RThoRVEwdUJyNFFrUVFSMTA5YzBxSFdUTlpVdkh4d05UNXU3MGZYWDJkbkx1elMvdzhBa3MyeHVIcmNZbjNiYWpCMTJBYUE1eFZQaDhEbjFSUWNhUFhOeTNYZGhKT1FFK1ZiQ0g1NTJmYzRNMk0rVWkxeHVDem5KL2pQd2RVREtpdFJPTXMvY0JCLytkdVRxSzJ0dzdRcGsvSDczLzRhSzFldndmc2ZmWUxZR0R2TVpqTXFxNnBSVzFzSGUzUTBqdnVwcitaUGtpU2NlTnl4YUdsMVlNRzgyWmczWnphaW93OU5hL0xaRjEram9ERDRCT2E5RGRvQWdFc3VPRGZvQ2h0K0w3N3l1cjdVVzJmK1pkNSsyTDREanJiZzB6QWRlOHdpbEphV29ibTVCZlBtemtaY1hLeCt6TzEySTIvWEhtemN2QlZyMXE2SG82ME5kbnMwN3JqbGw1ZzVZeG9BWU03c21jZy9XSUQzLzdjYzZ6WnN4clBQL3h1dnZma3VscDV4S2s0OStjUkJtUkNhaUlKajRBdUJXS01OdjUxMkRxYkVIT3JMMHVCeDRLKzdQOFNlNXZMRHZyNnNxWkExQlpJZ1FoSU1VS0hCbzhvUUljQWtTdEFBdU50ckR5MjlUQjU5Zk1wMG5KWTJCNEJ2OE1pTEIxZEJGQVNja1Q0UFN6TVdvTFN0SGw5VzdqanNNaE9GayswNzgxQmJXNGVUVGxpTUc2NjlHa2FqRVNrcHlhaXVydEdEbVNpS21EUmhQSzYvOWlyWTdZZTZhL3ppbWl1N3ZlN1diZHV4YVhQUGYvQjFOMmdEQU00NGRVbVBnVy9scW0vUjB0cHpiWHhCWVRFS0NvdURIc3RNVDhYYjczMEVBRGozck5QUjF1YkV2MTk2RlFWRlJTZ29MTmFuWUlteTJYRHUwak53L3JsbndSNGQzZUVhRTNMSDRjNDdia0ZKYVJsZWYrczlyTnV3Q2ErODloYmVlZjhqL1BsUHY5T252aUdpd2NYQU44ekdSU1hqbnVubjZsT2VBTURlNW5JOHN2dkRRWnUzN29PU1RYaTk2RHVjbFRFZjErUWVqNzNONWJobit4dVlFWnVGQjJaZGpDWnZHMzYrNFRrQXdHdEgzd3liSVhobjcxbHgyYmhoZ20rbS93SkhOZjU5d0RkeThMOEZhekEzZmh6U3JmRzRZZUlTTkhoYXNhWCs0S0NVblNnY25IL09XWmd3UGhlelowN1g5ODJkUFJOdnZ2SXZ5TElDVlZVUkZSWFZZWHFXdnZqTmJUZjcxamdlSUxPcDU0RWJML3pqU1dnOXJOalRHNk5raEMwcUNoczNmNDlaN2MvZDZYTGl3TUZDSkk5Sndzd1owN0JnM2h3c21EY0hKcE9weDJ0bFpXYmdydjkzQ3dvS2kvSDYyKytpdnI0UjQ4Wm05L2dZSWhvNEJyNWhkSFRTSk53eStiUU9TN0t0cU5pT0Z3NThEVmtiL0pVZURJS3ZyNUU2Z0d2UGljL0IzZFBPZ1VtVTBLYTQ4ZGRkSDhIYlBoZWZXL1hpVHorK2kwZm1YSVpZb3cxM1RUc0gvNWYvRld2NktDSmRmKzNWdVA3YXE3dnNEd3g3Z0c4T3Y4NUxoL1dYeVdRRU1IajkyVHFYM2I5TzcrRTQ2ZmpGT083WVkvVHRtMjY0RmpmKzRwb090Wmo5TVM0bkcvZmVlUWU4WGkvbnNDUWFRcHg4YkpoY012Wm8vSHJxVWozc3lacUtmK3ovRXMvbmZ6a2tZUThBb2lUZm03dERkdmZyY1Vja1RzQTkwOCtGU1pUZ2tOMjRmK2M3K29UTWZsV3VKano0NC90d0toNUlnb2hmVGp3WnkzS1BoeVR3SlVVVTZTVHBVRjFCbE0wMjRMQVhpQU0zaUlZV1A1MkhtQ1NJdUczeTZiZzQrMmo0LzNadDhyYmhEenZld2hlVjI0ZjAzbkZHWDJmd3ZnWStBYjVnK3R0cDU4QW9HT0NRM2JodjU5dlkzMUlaOVB6ODFrcmN1LzBOZllUdW1Sbno4ZVQ4bjJOV0hQdmdFQkVSalNRTWZFTW9TakxqL3BrWFluSHlOSDFma2FNR3YvbmhWZXh1TGh2eSs0K0xUZ1lBVkx1Yk91d1AxbWhpRWlYOGJzYjVlakQxYWdxZTJmYzVXcnhPSkp0anV2MXl5Rzc4YmZkeTFMaDk2MnFtVytOeC84d0xrZHQrYnlJaUlnbzk5dUViSXNubVdQeCs1dm5JdEI1YVRtaHovUUU4dHZ2amZzK3ZOeERSa2dWajI2ZFN5Vyt2b2ZPUHpMVWJyVWkzeHFQYzJhQ2Y3MUZsdmFhdTB0V0VLbGNqN3BwMmRwL3Y5MTdKUmdnUWNFN1dRbnhac1dOWWxvSWpJaUtpdm1IZ0d3SVQ3YW00ZC9wNWlBMllCUG1qc2kxNDZlRHF3eGdmMXo4L1RaNEtTUkNoUXNPK2xnb0FRS1d6RVNvMGlCRHc1UHlyVWV0dWhjVndhQ1RkLyszL0NsNVZ3ZXVGMytGblk0L0I3SDQwemNxYWdqZUwxbUZqM1g2VXR0VU4rdk1oSWlLaWdXUGdHMlJ6NHNiaXJ1bm42UFBicWREd3IveXY4WG5GdG1Fcmc4Vmd4TGtwUndBQXRqVVVvdG5ybTlXL1JYWmhlZWtXbkoyNUVKSmdRS29sdHNQanZKcUMvOHYzclF6d2Jza0dyS2pvMk1md3ptbExrV0ZOUUg1ckpaN2UrM21IWTAxZTMwU3QvbkJKUkVSRUl3Y0QzeUQ2eVpncHVIWHk2ZnBJVmJmcXhkOTJMeC8yT2VxV3BNNkN4ZUFMbkY5MW1pcmxwWUp2c0tabUR6SnRpVEFJQXE2ZnNBUW1zZXZMb01IajZESXZvTGQ5ZmpDMzRrVnhXKzBRbFo2SWlJZ0dHd2R0REpMVDArZmlqaWxuNm1HdjJldkU3M2U4TmVoaDc1WkpwK0hJeElrd0N0MVA2UHBqVXpHY2lnZjdXeXF3dm5aL2wrTUhXcXZ3VGZVdXJLektnNndOZkpKWG91SFFlVzQyLzJvT1JQM1YrYlhEZWY5b05HRU4zeUM0TUhzUkxoMTdhQ0xTYW5jVDd0L3hEaW82elYwM0dCYW5UTVB4S2RQaFZyMTQ0TWYza05mVWRVM05ndFlhZkZ5MkZhMXk4RFV6aWNLUklBZ1FCQUVlcndjV3N5WFV4YUV3NVBGNjlOY1IwV2pEd0hlWVRrK2YyeUhzbGJUVjRmNmQ3K2dqWGdlVHpXQ0MyRDZwaWxrMHdxVjBQOXAzZTJQd0JkaUp3cGtnQ1BCNnZReDhOQ0JjellOR013YSt3ekE5TmhQTHhwK2dieGM2YXZDSEhXK2haWWhxMWdKSC9RSkF0YXNwNkhrVDdLazRQWDF1bjY0cEJXa2F2bVhTYVVnMGQ1MDVQOVVTQndESWlVckdIMmRlR1BSNkQrLzZFRTdGMDZkN0UvV1Z2MVpHRUFRNG5VNUVSMFh6ZzV2NlJkTTBPSjFPR0F3RzF2TFJxTVRBTjBDU1lNQk5rMDdWYTl3cVhZMjRiK2ZiUXhiMkFDREpIS1AvN0pEZDNkNXJibndPNXNibkRQZytVMk16OUhBWFRKUms3blkxaldBQmt1aHdDWUlBVVJRaGlpSmtXVVpMU3d0aVltSjZmeUJSdStibVptaWFwcitPR1Bob3RHSGdHNkJqeGt4R1duc29VcUhoYjd1WDY5T2ZESldVZ0dsVXlwejEzWjZuQWRENk9PT2ZHR1RkamZXMSsvUmwyUUl0VEJ5UGFNbUNSbThiZnFndkNIbzlyeXIzNmI1RWZTVUlBalJOMDBPZndXQkFxNk1WWm9zWlpwTTUxTVdqTU9EeGVPQm9jOEJrTW5VSWV3eDlOSm93OEEzUVQ4Wk0wWC9lV0p1UEE2MVZRMzdQVE51aFZUdUtIZDFQaS9KdThRYThYdlJkbjY3NTJ0RTN3MmJvK0tINVNzRzNRYzk5Zk41VmlKWXNLR3VydzFQN1B1dlQ5WWtHZzc4SnpoLzREQVlER2hzYmtUd21tUi9hMUNOTjA5RFEyS0MvYnZ5Qmo2OGJHbTA0TGNzQXBWdmo5WjhQdEZZT3l6MW54UjlxUmkxd2NPa3lHbDBDbTNVbFNZS21hU2l2S0VkajArQ1BocWZJME5UVWhQS0tjbWlhQmttUzJKeExveHByK0FiQjVKajBJYi9INmVsek1TNHFXZC9lenhVdGFCVHhmMEQ3YS9nQzl6c2NEamlkVHBqTlpwaE1KbGpNRmtnUzM5cEdJMW1XNFhLNzRQVjQ0WEs3b0tvcUpFblN2MWpEUjZNWjN4VUhhSDlMaFY3THR6QmhQRzZaZEJvK0tOMkVra0ZjUjlZa1NwaGtUOE9wYVhOd3pKakordjRhZHpQeVc3cXZWUlNFNEgzemlNSlpZT2dMM0NlS0loUkZnZFBwaE1QaGdLWnAraGVOSG9FanVmMS9HSmhNSnIwcGwyR1BSanNHdmdGNnYyUVRqaDR6V1YveDR2aVU2VGcrWlRvY3NodTE3bWE0VkM4MHpUZDRRdE0wYU5DZzZqOERvaURBQUJFR1FZUkJiUDh1aUJBRkVaSWd3bUl3SWRabzZ4TGJOQUF2SEZqWjQ1Q01DN0tPd2dWWlJ3M1JNeWNLSGYrSHVmL253R1plZzhFQVZWVzdoRDBHdjhnV0dONkN2U2I4My8zN0dmWm90R0xnRzZEaXRsbzhzUE05M0RibGRDU1lEczFaRnlXWkVTV05HWko3dHNvdVBKLy9KVGJWNVEvSjlhZkdaT0FQTXkvbzlyaC96ZDJwc1psNDQ1aGJ1ejN2bVgyZlkyM04za0V2SHhGd0tQVDVSKzZxcXFwdit3TWZ3S0EzMmdTT3ZQVUh1OEErZTZ6Wm85R09nZTh3N0d3cXhvMmJYOERSU1pNd1B5RVhPZEhKU0RMYllSR05oMzF0RFlCYjhhTEI2MENSb3diYkdncnhUZld1SGxmWDhOdFVsNDkxdGZ2NmRKOGJKeTZCdWIyOEJrSHNVOWxGQ0QyZXg3bjRhS2dGZnJnSEJrRFc3bzFPd1dyNU9vYzhoajBhN1JqNERwTkhsYkc2ZWhkV1YrL1M5NGtRWUJDNkRvRFdPdjBVK0ZHazEwcjBlUWE5N2hVNWF2Rk5RSGw2Y3QyRUUvV2Z5NXoxZUhiL2lzTzhPN0MzdWV5d3IwSFVtODRmOGdCWXV6ZktCUXQzREhwRVBvTEw3UXJMZDhaTE5qNGQ2aUtNT0ZFR00wUkJoRnYxd2pPS0owQis4OGliUTEwRUNpR0d2ZEdOQVk4b09OYndSUkNINGc1MUVZaENqaC80UkVSZGNlSmxJaUlpb2dqSHdFZEVSRVFVNFJqNGlJaUlpQ0ljQXg4UkVSRlJoR1BnSXlJaUlvcHdESHhFUkVSRUVZNkJqNGlJaUNqQ01mQVJFUkVSUlRnR1BpSWlJcUlJeDhCSFJFUkVGT0VZK0lpSWlJZ2lYTmdHdmxpakxkUkZvQkdJcndzaUlxS3V3amJ3alkxS0NuVVJhQVRpNjRLSWlLaXJzQTE4T2RZeG9TNENqVUI4WFJBUkVYVVZ0b0h2dURGVElRbGhXM3dhQWdaQnhQSEowMEpkRENJaW9oRW5iQk5UdWpVZTU2UXZESFV4YUFTNU1QTklwRm5pUWwwTUlpS2lFU2RzQXg4QW5KMCtueC93QkFESXNTVmhhZHE4VUJlRGlJaG9SQXJyd0djVURmakZ1T05EWFF3S01RRUNyczg5Q1NLYitJbUlpSUlTWEc2WEZ1cENIQzVaVS9GTzZRWXNMOThLRldIL2RLaVBSQWc0STIwdUxzNWF4UDZjUkVSRVBZaUl3T2RYNHF6RDlzWmk3R3N0eC82V0tqUjRIYUV1RWcyeWVHTVVKdHBUTURFNkhYUGlzcEZsVFF4MWtZaUlpRWE4aUFwOE5EaGNUaGNPSER3SVRmTzlOSXhHSThhUHo0VWtTU0V1R1JFUkVRMEUyOEdvQzR2Vmd1eXgyZnEyMSt2RndZTUZrR1U1aEtVaUlpS2lnV0xnbzZEczBkRVltMzBvOUhrOEhodzhXQUJGVVVKWUtpSWlJaG9JQmo3cWxqM0dqdXlzTEgzYkgvcFVSUTFocVlpSWlLaS9HUGlvUnpHeE1jak15dFMzM1c0M0RoWXc5QkVSRVlVVEJqN3FWVnhzYklmUTUzSzVjTENBemJ0RVJFVGhnb0dQK2lRdU5oYnA2V242dHN2bFFrRmhJV3Y2aUlpSXdnQURIL1ZaUWtJQzBnSkRuOU9GL1B4OGVMM2VFSmFLaUlpSWVzUEFSLzJTbUpDQTFOUlVmZHZqOVNJLy93QmNUbGNJUzBWRVJFUTk0Y1RMTkNBTmpZMG9LeTNUdHdWQlFQYlliTmlqbzBOWUtpSWlJZ3FHZ1k4R3JLVzFGY1ZGeGZxS0hBQ1FrWm1CK0xpNEVKYUtpSWlJT21QZ284UGljcnB3c0xEak5DMUpZNUtRbXBJU3dsSVJFUkZSSUFZK09td2Vqd2NGQllVZEJtL0V4TmlSbFpVRlFSQkNXRElpSWlJQ0dQaG9rQ2lLZ29LQ1FyaGNod1p2V0t3VzVJd2RDMG1TUWxneUlpSWlZdUNqUWFPcUtvcUtpdUZ3T1BSOW9rRkVWbFlXQjNNUUVSR0ZFQU1mRGJxS3lrclUxZFoxMk1kK2ZVUkVSS0hEd0VkRG9ybWxCYVVscFZEVlE0TTVyRllyeHVhTWhXUXdoTEJrUkVSRW93OERIdzBacjllTHdzSWl1TjF1ZlovQllNRFlzZG13Mld3aExCa1JFZEhvd3NCSFEwclZOSlNXbEtDNXVhWEQvcFRrWkl4SkhoT2lVaEVSRVkwdURIdzBMT3JyNjFGUlVkbGhrbWFyMVlxczdDeVlqTVlRbG95SWlDanljUzFkR2hZSkNRa1lQejRYWnJOWjMrZDBPckYvMzM3VTF0U0dzR1JFUkpHbnVyb2F1M2Z2aHFJb29TNUt5TlRYMTNmb1J6N2FzWWFQaHBXbWFhaXNxdW95aXRkaU5pTXpLeE1XaXlWRUpTTWlpaHovZlA2ZitPeXp6L0RTeXk4aGJwQ1d1L3pmLy82SERlczM0S1pmM1lTc3JDd0F2bEQxM0xQUDRkaWZIb3ZGaXhmMys1cXFxc0xqOGNEdGRzUHRkc1BwZEtLeG9SRU5qUTFvYkd4RVEzMzc5OFlHVEpreUJaZGVlbW1mcnJ0Ly8zNzg5cTdmNHNLTExzUWxsMXpTNzNKRklzNklTOE5LRUFTa3BhWWlMallXeGNVbCt1b2NMcmNiK2ZrSGtEUW1DU25KeVZ5aGc0aG9nTnJhMnJCcTFTcklzb3hybDEzYjc4ZGZkdmxsT1BmY2M3dnMvK3JMcjFCWFY0ZVVnQ20yWEU0WE5tellnTnpjM0Q1ZGUrdjNXL0hFRTAvb0FVK1c1UjdQTnhxTnNOdnRpSTZPeGtIandUNC9od2tUSm1EUzVFbDQ0L1Uzc0dEQkFreVlNS0hQajQxVURId1VFbGFyRlJNblRrQkZSU1VhR2hyMC9iVTF0V2h1YWtaMlZoWXNWdGIyVWY4RjloT2wwWWQvTEFMTGx5K0h3K0hBUGZmZWc5alkySDQvUGprNXVjdSsvZnYzbzdDd0VPZWNjdzVNSmxPZnJyTnUzVHBNbVRJRkNRa0orajYzeDQzNitucWNmZmJaU0VsTmdkbGtodGxpaHNWaWdjVnNnZGxpaHRWcVJYUjBOT3gyZTRkdVFKMjF0TFJnK1VmTGUzd2UrZnZ6c1dybEttemF1Q25vT1l1UFc0eU1qSXcrUFo5d3g4QkhJU09LSWpJeTBoRWJHNE9Ta2xLOXI0bkg0MEgrZ1FOSVRFeEVTbW9LUkw2QlV3OENBNTcvWjRhKzBVa1FCR2lhMWlIMGpiWUFXRmRYaC9mZWZROG5MVGtKcWFtcDhIZzgvWHI4bENsVGd1NS8vNzMzSVlvaXpscDZWcCt1cy9YN3JYajRMdzhqTnpjWFR6ejVSSmZqUzA1ZWdweWNuSDZWcmJPVzVoYTgvdnJya0NTcHh5VThWNnhZMGUyeHlaTW5NL0FSRFpmbzZHaE1tandKMVZYVnFLczcxTGV2cnE0T1RVMU5TRTN6TlFFVEJRb01kNTIvT3A5RGthMXp3QXY4Q25aT0pIdjJtV2VoS0FvdXYveHkzUGVIKzFCWldkbXZ4Ny85enRzUXhZN2pPU3ZLSzdCMjdWb2NkOXh4SFpwenUxTlNVb0pISG5rRWtpVGhWemYvcWwvM0g1NFdvRHNBQUNBQVNVUkJWSWpMTHI4TUYxNTQ0WkRmSjl3eDhOR0lZQkJGcEtXbElpRWhIcVdsWlhBNm5RQUFXWlpSV2xLS211b2FaR1Jtd0dhMWhyaWtOQkw0ZzUycXFyNGFIUWd3U0FhSWdnaEprcnA4WU5Ib29Lb3FaRm1HcXFsUVpBVXFWQWlDb0w4ZUlqMzBmZkRCQjlpMGFSTnV2ZlZXSkNZbTRwbG5ueG1VNjc3MDBrdFFWUlVUSjA3czlkeXF5aXJjZDk5OWNEcWQrTzNkdisyMjc5enVYYnU3RE43cnpiVHAwMkR0eDJmQTZ0V3JFUjBWalFVTEYzVFlYMVpXaHRUVVZCaEcyYXBQREh3MG9wak5ab3dmbjR1bXBpYVVsMWZvemJ4dXR4c0hEeHhFak4yTzFMVFVQdmNob2NqakQzcitMNVBKQkl1Wi9UM0oxMDFFZjI4d0F5NlhDeDZ2QjVxbVFSUkZpS0lZMGFGdjh1VEpPR25KU2RpeVpRdisrYzkvOXV1eFNVbEplUDZmejNmWnYzUG5UcXhkdTdaUDF5Z3NMTVFmZnY4SDFOZlg0N2JiYjhQUlJ4L2Q3Ym5QUHZ0c3Y4b0hBTTg4KzB5M3pjQjc5KzdGNmxXcmNkMzExK24veHErODhnb3lNaks2Qkw1NzdyNEhNVEV4ZVBxWnAvdGRobkRHd0VjalVteHNMS0x0OWk3TnZNMHRMV2hwYVVGQ1FnSlNVbElnR2xpVE01b0VoajFvUUpRdGF0VDlsVTU5WjdGWUlCa2x1Snd1ZlQ2MlNBNTkwNlpOdzdScDAxQmNYSXh4dWVPdzh1dVZ1UG5tbXp1OFQyN2Z2aDFydmwyRGE2KzlWaDhZOStIL1BrUitmbjZYNjNtOVh2emp1WDlBRk1WZTU3UGJ0MjhmUHZyb0l6aWRUdnptenQvME9rWEwvZmZmRHcwYS9uai9IM0hWMVZmaG1LT1A2ZmJjaHg1NkNGVlZWUmd6cHZ2Vm1RN2tIOER5NWN1eCtMakZlai9FYVZPbllmMzY5ZkI2dlRDMlQvQmZYRnlNdXJvNkxEcDZVWS9saTBUOHRLUVJ5OS9NTzJuU1JNVFk3ZnArRFVCZGZUMzI3dHVIbXVvYVRxdzVTZ1EyNHlxS0FxdlZ5ckJIdlpJTUVxeFdLeFJGMGJzQVJIcmZ6dXpzYk15ZE94ZFZWVlZZODkwYVRKOCtIZE9uVDhlNGNlUHc5ZGRmdzJLeFlNYk1HZnIraE1TRW9OZDUrYVdYVVZ4YzNLZitjVnUyYklFZ0NQampILy9ZWTlqenQ5cWtwcVZpNGNLRnlNakl3T1pObTVHZWtSNzB5OUhtUUZGUkVVNDg2VVJFUlVVRnZhWWdDSG90M3ZwMTYvWDlVNlpNZ2R2dHh0NjllL1Y5MjdkdEJ3QXNYTEN3MStjVWFSajRhTVF6bVV6SUhwdU44ZU56TzB6Vm9pZ0txcXFyc1dmdlh0VFcxREw0UmJET1ljOXNNalBzVVo4WkRBYVlUS1pSRWZyMjdkdUh2THc4eUxLTXhZc1hvN21wR1hsNWVjakx5OFBUVHoyTitycDZuSGYrZWNqUHowZGVYdDcvYisrK3c2T3UwcitQdjZlWHpFd3FBUkpLVmhFSWtFQW8wa1JCbDEwUUVFVWhyTHJpNHE2dXVtdjlQYXV1c0xwV2R0ZUNIVUVSVVJCcGdvZ0swaXowSWtWQTZVVktFa2dtVEthMzU0OUpob1NaaEFRU0lKUDdkVjFlTWQ4Mlo1SWg4NW56UGVjK0hEaHdBSlZTRmZIMzArVnlzV0RCQXE2NzdqcDZYeFc5OXkzdmVCN3ZUSGdIZ0pZdFd6SisvSGc2NVhTcXNuMU9SMmg4dHRGb0JHRFE0RUhzMkxHREh6ZjlHUFg0S1ZPbW9ORm9HSGJUc0loOUxyY0xBSVBlUUdwcUtoa1pHYXhlZlRyd1piYkxCR0RuenAzaGJSczJiRUN2MTVPVm5WVmxPMk9SM05JVjlZYkJZS0RWNVpkejZwU040OGVPNFNrdDJoendCemllbDBkQlFRR3BxYWtrSmlYS29QMFlWQmI0RkFwRmxiVzVoSWhHcjlQajlYckRyNkZZdmEzNzB2OWVvckN3c01LMnRXdlg0dlY2MGV2MXFGUXFYaHYvV25oZlZsWVdHUmtaRWVWYjlIbzlRNGNPSlhka0xubDVlUlgydVZ3dTVzK2Z6OHhQWitKMnV3SG8zYnMzalp1Y2ZRYXZ3K2tBQ1BmV0RSdzRrTS9tZnNha1NaTjQ3ZlhYd3JkZUlUVHBZc3ZtTGVUbTVrYTlkdG5rUG9NeE5KR2pXN2R1ekpvMWk2TkhqNUtXbGthTEZpMVFxVlRzM3JVYkNJMEYzN3AxSzkyNmRXdVE0OEFsOElsNngySXhZemFiS0N3cUl2OTRIdjdTVDZiK1FJQmp4NCtUbDU5UGNuSVN5U2twcUtVWEtDYVU3K0hUNi9VeCsyWXQ2bzVDb1VDbjFlRnl1MUFxbFJIMSttTEZ4RWtUSTdZdCtXWUo0OGVQWjhxSFV6Q1pUQkg3Wjg2Y0dRNVA1WTIrYTNURXRtWExsakg1L2NsWXJWYTZkT25Dd09zSDh0eXp6MVc3ZlFYNUJlaDB1dkNITm8xR3cxL3YvU3ZQUHZNc0V5ZE81UDc3N3dkQ1krM2VmQ00wU1dORTdvaW8xN0xaYkFEaDU5U3BVeWRtelpyRnhnMGJTYnNoRFkxR1EzcDZlbmg4NHRhdFcvRjZ2ZlRvMmFQYTdZMGxFdmhFdmFSUUtFaE9TaUl4SVlHaUlpc0ZCUVhoSlhvQ2dRQUZCU2M0Y2VJazhSWUxLWTFTWkkzZWVxeDh2YjFBSUlCS0tTRmVuSnV5eVFmbFgxT3hGdnJXckZuRHE2KzhXbUZiMlJLV28vODB1c0x6VlNxVmZETGpFK0l0OFhpOVhsd3UxMW4vVmlZbEpwR1ltTWlqano1S1R1Y2NqaDQ1V3VYeEgzLzBNVG1kYzJqZnZqMEFlL2Z0alZpR3JYdjM3Z3dlTXBndkZueEJTa29LZmZyMFlleVlzYWhVS3A3NDV4T1Y5dWdmT25RSWdHYnB6UUJvbTlrV2pVYkRwazJid2dXaU16SXkrTzY3NzdCYXJheGN1UksxV2szMzd0MnJiSE9za3NBbjZqV2xVa2x5Y2hKSlNZa1VGeGRUa0YrQXUvVFdSREFZeEZwY2pMVzRtRGlqa1pSR0taakxUZjRROVVmNTJia3lkaytjSzdWYUhYNGR4ZXBzM2ZidDIvUGM4eFY3M05hdlc4LzA2ZE1aTzNaczFDVXJVMUpTQURoeDRnUkZoVVhNbnorZkJ4OTZNT3JmeTA0NW5XcFV6bVRldkhucy9Ia256ei8vUElGQWdQMzc5dE8zWDkrSTQrNisrMjZzUlZZK212b1JjMmJQSVJnTTh1eHp6MWE1Q3NiQkF3Y3hHQXcwVFdzS2hNcDZ0VzNibG0zYnR1SHorVkNyMVF5N2VSakRSd3pIYkRhemRzMWFjbkp5S3AzOEVlc2s4SW1Zb0ZBb1NFaElJQ0VoQWRzcEcvbjUrVGhkcnZCK3U4T0IvZUFodEZvdEtTbkpKQ1FreURpL2VxYnN0bTRzdmttTEM2TnM2YlZZbmJEaGREb0pCQUlSYStHV0JiZEdqUnFGeDd1VktTNHVwbG16VUEvWndZTUhjYmxjckZtemhnZDU4THpiWTdWYWNibGM0ZFU1Tm03Y1NFbEpDZG5aMlJISCt2MSttallOQlRlSHcwSHo1czJyL0hEbjlYclp0R2tUcmR1MHJ2QTM0WTVSZDJBeW1jSkxyWlVWZnQ2d2ZnTTJtNDFyK2xaZExpYVdTZUFUTWNkc01XTzJtTEU3SEJUa0YxQlNVaExlNS9GNE9IcjBHTWVQNXhFZkgwOVNVbUtOS3JlTGkwUFd5QlcxSlpaZlN4TW5UdVNieGQ5VXV2L1BmLzV6MU8zVHBrOGpOVFdWOWV2WGs5b29sZmo0K0dyZkRWRnJRakhDYnJkSDdOdTlPelJab2tXTEZnQXNYclFZaThWQ3QyNm5TNkw0L1g2V0wxdk9Kek0rSWU5NEhsblpXZlRvMFlQcDA2Yno4RU1QYytXVlZ6Smt5QkE2ZHVwWTRVUDZ1blhyc05sc1hIdnR0UlVlTXpNek0ybzdseTFiaHNGZ29FZVBoamwrRHlUd2lSZ1daelFTbDlFU3Q5dE5mbjQreGNXbnd2c0NnUUJGUlVVVUZSV2gxV3BKU2t3a0lTbFJKbmxjd21LNVowWmNPTEg4T2hvOWVqUzMzbnByeFBhVksxZnkzcVQzZVB1ZHQ2Tit3RFdielF3Yk5veUpFeWRpTnB2RDQrMnFJeVVsQll2RndxSkZpMUFxbGNTWlFyZExQVzRQUzVjdVJhRlEwS1ZMRjdaczNzTHExYXNaTm13WUdvMkdmZnYyOGNQM1A3Qmt5UklLQ3d0SlNFamcvdnZ2WjhEQUFTZ1VDcTY2NmlxbVRadkdrbStXc0c3ZE9pd1dDMTI2ZEtGTm16YjA3TldUS1I5TUlTNHVqdDY5ZXpOKy9IaStYZkZ0bGUwc0c4ZjRoNUYvcUxBOWQyUXVJMGVPclBienJjOGs4SW1ZcDlQcGFONjhPVTJiK2lncXNsSllXQmoreHcraFhyL2plWGtjejh2RFpES1JsSmlJMldLV1c0ZVhpRmg5Y3hZWFg2d05FVENielZGNzVreHhvVm1zU1VsSlVXZnBRcWdlbnRQbFpPdldyZnp4amo5Vyt6R1ZTaVdQUGZZWUgzendBWXNYTHc0WFZsWW9GS1NrcEREcXpsRTBiOTZjZWZQbWtaeWNUTzdJWEdiT25NblVENmNDa05vNGxkRjNqV2Jnd0lFVndtaHljaklQUFBBQXVTTnlXYmh3SWN1V0xXUDU4dVVVRkJUUXVrMXI4dlB6dWUrKys5RHI5ZlRxMWF2S3NYNVZhZGV1M1RtZFZ4OHBYRzZYL0RVVkRZN2RidWRrWVNHMlU3YW9nVUtwVXBJUW4wQlNZbUxVUWM3aXdpa2JaTy8xZXZGNFBLUTJTajM3U1VKVUlyOGdINjFXaTBhakNhK3ZLK3FleStWaS8vNzlaR1ptNHZWNm1UNXRPams1T1hUSTZsQ3QzMEVnRUdEYjFtMmtwYWZScUZFanRtemVRbmJIN0pnSzdIVk5BcDlvMEFMK0FFWFdJb29LaTNDVkZoQTlrMWFyeFdJeEV4OGZMK1A5TGdJSmZLSTJTZUFURFpVRVBpRkt1Wnd1VGhZV1VseGNYT2t5YldxMUdvdlpqQ1VobnJpNE9PU3paZDJUd0NkcWt3USswVkJKNEJQaURNRmdrQkpiQ2RaaUt6WmJTYVhoVDZWU1lUS2JTTERFRTJlS2t6ZU9PaUtCVDlRbUNYeWlvWkpKRzBLY1FhRlFoRXU3QklOQlNrcEtzRnFMS2JIWndzdTRRYWljUUxHMW1HSnJNUXFGQXFQUmlObGt3bVF5eWJnL2NkNXFZMEtCM2U3QTZYS1JFRzhKMXlXcmpNL253K0Z3b3ROcFphMWlJV0tRYXN6WU1VOWY3RVlJY2FsU0tCVG9kRHJpNHkya3BLUmdqRE9pUUlISDY0bVk3T0gxZWlteDJ5a3NLdUxFeVpNNFNvdWdxbFFxV1IzaVBKUmZSOWZ2OTErVUt2bmYvYkNLLzd6OE9xZHNOckxhVjV6VnQvRHJiNWc3N3d2TVpqTk5HdGVzOTlIcGRMTC80Q0dTazVJcWJGKzNZUlBQalh1Wjl1MHlTVXlJajNydXRwOTJVRkppSnlreG9kTHJmekIxR2krLzloWTVuYkpvVkxxYVFtVldyOTNBL3ozeEwveitBSjJ5TzlUb2VkU1UyKzJtc01qS2tXUEgyTHYzQUQvdDJJblA3eU1sT2JsT0h4ZkE3ckNILzAwcUZBb1o5QzhhRE9uaEU2S2FGQW9GWnBNSnM4a0VwT053T3JHZE9vV3RwQVNYMDFYaDJJQS9nTzJVRGR1cDBPTGVHbzBHVTF3Y1pyT1pPTE1KbGR4R3FsZVdmL3NEUjQ0ZXczbkc3eGxnejU1OXJGNjduczQ1MlVEMTY1Y0ZBa0grK2Evbk9ITHNPQzgrTTViTEw4czR2VE1JeDQ3bjhlb2I3L0R5dUdmUWFEUVZ6ajF4c3BEL3ZQSTZUcWVMWjhZK1R2dDJiV3Y4bkhiOC9Bc2V0NGQybVczUmFqVm5QK0VNNjladll2ZmV2Zmo5Z1hBWTl3Y0MrSHcrM0c0M0hvKzM5S3NIcDh1TjNXNFByWGhqZDRSTGQ1U1gxVDZUNTU1K3NzYnRFRUpVandRK0ljNlIwV0RBYUREUXVISGpVTUFyS2NGbXMxRmlzK0U3NHczTjYvVlNaTFZTWkxVQ29abS9Sb01CWTV3Um84R0l6cUNYQ1NDWHFDS3JsYzFidDZGUUtMaCtRUDhhbisvMys2UDI4Q3FWQ2tiY2NoUGpYaHJQYytOZTRwWC9Qa2RpUXFpMzdzcHVuZWwzelZVcy8vWUhwczJZeloxL1BGMHMxdVB4OEorWFhzTm1LNkZyNTA1a3RtMTlUczlyM3VkZnNuYjlScDRlOHhnNUhiTnFmUDdhRFJ0WnNpeDZzVnVsVW9GR28wV2pVYVBWYU5Cb05PajFlaElTNG9rekdqRWFqYUhYdjlGQVhKd1JnOEdBS2NiWE4vWDVmQlFVbk1EcGNPQnl1eXNkR3l6cWp3NGRxdjhCNzFJZ2dVK0lXcUJVS1ltUHR4QWZid0ZDTmFmc0pYWk8yV3c0SEk2STI3OGVqd2VQeDRPMXVCZ0k5UjdxOWZyUUc2SFJpTkZvaU9qVkVSZkgxNHVYRWdnRTZkNnRTNDF2MmZyOWZwNSsvcitrTlduQ1hYZmVIdEdUMXJON1YyNFlOSURQRjM3TmYxNStuUmYrUFNZOGlXRDBIYmV4ZnVPUHpGdndKZGYxdTVybXpkSUpCSUs4OHZyYjdOcXpsOWF0THVjZmovejluQ1lkQkFKQnR1LzhHYTFXUS92TW12Y09sdmZ3Mys4bHEwTW1XazFvSW9SV3E2blFwbTAvN2VETkNlL1JxMGMzUmc0ZmRsNlBWVjlaclZhT0hqMUdJQkJBcjllVG1KaUlVaVc5L09MQ2tzQW5SQjNRNi9YbzlYcVNVNUlKQm9NNG5VNGNEbWZvdHBiZEh2SHB2dXdZcDlQSnlaTW5nVkNJMU90QzE5RWJRbDkxT3AzY0RyNkFYQzQzQzc4S3JVMDY0dWFoTlQ3LzNmYy9aT3UyN2V6OGVSZS83OStQeTM2VEVYSE1IYmZsc21mdmZnWU43RjhoS0Zrc1p1Ni81eTdpNHVKbzNpeTBpb0JTcVNDdGFWUFMwNXJ5cjMvK3YycFBydmhzL2tLMmJ0dkJ5T0UzQWJCOTU4K1VsTmpwM0NuN25HN25scGVZRUI4eEJyRThsOXZOOGJ5S1N4czJKRmFybFY5L1BVSmNYQnpwNldsb3RkcUwzU1RSUUVuZ0U2S09sYzNnTlJxTnBLU0VCcVc3UFI2Y0RnZjJFanNPcHhOM2xLTFBBWDhBaDhPQncrR29zRjJ0Vm1QUTY5SHFkUmdOQm5RNkhUcWRUZ2FmMTRGdmxpN0hWbEpDNTV5T3RMcjhzaHFkdTJEaDF5ejZaaGtBOTk5elY0V3c5OGJia3lvVStrNUtTbVQxMmcyc1hyc2g2clVXTDFsZTRmdW1UUm96NGIwcEZiWmQyN2NQWFhJNkFyQnN4ZmVrcHpVTjc5dSs0MmMyYmQ1Q245NDlTRTlyeXNyVmF3SElMempCLzE1OUU0Q1RKd3VCMElTUi9JSVRFVzI0b3RWbDNEamsrcWp0Yzd2ZEJDcFpBcy9qQ1MxajZQUDdjYm9peDBDV1VaWk9rSW9sUHArUG8wZVBZVEtaeU1ob2ViR2JJeG80Q1h4Q1hBUTZyUmFkVmt0QzZaaXRnRCtBM1JFYTFPNndPM0E2blpXdUlldnorYkNWbEVCSkNTZlB1S1pXcDBPbkR3WEFzdS9WTWtQNG5OZ2REbWJOL1J5QTdBNDFXMjl6OWRyMVRKNDZEWURodzRiUzc1cXJLdXhmdFhZZERvZXpkaHBhcWszclZuVEo2VWd3R0dUaTVLbDB5dTRRbnVHYmU4dU5USjQ2blErbVR1Y2ZqL3lkNzM1WUJjRFJZOGM0ZXV3WUFHVXZ0MStQSEExdks4L3Y5MEVsZ2UvaGY0emh5TkhJYzhwYnZHUjVSSEF0THo3ZXd0VDMzajdyODZ4UGlncUxJQmlrV2ZObUY3c3BRa2pnRStKU29GUXBJeFkrZDd2ZHVGMXVuQzVuNlZjWFhxKzMwbXU0UFI3Y0hnODJtNjNpdFpWS3RGcE5LQXhxdGVqMWVyUmFMVnF0VnNyRlZPSFRXWjlSZktybXR5R1hMUHVXdDk1OWowQWd5S0FCL2JuOUQ4T2pIaGR2c2ZEdVc2K2Niek5aL00weUprK2RIdjcrZUY0K1RxZVRqSll0S0M0ZEkzckZGWmZUdStlVnJGbTNrWmx6NW1PM08ralR1eWYvOTlEOTRmTldybDdIZjE5NW5XRkRCelBxOXBFMWFrT2YzajBvc2haSDNWZHc0aVNiZnR4QzgyYnB0TXRzVStrMTRvekdHajFtZldCM09qREVHZVZEbDdna1NPQVQ0aEpWZHF2V1Vqb1JCRUtyVHJqZGJsd3VGeTZuQzVmTGhkUGxxbkxHWHlBUXdPVnk0M0pGM2paV0tCUm8xR28wR2cxcWpRYU5WaE9lVmFuVmFGRnIxQTB5RkI0NWVvd3Z2bHBjNC9QbXp2K0NEeitlQWNDQS90ZnhsOUYzVkg2d0FnejY4eS9RZldaQjViMzc5Z09RMGJJNVc3YWVEbUYvdkRXWDRjTnU1T1hYM2dMZ2hzRUR6dnV4eS94aHhNMlY3bHUvOFVjMi9iaUZyUGFaM1BQbk8ydnRNZXNEaDkxQllsTGl4VzZHRUlBRVBpSHFGYVZTaWNGZ3dHQXdRTG4zRWIvZmo2ZTBoOC90Y29YLzMrdnhScTE1VmlZWURPTHhldkZVMFhNSW9GSXFVYW5WS0ZWSzFFb1ZTclVLbFZLRlNxVkVyVktqVkt2S2JWZWlVQ2pDeTFZcEZJcDZGUm9EZ1FEajMzdzNWT1RaYU1SK3hoakt5aXhZdUloRGgzOEZZTVROTjNMYnlGdXFkZDd1UGZ1WU0yOUJqZHQ1YmQ4K1hObTFjOFQySFR0L0FhQjFxOHZac3ZXbjhQYW1UUnJ6M1Erck9QenJFVHEwejZSMXE4dHIvSmlpWmdLQkFDcGwvWG50aTlnbWdVK0lHS0JTcVU0SHdmaUtLek5VQ0lOdU54NjNPeFFHM1o0S1M4VlZ4UjhJNFBkNGFxV2Q1Y05nZFVxS2xLMmw2L1A1OEhxOWRiNlc3cXk1ODltMWV3L04wdFBvMnJrVDh4WjhXYTN6RGgzK0ZiVmF6Vi8vZkNmOXIrdGI1YkVUMzNvMS9QOG5Dd3RadlhaOWpkdlpwblVyQVBwZjE0OCt2WHVpTCswdDNMWjlKeWtweVNSRjZWa3ltVXdrSmlSd2EyNzF3bWlWU3NmOGxVMFdXcmJpKzRpSkpFQzQ5M25Sa3VVc1hmRjkxRXM5OWVRL2FGL0Y3VjRoeFBtVHdDZEVqS3NRQnM4UURBYnhlcjE0UzhPVXorUEY0L0dFdi9kNFBMVmFJTGFxM3NiS2xBOTh2clAwUko0dmg4UEpwN1Bub1ZRcWVPQyt1MW0vOGNkS2p3MEdnM3l6ZEFWck4yd0VJQ1VsbWNjZmZaQXJXcDE5Tm05b3RaYVFLN3QyWnNaSDc1MzFuRzNiZGpCNTZqU09IYzhqUGEwcFdhVVRTYlJhVFlYU0tpT0hEOE51dDBlOVJ1ZE8yYnoxMm45clpieWN6KzhEUUsxUmg3OTN1OTIwYU42TUprMnFGOG9QSER4TWZuN0JCUzFDZkxpMEYvWkNLYkdYa0VxakMvcVlRa1FqZ1UrSUJreWhVSVFuY0ZURjcvZmo4L3NKK1AyaEpiVDhBZngrSHdGL0FLL2ZSOERueHg4SWJRLzQvUVJLMTc0TkJBTGhkWERyQTZQUlFJZjJtV1IzYUVlYjFxMHFEWHo3RHh6aW5VbVQrV1hYbnZDMjNGdHVyRmJZTzVOU3FheHlMTi94dkh3K21EcWROZXMyWURBWXVQT1BmMkRJOVFOUXE2UGZLdXpkODhvcUgrL0kwV044OS8ycWlPM0hqdWNCc0hYYmR0Nzc0S09JL1RjTUhraHFvOVByOFhxOW9jQ25QYU5BZVAvcituTERvTlBqQTh0bWxldDF1b2dQSGUrK040VXZGeTJwc3IyMVRhdlRvVlFvVUNnVmdJSzZyR2Jrc0R1azdwNjRaRWpnRTBLY1ZkbGk4K2NqR0F5R2dxRGZId3FDZ1NDQllJRG94V2RPS3d1T1hxOFhyNmR1ZS9nQTdybHJGR2xObTBUZGQvalhJOHlZOVJrL3JGb0RRR3BxSXd4NlBRY1BIYTZUdG56MitVSSsvbVFXUHArUGEvdjJZZFJ0STBsSWlELzdpVlU0ZlBnSUM3NWNWT24rUGZ2MnM2ZDA0a2Q1ZlhyM3JCRDRTa3A3RWVQT3NpVGFqcDIvTVBhWkZ4azBvRDkzM3pYcUhGdGRleHFuTmtLckRhMEtVdDFoQmVmcXA1KzJvOVZJNEJPWEJnbDhRb2dMUXFGUW9GSW9hcnhTU1BuQTUxR2YvempDc3lsZnNMaThiVC90WU93ekx4SU1CakdiVFl5NCtVYXUvLzF2ZVd2Qyt6VUtmQjZQRjMrZ2VyZTJWNjlkajgvbjQvSC9lNGhPSFRzQVZGbThXS2ZWb1ZSVzNXVjE5VlU5NmRZbEoyTDd1bzJiZU9QdFNRd2UrRHR5YjdrcFluOWNYTVhid0tkS1M5WllMT2FJWThzcjY5MnR5MkFsaERnN0NYeENDRkVOSGRwbjBxMXJEaTJhTmVQbUc0ZGdORWFPaWF6TWhFa2ZvTlBwR0h6OTczbjk3WWxzM2JhOVJvODk3cVh4MVRydTVYSFBuSFZGRUUxcDJaMHpHZlNoNTZQVmFzOGE0aUMwU29mUmFEanJlRUI3YVlIcFdGdEZRNGo2UmdLZkVFSlVnMEtoNE1sL1BISk81KzdadDUvZGUvYlJ2bDFic3RxM3cySStlNkFDMkxMdEoyeTJFcnAyNllSZWQvYWFmYVp5azBIcVVtR1JGYnZkd2VXWFJhNE5mS1lUcFd0REp5ZFh2dDZ1RUtMdVNlQVRRb2c2VnJaT2JVcEtjdFRhZVpWNWZNd3o3UHhsRi9lTUhrVnE2cVV6MDNQUG5uMEFGZFlIcnN4UDIzY0NvVnZpMlIzYTBTdzlyVTdiSm9TSVRnS2ZFRUtjajdJaGM1WE1QckU3SEJRV1dRRklheEo5TWtoOXMybkxWb0FLUzZWMTdwak5tTWNmcFVXNWRXTTNiTnJNdWcyYlVDcVZyRnF6amxWcjFwSFRNWXNiQmcwZ3AxTTJBMy8vV3pybmRDU2pSZk1ML2h5RWFHZ2s4QWtoeEhtSXQ0U1d2dnQ1MTI1Kzk5dCtFZnRYZkxjU2dMU21UZERyNi84NE5wL1B4OHJWYTFFcUZYVHVtQjNlbnBLU1RFcEtNaENhV0RKL3daZk1tanNmbFVyRnY4YzhodC92Wjg3OEwvaHh5elorM0xLTjlMU20zSGpEOWZTNytxcW9Zd3FGRUxWTEFwOFFRcHlIanRrZCtPenpoU3hkL2gyN2R1OGxNVEVodksra3hNNisvUWVBMEZKb05lSHorY2t2T0FFUVhrWGpmRTJlT2gxWEpiTjhqK2ZsQS9EamxxMlZMaWZYcDNkUGZ2MzFDS2RPMmVpYzA3RkNpUmkzMjgzMkhUK3pkdjBtdmwrNUdydkRnZGxzNHBFSDdnc1hpZTdVTVlzOSsvWXpkOTRDVnExWnoxc1QzbWZhak5uY01HZ0FBMzUzWGEwVWhCWkNSQ2VCVHdnaHprTk94eXhHajdxTmVRdSs1UEN2UnpqODY1RUsreTBXTTcvdGR3MDMzemlreXV2TW1QVVo4ejVmaU5Gb0pDN09TRWxKQ1lWRlZocWxKRmRyMW14MUxGditIYmFTa2lxUDJYL2dFUHNQSElxNnIxbGFFMmJPK1J5QW00WmNqOFBoNVAwcEg3UC80RUgySHpnVUxzRVNaelJ5MHcyRHVQbW1JUlZXRlFGb2RkbHYrTWNqRDNENDF5Tk0vM1FPcTlhc1krcTBUNWsxOTNOZWVHWU1sMlcwcklWbktvUTRrd1ErSVlRNFQwTUhEMlRvNElHaDVlbktMUituVXFvcUxIdFdsYlNtalhHNlhEaGRMazRXRnFKVUttalpvam4zL3VWUHRkYk85OTU1amVCWlMxMVhUcVBXWUl5TFkrMzZqV1JudFFmQTZYS3lkOThCVWh1bGtOV2hIVjA3ZDZKcjUwNW5YV0dpZWJOMEhudjBBZllmT01UMG1iTXBMTFR5bTVZdHpybHRRb2lxS1Z4dTE3bi82eGRDaURwV29mQ3l4ME5xbytxdDAxcGYrVXRYSWxHcFZKZHNzV0tmejRkYUhlb3ZzRHNjQlB3QnpPYnpLd25qOVhvdnlGaSsvSUw4QzdyU1JtcHE2aVUxdzFvMFhOTERKNFFRbDVEYVdNYXVycFdGUGFEV3h0M0p4QTBoNnRhbCtmRlJDQ0dFRUVMVUdnbDhRZ2doaEJBeFRnS2ZFRUlJSVdKT1lXRmhlT2E0a0RGOFFnZ2hSTXp3ZXIxOHUrSmJmdHYvdDdWMlRYKzVtZWZuUXFGUVZEbzVKaEFJNFBGNGNMdmR1TjF1bkU0bjFpSXJSZFlpckZZclJZV2xYNjFGdEczYmxsdHZ2YlZhajdsNzkyNGVmK3h4aG84WXpzaVJJOCtyL2JGQ0FwOFFRZ2dSSTFhdVhNbjQ4ZU94Tyt3TUhUb1VyOWZMdkhuemFuU054SVRFY0dBc0tDamdUM2VlWDJtZ20yNjZpYnYrZkJjQW16WnVZdno0OGVHQTUvUDVxanhYbzlGZ05wc3htVXpzMCt5cjltTzJhdFdLMW0xYTg4bjBUK2phdFN1dFdyVTZyK2NRQ3lUd0NTR0VFREdpYjkrK3JGcTVpZzhtZjBDN2R1MUlTMHZqMHhtZlJod1hEQVp4dTkwb2xjcUltb2taR1JrUlBZVDkrdldqWThlT0VkZlp1SEVqMzMvL1BiZmVkbXVsSlpOYWxpdW03ZmE0S1N3c1pPalFvVFJ1MGhpZFZvZE9yME92MTZQWDZkSHBkUmdNQmt3bUUyYXpHWjJ1OHVVSWJUWWJDejVmVU9uKzFOUlU5dXpldy9KbHkxbTNkbDNVWTY3cGV3M3A2ZW1WWGlPV1NPQVRRbHpTRkFwRmhlOERnY0FsVzU5T1hOck9ITTkxNW1zclZ2enQ3My9qdm52dlk5eTRjYnorK3V2TW5qTTc0cGp2di8rZS80ejdEdzgrOUNEWFhYZmRXYS9adW5YcnFMZUpGeTVjU0pzMmJhcDlxN1ZNLzkvMUp5TWpvMGJubk1sMnlzYjA2ZE5ScTlVVlNnV2RhZEdpUlpYdWE5T21qUVErSVlTNGxDZ1VDaFFLQlI2dkI3MnVkdGFXRlEyTHgrc0p2NDVpbWNWaTRXOS8veHVIRHgvR1lEQkVQV2J1bkxra0pTVng5ZFZYMStqYW4zMzJHZE0rbmhiKzN1VnlvVktwdU9YbVc2SWVIeTFzMXJiYmJyK040Y09IMS9uajFIY1MrSVFROVlaQ29jRHI5VXJnRStmRTYvWEdmTmdyMDZOSEQzcjA2QkYxMzRiMUc5aTllemZkdW5XcmNjRnJuOCtIMSt2bDhTY2VyL0s0RFJzMnNPanJ5bnZXZHU3WXlja1RKMnYwMk8zYXQ2czB3RWF6WXNVS1RIRW11bmJyV21IN2tTTkhhTktreVNWZjRMeTJTZUFUUWx6eXlucGxGQW9GVHFjVFU1eXB3Ynh4aTlvUkRBWnhPcDJvVktxWTdlWGJ1WE1uUjM0OUV2Nis5MVc5SXdLUzNXN25yYmZlQWtLOWM1UGZuMHp1eUZ6aTR1S3EvVGhLcFpLZVBYdFdlY3lKZ2hOVjdpOXJRMDI4K2RhYmxkNEcvdVdYWDFpeGZBVjMzM04zK0hjN2RlcFUwdFBUSXdMZlA1LzRKeGFMaFRmZWZLUEdiYWpQSlBBSklTNTVaV1VkbEVvbFBwOFBtODJHeFdLNTJNMFM5Y2lwVTZjSUJvUGgxMUVzQnI2bFM1Znk5VmRmaDcvUHlzcUtDSHdUM3BtQTFXb2xMaTZPdzRjUHMzMzdkdGF1WGN1WXNXTm8zcng1cGRjdS8vUHllcjJNL3RQb0t0dmlkRHFyM1AvMDAwOFRKTWkvbi80M28rNGNSZTlldlNzOTl2bm5ueWN2TDQ5R2pTcGZrM2p2bnIwc1dMQ0FhL3BlUTl1MmJRRm9sOW1PMWF0WFYxaW4rZENoTmJBdDZBQUFDakJKUkVGVVE1dzhlWktldmFvT3JMRklBcDhRNHBLbVVDZ0lCb1BoMEtkU3FTaXhsMkF3R0dUOVZWRXRIbzhIdThPT1ZxdXRFUFppTGZUZGUrKzkzSDMzM2F4YXRZcVgvdmRTeFA2UFAvcVk1Y3VYYzg4OTkvRFZWMS9SdUhGamJyenhSbDU4OFVVZWZ1aGhIbm4wRVhyMTZsWGhuSUEvTk5HbC9PMVBsVXJGN1grOHZjcTJiTm04aGFWTGwwWnNMNnZwMTZScEU1bzFhMFo2ZWpycjE2MnZkQXplN3QyN09YandJSU1HRDZxMEYxS2hVSVI3OFZhdldoME9mRzNidG1YRmloWDg4c3N2ZE9qUUlkd3VnRzVkdTFYWi9sZ2tVOTJFRUplOHNsdHdaWUZQcFZKaHRWb3Zkck5FUFJBTUJpbXlGb1ZmTjJXQkw5YkNIb1NDbUZhcmpUcGpkZGFzV2N5WU1ZTUJBd2N3NUlZaDRlMGRPM1hrNVZkZUppa3BpUmVlZjRFWk0yWlVPSzhzb0pYL2NLVlVLcm4yMm11ci9LK3l1bmRPUjZqbnoyZzBBakJvOENCMjdOakJqNXQrakhyOGxDbFQwR2cwREx0cFdNUStsOXNGZ0VGdklEVTFsWXlNREZhdlhoM2VuOWt1RXdqZDZpNnpZY01HOUhvOVdkbFpVUjh2bGtrUG54Q2lYaWgvVzFldFZ1UDFlamx5OUFoeGNYRWt4Q2RjN09hSlMxQnhjVEVsOWhKVUtoVWFqU2FtYitkV3h1djE4dTY3Ny9MMVYxOXo5ZFZYYzk5OTkwVWNrNTZlenY5ZStoLy9mdnJmZlB6Unh4dzljcFJISG4wRUFLY3JGTkQwaHRNVHBmeCtQMHUrV1ZMbDQrN2F0U3ZxZG9mVEFSRHVyUnM0Y0NDZnpmMk1TWk1tOGRycnIxVUlsaXRXckdETDVpM2s1dWJTdUVuamlHdVYzVFkyR0VPM3JidDE2OGFzV2JNNGV2UW9hV2xwdEdqUkFwVkt4ZTVkdXdGd3U5MXMzYnFWYnQyNlJkUWViQWdrOEFraExubGxiOUJsUFh6bHQ5dnRkcHhPSnpxZERxMVdpMTZucjdJbWw0aGRQcDhQbDl1RjErUEY1WFlSQ0FUQ05kclVhblhNOS9DZDZaVHRGT1BHaldQMzd0ME1HanlJZSs2NXA5SWFsdkh4OGJ6dzRndTg4TUlMcERjN1haZk9XaFRxU1RlYnpBQll6QmFhTm0zS2xDbFR3c2VVTFltV2tIRDZnNWRXcTQxYTM2NGd2d0NkVGhjdXFLelJhUGpydlgvbDJXZWVaZUxFaWR4Ly8vMUFhS3pkbTIrRUptbU15QjBSdGMwMm13MEFrOGtFUUtkT25aZzFheFliTjJ3azdZWTBOQm9ONmVucDdObXpCNEN0VzdmaTlYcnAwVFA2N09WWUozOFZoUkQxUXZuUVYzNmJVcW5FNy9mamREcXgyKzBFZzhId2Y2TGhLRCtUdSt5RGdWYXJEZC9LYldoaEQwTGhyR1ZHU3dZTkdsU3R0WFgxZWoxUFBmVlVoUTlWeDQ4ZkJ3aFBtUGo5Z04rVDB6bUgyYk5uTTJyVUtPTGk0cGc3ZHk2VDM1L01oSGNub0ZBb21ENXRPcmtqYzZOT3JOcTdieStYWFhaWmhXM2R1M2RuOEpEQmZMSGdDMUpTVXVqVHB3OWp4NHhGcFZMeHhEK2ZxSFMxalVPSERnSFFMTDBaQUcwejI2TFJhTmkwYVZQNHRuVkdSZ2JmZmZjZFZxdVZsU3RYb2xhcjZkNjkrMWwvRnJGSUFwOFFvdDRvdndoNytUZjNzamY0UUNBUUVmWWsrTVcyOHVFdDJtdWk3R3ZaOW9ZUzlzbzg5TkJETlRyK3pOcDBPM2JzUUsvWDA2UnBFeUMwV3NtcnI3ektybDI3R0RRb2NpTEYwYU5IV2JSb0VaczNiK2E1NTU4ak1URXh2QzhRQ0xCLzMzNzY5dXNiOGJoMzMzMDMxaUlySDAzOWlEbXo1eEFNQm5uMnVXZXJYQVhqNElHREdBd0dtcVkxQlVDbjA5RzJiVnUyYmR1R3orZERyVll6N09aaERCOHhITFBaek5vMWE4bkp5YWxSQ1pwWUlvRlBDRkd2bEwxeGw4M2NMVnRxTFJnTWhnTWZTTkJyYU1yUHZDMExkdVhIN0RXa25yMml3cUphdVk3SDQySGR1blZrWldXRlAyaDlPT1ZEdG0zYnhrTVBQVVRMbGkwanpybmlpaXQ0NnFtbmVPcXBwM2o4c2NkNWNkeUxKQ1VsQWFGMWQwdEtTc2pPem80NHorLzMwN1JwS0xnNUhBNmFOMjllWldGa3I5ZkxwazJiYU4ybWRZWGY2eDJqN3NCa01vV0hkWlJOSHRtd2ZnTTJtNDFyK2w1empqK04razhDbnhDaTNpbi81bDQrQUVydlhzTVVyWmZ2ekpEWFVNTGVsd3UvWk5La1NRQk1tRENCUng1OUJMUFpISEZjbzBhTlNFcE9xdkphM3l6K0JxZlRHZTZSVzd4b01YUG16S0gvNy9wWHVFWHNkcnVCMHovanJPd3NudmpuRXp6N3pMUDhhK3kvZUhIY2k1ak5aaFl2V296RllxRmJ0OU1sVWZ4K1A4dVhMZWVUR1orUWR6eVByT3dzZXZUb3dmUnAwM240b1llNThzb3JHVEprQ0IwN2Rhd3duR1BkdW5YWWJEYXV2ZmJhQ20zT3pNeU0rbHlXTFZ1R3dXQ29kUFdSaGtEaGNydmtMNklRb3Q2S0Z2QWs2RFZNMGNMZHhReDZQLzIwbmRUVVZGSlRLeThZWEp0bXo1N05sQSttMExWclY0WU9IY3J6enorUFNxV2llL2Z1TkcvUkhGT2NLYkxIVXhHcXRlZnorZkQ3L2ZqOFBudytILzM2OXVPQkJ4N0FHR2Rrd29RSjRkcCtYYnQyNWNreFR6Si8vbnhPbmppSldxMW14WW9WMk8xMlpzMmVWZUhudmZDTGhienp6anNNR1RLRUhqMTY4T1NUVHpKczJEQkczeldhZmZ2MjhjUDNQN0JreVJJS0N3dEpTRWpndHR0dVk4REFBU2dVQ2s2ZVBNbTBhZE5ZOHMwU0FvRUFGb3VGTGwyNjBLWk5HM3IyNnNuamp6M09xVk9uK0hEcWgweVlNSUZ2VjN4YjVjL0c2L1VDUk5UdXpCMlp5OGlSSTJ2L2wzRUpraDQrSVVTOWR1YWJlOW10WHRFd05lVGZmVUo4QWgwN2RlVEpNVStpMFdoNCs1MjMrWHorNTJ6ZXZKbjE2OWZqY3JudysvMEVBb0VxcjlPc1dUT0dEQmxDVWxJU3Q5MStHMnExbXJadDIzTDlvT3NaUFhvMEtwV0treWRPc21EQkFnS0JBUEh4OGZ6bEwzK0orTmtQR2p3SVk1eVJxNjY2aWdrVEpwQ2NuRXp1eUZ4bXpwekoxQStuQXBEYU9KWFJkNDFtNE1DQkZWWUZTVTVPNW9FSEhpQjNSQzRMRnk1azJiSmxMRisrbklLQ0FscTNhVTErZmo3MzNYY2ZlcjJlWHIxNlZUbldyeXJ0MnJVN3AvUHFJK25oRTBJSUllckFoZTdoOC92OWVMMWU5SHI5V1k4TkJBTDQvZjZJRDBqbHh6N2FiTGFvdDRQUGhjdmxZdi8rL1dSbVp1TDFlcGsrYlRvNU9UbDB5T3BRYWFtWU05dTdiZXMyMHRMVGFOU29FVnMyYnlHN1kzYUREdmcxSllGUENDR0VxQU1YT3ZBSlVSVlpXazBJSVlRUUlzWko0Qk5DQ0NHRWlIRVMrSVFRUWdnaFlwd0VQaUdFRUVLSUdDZUJUd2doaEJBaXhra2RQaUdFRUtLT2xKU1VFRVNLWWNTaXhxbXBGN3NKTlNLQlR3Z2hoS2dqRG9jRGg4TnhzWnNoNmtCOUMzeFNoMDhJSVlRUUlzYkpHRDRoaEJCQ2lCZ25nVThJSVlRUUlzWko0Qk5DQ0NHRWlIRVMrSVFRUWdnaFlwd0VQaUdFRUVLSUdDZUJUd2doaEJBaXhrbmdFMElJSVlTSWNSTDRoQkJDQ0NGaW5BUStJWVFRUW9nWUo0RlBDQ0dFRUNMR1NlQVRRZ2doaEloeEV2aUVFRUlJSVdLY0JENGhoQkJDaUJnbmdVOElJWVFRSXNaSjRCTkNDQ0dFaUhFUytJUVFRZ2doWXB3RVBpR0VFRUtJR0NlQlR3Z2hoQkFpeGtuZ0UwSUlJWVNJY1JMNGhCQkNDQ0ZpbkFRK0lZUVFRb2dZSjRGUENDR0VFQ0xHU2VBVFFnZ2hoSWh4RXZpRUVFSUlJV0tjQkQ0aGhCQkNpQmduZ1U4SUlZUVFJc1pKNEJOQ0NDR0VpSEVTK0lRUVFnZ2hZcHdFUGlHRUVFS0lHQ2VCVHdnaGhCQWl4a25nRTBJSUlZU0ljUkw0aEJCQ0NDRmluQVErSVlRUVFvZ1lKNEZQQ0NHRUVDTEdTZUFUUWdnaGhJaHhFdmlFRUVJSUlXS2NCRDRoaEJCQ2lCZ25nVThJSVlRUUlzWko0Qk5DQ0NHRWlIRVMrSVFRUWdnaFlwd0VQaUdFRUVLSUdDZUJUd2doaEJBaXhrbmdFMElJSVlTSWNmOGYrUkxtOHV6cUlDSUFBQUFBU1VWT1JLNUNZSUk9IiwKCSJUaGVtZSIgOiAiIiwKCSJUeXBlIiA6ICJtaW5kIiwKCSJWZXJzaW9uIiA6ICIiCn0K"/>
    </extobj>
  </extobjs>
</s:customData>
</file>

<file path=customXml/item7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7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75.xml><?xml version="1.0" encoding="utf-8"?>
<s:customData xmlns="http://www.wps.cn/officeDocument/2013/wpsCustomData" xmlns:s="http://www.wps.cn/officeDocument/2013/wpsCustomData">
  <extobjs>
    <extobj name="C9F754DE-2CAD-44b6-B708-469DEB6407EB-2">
      <extobjdata type="C9F754DE-2CAD-44b6-B708-469DEB6407EB" data="ewoJIkZpbGVJZCIgOiAiMzIzODM0ODk4NzA2IiwKCSJHcm91cElkIiA6ICI2NTEwODkxMTUiLAoJIkltYWdlIiA6ICJpVkJPUncwS0dnb0FBQUFOU1VoRVVnQUFBWllBQUFDc0NBWUFBQUJZYm9ycEFBQUFBWE5TUjBJQXJzNGM2UUFBSDdsSlJFRlVlSnp0M1hsOFZPV2hQdkJudHN4a3NpK1RmUTlKU0lDd0MyRUhRVkNSYUJHUXV1dXZ0YTFMdGJiYTJycTJ0NHY2VSsrdGZyeTM5bXJGdWlEV0Nvb0NzZ2dvaUN4bUlRbGtJV1RQWkU4bTIyUW1NL2VQSkljSm1VbG1KaWVaVEhpK2Y4MGtaM2tueTNuT2VWZEp0NzdiRENJaUlwRklYVjBBSWlLYVhCZ3NSRVFrS2dZTEVSR0ppc0ZDUkVTaVlyQVFFWkdvR0N4RVJDUXFCZ3NSRVltS3dVSkVSS0ppc0JBUmthZ1lMRVJFSkNvR0N4RVJpWXJCUWtSRW9tS3dFQkdScUJnc1JFUWtLZ1lMRVJHSmlzRkNSRVNpWXJBUUVaR29HQ3hFUkNRcUJnc1JFWW1Ld1VKRVJLSmlzQkFSa2FnWUxFUkVKQ29HQ3hFUmlZckJRa1JFb21Ld0VCR1JxQmdzUkVRa0tnWUxFUkdKaXNGQ1JFU2lZckFRRVpHb0dDeEVSQ1FxQmdzUkVZbUt3VUpFUktKaXNCQVJrYWdZTEVSRUpDb0dDeEVSaVlyQlFrUkVvbUt3RUJHUnFCZ3NSRVFrS2dZTEVSR0ppc0ZDUkVTaVlyQVFFWkdvR0N4RVJDUXFCZ3NSRVltS3dVSkVSS0ppc0JBUmthamtyaTZBbUNxNkdwSFZVbzZpOW1vVTZiUm9OblM0dWtoRVJNTUtVSGdoeVNjVXlkNFJtT2tmZzJqUElGY1hhZFFrM2ZwdXM2c0xNVm85SmlOMlZKN0E3cHJ2WVlMYmZ4d2l1a0pKSWNFTkVYT3dLV29oNUJMM3JWQnkrMkFwNjZqSEs4VjdVTlBkNHVxaUVCR0pJazRkalBzU1ZpUGVTK1Bxb2pqRmZTTVJRSGV2QWYrLzZIT0dDaEZOS2hjN0cvQnkwZWN3bW5wZFhSU251SFd3Yks4NGpqcDltNnVMUVVRa3VqcDlHejZzUE9IcVlqakZiWVBsdks0R2U3VFpyaTRHRWRHWStiVG1OTTdycWwxZERJZTViYkRzMFdhem1aNklKalV6Z0lQMSthNHVoc1BjTmxpcXU1cGRYUVFpb2pGWDVZYlhPcmNObG5xMnJSRFJGYUM2cThuVlJYQ1kyd1pMWjIrUHE0dEFSRFRtM1BGYTU3YkJRa1JFRXhPRGhZaUlSTVZnSVNJaVVURllpSWhJVkF3V0lpSVNGWU9GaUloRXhXQWhJaUpSTVZpSWlFaFVEQllpSWhJVmc0V0lpRVRGWUNFaUlsRXhXSWlJU0ZRTUZpSWlFaFdEaFlpSVJNVmdvUWxGSlZOQUxwbjRmNWFlTWc5WEY0Rm93cEs3dWdCWG9tMFo5OE5IN2dtZHNRdDNISC9OMWNVQkFOeWZ2QmFyUTJjSTc5KzhjQWlmVnAwZTF6SklJY0Z2cC8wQVVlb2c3Sy9Od2Q2YWJEVG9kZU5haHBGb2xMN0lqSnFIMVdFejhLZThUNURkVWpZdTUxMGROZ01tc3htbm1rclFadWh5YUYrbFZJSEgweklCQUUwOTdYaTFjTTlZRkpGSU1QRnZEV25NYlkxZFBDaFVBQ0FqT0JrcXFXSmN5M0YzNGtwTTk0dUd2MEtObTZLdVFvaktiMXpQYjQvN2s5Zmkrb2c1VUVvVnVDOXBEZVFTMmJpY2QydnNZanlZdkE1dkxmd1pZdFRCRHUwcmwwZ3hPeUFPc3dQaU1NMHZhb3hLNkp5NWdRbEk5NDl4ZFRGSVpIeGl1Y0p0aXNuQTVwZ000WDFUVHpzQ1BieVI2aHVKcDJkc3dyTm5kNkM3MXpEbTVWZ1Jrb2IxRVhPRTkyOWQrQXI1clpWamZsNUh2Vmx5Q0MvUHZSTlNTQkN1OHNkTjBmT3hvL3piTVQxbnFtOGtBajI4QVFDTmVoM0tPeHVHYkJPdThrZGpUenQ2VE1ZeExZdWxCTzhRL0huV3JWQklaR2cxZE9LUk0yK2p1YWZEcm4yOVpFcmNsN1FHU3pWVGtkTlNocHlXY3FmS01DY2dIZ3VDa3pEVk53TCtDaStvNVVwMEd2V28wN2Vpb0xVS2g3UjVLTzJvczduL2pWSHpjV2Y4Y2dCQWRrc1puczNkQWJOVEpTRkxmR0s1Z3QwZXR3dy9qRjBzdkgrdjdHczhmUHB0WE95b0J3Qk05WTNBTTlNM2pYbDdRcEpQT0g2YWRJM3cvbkJkUG5aWG54blRjenFydkxNQisycXloZmNib3hjZ1NPa3pwdWRjRkp3c3ZEN2VVR2gxbTBlbXJzZTdpeDdFYyttYkhYNmljWWFYVEluSFVqT2hrTWhnQnZESytjL3REcFVsbXFuNDY3eDdzRlF6MWVuekovdUU0OFhadCtQSjZSdHhUVmc2WXRUQjhGVjRRaTZSd2xmaGlTbmVZYmdoY2k1ZW1uTUhIa3ZOaEk5Y1pmVTRuMVNleEttbUN3Q0FtZjZ4MkJxN3hPa3kwU1Y4WXJrQ2VVamxlQ2psV2l3T1RoRys5bUg1Y2VITys4bWM3WGhteGlZa2VvY2l4VGNDZjVxNUZTOFdmSXJLcmliUnl4S2pEc2FUMHpmQ1EzcnBUM0d4SmdXTE5DbkQ3R1dmOG80Ry9QTDdkMFo5bk10OVVIWU15MFBTNENuemdGS3F3SjN4eS9EU3VkMmluMmRBaGtXd0hLc2ZHaXhxbVFjU2ZVSWhoUVF6L0dLZ016cldCdU9NZXhOWEliUy9xbkp2VFRheW1pK091TStjZ0hoc2lWMkVaSi93VVoxN1dVZ3FIa3hlWjNjMVpFWndFdUs5US9DYnJIZlJZdWdjOHYzWEN2ZmcxWG4zd2t1dXhNYVlCVGpaVklJaVhjMm95bmlsWTdCY1ljSlYvdmhsNmdZa2VJY0FBTXdBM3Jxc29iN2QySTJuY3o3RTB6TnVScEpQT0dLOU5IaHh6dTM0ZS9GQjdOZm1pbHFXWjlNM0Q3bWJGS3ZkUWlFZG0vYVBWa01uZGxhZXd1YllEQnpXNXVQRDh1TmpjaDZncnhwczRJbEkyOTJLODdycUlkdE04NHVHRkJJQVFHbEhuZDFQRHM2YTRSZURsYUhUQUFBdGhrNzhzL1NJelcyOTVFcGtCQ2ZqdW9qWmlQY0tFZVg4OXlhc0V2NUdtbnM2OEZWZEhrNDBGa1BiMVFLajJZUlFsUi9tQnlWaWZjUmNlTW1WQUlBd2xSOStsYm9CdjgzNVlNanhXZ3lkMkZaNkJEOU5XZ01wSkhnZ2VTMStjV1liZXMwbVVjcDdKV0t3T0VrdWtlR2RSUTg0dGU5QW83aVAzQlB2TC82NVU4ZjQxWmwzSEg2Q1dCR1NoaDlQV1MxVWJYWDNHdkRLK2QwNDBWZzhaTnVPWGoxK2w3TWRQMHU2QnN0RDBxQ1VLbkIvOGxxa0I4VGl2NHYyb2JPM3g2bHlEd2hXK3VEWjlNM3dWNmdCOVAxemYxMVhNS3BqaG5uNlkxNWc0cVhQWU5SYjNlNlcyRVdZN2hjOXFuTjVTQlZvMU9zUW92TEZBOGxyblQ3T2w3VzVPRnlYYi9QN2E4Tm5DcThQYU05YTNXWldRSnp3K2pzcnYwdXgzWjI0UW5pOXZld2JkUFJhL3puUEMwekE0Mm1aUTI0VW1uczZJSkZJaE4rOW95UVN3R2cyWVdmbFNYeFlmbnhJdTFKN2V6ZEsyclhZWDV1TDM2ZmZnckQrSjZzMHZ5ak1DMHdRcXI0c2ZWbWJqZldSY3hDdERrS01PaGhYaDg3QXZ0cnNJZHVSZlJnc1RwSUFvdlNhY3ZZWVVnZkdlZ1FwZmZDenBHc3dKeUJlK0ZwbFZ4TmV5TjlsdFNGNFFJL0ppRmZPZjQ2Q3RpcmNtN2dLQ29rTVN6VlRrZTRmZzQvS3Y4V2VtaXdZbmJpcmkxWUg0Y25wRzZGUitnSUEyZ3hkZUNwbk95bzZHeDArMW9CRTcxQThPWDJqOEw2NXB3T3ZuUHZjNnJZeDZtQk1HMld3REJqNERNNGFycnV5ajF3bFZBbWFZTVpCSzhFaXdjaFZaV0xLQ0U0U25qenE5VzNZWDJ2N0NiYXZ6V053cUJ4cktNVGZpdmZqbVJtYm5BNldkcU1lZjhyN0JBVnRWY051MTZEWDRlVnpuK0V2czI0VnZyWW9PTVZxc0pnQmZGRDJEWDZWdWdFQXNEbG1JUTVxejhKbzduV3FqRmM2Qm91VHpEQ1ArSWR0UzdKUE9HUVNLWHJOSmhRNldaZHJUMDh0aFVTR3pLajUyQmk5QUNyWnBRQTdvRDJMTjRvUFFHK3lyN2ZYM3Bwc2xPaTBlQ3h0QXpSS1gvZ3AxTGczY1JWdWlKcUw5eTUrZ3lOMStYYjNwSm5tRjRYZnBOMGtWRkhvak4xNE92ZkRVWVhLVFA5WS9EcnRSdUV6dGhtNjhFenVEdFRwVzYxdTMyTXlvdHZHWi9lUXlvVnFKYjNKNEhRUElabEVDa1gvUmRVRXM4M2VXa2FUN1F2WHFyQVp3akd5bTh2UWFHVk1UNXBmRkFJOHZBQUFCbk12bGxocEVMZXNFdlNXcS9EREVScW9MN1JyOFcxamtkWHZaVWJPRjE1L1duWGE3aHVMTTgybDJGRitIT2ZhaGxibE9lcTUzQjJvN2JiK3U3MWNvYTRHNVowTlFvZUdlRy9iMVhISEdncFIyOTJLTUpVZmdwUStXS0pKd1ZmRFBFMlNiUXdXSnhuTkpqeVIvYjVUK3c0TWtPenMxVHQ5ak9GSUljSHkwRFJzalYwODZJNjZxYWNkcnhmdHMzckhOcExpOWxvOGRQb3RiSTFkalBXUmN5R0ZCQ0ZLUHp5Y2NoMDJSaS9BbDdVNU9GSlhnRllyamFNRGxtaW00cUdVYTRXTFpWTlBPNTdKM1lHS3prYklKRklFZW5palh0L21VTGt5SStmaGpvVGxRaGcwOTNUZ3Fkd1BVVGxNVUwxeS9uUGd2UFh2UFpKeVBaYUZwQUlBL3B6M0NiS2NIQUI1YTl3UzNCeTlFQUJ3c1BZc1hpdmE2L0F4TEt2QnFteDhuc1VXUWFLUXlMQXBadUd3eC9TV3EwYmM1cEEyejJxd3hLaURrZUliQWFBdm5BOXA4NFk5VG5OUEIvNVZjUUtINi9KSGRlTndPWHREWlVCRlo2TVFMTDRLejJHMzNWZVRqVHZpbHdFQTFvYlBZckE0aWNFeWljZ2xVaXdMU2NYTk1Sa0lWL2tMWHpmQmpMMDEyYWpwYXNaTS8xak05STkxK2h4TlBSMTQ5TXcyL0NScERWSjgraTR5MGVvZzNKT3dFbmZHTDhmcHBnczRxTTNEcWFZU29mRlRMcEhoem9UbGc4YXAxSGEzNE9tY3ZxY0tMNWtTajAvTFJLeGFnei9rZld4WGp4eVZWSUVIVXRZTjZ0bFcwOTJDNTNJL1FtMTNpOU9mNzd5dVdnaVdaTjhJcDRObGlrWFBKMnNON2lOWkVEUmwwTy9RR3FWVWdXV2FWSWVQN2F3Vm9XbkM2NU5OSldnM2RnKzcvZmZORi9HOUhiM0Z4dE5JVlZ1SHRHZHhlL3d5U05EWDNUNUU2V2Z6eVpkc1k3Qk1Ba3FwQXBsUjg3QXVmSlpRTFRLZ29LMEtieFFmUUdsSEhSNUwzVENvUHQ0WjVaME4rSGZsZC9oMTFudFlFNWFPTGJHTEVOUS9lRThta2VLcW9DbEk5NC9GUTZmZlFyMitEWkdlZ2ZobDZnMkk4OUlJeDhodnJjU2Y4M2NLM1dJZlRiMEJNL3o2UmwvL1BuMHpucy9maFRQTnBUYkxrT29iaVlkU3JoTWFaUUVncjdVU2Y4bi9CTG9STG5ZanliTVlsT25zS0hVcEpFajJDUlBlbjJ0MXZNcDBTK3lpRWJkWkVab21WQ2tXdEZYaHVkeVByRzZubGl2eHZ3dCtBcUR2YnYrUjAvOFk5cmkycXJmbVczU01PTmxZTW1MNUpvb3dpNEJ1MGcvZlk2N0YwSWxpWFMyUytuOS84NE1TSit5WXFvbU13VElKR0V4R0xBaEtHaFFxbFYxTitHZnBFYXM5dnNUeVpXME9EbW56Y0hYWWRQd2craXFFS1BzdTlPOWNQSUo2ZlJzQ1BMenc0dXpiQjdYdkhOU2V4ZXRGK3daZHZGNHYyb2RuMHpjalhPVVBwVlNCSjZiZGhGY0w5d3lwaGxCSVpQaGgzQkpzaUpvblZIMEJ3TzdxTS9qSGhhK2M2a2h3dWJLT2VqVHFkUWhTK2lETkx4cWVNZzkwT2RnRExzVTNBbXBaM3dXL1h0L21jTys5QlVGSmRuWE52UzVpdHZENmkrb3NtKzFHc2w3TGpoNW1tOXNOSjBqcGd5aDFVUDhSZ0ROT1ZLZTZRb0NIMTZCMmxaTDIyaEgzT2QxMFFRaVcyUUZ4REJZbk1GZ21BUlBNZUwxb0gvNHkrMWJVZHJWZ1IvbHhIS2tyZ09teXB1Zm5DM2FKZm02anVSZDdhN0x4WlUwT1ZvU21ZWDdRRk95cHpnTFFWOGUrcytva3RzUXNnc0hjaXpkTERtSlB6ZEF1blBYNk5qeVI5UjZlN1I4MUxwTkk4VkRLZGZCVHFMR3o2aFFBWUY1Z0l1NU5YRFhvS2FYRHFNZHJSWHR0amtaMzFzbW1FcXdMbndXNVJJcDVnWWs0V3U5WU4raTVnUW5DNnpOTnRwKzhiTG5GanFlVmVZRUpRcnRCcTZFVHh4dHNOQnFKeEhKUVkwMVg4NmlmRE1mTGpWSHpCOTJFbkdnWStVYXIwS0xxTW1tVWd6bXZWQXlXU2FLNHZSWlBaTDJQSWwzTmtFQVpEMzNkWWZOdzhMSUczZTFseHhEZzRZVzlOZG00MEc1N3pxWVdReWQrbC8wQm5rdmZnamd2RFNRQTdrcFlBWTNLRjJFcS8wRVhhNkN2bDlGcmhYdlIxTk11K21jNVhKZVBkZUd6QUFDcnc2WTdIQ3dEYlRRQWNNekJDLzVTemRSQjFZYTIzQnEzVkhpOXZ6WlhsS2UxNFNSNmh3cXZpM1VqMy9WUEJEUDhZckErY3E3dy9rSjdIWEpiUjU2VHJNamk4L2txUEtGUitqcmNxZVJLeDJCeGtFd2lkYnIvL1FCSi94MlVCQktoZmNKWkxZWk9vWkhjbVViaXNXWUc4SHJSbDNadHF6TjI0Nm1jN1VLNEFNRDFGZzMrUU4vZCtiYlN3ME1DVEV6bjJxcFIzZFdNQ004QXpQQ1BSWVJuQUtxN211M2FOOTAvUnVpSjE2alhJZGVCeVJVOVpSNjRPMkdsOFA1VVU4bWdBWjhEbGxpRWo5NWtHSmZsRGNJOUE0VFg5djRzWENuRkp3Sy9ubmFqOExUU2F6YmhiOFg3N2RxMzNkZ05uYkZibUJFaVRPWFBZSEVRZzhWQk1lb2d2RFRuVGxHTzVTMVg0ZS85amFyTytzV1p0MUhhUDJua0FNc3hGUGJvTVJrSFBlV2srOGRnaWtYanN6MTBobTU4V1p2ajBEN1dxR1FlS0cydkczTFgzbXMyWVY5dER0NjllTlRtaUhveDdhNCtneDhsWGcwSmdCOUVMN0I3RFpQTXFFdmpQUFpyY3gxNmRyd3RicW5RVGxha3E4RWhiWjdWWU5IM0d0RFoyd08xekFOZlZHY04yOFZiTEpiZDF1c25lQytwaFVGSmVIanFkVkJhREQ3KzM1S0REdDE0MVhXM3dzZTdMMWcwS2g5Z1luL2tDWWZCTWdsbFJzM0Q3WEhMN043K1AvSStIalMyWlg1ZzRxQXFCSHRVZFRXTktsZ1N2RU9RR1RrZml6VXBrRjAycThDeGhrSzhlL0hvdU40cDc2L054WmFZUmZCVmVHSjVTQm8rcmpneDR2bmp2VUl3dTM5Mmd4NlRFWjlYZjIvMytSSzlRN0V1b3EvNnpRemdqWktEQ0xZeGEvTEpwaEw4OHN3MlBKYVdpWDlYZm1mM09VYkR6K1BTK0kreG5vdk1XVEtKRkxmR0xjV05VZk9GVmhVemdMY3ZmSVV2YXJJY09sYUx4V2YwRzJVTnhaV0l3ZUtnTm1QM3NOTllETWZQUXoyb3krYUFvL1hub0hkeXpaTTJOMmxFdFVZbFZXQnBTQ3JXaEtVTHZYQUdtR0RHaVlZaTdDai9kdGoxTk1aS2o4bUlqeXRPNEs2RUZaQkxwTGduWVNYK2tQZnhzUHZjbmJoQ3VLRHRyODExYUtYSCtVR0pRclhOZ2RwY0ZPbHFiQVlMMERkbTU5RXoyOGF0UGMzeTdsOC9qbXUrMkN0VTVZZEhwNjRmMU5qZVl6TGkxY0k5T0ZwL3p1SGpXYzZVb0pTTjc0SjNrd0dEeFVHTmVwMVRvNmpsRWhuK01IT0wxZTlKSlJLbmptbVAvZHBjTkZ2cHV4L25yYkVhY3BkN0l2dDkxQTB6MHZuWjlNMkk5QXkwdXp4U1NEQXpJQlpMTmFsOXExVGErS2ZOYjYxRW02RnIwT2h6UjFWM05XTlhmNjh5Wit5dS9oN1hSYzVHaU5JUGN3TVRzRlF6MWVaRmFxa21WUmlMMDlYYjQvQ014d2RxejJKVFRBWWE5VHE4ZWVHUVhmdU1aeWNOaGNXeUJvWUpGaXdMZ3BMd1VNcTFVRnVzRzFUUjJZZ1hDblk1UGVMZk1sZ3NsM1FnKy9Bbk5nNGtBSDZlY2kxU2ZDS0VpNEVVRXZTYVRaQklKRmdjbklMeW1JWXhtWDU5VDNVV1N0cTFRNzYrS25TYVhjSFMzTk9CeG1GNlh0a3p0YmhjSXNOMC8yZ3NERXBDUm5EeWlOTnFBTUIwditoUnowQ2MxMW94cW1BeG1udnhSdkVCL0hiYUR3QUE5MDFaZzRLMktqUmNObWRYZ0ljWGZqemxhdUg5anZMakRyZDcxT3ZiY0txeEJMdXJ2eDl4M016RzZBV0RCdjJOUkc0eFY1aXZRbzM3azBhZWpibXhSNGNQeW80Sjczc3RScXlQMTNMTTlyZ2xkaEcyeEF6dW52MTU5ZmQ0dS9Ud3FGYlR0UHlaRFRlZkcxbkhZQmtIUDBtNlJwZ2NjRnZwRVd5TXZrcVlLMnh2VFRadWpsNklyYkdMMFdib3REck93MTB0MXFSZ21TWVY2UUd4b3N3RTdRcW5taTdnYUgwQmxtcFM0U1ZYNG9scE4rRTNXZThMRTNqS0pUSThucFlKNy80ZVJDWHRXdXlzZEM3TVhpM2NZOWY0a0t1Q3BqaTlXSlphNW9IVllUTkczSzY4czJGUXNQVDBHb1dyaFhJQzNNRkxBUHdzZVMxV2gxNzZMRzJHTHZ4WDRSYzRMY0xnellsZTlUZlJ1ZjR2WkpLN2I4cHFYQk9XRHFCdnBQck95cFBZR0gyVjhQMzNMMzZETk44b3BQbEY0VWRUVnNOb01vbTZtSllyZWNsVXVDcG95cUN2bVFFVXRsV2pvck5SdU1BZGJ5akVmNTMvUXBSelJxbUQ4TUxzMjBRNTFvRC9LZDZQcWI2UjBDaDlFZThWZ2tkVDErTXYrVHRoTXB2d1VNbzZZYzYwYnBNQnI1ei8zT2txS25zSEhlcE5Cb2RIenc4RXU3bC8veEhQMFR2NFlxb3pkZ3NManZuWThjUTUxdTVNV0RFb1ZNNjFWZU9GZ2wyaWpXdnlVVnhhZkc2a09kRm9LQWJMR0pGQ2dvZFNyc1h5a0w2SiszSmF5dkRmVnNaem1HREduL04zNHZuWnR5Rk01WWY3azlmQ1M2SEN6c3FUNDExazBlMnJ6Y2FLMERTaytrYmlZa2M5anRZWDRPdTZjNmpUdHlIZFAxWUlsbDZ6eWFscFJxd1pUZldITFIxR1BWNG8ySVUvenR3S3VVU0crWUdKZUhUcWVuVDE5bUNweFNTUXJ4YnVHWFpXWmJFOGxmT2hROXQ3eVpUNDU2SUhBUURhN2hiODlPVGZIVDVuZzc1TjZBSWVZakg3Z1NzczFxUWdNM0tlOFA2Ymh2TjQ1ZHh1VVFlSkRreFBCQUQxM1J6RDRpZ0d5eGp3a2l2eFdHb20wdjM3R25OTDJyVjRQbitYelR0Wm5iRUx2ei83RWY0NGN5djhGR3JjRmI4YzRTcC8vTDNrd0ppUHFCNXJyNXpiRFErcDNPSDVzaWFhSWwwdFhpM2NpNGRUcmdPQUlaTjV2bC8yRGI2cEg5dHBWVnhKYTlHQnc1SDJIYkY1U09XNHgySVFhVTVMR1Y0cStFelVqZ3hLcVFMK0Z2UHUxWEZ3cE1Qc1g0YVE3Qkt0RHNMenMyNFRRcVdnclFwUDVteTN1WHpyZ09xdVpqeVY4NkV3NCsvYThKbjRRL290dzNZNWRRZDFUa3pDT0ZFZHJzdTNPc3I5a0RadlROZTlud2dzcCtOeGRQQ3NtRmFGVGtOZy8yd1ZBN002aU4wN0x0RW5WT2cycmpjWlVOMDVPZjUreHhPRFJVUXJRNmZoaGRtM0lhSi8rb3VjbGpJOG0vdVIzYlBqbG5jMjRMZlpId2dyQmFiNFJ1QS81OTZORlNGcEkrenBPcGNQWnB6TTFvWFB4SnJ3OUNGZlg2Ukp4ZzM5aTU5TlZwWnI1RVNyZ3dZMWJvK25PUlp6eHBWMTFJOXE3UjFiTE1mQ1hHaXZjOG5jZSs2T1ZXRWk4SkdyY04rVU5WaXN1YlRvMUluR0lyeFk4Sm5EYTJaWGREYmk4YXgzOGJ2cEd4SG5wWUZhNW9HZnAxeUg1YUhUOEVieGZvZEhuNmY3eDFpdEUwLzBIdjFkcDFLcUVLYjZzS2Zic2J0SzhZM0F2UW1yQmczaUhPZ3FMb1VFU3FrQzl5U3N4SnF3ZEx4VGVnUW5tOXhuclJKN1ZYUTJvcm1uQXdFZVhwQkpwSmdaRUl2dnhuQkpCbHNzZThQcGV3MUk5WTEwK0JnZFJqM0tPeHRzZm45Ty8rd0pRTi9OSVRtT3dUSktHY0hKK0ZIaTFjSWNUeWFZc2IzczJLaXFSaHA3MnZGNDFydTRQMm10TUZQdUxQOVkvT2ZjdTdHbkpndi9LdjhXTFhhT2s3Z2pmcm5UNVJpZ2tpcVE3QnVCNXA1MnRCbTYwR015SXREREc3ZkdMUkVHajdWTTBHaytSaVBST3hTYll6S0c5R3lyN1c3RnkrYytnMHFtd01NcDF3dS8rMmgxRUo2WWRwUFE1ZmhZdy9sSkZiZ25tMHFFSG83emd4TEhQVmdrR053akxjVTNBbitjdWRYaDR4UzBWZGxjRWx3dDgwQ2F4UUp2cmdqUHlZREI0cVF3bFQ5K1BHVTFaZ2ZFQ1YvVEdidngwcm5Qa0NYQ2NxdzlKaU5lUHI4YmVhMFZ1RHRoSlZReUJlUVNLZFpIek1FMVllbllXNU9OejZyT2pNdXlxV1lBejh6WU5HeEZUMWJ6NUxtem14TVFqdzFSODRZczRkeHJOdUd6cXRONHIrd2JvZmZaZzZmZXhGMEpLM0IxMkF6aDU1UG9IWXBmVEwwZWQvZXN3QUZ0THZiWDVnNXEvSFpYUitzS2hHREpDRXJHRzlJRFk5SUx6eGExVERubTFZMUxRMUloNzYvZXJlNXFIbmFwQjdLTndlSWdIN2tLbTJNeXNDNWl0dkFIQ1BUMUducXhZSmZvUFVqMjFlWWd1NlVNRHlTdkUwYWllMGpsdUNGeUxxNlBuSVAzTG42TmYxV2NzTG4vYTRWN1VXV2w4WHhPWUR4dWpsNW9WeG4wSmdPYWV0cHRUdkZmMHE1MWFNTEZpU2pBd3dzclE2ZGhUVmk2MVY1UHA1c3U0QjhYdmhyU0VhR2p0Mit4c1gyMTJiZ25ZUldtK2tZTU91Yk4wUXR4Yy9SQ25HK3J4dEg2Yy9pMm9YRFltUXdtc3JPdEZhanFha0trWnlDODVFb3MwVXpGUWUzWmNUdS9kQnphOHl5bkVOcmo0TVNWZEFtRHhVR3JRcWNQbXZtM3gyVEVCMlhIc0xQeTVKZzE4bW03Vy9Ga3puWXNDMG5GWGZFcmhLb1huYUZyeEgvczBvNDZxMU82aEhzNjFtWDBhRjBCWXJ5Qys4TlVBalBNYUROMEliKzFBZ2UxZWFPNmM4MElUc2I3aTMvdTlQNldITG1qVmNzOHNEQTRDVXY3Wndld3RtOU9TeG5lTC9zRzU5cUduM0s5U0ZlTDMyUy9oN21CQ2RnU3MyaklwSm9wdmhGOWJUV0pxMURTWG91VGpTWDR2cmtVeGJwYXQyb2EzbFY1R2o5TldnT2dieGJ0UTlxelRwWC9rVE52Tzd5UHp0aUZtNDYrNk1UWjdKUHVIeXNzQ2QzWnE4ZkIydkVMemNtR3dlS2duVlduRU9jZGdoVWhhY2hycmNCcmhYdFJNd1k5VTZ3NVVsZUFFdzNGMkJBMUZ4c2k1K0hsYzd1dFRtRnVORjBhY0dneVcvKzNyK3BzeHQ3KzZXUHE3QmdBOW5icDRWR1VmSGd5aVhSY2U1ZXREcDJCREUweTB2MWpyTTU3MVRlemNqSCtYWGxpMEdxQzlqamRkQUdubXk0ZzNUOEdtVkh6TVRzZ2ZsQmNTUUJNOFE3REZPOHdiSTFkakw4VjczZDRTbmRYT3FETnhVM1JWeUZNNVljWWRUQ1dERE14cDd2NVlkeGk0ZlhIRmQrTk9FU0FiR093T09IMW9uM0lhcjZJdzNYNTQzNXV2Y21BSGVYZjRwT0trekRZNkhHMnErclVpSk12bnRkVlQ1Z1ZKMnU3VzNIV2daVVdoK01sVnlFak9HblliWHc5UEFmMS9CblFadWpDQWUxWmZGSDkvYWhYRE14cEtVZE9Tem5DVmY2NE5tSTJWb1Ntd1VjK2VDcVVROW84dHdvVm9LK2RhVnZwVjNnc05STkEzeExKSnhxTHg3V3RaU3dzMXFRSVUvUFU2OXZ3V2RVWkY1Zkl2VEZZbk5Cak1yb2tWQ3paQ2hWM1ZLeXJFVzNaZ0JoMThJakI4bkhGZDBqMkNjZUNvQ1NZQWVTMmxHTi9iUzZPTnhRNjNEMThKRFhkTFhqendpRnNLejJDaGNGSldCazZEVFA5WTFIZTJZRFhpL2FKZXE3eGNyeWhDTWNiaXBBUm5JUlFsUjl1aVYyRWJhVkhYRjBzcDNuSmxmaC9pWmRtcDM2MWNLOWQ4Nm1SYlF3V3VpTDk5ZndlbkEvdmExQy9mQnI4c1dBMDkrTHIrblA0dXY0Yy9CUnFTQ1VTdDc0NStKL2lMNUhzRTRZZ3BRODJSTTdEeWNZU0ZMUlZ1YnBZVHZuSmxEWHc3MThsOHRPcTB4eTdJZ0pKdDc3Ym5kb09CYmVjK0t1cmkwQTBwaVM0dFBaSnI5azA0VWFBSi9tRTRUOW1ib1ZDSWtOalR6dCtjZVp0aDFiTm5BaXVEWitGSDA5WkRRREliUzNITXprN0p0elBHUUErV1BDZ3E0dmdFQVlMRWRFRTUyN0JjdVZNOUVSRVJPT0N3VUpFUktKaXNCQVJrYWdZTEVSRUpDb0dDeEVSaVlyQlFrUkVvbUt3RUJHUnFCZ3NSRVFrS2dZTEVSR0ppc0ZDUkVTaWN0dGc4ZXVmTkk2SWFESnp4MnVkMndaTHJGZXdxNHRBUkRUbTNQRmE1N2JCRXVlcGNYVVJpSWpHbkR0ZTY5dzJXRlpvVXZ2WFh5Y2ltcHhrRWlsV2hxUzV1aGdPYzlzcmM0Um5BRzZNbU8vcVloQVJqWmxOVVFzUXJ2SjNkVEVjNXJiQkFnQ1pFWFBkOG9kT1JEU1NPSFV3Tm9UUGNYVXhuT0xXd2FLUXl2Q2orSld1TGdZUmthZ2trT0MraE5XUXVtbDF2OXV1SUduSmFEWmhSK1czK0xUNnpJUmNWcFNJeUI1U1NIQjkrR3hzaWM1dzZ6YmtTUkVzQXlxNkdwSGRVbzdDOW1vVTZiUm9OblM0dWtoRVJNTUtVSGdoeVNjVVNkNFJtT1VmZzJqUElGY1hhZFFtVmJBUUVaSHJ1ZSt6RmhFUlRVZ01GaUlpRWhXRGhZaUlSTVZnSVNJaVVURllpSWhJVkF3V0lpSVNGWU9GaUloRXhXQWhJaUpSTVZpSWlFaFVEQllpSWhJVmc0V0lpRVRGWUNFaUlsRXhXSWlJU0ZRTUZpSWlFaFdEaFlpSVJNVmdJU0lpVVRGWWlJaElWQXdXSWlJU0ZZT0ZpSWhFeFdBaElpSlJNVmlJaUVoVURCWWlJaElWZzRXSWlFVEZZQ0VpSWxFeFdJaUlTRlFNRmlJaUVoV0RoWWlJUk1WZ0lTSWlVVEZZaUloSVZBd1dJaUlTRllPRmlJaEV4V0FoSWlKUk1WaUlpRWhVREJZaUloSVZnNFdJaUVURllDRWlJbEV4V0lpSVNGUU1GaUlpRWhXRGhZaUlSTVZnSVNJaVVURllpSWhJVkF3V0lpSVNGWU9GaUloRTlYK0NtcXpna1dKblh3QUFBQUJKUlU1RXJrSmdnZz09IiwKCSJUaGVtZSIgOiAiIiwKCSJUeXBlIiA6ICJtaW5kIiwKCSJWZXJzaW9uIiA6ICIiCn0K"/>
    </extobj>
  </extobjs>
</s:customData>
</file>

<file path=customXml/item7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7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7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7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8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8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8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8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8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85.xml><?xml version="1.0" encoding="utf-8"?>
<s:customData xmlns="http://www.wps.cn/officeDocument/2013/wpsCustomData" xmlns:s="http://www.wps.cn/officeDocument/2013/wpsCustomData">
  <extobjs>
    <extobj name="C9F754DE-2CAD-44b6-B708-469DEB6407EB-2">
      <extobjdata type="C9F754DE-2CAD-44b6-B708-469DEB6407EB" data="ewoJIkZpbGVJZCIgOiAiMzIzODM0ODk4NzA2IiwKCSJHcm91cElkIiA6ICI2NTEwODkxMTUiLAoJIkltYWdlIiA6ICJpVkJPUncwS0dnb0FBQUFOU1VoRVVnQUFBWllBQUFDc0NBWUFBQUJZYm9ycEFBQUFBWE5TUjBJQXJzNGM2UUFBSDdsSlJFRlVlSnp0M1hsOFZPV2hQdkJudHN4a3NpK1RmUTlKU0lDd0MyRUhRVkNSYUJHUXV1dXZ0YTFMdGJiYTJycTJ0NHY2VSsrdGZyeTM5bXJGdWlEV0Nvb0NzZ2dvaUN4bUlRbGtJV1RQWkU4bTIyUW1NL2VQSkljSm1VbG1KaWVaVEhpK2Y4MGtaM2tueTNuT2VWZEp0NzdiRENJaUlwRklYVjBBSWlLYVhCZ3NSRVFrS2dZTEVSR0ppc0ZDUkVTaVlyQVFFWkdvR0N4RVJDUXFCZ3NSRVltS3dVSkVSS0ppc0JBUmthZ1lMRVJFSkNvR0N4RVJpWXJCUWtSRW9tS3dFQkdScUJnc1JFUWtLZ1lMRVJHSmlzRkNSRVNpWXJBUUVaR29HQ3hFUkNRcUJnc1JFWW1Ld1VKRVJLSmlzQkFSa2FnWUxFUkVKQ29HQ3hFUmlZckJRa1JFb21Ld0VCR1JxQmdzUkVRa0tnWUxFUkdKaXNGQ1JFU2lZckFRRVpHb0dDeEVSQ1FxQmdzUkVZbUt3VUpFUktKaXNCQVJrYWdZTEVSRUpDb0dDeEVSaVlyQlFrUkVvbUt3RUJHUnFCZ3NSRVFrS2dZTEVSR0ppc0ZDUkVTaVlyQVFFWkdvR0N4RVJDUXFCZ3NSRVltS3dVSkVSS0ppc0JBUmthamtyaTZBbUNxNkdwSFZVbzZpOW1vVTZiUm9OblM0dWtoRVJNTUtVSGdoeVNjVXlkNFJtT2tmZzJqUElGY1hhZFFrM2ZwdXM2c0xNVm85SmlOMlZKN0E3cHJ2WVlMYmZ4d2l1a0pKSWNFTkVYT3dLV29oNUJMM3JWQnkrMkFwNjZqSEs4VjdVTlBkNHVxaUVCR0pJazRkalBzU1ZpUGVTK1Bxb2pqRmZTTVJRSGV2QWYrLzZIT0dDaEZOS2hjN0cvQnkwZWN3bW5wZFhSU251SFd3Yks4NGpqcDltNnVMUVVRa3VqcDlHejZzUE9IcVlqakZiWVBsdks0R2U3VFpyaTRHRWRHWStiVG1OTTdycWwxZERJZTViYkRzMFdhem1aNklKalV6Z0lQMSthNHVoc1BjTmxpcXU1cGRYUVFpb2pGWDVZYlhPcmNObG5xMnJSRFJGYUM2cThuVlJYQ1kyd1pMWjIrUHE0dEFSRFRtM1BGYTU3YkJRa1JFRXhPRGhZaUlSTVZnSVNJaVVURllpSWhJVkF3V0lpSVNGWU9GaUloRXhXQWhJaUpSTVZpSWlFaFVEQllpSWhJVmc0V0lpRVRGWUNFaUlsRXhXSWlJU0ZRTUZpSWlFaFdEaFlpSVJNVmdvUWxGSlZOQUxwbjRmNWFlTWc5WEY0Rm93cEs3dWdCWG9tMFo5OE5IN2dtZHNRdDNISC9OMWNVQkFOeWZ2QmFyUTJjSTc5KzhjQWlmVnAwZTF6SklJY0Z2cC8wQVVlb2c3Sy9Od2Q2YWJEVG9kZU5haHBGb2xMN0lqSnFIMVdFejhLZThUNURkVWpZdTUxMGROZ01tc3htbm1rclFadWh5YUYrbFZJSEgweklCQUUwOTdYaTFjTTlZRkpGSU1QRnZEV25NYlkxZFBDaFVBQ0FqT0JrcXFXSmN5M0YzNGtwTTk0dUd2MEtObTZLdVFvaktiMXpQYjQvN2s5Zmkrb2c1VUVvVnVDOXBEZVFTMmJpY2QydnNZanlZdkE1dkxmd1pZdFRCRHUwcmwwZ3hPeUFPc3dQaU1NMHZhb3hLNkp5NWdRbEk5NDl4ZFRGSVpIeGl1Y0p0aXNuQTVwZ000WDFUVHpzQ1BieVI2aHVKcDJkc3dyTm5kNkM3MXpEbTVWZ1Jrb2IxRVhPRTkyOWQrQXI1clpWamZsNUh2Vmx5Q0MvUHZSTlNTQkN1OHNkTjBmT3hvL3piTVQxbnFtOGtBajI4QVFDTmVoM0tPeHVHYkJPdThrZGpUenQ2VE1ZeExZdWxCTzhRL0huV3JWQklaR2cxZE9LUk0yK2p1YWZEcm4yOVpFcmNsN1FHU3pWVGtkTlNocHlXY3FmS01DY2dIZ3VDa3pEVk53TCtDaStvNVVwMEd2V28wN2Vpb0xVS2g3UjVLTzJvczduL2pWSHpjV2Y4Y2dCQWRrc1puczNkQWJOVEpTRkxmR0s1Z3QwZXR3dy9qRjBzdkgrdjdHczhmUHB0WE95b0J3Qk05WTNBTTlNM2pYbDdRcEpQT0g2YWRJM3cvbkJkUG5aWG54blRjenFydkxNQisycXloZmNib3hjZ1NPa3pwdWRjRkp3c3ZEN2VVR2gxbTBlbXJzZTdpeDdFYyttYkhYNmljWWFYVEluSFVqT2hrTWhnQnZESytjL3REcFVsbXFuNDY3eDdzRlF6MWVuekovdUU0OFhadCtQSjZSdHhUVmc2WXRUQjhGVjRRaTZSd2xmaGlTbmVZYmdoY2k1ZW1uTUhIa3ZOaEk5Y1pmVTRuMVNleEttbUN3Q0FtZjZ4MkJxN3hPa3kwU1Y4WXJrQ2VVamxlQ2psV2l3T1RoRys5bUg1Y2VITys4bWM3WGhteGlZa2VvY2l4VGNDZjVxNUZTOFdmSXJLcmliUnl4S2pEc2FUMHpmQ1EzcnBUM0d4SmdXTE5DbkQ3R1dmOG80Ry9QTDdkMFo5bk10OVVIWU15MFBTNENuemdGS3F3SjN4eS9EU3VkMmluMmRBaGtXd0hLc2ZHaXhxbVFjU2ZVSWhoUVF6L0dLZ016cldCdU9NZXhOWEliUy9xbkp2VFRheW1pK091TStjZ0hoc2lWMkVaSi93VVoxN1dVZ3FIa3hlWjNjMVpFWndFdUs5US9DYnJIZlJZdWdjOHYzWEN2ZmcxWG4zd2t1dXhNYVlCVGpaVklJaVhjMm95bmlsWTdCY1ljSlYvdmhsNmdZa2VJY0FBTXdBM3Jxc29iN2QySTJuY3o3RTB6TnVScEpQT0dLOU5IaHh6dTM0ZS9GQjdOZm1pbHFXWjlNM0Q3bWJGS3ZkUWlFZG0vYVBWa01uZGxhZXd1YllEQnpXNXVQRDh1TmpjaDZncnhwczRJbEkyOTJLODdycUlkdE04NHVHRkJJQVFHbEhuZDFQRHM2YTRSZURsYUhUQUFBdGhrNzhzL1NJelcyOTVFcGtCQ2ZqdW9qWmlQY0tFZVg4OXlhc0V2NUdtbnM2OEZWZEhrNDBGa1BiMVFLajJZUlFsUi9tQnlWaWZjUmNlTW1WQUlBd2xSOStsYm9CdjgzNVlNanhXZ3lkMkZaNkJEOU5XZ01wSkhnZ2VTMStjV1liZXMwbVVjcDdKV0t3T0VrdWtlR2RSUTg0dGU5QW83aVAzQlB2TC82NVU4ZjQxWmwzSEg2Q1dCR1NoaDlQV1MxVWJYWDNHdkRLK2QwNDBWZzhaTnVPWGoxK2w3TWRQMHU2QnN0RDBxQ1VLbkIvOGxxa0I4VGl2NHYyb2JPM3g2bHlEd2hXK3VEWjlNM3dWNmdCOVAxemYxMVhNS3BqaG5uNlkxNWc0cVhQWU5SYjNlNlcyRVdZN2hjOXFuTjVTQlZvMU9zUW92TEZBOGxyblQ3T2w3VzVPRnlYYi9QN2E4Tm5DcThQYU05YTNXWldRSnp3K2pzcnYwdXgzWjI0UW5pOXZld2JkUFJhL3puUEMwekE0Mm1aUTI0VW1uczZJSkZJaE4rOW95UVN3R2cyWVdmbFNYeFlmbnhJdTFKN2V6ZEsyclhZWDV1TDM2ZmZnckQrSjZzMHZ5ak1DMHdRcXI0c2ZWbWJqZldSY3hDdERrS01PaGhYaDg3QXZ0cnNJZHVSZlJnc1RwSUFvdlNhY3ZZWVVnZkdlZ1FwZmZDenBHc3dKeUJlK0ZwbFZ4TmV5TjlsdFNGNFFJL0ppRmZPZjQ2Q3RpcmNtN2dLQ29rTVN6VlRrZTRmZzQvS3Y4V2VtaXdZbmJpcmkxWUg0Y25wRzZGUitnSUEyZ3hkZUNwbk95bzZHeDArMW9CRTcxQThPWDJqOEw2NXB3T3ZuUHZjNnJZeDZtQk1HMld3REJqNERNNGFycnV5ajF3bFZBbWFZTVpCSzhFaXdjaFZaV0xLQ0U0U25qenE5VzNZWDJ2N0NiYXZ6V053cUJ4cktNVGZpdmZqbVJtYm5BNldkcU1lZjhyN0JBVnRWY051MTZEWDRlVnpuK0V2czI0VnZyWW9PTVZxc0pnQmZGRDJEWDZWdWdFQXNEbG1JUTVxejhKbzduV3FqRmM2Qm91VHpEQ1ArSWR0UzdKUE9HUVNLWHJOSmhRNldaZHJUMDh0aFVTR3pLajUyQmk5QUNyWnBRQTdvRDJMTjRvUFFHK3lyN2ZYM3Bwc2xPaTBlQ3h0QXpSS1gvZ3AxTGczY1JWdWlKcUw5eTUrZ3lOMStYYjNwSm5tRjRYZnBOMGtWRkhvak4xNE92ZkRVWVhLVFA5WS9EcnRSdUV6dGhtNjhFenVEdFRwVzYxdTMyTXlvdHZHWi9lUXlvVnFKYjNKNEhRUElabEVDa1gvUmRVRXM4M2VXa2FUN1F2WHFyQVp3akd5bTh2UWFHVk1UNXBmRkFJOHZBQUFCbk12bGxocEVMZXNFdlNXcS9EREVScW9MN1JyOFcxamtkWHZaVWJPRjE1L1duWGE3aHVMTTgybDJGRitIT2ZhaGxibE9lcTUzQjJvN2JiK3U3MWNvYTRHNVowTlFvZUdlRy9iMVhISEdncFIyOTJLTUpVZmdwUStXS0pKd1ZmRFBFMlNiUXdXSnhuTkpqeVIvYjVUK3c0TWtPenMxVHQ5ak9GSUljSHkwRFJzalYwODZJNjZxYWNkcnhmdHMzckhOcExpOWxvOGRQb3RiSTFkalBXUmN5R0ZCQ0ZLUHp5Y2NoMDJSaS9BbDdVNU9GSlhnRllyamFNRGxtaW00cUdVYTRXTFpWTlBPNTdKM1lHS3prYklKRklFZW5palh0L21VTGt5SStmaGpvVGxRaGcwOTNUZ3Fkd1BVVGxNVUwxeS9uUGd2UFh2UFpKeVBaYUZwQUlBL3B6M0NiS2NIQUI1YTl3UzNCeTlFQUJ3c1BZc1hpdmE2L0F4TEt2QnFteDhuc1VXUWFLUXlMQXBadUd3eC9TV3EwYmM1cEEyejJxd3hLaURrZUliQWFBdm5BOXA4NFk5VG5OUEIvNVZjUUtINi9KSGRlTndPWHREWlVCRlo2TVFMTDRLejJHMzNWZVRqVHZpbHdFQTFvYlBZckE0aWNFeWljZ2xVaXdMU2NYTk1Sa0lWL2tMWHpmQmpMMDEyYWpwYXNaTS8xak05STkxK2h4TlBSMTQ5TXcyL0NScERWSjgraTR5MGVvZzNKT3dFbmZHTDhmcHBnczRxTTNEcWFZU29mRlRMcEhoem9UbGc4YXAxSGEzNE9tY3ZxY0tMNWtTajAvTFJLeGFnei9rZld4WGp4eVZWSUVIVXRZTjZ0bFcwOTJDNTNJL1FtMTNpOU9mNzd5dVdnaVdaTjhJcDRObGlrWFBKMnNON2lOWkVEUmwwTy9RR3FWVWdXV2FWSWVQN2F3Vm9XbkM2NU5OSldnM2RnKzcvZmZORi9HOUhiM0Z4dE5JVlZ1SHRHZHhlL3d5U05EWDNUNUU2V2Z6eVpkc1k3Qk1Ba3FwQXBsUjg3QXVmSlpRTFRLZ29LMEtieFFmUUdsSEhSNUwzVENvUHQ0WjVaME4rSGZsZC9oMTFudFlFNWFPTGJHTEVOUS9lRThta2VLcW9DbEk5NC9GUTZmZlFyMitEWkdlZ2ZobDZnMkk4OUlJeDhodnJjU2Y4M2NLM1dJZlRiMEJNL3o2UmwvL1BuMHpucy9maFRQTnBUYkxrT29iaVlkU3JoTWFaUUVncjdVU2Y4bi9CTG9STG5ZanliTVlsT25zS0hVcEpFajJDUlBlbjJ0MXZNcDBTK3lpRWJkWkVab21WQ2tXdEZYaHVkeVByRzZubGl2eHZ3dCtBcUR2YnYrUjAvOFk5cmkycXJmbVczU01PTmxZTW1MNUpvb3dpNEJ1MGcvZlk2N0YwSWxpWFMyUytuOS84NE1TSit5WXFvbU13VElKR0V4R0xBaEtHaFFxbFYxTitHZnBFYXM5dnNUeVpXME9EbW56Y0hYWWRQd2craXFFS1BzdTlPOWNQSUo2ZlJzQ1BMenc0dXpiQjdYdkhOU2V4ZXRGK3daZHZGNHYyb2RuMHpjalhPVVBwVlNCSjZiZGhGY0w5d3lwaGxCSVpQaGgzQkpzaUpvblZIMEJ3TzdxTS9qSGhhK2M2a2h3dWJLT2VqVHFkUWhTK2lETkx4cWVNZzkwT2RnRExzVTNBbXBaM3dXL1h0L21jTys5QlVGSmRuWE52UzVpdHZENmkrb3NtKzFHc2w3TGpoNW1tOXNOSjBqcGd5aDFVUDhSZ0ROT1ZLZTZRb0NIMTZCMmxaTDIyaEgzT2QxMFFRaVcyUUZ4REJZbk1GZ21BUlBNZUwxb0gvNHkrMWJVZHJWZ1IvbHhIS2tyZ09teXB1Zm5DM2FKZm02anVSZDdhN0x4WlUwT1ZvU21ZWDdRRk95cHpnTFFWOGUrcytva3RzUXNnc0hjaXpkTERtSlB6ZEF1blBYNk5qeVI5UjZlN1I4MUxwTkk4VkRLZGZCVHFMR3o2aFFBWUY1Z0l1NU5YRFhvS2FYRHFNZHJSWHR0amtaMzFzbW1FcXdMbndXNVJJcDVnWWs0V3U5WU4raTVnUW5DNnpOTnRwKzhiTG5GanFlVmVZRUpRcnRCcTZFVHh4dHNOQnFKeEhKUVkwMVg4NmlmRE1mTGpWSHpCOTJFbkdnWStVYXIwS0xxTW1tVWd6bXZWQXlXU2FLNHZSWlBaTDJQSWwzTmtFQVpEMzNkWWZOdzhMSUczZTFseHhEZzRZVzlOZG00MEc1N3pxWVdReWQrbC8wQm5rdmZnamd2RFNRQTdrcFlBWTNLRjJFcS8wRVhhNkN2bDlGcmhYdlIxTk11K21jNVhKZVBkZUd6QUFDcnc2WTdIQ3dEYlRRQWNNekJDLzVTemRSQjFZYTIzQnEzVkhpOXZ6WlhsS2UxNFNSNmh3cXZpM1VqMy9WUEJEUDhZckErY3E3dy9rSjdIWEpiUjU2VHJNamk4L2txUEtGUitqcmNxZVJLeDJCeGtFd2lkYnIvL1FCSi94MlVCQktoZmNKWkxZWk9vWkhjbVViaXNXWUc4SHJSbDNadHF6TjI0Nm1jN1VLNEFNRDFGZzMrUU4vZCtiYlN3ME1DVEV6bjJxcFIzZFdNQ004QXpQQ1BSWVJuQUtxN211M2FOOTAvUnVpSjE2alhJZGVCeVJVOVpSNjRPMkdsOFA1VVU4bWdBWjhEbGxpRWo5NWtHSmZsRGNJOUE0VFg5djRzWENuRkp3Sy9ubmFqOExUU2F6YmhiOFg3N2RxMzNkZ05uYkZibUJFaVRPWFBZSEVRZzhWQk1lb2d2RFRuVGxHTzVTMVg0ZS85amFyTytzV1p0MUhhUDJua0FNc3hGUGJvTVJrSFBlV2srOGRnaWtYanN6MTBobTU4V1p2ajBEN1dxR1FlS0cydkczTFgzbXMyWVY5dER0NjllTlRtaUhveDdhNCtneDhsWGcwSmdCOUVMN0I3RFpQTXFFdmpQUFpyY3gxNmRyd3RicW5RVGxha3E4RWhiWjdWWU5IM0d0RFoyd08xekFOZlZHY04yOFZiTEpiZDF1c25lQytwaFVGSmVIanFkVkJhREQ3KzM1S0REdDE0MVhXM3dzZTdMMWcwS2g5Z1luL2tDWWZCTWdsbFJzM0Q3WEhMN043K1AvSStIalMyWlg1ZzRxQXFCSHRVZFRXTktsZ1N2RU9RR1RrZml6VXBrRjAycThDeGhrSzhlL0hvdU40cDc2L054WmFZUmZCVmVHSjVTQm8rcmpneDR2bmp2VUl3dTM5Mmd4NlRFWjlYZjIvMytSSzlRN0V1b3EvNnpRemdqWktEQ0xZeGEvTEpwaEw4OHN3MlBKYVdpWDlYZm1mM09VYkR6K1BTK0kreG5vdk1XVEtKRkxmR0xjV05VZk9GVmhVemdMY3ZmSVV2YXJJY09sYUx4V2YwRzJVTnhaV0l3ZUtnTm1QM3NOTllETWZQUXoyb3krYUFvL1hub0hkeXpaTTJOMmxFdFVZbFZXQnBTQ3JXaEtVTHZYQUdtR0RHaVlZaTdDai9kdGoxTk1aS2o4bUlqeXRPNEs2RUZaQkxwTGduWVNYK2tQZnhzUHZjbmJoQ3VLRHRyODExYUtYSCtVR0pRclhOZ2RwY0ZPbHFiQVlMMERkbTU5RXoyOGF0UGMzeTdsOC9qbXUrMkN0VTVZZEhwNjRmMU5qZVl6TGkxY0k5T0ZwL3p1SGpXYzZVb0pTTjc0SjNrd0dEeFVHTmVwMVRvNmpsRWhuK01IT0wxZTlKSlJLbmptbVAvZHBjTkZ2cHV4L25yYkVhY3BkN0l2dDkxQTB6MHZuWjlNMkk5QXkwdXp4U1NEQXpJQlpMTmFsOXExVGErS2ZOYjYxRW02RnIwT2h6UjFWM05XTlhmNjh5Wit5dS9oN1hSYzVHaU5JUGN3TVRzRlF6MWVaRmFxa21WUmlMMDlYYjQvQ014d2RxejJKVFRBWWE5VHE4ZWVHUVhmdU1aeWNOaGNXeUJvWUpGaXdMZ3BMd1VNcTFVRnVzRzFUUjJZZ1hDblk1UGVMZk1sZ3NsM1FnKy9Bbk5nNGtBSDZlY2kxU2ZDS0VpNEVVRXZTYVRaQklKRmdjbklMeW1JWXhtWDU5VDNVV1N0cTFRNzYrS25TYVhjSFMzTk9CeG1GNlh0a3p0YmhjSXNOMC8yZ3NERXBDUm5EeWlOTnFBTUIwditoUnowQ2MxMW94cW1BeG1udnhSdkVCL0hiYUR3QUE5MDFaZzRLMktqUmNObWRYZ0ljWGZqemxhdUg5anZMakRyZDcxT3ZiY0txeEJMdXJ2eDl4M016RzZBV0RCdjJOUkc0eFY1aXZRbzM3azBhZWpibXhSNGNQeW80Sjczc3RScXlQMTNMTTlyZ2xkaEcyeEF6dW52MTU5ZmQ0dS9Ud3FGYlR0UHlaRFRlZkcxbkhZQmtIUDBtNlJwZ2NjRnZwRVd5TXZrcVlLMnh2VFRadWpsNklyYkdMMFdib3REck93MTB0MXFSZ21TWVY2UUd4b3N3RTdRcW5taTdnYUgwQmxtcFM0U1ZYNG9scE4rRTNXZThMRTNqS0pUSThucFlKNy80ZVJDWHRXdXlzZEM3TVhpM2NZOWY0a0t1Q3BqaTlXSlphNW9IVllUTkczSzY4czJGUXNQVDBHb1dyaFhJQzNNRkxBUHdzZVMxV2gxNzZMRzJHTHZ4WDRSYzRMY0xnellsZTlUZlJ1ZjR2WkpLN2I4cHFYQk9XRHFCdnBQck95cFBZR0gyVjhQMzNMMzZETk44b3BQbEY0VWRUVnNOb01vbTZtSllyZWNsVXVDcG95cUN2bVFFVXRsV2pvck5SdU1BZGJ5akVmNTMvUXBSelJxbUQ4TUxzMjBRNTFvRC9LZDZQcWI2UjBDaDlFZThWZ2tkVDErTXYrVHRoTXB2d1VNbzZZYzYwYnBNQnI1ei8zT2txS25zSEhlcE5Cb2RIenc4RXU3bC8veEhQMFR2NFlxb3pkZ3NManZuWThjUTUxdTVNV0RFb1ZNNjFWZU9GZ2wyaWpXdnlVVnhhZkc2a09kRm9LQWJMR0pGQ2dvZFNyc1h5a0w2SiszSmF5dkRmVnNaem1HREduL04zNHZuWnR5Rk01WWY3azlmQ1M2SEN6c3FUNDExazBlMnJ6Y2FLMERTaytrYmlZa2M5anRZWDRPdTZjNmpUdHlIZFAxWUlsbDZ6eWFscFJxd1pUZldITFIxR1BWNG8ySVUvenR3S3VVU0crWUdKZUhUcWVuVDE5bUNweFNTUXJ4YnVHWFpXWmJFOGxmT2hROXQ3eVpUNDU2SUhBUURhN2hiODlPVGZIVDVuZzc1TjZBSWVZakg3Z1NzczFxUWdNM0tlOFA2Ymh2TjQ1ZHh1VVFlSkRreFBCQUQxM1J6RDRpZ0d5eGp3a2l2eFdHb20wdjM3R25OTDJyVjRQbitYelR0Wm5iRUx2ei83RWY0NGN5djhGR3JjRmI4YzRTcC8vTDNrd0ppUHFCNXJyNXpiRFErcDNPSDVzaWFhSWwwdFhpM2NpNGRUcmdPQUlaTjV2bC8yRGI2cEg5dHBWVnhKYTlHQnc1SDJIYkY1U09XNHgySVFhVTVMR1Y0cStFelVqZ3hLcVFMK0Z2UHUxWEZ3cE1Qc1g0YVE3Qkt0RHNMenMyNFRRcVdnclFwUDVteTN1WHpyZ09xdVpqeVY4NkV3NCsvYThKbjRRL290dzNZNWRRZDFUa3pDT0ZFZHJzdTNPc3I5a0RadlROZTlud2dzcCtOeGRQQ3NtRmFGVGtOZy8yd1ZBN002aU4wN0x0RW5WT2cycmpjWlVOMDVPZjUreHhPRFJVUXJRNmZoaGRtM0lhSi8rb3VjbGpJOG0vdVIzYlBqbG5jMjRMZlpId2dyQmFiNFJ1QS81OTZORlNGcEkrenBPcGNQWnB6TTFvWFB4SnJ3OUNGZlg2Ukp4ZzM5aTU5TlZwWnI1RVNyZ3dZMWJvK25PUlp6eHBWMTFJOXE3UjFiTE1mQ1hHaXZjOG5jZSs2T1ZXRWk4SkdyY04rVU5WaXN1YlRvMUluR0lyeFk4Sm5EYTJaWGREYmk4YXgzOGJ2cEd4SG5wWUZhNW9HZnAxeUg1YUhUOEVieGZvZEhuNmY3eDFpdEUwLzBIdjFkcDFLcUVLYjZzS2Zic2J0SzhZM0F2UW1yQmczaUhPZ3FMb1VFU3FrQzl5U3N4SnF3ZEx4VGVnUW5tOXhuclJKN1ZYUTJvcm1uQXdFZVhwQkpwSmdaRUl2dnhuQkpCbHNzZThQcGV3MUk5WTEwK0JnZFJqM0tPeHRzZm45Ty8rd0pRTi9OSVRtT3dUSktHY0hKK0ZIaTFjSWNUeWFZc2IzczJLaXFSaHA3MnZGNDFydTRQMm10TUZQdUxQOVkvT2ZjdTdHbkpndi9LdjhXTFhhT2s3Z2pmcm5UNVJpZ2tpcVE3QnVCNXA1MnRCbTYwR015SXREREc3ZkdMUkVHajdWTTBHaytSaVBST3hTYll6S0c5R3lyN1c3RnkrYytnMHFtd01NcDF3dS8rMmgxRUo2WWRwUFE1ZmhZdy9sSkZiZ25tMHFFSG83emd4TEhQVmdrR053akxjVTNBbitjdWRYaDR4UzBWZGxjRWx3dDgwQ2F4UUp2cmdqUHlZREI0cVF3bFQ5K1BHVTFaZ2ZFQ1YvVEdidngwcm5Qa0NYQ2NxdzlKaU5lUHI4YmVhMFZ1RHRoSlZReUJlUVNLZFpIek1FMVllbllXNU9OejZyT2pNdXlxV1lBejh6WU5HeEZUMWJ6NUxtem14TVFqdzFSODRZczRkeHJOdUd6cXRONHIrd2JvZmZaZzZmZXhGMEpLM0IxMkF6aDU1UG9IWXBmVEwwZWQvZXN3QUZ0THZiWDVnNXEvSFpYUitzS2hHREpDRXJHRzlJRFk5SUx6eGExVERubTFZMUxRMUloNzYvZXJlNXFIbmFwQjdLTndlSWdIN2tLbTJNeXNDNWl0dkFIQ1BUMUducXhZSmZvUFVqMjFlWWd1NlVNRHlTdkUwYWllMGpsdUNGeUxxNlBuSVAzTG42TmYxV2NzTG4vYTRWN1VXV2w4WHhPWUR4dWpsNW9WeG4wSmdPYWV0cHRUdkZmMHE1MWFNTEZpU2pBd3dzclE2ZGhUVmk2MVY1UHA1c3U0QjhYdmhyU0VhR2p0Mit4c1gyMTJiZ25ZUldtK2tZTU91Yk4wUXR4Yy9SQ25HK3J4dEg2Yy9pMm9YRFltUXdtc3JPdEZhanFha0trWnlDODVFb3MwVXpGUWUzWmNUdS9kQnphOHl5bkVOcmo0TVNWZEFtRHhVR3JRcWNQbXZtM3gyVEVCMlhIc0xQeTVKZzE4bW03Vy9Ga3puWXNDMG5GWGZFcmhLb1huYUZyeEgvczBvNDZxMU82aEhzNjFtWDBhRjBCWXJ5Qys4TlVBalBNYUROMEliKzFBZ2UxZWFPNmM4MElUc2I3aTMvdTlQNldITG1qVmNzOHNEQTRDVXY3Wndld3RtOU9TeG5lTC9zRzU5cUduM0s5U0ZlTDMyUy9oN21CQ2RnU3MyaklwSm9wdmhGOWJUV0pxMURTWG91VGpTWDR2cmtVeGJwYXQyb2EzbFY1R2o5TldnT2dieGJ0UTlxelRwWC9rVE52Tzd5UHp0aUZtNDYrNk1UWjdKUHVIeXNzQ2QzWnE4ZkIydkVMemNtR3dlS2duVlduRU9jZGdoVWhhY2hycmNCcmhYdFJNd1k5VTZ3NVVsZUFFdzNGMkJBMUZ4c2k1K0hsYzd1dFRtRnVORjBhY0dneVcvKzNyK3BzeHQ3KzZXUHE3QmdBOW5icDRWR1VmSGd5aVhSY2U1ZXREcDJCREUweTB2MWpyTTU3MVRlemNqSCtYWGxpMEdxQzlqamRkQUdubXk0ZzNUOEdtVkh6TVRzZ2ZsQmNTUUJNOFE3REZPOHdiSTFkakw4VjczZDRTbmRYT3FETnhVM1JWeUZNNVljWWRUQ1dERE14cDd2NVlkeGk0ZlhIRmQrTk9FU0FiR093T09IMW9uM0lhcjZJdzNYNTQzNXV2Y21BSGVYZjRwT0trekRZNkhHMnErclVpSk12bnRkVlQ1Z1ZKMnU3VzNIV2daVVdoK01sVnlFak9HblliWHc5UEFmMS9CblFadWpDQWUxWmZGSDkvYWhYRE14cEtVZE9Tem5DVmY2NE5tSTJWb1Ntd1VjK2VDcVVROW84dHdvVm9LK2RhVnZwVjNnc05STkEzeExKSnhxTHg3V3RaU3dzMXFRSVUvUFU2OXZ3V2RVWkY1Zkl2VEZZbk5Cak1yb2tWQ3paQ2hWM1ZLeXJFVzNaZ0JoMThJakI4bkhGZDBqMkNjZUNvQ1NZQWVTMmxHTi9iUzZPTnhRNjNEMThKRFhkTFhqendpRnNLejJDaGNGSldCazZEVFA5WTFIZTJZRFhpL2FKZXE3eGNyeWhDTWNiaXBBUm5JUlFsUjl1aVYyRWJhVkhYRjBzcDNuSmxmaC9pWmRtcDM2MWNLOWQ4Nm1SYlF3V3VpTDk5ZndlbkEvdmExQy9mQnI4c1dBMDkrTHIrblA0dXY0Yy9CUnFTQ1VTdDc0NStKL2lMNUhzRTRZZ3BRODJSTTdEeWNZU0ZMUlZ1YnBZVHZuSmxEWHc3MThsOHRPcTB4eTdJZ0pKdDc3Ym5kb09CYmVjK0t1cmkwQTBwaVM0dFBaSnI5azA0VWFBSi9tRTRUOW1ib1ZDSWtOalR6dCtjZVp0aDFiTm5BaXVEWitGSDA5WkRRREliUzNITXprN0p0elBHUUErV1BDZ3E0dmdFQVlMRWRFRTUyN0JjdVZNOUVSRVJPT0N3VUpFUktKaXNCQVJrYWdZTEVSRUpDb0dDeEVSaVlyQlFrUkVvbUt3RUJHUnFCZ3NSRVFrS2dZTEVSR0ppc0ZDUkVTaWN0dGc4ZXVmTkk2SWFESnp4MnVkMndaTHJGZXdxNHRBUkRUbTNQRmE1N2JCRXVlcGNYVVJpSWpHbkR0ZTY5dzJXRlpvVXZ2WFh5Y2ltcHhrRWlsV2hxUzV1aGdPYzlzcmM0Um5BRzZNbU8vcVloQVJqWmxOVVFzUXJ2SjNkVEVjNXJiQkFnQ1pFWFBkOG9kT1JEU1NPSFV3Tm9UUGNYVXhuT0xXd2FLUXl2Q2orSld1TGdZUmthZ2trT0MraE5XUXVtbDF2OXV1SUduSmFEWmhSK1czK0xUNnpJUmNWcFNJeUI1U1NIQjkrR3hzaWM1dzZ6YmtTUkVzQXlxNkdwSGRVbzdDOW1vVTZiUm9OblM0dWtoRVJNTUtVSGdoeVNjVVNkNFJtT1VmZzJqUElGY1hhZFFtVmJBUUVaSHJ1ZSt6RmhFUlRVZ01GaUlpRWhXRGhZaUlSTVZnSVNJaVVURllpSWhJVkF3V0lpSVNGWU9GaUloRXhXQWhJaUpSTVZpSWlFaFVEQllpSWhJVmc0V0lpRVRGWUNFaUlsRXhXSWlJU0ZRTUZpSWlFaFdEaFlpSVJNVmdJU0lpVVRGWWlJaElWQXdXSWlJU0ZZT0ZpSWhFeFdBaElpSlJNVmlJaUVoVURCWWlJaElWZzRXSWlFVEZZQ0VpSWxFeFdJaUlTRlFNRmlJaUVoV0RoWWlJUk1WZ0lTSWlVVEZZaUloSVZBd1dJaUlTRllPRmlJaEV4V0FoSWlKUk1WaUlpRWhVREJZaUloSVZnNFdJaUVURllDRWlJbEV4V0lpSVNGUU1GaUlpRWhXRGhZaUlSTVZnSVNJaVVURllpSWhJVkF3V0lpSVNGWU9GaUloRTlYK0NtcXpna1dKblh3QUFBQUJKUlU1RXJrSmdnZz09IiwKCSJUaGVtZSIgOiAiIiwKCSJUeXBlIiA6ICJtaW5kIiwKCSJWZXJzaW9uIiA6ICIiCn0K"/>
    </extobj>
  </extobjs>
</s:customData>
</file>

<file path=customXml/item8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8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8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8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90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91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92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93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94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95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96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97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98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99.xml><?xml version="1.0" encoding="utf-8"?>
<s:customData xmlns="http://www.wps.cn/officeDocument/2013/wpsCustomData" xmlns:s="http://www.wps.cn/officeDocument/2013/wpsCustomData">
  <extobjs>
    <extobj name="C9F754DE-2CAD-44b6-B708-469DEB6407EB-1">
      <extobjdata type="C9F754DE-2CAD-44b6-B708-469DEB6407EB" data="ewoJIkZpbGVJZCIgOiAiMzIyODU4NjI2OTU0IiwKCSJHcm91cElkIiA6ICI2NTEwODkxMTUiLAoJIkltYWdlIiA6ICJpVkJPUncwS0dnb0FBQUFOU1VoRVVnQUFBMkVBQUFEekNBWUFBQUFQU2g3cUFBQUFBWE5TUjBJQXJzNGM2UUFBSUFCSlJFRlVlSnpzM1hkNEZOWDZCL0R2ekd4TEQ2UVFJQ1JBUXU4ZFFoV3hvNENvcUZpdlhhNzF4N1ZjOVZxdVlrR3ZZaStJcUtqWXNLQ0E5Q0pTcGJlRUFDRVZFdExiMXBuZkg3czc3Q2E3eWFhejRmdDVIcDVzWnM2VWhEM1o4ODQ1NXoyQzBXUlVRRVJFUkVSRVJNMUNiT2tiSUNJaUlpSWlPcDh3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reENDTWlJaUlpSW1wR0RNS0lpSWlJaUlpYUVZTXdJaUlpSWlLaVpzUWdqSWlJaUlpSXFCa3hDQ01pSWlJaUltcEdETUtJaUlpSWlJaWFFWU13SWlJaUlpS2lac1FnaklpSWlJaUlxQmt4Q0NNaUlpSWlJbXBHRE1LSWlJaUlpSWlhRVlNd0lpSWlJaUtpWnNRZ2pJaUlpSWlJcUJscFd2b0dpSWlJaUlocW95aEtTOThDdFNCQkVGcjZGaHBWcXd6Q1dFblBiNjJ0a2hJUkVaMlBYTnR6enRkczQ1MmZCRUdBb2lodWJUeC9iKysxaWlDTWxaU2NXbU1sSlNJaU9wKzR0dVdxL3F0YWhscTNxdTA1MTMrZXl2Z1R2dzdDV0VuSnFUVlhVaUlpb3ZPRmExdE9sbVVJRUNCcEpJaUNDSTFHQTFGa09vUHprU3pMc0ZxdGtCVVpOcXNOTW1RSWdxQytIL3l4alNjWVRVYS9qRkpZU2NtVHFwVlVnYUpXMHFwQkdSRVJFWjA3bkcwNjV6K2RUZ2VEM3REU3QwWG5JS1BSQ0xQRkRGRVUxWC8rMXNienl5Q01sWlI4MVJvcUtSRVJVV3ZuMnJaVEZBV0JBWUdRSkttbGI0dk9ZVmFyRlpYR1N2Vmh1NysxOGZ5dXU2aHFKUTBLREdJQVJsNFpEQVlFQmdSV2U5OFFFUkhSdWNGMVpKUE5abU1BUmo3UmFEUUlEQWlFeldaVDIzZisxTWJ6cXlDTWxaVHF3OThyS1JFUlVXdFZ0VzJuMStuWnRpT2ZTWklFblU3bmwyMDh2d25DV0VtcElmeTVraElSRWJWbTZ2eCtRWUJlcjIvcDJ5RS9ZOUFiSUFpQzM0MTI4cHNnREdBbHBZYngxMHBLUkVUVVdyaytaTmZyOVg0MXA0Zk9EWUlnUUsvVCs5MURkcjhKd2xoSnFhSDh0WklTRVJHMVJxNUxEY215REVua0NDZXFIMUVVM1I2eSswTWJ6eStDTUZaU2FpeitXRW1KaUloYUs5ZkVXWnhtUXZXbDBXajhMZ0diWHdSaEFDc3BOUTUvcktSRVJFU3RtWE4wQ2tjNVVYMEpndUIzbzV6OEpnZ0RXRW1wNGZ5eGtoSVJFYlZXSEpsQ2pjWGYza3QrRTRUNTJ5K1d6bDE4THhFUkVaMDcrSENVR29PL3ZZLzhKZ2dEL08rWFMrY212bytJaUloYUhqK0xxYW40dzN2TEw0SXdmL2hGa24vaWU0dUlpSWlJbXB0ZkJHRkVSRVJFUkVTdEJZTXdJaUlpSWlLaVpzUWdqSWlJaUlpSXFCa3hDQ01pSWlJaThzSmtNalhxK1NxTlJpU25wQ0lyTzZkUnordEtsam5uL1Z6SElLd1JtYzJXUm4vVFoyWmxJemtsRlVaajQvNEJjTVdLU2tSRVJPZXo0cElTZlBqSlo4Z3ZLRkMzbWMxbVBQdmlxM2prc2FjaHkzS2pYU3M5UFJPUFBmVWNGbnorVmFPZDA5WEtOZXR3MS8wUDRXanE4U1k1UHpVT1RVdmZnRC82YmZsS2hJV0dZRXpTU0hYaDZFMmJ0K0xqQlovampsdHZ3b1J4b3h2dFd2TS8reEs3OSs3SEc2KzhnTVNFcm8xMlhnRElPNU9QVHhjdWdzMW13MU9QUDlxbzV5WWlJaUx5RjU4cytCS2JObStCelNaajFyMTNBQUIwT2gwMEdnbFoyVGxZdTM0VEprMGMzOEozNlp1Q2dpS2N5Uy9BMis5L2pEZGZld2thamVUenNaczJiOEhLTmV1OTd0ZnB0Smo5MEN4OHRmZ0huOC9aTFRFQjQ4Y20rVnorZk1FZ3JJN1NNekx4MlJkZkFSRFFMVEVCTWUyaUFRRHQyN2REU1VrcHZ2bnVSNHhKR2xtbk4zeExNUmowT0hEd01Fckx5ckJwOHhhTUhUMnFUc2MvUDJjdXJGYXIxLzJYWGpRUkFIRDRTSXJQNTV4eDdUU0VCQWZYNlQ2SWlJaUk2bXZucmozWXRIa0xRa05EY012TUdXNzdaczY0Qmp2LzNvUEYzeS9CdURGSjBPbTBMWFNYdnJ0NnltU3NXcnNlNlJtWitQWDM1Ymg2eW1TZmp6MmRld2I3OWgvRWtFRURvTlBwM1BhbEhqdU9rdEl5bU0yV2FvR2F6V2FGMVdxRFZxdUZLTG9QdEROYkxBekNQR0FRVmdleXJPQ2REK2JEYXJYaHhoblQxUUFNQUJLN2RzSHdvWU94ZmVjdXJGcXpEcGRkTXFrRjc5UTNJY0hCbUhuOU5maHcva0xNWDdnSVF3Y1BSRUJBZ00vSDc5dC9FRzNiaENPaGF4ZTM3U2F6R2J0Mjc4WGdnZjJSbjE5UXJhS2FUQ1lJZ2xDdGNnUEFsQ3N2WnhCR1JFUkV6YUtnb0JEdmZQQUpBT0NPVzI5Q1NJaDdHNlJybDg0WU5XSVl0bXpiZ1EvbmY0WUg3Ny9iNjdubWYvWWxDb3VLYTcxbWFXa3BBT0Q0aVRUTWZmUGRXc3UzQ1EvRG5iZmZYR3M1SjUxT2kxdG56c0JuWDN5TjhQQXduNDl6ZGY4OWR5QXlvcTNidG5udmZvVE5XN2NqTEN3VTN5MzYxRzNmbDE5L2l4OStXb3FYWDNnRzNSSWJkK1JXYThVZ3JBNisrZTVIcEJ4TlJhZllqcGcrOWNwcSsyK2NjUTEyN3RxTmhZdStRWi9lUFJIWEtkYmplUTRkU2NidnkxZjVkTTBUSjlNQkFGOSs4ejJDZzRKcUxYL0ZaUmVoZDg4ZVBwMGJBQzY1YUNKK1g3RUtzUjA3b0xMU1dLY2dEQUQ2OSt1REIrNjd5MjFiYm00ZTdwcjFDQURnenR0dmR2dkRZVFpiY04xTi84RGdnZjN4bjMvL3EwN1hJaUlpSW1vc1Zxc1ZyN3d4RDBWRnhSZzlhcmpYNlNUMzNua2JEaWVuWU0yNmplaVcwTlhyZy9ZZGYrL0dxZE81UGwrL29MQUlmLzYxdGRaeU1lMmkxYmJVcWpYcnNYSHpsbHFQVVJRRjBWRlJXTGZoVDZ6YjhHZU5aYStlTWhtREJ2UnoyN1orNDJZRUJRVzZiY3VzSVpGSVpsWU9SRkZBZkp6bnRpOVZ4eURNUjl0MzdNSjNQLzRNalVhRGh4KzRGeHBOOVY5ZGw4NXhtSEhOTkh6ejNSTE1lZTFOdlBIcWZ4RVVHRml0WEc3dUdaOHFuYXM5ZS9mN1ZHN1lrRUhvM2JNSHJGWWJucC96bWsvSEJBWUdvTHlpQW0rKysyR041ZHFFaCtIUkIrOTMyNWFWbFlQbEs5ZTRiU3N0TGZONmp1eWNIQ2lLZ2k2ZDQzMjZOeUlpSXFMR3BpZ0tQdmo0TXlTbnBLSmpoL2JWSGlpN0NuZTBmNTc5N3l2NDVMTXYwYVpOT0VZT0gxcXQzTnR2dkF4WnFUM1pXV3JxY1R6OS9Cd01IdGdmai8zZmc3V1dGeDM1QndBZ08rY1U5dTAvV09zeGRURmhiUFhnYzhrdlN5RUs3c01LSzQxR1NKSjl1azF1Ymg1K1czRzJRK0ZJeWxIb2RYb3NxakpYYk56b2tZMmUwNkMxWUJEbWc1UHBHZmpmT3g4QUFPNjU0MVlrVmhsKzUrcTY2ZE53NE9CaDdEOTRHQy9QZlF0UFBmWkl0ZDZsc2FOSFlzVHdJVDVkKytYWDNzVGUvUWN4NTRWbjBMVkw3WUdMVG1zZnF5ekxjcU5YMHFqSWlHcmJqaDQ3anN5c2JMZHRzdUtlUWVpUFZXdVJsWE1LQUpDYmEzOUNkT3o0Q1N6NDRtdTFURWh3RUs2OWVrcWozaThSRVJHUkp4OTkramxXcjlzQWcwR1BKMlkvVk90SW9BSDkrbURtOWRkZzBUZmY0NVhYNStIMlcyN0VsTW1YdVpYUjYvVStYZHM1SFVNVVJRUVlESFc2NzVuWFg0UHJycGxhWXhtcnhZcWIvbkV2UkZIQTE1OS9VdnY5YUt2UGMzdjdqVmU4RGtjRWdETUZCZmhsNlRJSWdnQ1hHQkZMZjErdXZwWmxCZkdkWWhtRWVjRWdyQmJwR1psNCt2azVxS3lzeElVWGpNUEZreTZvc2J3b0NuajBvVm40MTcrZnhmNERoL0Q0MHkvZ1AwL09ScVJMQUNOSkVnSWszeEozT0NjMzZuWGFPbFZVblU2THhWL09yN1hjTjkvK2lGOStXNDdycGsvRjFWTnJucmpwK2lUR2FjSzQwVFVPUndTQVA3ZHN3Nzc5QnlHSzl1TkZVY0RlL1Fld2QvOEJBUFpLR2hVWndTQ01pSWlJbXBRc0svaGt3ZWRZL3NkcWFMVmFQUDNFYksvVFI2cTY5dW9wVUJUZ3E4WGZZOEhuWHlFak13dTMzM0tqeDFGUFRVV2owWGdjamVYS0xGclUxM1VOOHB4a1dZYk5ablBicHFCNkw5OFRzeDlTZXdWdE5odEVVWVFnQ0RpWm5vRUgvKy9KZWwzN2ZNRWdyQVluMHpQd3pQTXZvNlNrRk1PR0RNS3NlKzd3NmJpMmJjTHh5bi8vZzJlZW40T1Q2Um1ZL2VTemVQaWY5MkJnbGZHMlRjMlhpdWZzVnRacU5mV3JxQXFxVlZLYmg3VTBPc2ZIWWQ3cmN3QTQxeVZUMUFEemxkZm5JZlVZMTdJZ0lpS2lwbE5lWG9IWDU3MkhYYnYzUXBJa1BESDdJZlRyMDZ0TzU3aHUraFFZREhwOHVuQVJWcTFaaiswN2R1SG1HNi9EcEluajFXV0wxcXpiaUIxLzcvWjZqckl5KzdTTjFPTW44TXJyOHp5V21UNzF5aFpOY0hIWC9ROTczTzZ0dDg4WmREMTQvOTI0OElKeFRYbHJyUWFETUMvKzJyb2Q4OTc3Q0VhakNmMzc5Y0hqLy9lZ0dyRDRJaW95QW5OZWVBYi9lZUZsWkdSbTRka1hYOFhJNFVOeHg2MHpFUjBkQmNDZUpmRE5kMnFlaDNVODdTUUFZT0dpeFI0VGM3U0xqc0x0dDl4WWg1K3NjYTFldHdHcjEyMm8wekd2L2U5dHBCNDdqdmtmZVA3RFEwUkVSTlRZbm52eFZhU2tIa05BUUFBZWUvUUJEQjdZdjE3bnVlcUtTOUVwdGlQZWZ2OWpGQlFVNHIyUFBrVzc2Q2owNzljSEFIQWk3U1MyYk50UjYzbUtpb3E5bHJ0Zy9KaDYzVnRqdWZXbTZ4RWM3Tjd1WExOMm81b3dqaHFPUVpnSGYrL2VpMWZmZUJzQU1ITDRVRHo2NEgzUWVoZ3ZXNXUyYmNJeGQ4NXptUC9aSXF4ZXR3RmJ0KzlFZVhrNVhuenVLUUNBMVdyenFaSUN3UDREaHp4dTc5STVyczczMVpoNjlleU9pUlBHdW0wckxTM0RGMTk5MjBKM1JFUkVkSDZTWlJtS0l6R0VvaWpWL2tHeER5bFRGQVZ5MWUyS291NVRuT2RSenA1SFZtVDdZRFJGY2ZzcTJJdFYyNjUraGZmeU5sbUdiTFBCWXJYQ1lqWWpPaW9hVGVuTzIyL0d2UGMrd2hPekg4TFMzLy9BOHBXcjYzV2ViZ2tKdUc3NkZMejd2MWZ4MGFjTDBiVkxaelVBQTREYmJyNEJNMis0RmhVVkZiajNnZG5RNmJSNGY5NWNqMHZ6dURwK1BBMy9mdlpGQkJnTTZOV2plNzN1cmFFdXUrUkNqQnM5RXBHUkVkWFcreG81YkNoTVpuT054d3NlcHE2UVp3ekNQQmcwb0Q5R0RCdUNqaDNhWStDQWZuaDkzbnYxUHRjL2JwbUpCKzYvQ3lPR0Q4SDNQLzZDeC8vdklYVmZVRkNnT205cjhYZEw4UFBTWlpoNS9UVzQ4b3BMYXozdnE2L1B3KzY5K3pGazBJQjYzMXREZmZEMjZ3Z3dHS3F0cVdHejJUQTJhU1NDYTFqdnE2VXI2Y0dEaDZEUmFDQ0tvdnBIUmhBRUNQWVg2dmVLL1JOTHZkK3ErNTA4N25lOFZxQ2MzYTlVM3k4S0FnUlJoQ0FBZ2lDZS9WNFVJQWdDSkZHeXo4Y1Q3V1ZGVVlRQXdiN2ZjZi9PN1pJa1FYQzhKaUtpYzRzOXdGRmdVK3pCaHlMYmd4dWJMRU94eVpBVkdiSXNRNVlWMkdRYlpKc05zcXpZdHluMk1qWkhnQ1E3QWhqWjhkb2YyWDlXR1ZhckZWYUxwZllER3FoSDkwUzgrK2FyRUVVUnUvZnVROTZaL0hxZFIrdVlreFVVRkZndGF6UndkdDVXZ01HQWllUEhZc1dxTmRpMGVTc21YM1p4amVmOWZza3ZBSUNySmwrRzBOQVFyK1YrV2JvTU8zZnY5YnBmY2J3ZlpGbkJNeSs4WE9NMWswWU1VMVB1Zjc1b01TdysvRDhFQndlamY3L2VidHVjeDJtMURDMTh4ZCtVQjZJbzRJblpEMEVVUmF4WnR4SGJkK3lxOTdsdXVkRys4dnJ3b1lNeGZPamdhdnVkODdDdW1ud3BsaTc3QTh2L1dJMXBWMTFSWTg5YmNrb3FkdS9kajhEQUFFeTd5bnN5alpLU1VzeDlxK1pGQUhNY1dRdlhyTnVJL1FjUDExajJxY2NlaGNHZ3gvNERoN0J0eDk4MWxuVWE1MkdGZEl2RlVxK2V4YWFtdUR5OWF3M1U0RXlTSUlvQ1JGR0NKSW9RSkJHaUlFSVNSWWlTYUEveUpCR2lKRUVTN1BzbFVZUWcycjg2OXhNUmtaMXNrMkcxV2RXdk5wc01tK09yeFdxQmJMWEJKc3V3V2Eyd09ZSU0xMTRxYWpuT2g1VHZ2ZldhV3pyNTFXdldZLzdDUmJoNnltU3YyUWNQSFU3R0MzUG13bENIT2ZSVHI3b2NxOWV0eDNjLy9venhZNU1RNHVVQjlhYk5XN0I3NzM1RVJrWmcybFdYMTNqTzlNd3Nuek5nMTFZdTNpVXB5WnIxRzJFMG10ejJXeXdXeUxMc05oY3NPaXF5V2hCV1VWRUpBSFZlYi9aOHhpRE1DMmNsblRCdU5KSkdEWGZiZDgrc1IxRmNVb0t2RjM3c3RYSDYvRXV2NGZDUkZKOHJha1RidHJoZy9CaXNYcnNCUHk5ZDVqVlRvTVZpd1hzZjJWY3B2M0hHTmRYRzY3b3lXeXcrVjlKVHAzTnJYV0RRbVlBakxUMERLOWVzZDl1bktBck1aak0wR2dtU2RQWnQ1V2xTYVVWRkpTdHBNNUJsR1RJQVZFbWMwaERPM2paUmRBWnhFaVJKaENScElHa2thQ1dOUGJDVEpFZ2FqVDJJMDJpZ3FjTjhTaUtpNW1SekRJZXpXYTJ3V20yd1dpMndXcTJ3V1cyd3lqYklqcTgycTgxanhyaHppVDFkdU9EMlduQ091QkFFd0RIaXduWGYyZTJDZlpTRjJ6N0hkbEdFQ1BkUklLNWYzVVo4ZVBxcVZOOE80ZXp3U1l2Ri9qdHZUbFVUVEpTV2xRTUFvcU9qYWsxVVp2QXhGVDBBdEk5cGh5bVRMOGVQUHkvRmdvVmY0YUYvM2xPdFRHNXVIajc0K0RNQXdJUDMzMTFyRytuZU8yOVRGMi8ycEM0cDZyVXVtUmEvbVA5K3RmM3ZmN3dBcTlhc3czZUxQblhiZnVoSXN0djNPYWRPQXdEYXRtMVQ0L1hvTEFaaHRhaWFUdDVtczZHMHJCUmhZYUhWVmhKMzVmeGpVcGVLZXN1Tk0vRFgxdTFZL1AxUEdEVmlHR0k3ZHFoVzV2TkZpM0V5UFFOOWV2ZXN0VnM3b20yYld0UFUxeVZGdmZPUDBwV1hYNElyTDcvRWJWOWhVUkZ1dSt1Zm1ISE5ORnczM2YwSjB1cDFHOTIrenpsMUd0MjZ0ZXlhRVgzNjlJWldxMVdISThxS292YUFPY2VzMjErZmZVcW11T3hYeXlyZTl3c1EzTXZDdy9Hd0R4dXdEMGxSb0NpeS9hc3NRMUhzKzJ5eVRYM3RYc1plVG5ac2wyMDJ4eENYcGh1VzRodzZVaC9PWGptTkpObUROSzBHV2trRGpWWUxqVVp5RE4rd3Z6NFhlMHFKeUQ4NGg3ZFZDNjRzRmxoc2p1REthbFhMTkNkbmNPTjhpQ1dJZ2pveXdUbEt3ZjY1NUJpSzdoeko0Tml1amxSd0REc1hKVWtkanU2UG5KOHBGb3NGNWxybUdqVzE5SXhNQUVESDlqRmV5emp2MGRmMXdKeXVtejRWZjIzZGpyVWJOcUY3dHdSMStCOEFGSmVVNE5rWFgwVjVSUVd1bVhZVkJyak1MZk5HcTlYVytEblprQlQxZS9idXg1eTViK0doV1hkajlLZ1JQaDkzNkVneU5Cb0pjYkcrcGZzbkJtRjFscG1WRFZsVzBMRjkreHJMbWMzMkNsQ1hpaG9XRm9yYmJyb0I3Mys4QUhOZWV4T3Z2ZlNjVzAvWDB0OVhZT215UHhBZUhvWkhIcml2MW5sVmdpRFVXdmtha3FMK3FlZGVRbmw1T2Q2YU84Zm5ZMDZkemtWaFVSRVN1blN1MDdXYW1taC8zTmZTdDlHb1pKczlnSE4reU1ueTJYa0hOc2ZjQWxsMkRLbVJGY2l5ZmU2QnpXWlRYemZtZkFOWlVTQTdHajYrRUVYUkhwZzVBemFOMXZIQm8xRS9nR3FiNUV4RXJZdkZNWGZJYkxiQWFySEFaRGFydlNoV2l3VldtNjFaaHZ5SmtnaU5vK2RmSTJtcWp3alFTT3BJQU1ueHQ2d3VHWmFwZVNtS2d1U1Vvd0NBcmpXMFQwd21leEJtTU5RdENETVk5SGp5WHc5ajlwUFA0dU1GbnlNNE9CaGpSNDlFUVVFaG5wOHpGOWs1cHpBbWFTUnV1dUhhK3Y4UWphUzRwQVFtazhrdEk3Y3NLL2hvL2tMMSt6WnR3bkh4aFJkZzFyMTNvR3VYemlndnI4RDJuYnRndGRxdzRQTkZ1UDJXR3hIUnRpMW0zWHNIZXZWc21RUWovb0JCV0IwZFRrNEJBQ1FrZEtteG5NbGtnaWdLME9ucTlrVC9rb3NtNHVEaFpHell0Qmt2dnZvR25ubGlOb0tDQXZIYjhwV1l2M0FSZERvZG5ubmkveERsc3ZoelM4blBMMEI0V0pqYnRoMDdkNk93c0VqOWZ0TEVDWmg2NWVWcVVMcDIvU1lBd09xMUd6QndRRC8wN040TmwxMHlDU1VscGMxMzQrY0orenl2eG5zNjZock15WTRKNUs3RGRTdzJxOXV3SFp0eitJN041bkh0T0YrdVp6YWJZUWFBU3UvbFJFbUVUcXV6QjJZYURYUTZIYlE2ZTVDbWNYeFBST2MrMlNiRGJMRUhWUmFMQldhTEJSYXpHUmF6L1h0TEV3MVhreVFKV28zR1BuUmFJemw2NU8yQmxXdWdKV29rYURoSHRsVTZrbklVQllWRlNFem9XdU0wai9LS0NnQ28wNXd3cC9pNFRwajk4Q3k4K3NiYmVQMnRkNUY2N0RnMmJkNksvSUlDakJveERBLy84NTRXVDFvR0FJVkZ4UUJRTGVuYUdrZjdEUUE2ZG1pUDY2WlB4Y1VYWGdBQWVPZURUMUJSVVluQmd3Ymc5eFdyY1BoSUNoNmYvWkM2bnp4akVGWkhmMjIxcDVRZjJMOXZqZVhLS3lxZzE5ZHZsZkpaOS93RCtRVUZPSER3TUI1LytubjA3dFVEZjZ4YWk0Q0FBRHoxMkNOSVRHalpvWHhPUlVYRjZCVGIwVzNiOGJRMG5IUjA2UU5Bdjc2OWtUVFNQcWN1SXpNTHYveTJESjFpTzZLeXNoSlBQdk5mM0RKekJxWmRkVVd6M2pmVmoyc215ZnBRSjZuYmJHZUhDVm1zOXRURVZndHNGaXVzTnBzNkNkaFhzazJHMFdhRTBXajBXa2FTSkh0d3B0VkFxOU5CcDlXZURkeDBXajZoSm1vbU5wc05Kck1aWnBNSkpwUEovdG9SYURYVzBFQzFCMHFTb05GcW9KRWN3WlZXQzYya2dhUzE5N0JydEZwSWZqcU1qeHJYTDB1WEF3REdqaDVaWTduS1N2c1R3YnBNTlhFMVl0Z1FQUExBdlhqOXJmZnc4OUpsQUlDaGd3ZmlzVWNmaENpMmZBQUdBQ2RQWmdBQWZ2bHRPUjU1NEQ0QTlvUjFWZWVFQWZhcE41OHVYSVRWYXpkZzRvU3hlR2pXUFZpN2ZoUGUrK2hUUFBMWVUzamtnZnM4SnFVak93WmhkWEF5UFFONzl4MUFTSEJ3cldOMkt5c3JFUkxzUGIxb1RmUjZQWjc5OTcvdytGUFA0M2phU1dSa1prRVVSVHo3NzMrZE05MjZ1Ymw1cURRYXNYdnZmbVJrWnFsUGpqek5DUU9BbE5SamVIbnVXMUFVNFBIL2V4Q2hJU0Y0NWZWNVdQamxOemg4SkFVUC8vTmVCQVl5V1Vkckpva2lwRHIwU3RtSEYxa2RjempzY3pyc1Q4TWRBWnR6VG9jUEFkc3Bhd2xTamZuSXNoVWhTeTVGcVdLcTlSZ2lhbDRoZ2g0ZHhSREVTdUZJMEVRZ1NxamVJNkhSYU5TSEp6ckhrR1N0VHFjR1Y2NUpCb2g4c1dYYlRtelp0Z09CZ1FHNGFPS0VHc3NXT1hxSjZ0TmVLUyt2d0IrcjErS25YMzkzMjc1ejF4NjhNT2MxVEwzeWN2VHYxN2ZGZzdHVTFHTVFSUkhyTjI1R2ZGd25qMldzVmlzMmI5bU9iNzc3RVRtblRtUDBxT0c0Lys1L0FBQW1UaGlMMk5nT2VQSGxOL0RTcS8vRHpPdXY4ZGd1SkFaaFByTmFiWGo3dlk4QkFGZGNkbEdORXlMTHl5dGd0ZHJxSFZRY1BwS0M3NWI4Z3VOcEo5VnRzaXhqenR3M2NlWGxsMkRTeEFsbzJ5YThYdWR1TENtcHh3RFluMnErUFBjdDlXbEpWZGs1cC9EVHI3OWo5ZHIxTUJnTWVPYkoyV3J2MlgrZi9UYyttcjhRSzllc3crd24vNE5ubnB5TjlqSHRtdTFub0hPYmM1MFZYL3FUejg0SnNRZHRGb3NGVm9zVmxSWVQvaWcraEQ4cmowTTVOeDR5RXBFWHBZb0pSMndtSExHZHdWcnpNVXdLNzRVcDBZTVJvTmZYbW9pQXFENlNVMUx4OXZzZkFRRHV1UFdtR2hPdU9jc0RRSFJVbEUvbnQxcHQySC93RU5adCtCTmJ0bTJIMld5QkpFbTQ0cktMTVhYeVpmaGo5VnI4dkhRNWR1L2RqOTE3OXlNOFBBeGpSbzNBNEVFRDBMdFhqMnB6OWExV0d5elcydGZ4c2xyT0R0MnRyR0dVaUN1ZFZvdnNuRlBJek1yRzVaZE1ndFZtdytlTEZuc2Nucm5rbDkveDFlTHZFUlFVaVB2dXZoMlhUSnJvTnBTeWUySUNYbjNwV1R6MzRxczRrbndVVnFzVkdqNGdxWWEvRVIvSXNveTMzLzhJcWNkUG9FUDdHRXlmZW1XTjVaMlRPNk9qSW4yK1JtN2VHZnkxZFR0V3I5MkFqTXdzQUVDbjJJNjQ3YVliRUJBWWdQa0x2c0R4dEpQNGF2RVArUHJiSDlHM1R5OGtqUnlPL24xN2U4eWlhRFNhM0RMN2VlTWMvbUd4V0gycXFLSWdRSy9YNDYrdE95QUlBcDUvK25HODhzWThQUGZTcTlYS2xwV1Y0NG1uWDBCeFNRa0dEeHFBKys2OERkSFJaLzl3YVRRU1p0MTdCOXEyRGNlU1gzNURibTRlZ3pDcUY3V0I1dkxjNDJURkdieDNkQTF5akVXT2xiR0p5Ri9JVUxDeTZCQ1N6Ym00cit0RjZLejEvZk9VeUJlYk5tL0Z1eDkrQXFQUmhJa1R4bUxTeFBFQTdFa29GRVd1Tmt4OXpicU5TRWs5aHFEQVFDUjA5WjY4NDNSdUh2WWZQSVE5ZS9majc5MTczZGJQdXZLS0MzSFY1WmVvYmFHYmI1eUJ5eTZlaEdWL3JNYktOZXRRVkZTTTM1YXZ4Ry9MVjBJVVJYVHRISS9PbmVQUU9UNE9sMTQwRWIvOHRnSmZmdjJ0enorakxDdTQvdVk3ZlNwNzcxMjNJeTB0SFFBd2JNZ2dEQnpRSHdhOUhrdVgvUUZGVWZER3ZQY3hhR0EvdEk5cGh6RkpJNkRUYVRGaDdHZ0VCd2VyVXdqc1N6allzNU1hREhyTWZ2aWZrQ1FSSjlMUzBiVkxQSWYrVnlFWVRjWnpmdVhBcWlsTW82T2ltKzNheGNVbGVQdjlqN0Z6MXg0RUJRYml4ZWVmUXRmTzhRRGdNYkl2S1NuRmN5KzlpbVBIMDNEclRkZmo2aW1lMDc2YnpXWWtwNlJpMzRGRDJQbjNicmRlcis3ZEVqRmw4cVZJR2psY25ZTWp5d3EyN2ZnYnY2OVlpZjBIRHJtZEt6dzhESWtKWGRBNUxnN0RodzVHais2Sm1IN0RiVTJ5NWtaWVdDaGVmL2tGM1AvUXY5QWxQZzV6WDM0ZXFjZU80L1czM2tQT3FkTm9IOU1PNDhjbW9VZTNSRVJFdEVWMnppa0VHQXpvMDd1bityTW9DaURMTnZXSmpzVnNRYzdwWEFRSEJTRW9NTUF0VUdzS3VYbTVqdmxCMmdiUGM2SnprMUcyNFBGOVgrTzBxYVNsYjRXSUdxaWRQaFJ2RExnSkdvRU51TmFtSmRwM0o5TFM4ZlYzUDJEN2psMEFnRWtYak1lc2UrOVVod0dheldiTXVQbE9oSVhhbHlMUzYzVW9MUzFEYnQ0WkFNQXRNMmQ0ZlJqLzVqc2ZZUDNHemVyM2dpQ2diNTllR0Q4bUNXTkdqNnd4QzdYRllzR3VQZnV3ZGR0TzdQaDdOMHJMeXRSOXp2bFdXN2J0d05vTm03eWVveUV1bWpnQnIvM3ZIZWoxT2l6OCtGMjE1L2xvNm5GOHYrUVg3TnF6RHhaTDdiMXdua1MwYllzRkg3M2RtTGZya2IrMTc5Z1Q1b1haYk1HcXRldnh6WGMvb3JTMERHR2hvWGo2eWY5VEF6QUErR3J4RC9oOXhTcUVoNFhDWURCQUZBVmtaWitDMld4R1cwZjZUazh5TXJQdzhMK2VjZ3VTd3NQRE1EWnBKQ2FNSDRQRXJ0VXpMNHFpZ0ZFamhtTFVpS0hJemptRkxkdDJZT3UyblVoSlBZYWlvbUxzL0hzUDl1NDdpQW5qUmdNQVJnd2IzQ1NacElLRGdyQm0zUVpZTEJhTUdqa01BSkNZMEJWdnYvRUtmdmx0R2RhdTM0VEYzLzlVNy9QLzg5NDdjZEdGTlkvSkpxck50K2xiR0lBUnRSS25UU1g0TG1NYmJveExhdWxiSVQ5MzVrdytubmptZVJpTkpnUUZCdUxPZjl5TWllUEh1cFhSNlhTSTZ4U0xyT3djRkJhZHpmWWNHUm1CcTY2NEZGTW1YK2IxL05PdXVnTGJkKzVDLzc1OU1HVFFBQXdkTXNqbjZTTmFyUllqaGczQmlHRkRJTXNLVHFabjRFaHlDbzRlTzQ1LzNESVRBREJxeERDTUdqR3NIais1YjBZT0g0cllqaDNjaHY1MlMreUtmei8yQ0NxTlJpUW5IMFhlbVh5Y3ljL0hxZE81eUM4b1JHbHBHU29xS21BeW0yRzFXaUhiWlB2aTNSQWdTaUlrU2NMNHNheTduckFuekl0UEZueUIzNWF2QkFBTUdUUUFEOTUvTjhMRDNkT3hiOXE4QmU5K09COW04OWxzYmhxTkJnUDY5Y0dkdDkrTURqVXMrUGZLNi9PUWxaM2pxS1FEMGJ0bmozcEY3S1ZsWlRpU2ZCU0hqNlFnSmlhNldkS0JabVpsNDdHbm5zUDg5K2Q1blBlV25wR0pqTXpNQUdiRkFBQWdBRWxFUVZSc25NblBSMTdlR1p6T3kwTlJVUW5LeTh0aE5KcGdOcHZ0Q3hETDlyZWU0RmlVVXF2VjRLMjVjeEFXRnRxazkrOXZUMHFvYmxMS1R1SFpnOS83TUJpWGlQeUZBT0M1UHRlZ1IzRE5hM1NTZjJtSjl0MzJIYnVRa25vTTA2NjZvdFk1WUlDOWgwb1FCSi9uTk1teTdMZnRpcFBwR1lpTWlQRHA5M0l1OHJmMkhZTXdMeXdXQ3o1ZThBWEdKSTMwYWZWeVdWWmd0VnFnMVdwOVd1ZkJueXNwQUJ3OG5Jdyt2WHEwOUczVWk3OVZVcXFiZWFrcnNDWC9hRXZmQmhFMXN2RlJ2WEJmMTBrdGZSdlVpRnB5dWdtMVB2N1d2dU53UkMrMFdpMW0zWE9IeitYdEN6UDdubjc3WEg5ajFNWmZBekJxL2JJckMxdjZGb2lvQ1dTeGJoTlJLK0xma1FBUlVSVjVuQXRHMUNwbFZ4YTA5QzBRRVRVYUJtRkUxS3BVMk13dGZRdEUxQVJZdDRtb05XRVFSa1JFUkVSRTFJd1loQkVSRVJFUkVUVWpCbUZFUkVSRVJFVE5pRUVZRVJFUkVUVzdxa3Y2T05kY0phcXJxdThkWDVhTGFtbCtFWVN4a2xKajhjZEtTa1JFMUpvSmdnQkJFR0MyTVBrSzFZL1pZbGJmUi83Q0w0SXdKMVpTYWloL3JLUkVSRVN0blNBSXNGZ3NMWDBiNUtjc0ZvdmZ0ZTM4S2dnRFdFbXBZZnl4a2hJUkViVld6Z2VqZ2lDZ3NySVNpcUswOUMyUm4xRVVCWldWbFc3dkpYL2dOMEVZS3lrMWxMOVdVaUlpb3RaS0VBU0lvZ2hSRktFb0NrcExTMXY2bHNqUGxKU1VRRkVVOVgza0wrMDd2d3JDV0VtcElmeTFraElSRWJWR3pzOWhaeHRQa2lTVWxaZkJaRGExOEoyUnZ6Q2J6U2l2S0lja1NXNXRPMzlvNC9sRkVPYXRrbkpZSXZuS255c3BFUkZSYStVY21lSnMzMG1TaEtLaUlvNTRvbG9waW9MQ29rTDFmZU5zMy9sTDI4NHZnakRBZXlVbHFvMi9WMUlpSXFMV3pIVzBrMGFqZ2FJb3lNN0pSbEV4MjNua1dYRnhNYkp6c3FFb0NqUWFqVitPY3RLMDlBM1VSZFZLYXJGWWtKV2RoYUNnSUlTSGhiZjA3ZEU1cUxpNEdHWGxaWkFrQ1ZxdDFpOHJLUkVSVVd2bC9EeDJQbVIzM1Y1ZVhvN0t5a3JvOVhyb2REb1k5QVpvTkg3VmRLVkdZclZhWVRRWllURmJZRFFaSWNzeU5CcU4rczhmSDdMN3pUdVpsWlI4MFJvcktSRVJVV3ZtMnNaejNTYUtJbXcyR3lvcksxRmVYZzVGVWRSL2RQNXdUYWptakFOME9wMDZ3c2xmMjNaK0ZhbXdrbEpOV21zbEpTSWlhdTJjbjkzTzE2NmpueVJKZ2l6TDFkcDJiT2UxYnE1dE5VL3ZDZWRYNTNaL2E5djVWUkFHc0pKU2RhMjlraEsxdEVCSkIwbXdqMEFvdFZZMitmVTBnZ1NyWXF2SGNTS3NpdHdFZDBSRXpjSDVPYTBvQ2dSQmdDekw2dmZPOWgzQWR0MzVwbXFDUHRkMm5qOHZPK1IzUVJqQVNrcWV0ZFpLU3EzSHVPaGV1Sy9ieFFDQWQxTldZSE5lc2svSFBkcHpNb1pGSkFBQTd0ajZBU3BzNWlhN1IwK2U3WGN0dW9lMEJ3Qk0yL1I2azE1TEswajRkT1I5U0MvUHc4NkM0MWlaczlmbm4zZHl4eUc0dXRNSUhDek93Sll6S2RpWWU3aEo3N1dxVG9FUmVHdkliUUNBMU5KVGVIelBWMDEyclk0QmJmRkVuNm5ZVjNnU2EwOGZ3TEd5MDAxMkxhTG01UHBaN3RyZTR3UDI4NU9uQisxVjIzVCsycmJ6eXlBTVlDVWxkNjI1a2xMcm9SRkVHRVN0NDdWVVMrbXo5S0pHUFU1QTQ3eVA3K3QyTVNxdEpueVp0Z20yUnU0OXVqaG1BSVpGSkdEdTRWOWhscTExT25adzI2NEkwUmpRSjZ3VDRvS2k4SHZXTHArUFRZcnNqaENOQVNNanVpR25zZ2diMGJ4Qm1BQUJvdVAvUnhLYU52bnc5RTRqRUJ2UUZyRUJiZkZuM3BGYXkwc3U3NzM2cXJDWndFOVVhZzVWUDlNQjhBSDdlYzVUVzg3ZjIzVitHNFFCcktSVVhXdXNwRVNOYldibk1iZzRwajhBb0U5NEo4dzl0QlM1cHVJR24xY0FjR3ZYQ1pqU2NTZ0E0RDk5cCtQRkEwdGdsSDFmMDNGTVZBLzE5WnBUKzJIeGNWaGloRDRFaVk3ZU9nRFltSHZJNTJ2Nm0yaDlLTVpGOXdJQTdDNU13K0dTckZxUEdSUFZFdy8zdUx4QjE3MW4reWVOOGo0aDhsWFZ6M0xuQ0NnNlA3VzIvM3UvRHNLY1dFbkpGZi92aVdxMnZ5Z0RGOFgwUjVnMkVJbkJNZmpmNEZ2d2RzcHliTTlQcmZjNUF5VWQvcS9YbFJqY3BvdTY3YlN4dUU1enRBSWxIWVpISkFJQVpDaFlrYlBINTJPVElydXJmWVRwRldlUVZwN244N0grNXFZdTQ5U2V0dVNTYkF4dDI5Vmp1VVBGbVkwNmROVlVoMkNhcUNudzg1MWFrMVlSaEZYRlNrcEU1TjIrb3BONFpOZm5lTHpYRlBRSTdZQWdqUjVQOUo2Szc5TC93dUtUZjlYNWZIR0JrWGlpejFTME45alhhN1FxTWo0N3ZnN0xzbmZYNlR6am9udEJKOW8vbG5ibUg4TnBvKys5TGhlMjY2dStYbjFxZjUydTYwOTZoWGJFMktpZTZ2Zlh4eWQ1TFR0Nzk1ZnFYTEhVMGxOWWNIeWR1aTgrS0VyOW5XM0lQZVIxVHRuRWRuM1JPU2dLQUdDeU1RZ2pJbW9zclRJSUl5SnFLUnBCUkxERzRIRmZvS1IzZWExRHVEYXdXaG1iSXFQVWF2UjZmbEVRY1dHN3ZsaDMraURrQnN6UUtUU1g0K2w5aTNGMzRpUmNGTk1mQW9BWmNVbm9GQmlKZWNuTGZKN0xOYkZkSDl5ZE9BbDZ4M3lqZkZNcDVoNVppdVNTN0ZxUDFRZ1NOQzV6cHlZNWhrZ0N3S3BUKzczT1lUTExWcmVmdlZ0SWU4UTdBZ1VGOW9DalkwQmJuKzdmSkZ0d3hsVHFVOW1tcEJNMXRmN09KVUhFWFlrWEFyRDNGQm85OUhJRlNIcVBzd2F6S2d1UWxWV2dmajhwcHA4YWhQMlpsNHlkQmNjOFhuTmdtODdvSEJRRkJld0pJeUpxVEF6Q2lJZ2FVZSt3VG5pKzM3VzFscnM3Y1JMdVRweFViWHRhZVI0ZTJmVzUxK1B1U1p5RTBWRTljR0ZNUC96dnlHOE5DaUNzaW96M2o2NUVUbVVSYnU0eURnS0FLSDJvbWx5aU5sSDZVTnlSTUZFTndQWVVwdUYvUjM3M09ZMzlRejB1d3hpWFhoMVhUL1daNXZXNDF3Ny9paTFuVXRUdkwyNS9ObmdUQU13WmNJTlAxd2VBQThVWmVHYmZ0ejZYOTFWY1VDUkNOSVlhQTJxbmhPQjJlS2J2ZEx5ZHZCeTdDazk0TFhkOWZCSzZCRVVEQUw1SjI0d2ZNcmE2N1I4ZWtZZ25lMDhGQUJ3dHphbHhTS1pya0pwdkt2RmFMa0RTQVFBcXJFektRVVRVbUpvMmZSTVJFVFdxQVczaUFkaUhwYjAxK0RhTWl1elc0SFArbExrZDc2WXNSMFpGUHY1NzRFZWZFMm5rbVVydzNQNGZVR1kxNHF1MFAvSDhnUithWlIweFY4RWFnOWRBemhkV3VlN3JrZmxDSzBpWUdOT3Yxbkl4aGpBODAzYzZ3clNCK0hlZmFaam9NcXpTVmMvUURyaTYwd2dBd01ueVBQeVV1ZDF0ZjdnMkVMTzZYUUlBS0xlYThQcmhwVFZtdmV3ZEZndkFIb2huVmhSNExSZXVDd0lBbFBrUVRCSVJrZS9ZRTBaRTFJaXlLZ3ZjNXQ2NDZoWVNnN0ZSOXF4MjN1YmhGRnNxYWp6L2szdSt4cjNkTGthZnNGZ0VhZlI0ck5jVXJNalpnd1hIMXZtY1NkQ1R0YWNQWW1QdTRUb3ZkbnkwTkFkM2JmdW9UaGtRUFVrcHpVR0p4WHNBMXprb0NwSDZrR3JiSjNjY3JBNWJ6REVXWVYvaHlWcXYxVEd3TGZxR2RRS0Fhb3RDNjBTTnp6MkJnSDFZb0xkaGhKZTJINEJmTW5kNFBiYXRMaGpQOXJzT1lZNWhxYUlncW5QaVhMWFJCV0YycjZzZ1FvQlZzV0ZlOHJKcUFkYURQUzVIcURZQUFQQk95Z3JrMXRDN0ZSY1lpVzZPVEpLSFN6Szl2bThrUVVTRUxoZ0FnekFpb3NiR0lJeUlxQkhsbTBxeE5PdHZqL3NtdHV1akJtRzdDOU93b1I1cDFBdk41ZmpQdm05eFU1ZHhtQm83REFLQVM5c1BSTS9Ram5qdDBDL0lNUlpWTzJad215NTR1R2Y5MDVPN3ptWDdZdFNzZXAvbjQ5UTFYdGUwK2lydFQrd3I4aDVBemVwMkNTWlY2Vmt5U0ZwYzBXR3crdjM4MURVMUR1ZHptaFRUVHczQ0xMSjdNUFBxd0pscUlncGZwRmVjd1VOL0wvUzRMOFlRam9GdE9tTlBZVnExZldIYVFMelEvenJFR01JQTJPZXlmWEIwSlZhZDJ1ZFdUaWRxOEZTZnE5Vmc2Sys4RkJna0hYcUZkbFRMREdnVGowRnRPZ01BOWhXbG84UlM0YmIvV05scE5WQVVJZUQrYmhlclllYmFVd2U4L213WHRPdWpCb1duUEx5dmlJaW8vaGlFRVJINUdSa0t2aml4QVVkS3N2Qmc5OHNRcE5HamMxQVVYaDk4Qzk1TldlRTJYd29BdEtLRUVFMUFvMXk3SWVmUmliNHZVTzJMS3pvTVZwT2dIQzNOOFNrQUF3RFJaU1MrVmFuYll0SjFOUzEyV0xVZ3JJMHVDTS8zdTA2ZGx5VkR3WHNwSzdEMjlNRnF4M2NNYUl0T2dSSHE5K09pZTZscmhIblNQendPL2NQajNMWTk5UGRDcEZlY2dTU0llS1RuRmVnUjJnR0FmVmpqcHJ3amlER0U0L1ZCTjZQQVhJWlNTeVdNc2dXaDJnQWtCc2VvNTloVmNMenVQendSRVhuRklJeUl5RTl0ejAvRjdOMWY0S2srVnlNMk1BS0JrZzZQOWJvS3YyVHR4QmZITjZnWkJMTXFDN0VrWTNzdFozTTNJakxSWTRiQnVwN0gxY255TS9VK3RxcHdiU0NtTytaSUFjQTNKemY3Zkt6a3NveUp0VXBQV0hKSk5rcHFHUktxRjdWcUlGUDErS3I2aDhlalYyaEhkVUhsS0gwb251OS9uWnJPWDRhQ2VjbkxzREgzc01malQ1VG40dlhEUzNGTGwzSElONWRoUUhnOHJJb05aVllUQUhzaUV1ZHd4bktyU1IxYUtBbUNXOEFjWXdqRG96MG5xOE1RalRhTE9xenh0TEVJR2xGMEMvYmNmaWVsMmRqZzVmNklpS2grR0lRUkVmbXhVOFppUEw3bks3ZUZrcWQwSElxRTRIWjRidi8zc0NreU1pdnk4V1hhUnAvT0Z5VHBjVSszaTlRQWJQV3AvZWdTSEkyRTRIWUFnSFduRDJCY2RHK3NQclVmdVNiZjEvRnFiRGQzR2FkbTd0dGRtSWJkSG9iOGVTTzVwTVczVk9rSit6QjFWYTNIajQ3c29RWmhoMG95UFphUm9haHp5NjZQSDQxbjkzK0grS0FvUE5QbmFrUTQ1cmFaWlN2ZVBQSTd0dVlmcmZGNk93cU9ZVjlST2g3cWNSa0ErMkxiTHh6NEFZRDkvMnRSMGdNQWdIZFNsbU9iWThIdGhPQjJlSDNRelFDQVVaSGRNVDF1QkxTQ3ZTZlNLRnZ3OHFHZmNjS1JQVkVCY0xnNEM5MURPMEFuU3BBRUNWYkZobHhqTWY3S1M4WVBHZHRxVFBKQlJFUjF4eUNNaU9nY0VLWU5SRHRER0tJTllVZ3ZQNFAwQ3Q5N2pTcHNacngwWUFsdTZ6b0JWM1ljQXNDZUxyNnVEZWVCNGZHWTFmMVNST3BEb0FCWWxMWVJTeksyNDlXQk05VXkvK3A5RmVJQ0kzRk4zRWpzTFRxSlZUbDdzUzAvdFZrYjZhS2pKOHVlUkVUQi9HTnI2blM4NURJc3NyYWVMRStHUmlTb3IzZm1lMTVmSzYwc0R3WkppdzRCYmRBL1BBN1h4bzNDMU5oaENIUUVqc1dXQ3N3NStCTlNTbk44dW1aRDF1amFVNVNHc2RFOTBUR2dMZkpOcFpoejZDY2NMOHQxSy9POEk2Z2pJcUxtd1NDTWlLaUppUkRRUmhlRUtIMll1dTNDbUw0WUU5WFRFWGlGcW10dEFjQXJoMzZwVXhBRzJIdGVGaHhmaDR5S2ZIUUtqTUNQR2R0OFByWlRZQVJ1N1RJZVE5cDJCV0R2b1hrcmVWbTF1V1VBc08zTVVZVEVCS0NOTGdnRHcrTXhNRHdleFpZS3JEMTlBQ3R6OWpWTEFnZFpVZkJPeWdyOG1MRU5QVU03SUx1eUVBbkI3VEFxc2pzV3BXMnE5WGpYNFlnV0h4ZWxkdElJRW9ZNmZrOFZOaE1PRm1kNExLZEF3WktNYmZobjkwc0JBRGZHajFiM1pWWVc0TC83ZjJ5Mm5zUktxeGx2SEY2S0t6c094YWZIMXFLdFBoaUQyM1RCd2VKTU5iZ0xrSFI0WitnL0FOaUh1WDZjdXJwWjdvMkk2SHpGSUl5SXFCRmQwSzRQdWdhM1E0UXVCSkg2WUxUVmg2Q05McWhhMnZOK1lYRmV6b0JhNXlUVnBHcDJ2WnAwQ0dpRHFiSERjR0ZNUC9YK2pwYm00SzNrWmNpdUxQUjR6TmNuTjJQeHliOHdMQ0lSbDdRZmdJRnRPaU5NRzRocHNjTXhOWFk0OWhXZHhCODVlN0h0ekZGMVRscFR5YTRzUkhabElTNXRQeEIzSkZ3QWpTREJhTE5VVzhTNEtrazQyeE5XMTdUK0l5SVQxV1FnbS9PU2EwenB2ejczRUdiRUp5RktINnB1TzFDY2dWY08vWXh5eDV5dTVuS2lQQTl2cHl3SEFOemFjVHd1aXVrUHEyTERmVHZtNDR5cEZDSUVOUU5qaU9Qbkl5S2lwc01naklpb0VRMElqOGY0Nk40K2xiVW9OcHd4bFNMWFdPejRWNEpjVXpGT2xPZldmbkFEREc3VEJaTTdEc0hBTnAzVjBOQ3EyUER0eVMxWWtyR3QxdUJKaG9KdCtVZXhMZjhvWWd4aHVLekRJRXlLNllkQVNZOEI0ZkVZRUI2UFFuTTVWcDdhaTVVNSsxQmdMbXZTbjZmTWFvVEdFVmpkMkhrTXNpb0xQUGJpT1dsYzU0VFZjYkhtaTJQNnE2L1gxN0xFZ0UyUnNTaHRFeDdwY1FVQSsrL3RuZVFWRFE3QTJnZTB3WTN4WXdEWU0xODZqWTN1aFFSSFJzTTIraUNQeDRvUU1Ed2lFUUJ3cXJJSVoweWxEYm9YSWlLcUh3WmhSRVNONkVoSmxsc1FWbWt6cXowMk9ZNnZwNDFGeURXV05IbHc0cXA3U0h1TWl1eU9wS2p1aUhZWkZnbllFMXNzUEw2K3prTWdBWHRpa00rT3I4ZlhhWnR4UWJ2ZXVLTGpFTVFHdEVVYlhSQm14Q1hobWs0anNTMC9GYjluNzhLaFlzOUpMQURnaWc2RE1NSVJISGppVElUaHlaOTVSOUEzckJNdWFUOEFBb0FIZTF5R25NcENwRGtTVDFTbGNlMEpxME1RMWlVb0d2M0Q0d0hZRjRhdTZlZHgycGg3R0ZjNUVxV0lFRENyKzhWNGR2LzNQbC9Ua3hoREdLNk5HMWx0KytqSUhyVWUyenNzVnMybXVDMC9WZTBCRlYyR2FBb1F2QzVZM2RTOW0wUkU1d3NHWVVSRWpXaEh3WEZZVWxhb1FWZFJBNFlXT3YyYXRSTi9PWHAyakhWTTBCQ2hEOEVyQTI1RXBDTWpuNnZESlZuNDhzUkdOWDI2TjY4Yytsbk5yT2VOU2JaZ1JjNWVyTWpaaXhFUmlaZ2FPeHc5UXp0QUVrUWtSWFpIVW1SM3BKWG40WVVEUDZEUVhGN3QrT0UxQkdDKytQVFlXblFQYlk4dVFkRXdpRm84MldjcVp1LzZFcVZXWTdXeWt1aTZUcGp2UVpoclN2emZ2Q3pJN2NrbnFXc3daK0FORUNHZ2YzZzhwblFjaWwreWR2cDhmRlg1cGxJMUc2UkdsRERCRWZUdkxUcUpQR01KQUNCVUcrRHhkem9xc3J2NmVucW5FVzQvazlQb3FCNFlIZVU1b0h0OHoxYytKeE1oSWlMdkdJUVJFVFdpZkZNcDFwdyswS2puUE9oRGo0czMrYVpTYk1vN2pHbXh3d0hZTXdydUxEaUdQN0wzWUUvUlNaL09jWG1IUVRDSVd0aWdZT0h4OWJXVzM1YWZpbTM1cWVnWjJnSFh4U1ZoVUp2T0FPd0pQendGWUkzQm90Z3c5OUN2ZUdQd0xRaVFkSWpXaCtHUm5wUHgzd00vVk91NzBicjFoUG1XbUtOcmNEU1NISUZKaGMyRXRhZDgvejlPTHMzR2l1dzl1THpESUFEQVRWM0dZbC9SU1RWRmZGMmxWK1RqdmFOL0FMQ25xSGNHWWN1emQ3dWxxSzhhaEdrRkNXT2plOWJybWtSRTFMZ1loQkVSTlpFQVNhY0dQMDF0Vy81UkhDczc3WEhmVjJsL29wMGhIQ2tsMlZpWGV4QWxsa3FmejZzVE5aamVhU1FFQUtlTVJUNEZZVTVIU3JMeHdvRWYwQzJrUGE2UFQ4TFBHVHU4bG4zcDRCSWNLUEtjYVJBQTdrNmNoQXZhOWFueGVqbkdJc3cvdGdZUGRMZXZweldvVFdkY0Y1ZUViOVAvY2l2bk9vL0sxK0dJdDNXZG9BN1EreTFyVjUxN0pMOU0yNGhoRVFtSTBvZENJMGg0c3M4MFBMWjdVYVAwbFBwcWZIUnZkUUhuTFdlT0lyWHNiSStXVHRSZ1Jsd1NBQ0N0UEErYjhqd3Z6cHhuS21uNkd5VWlPZzh3Q0NNaWFpS0JrczdqM0oybWtHc3E5aHFFMlJRWmN3Ly9XcS96ZGdxTVVJT1A5UEs2enhrRDdCa1gvM3ZneHhyTG1HVmJqWUdOcit1UXJUMTlFRW1SUGRSMCs5ZkZqOEwrNG5TMytWczY4ZXhIbjltSElHeHNWRTgxbTJXWjFZaGZNcjBIazk0WWJSYThjZVEzdk5UL2VraUNpQ2g5S0o3dU94MVA3VjNjb0RYQTZ1THlqdmFlT0JrS1BqbTIycTFYTWtqU3EwRllaa1UrbG1Sc2I1WjdJaUk2WHpFSUl5SnFCbFpGcmpiL1NBRFU5Y0dzaXExYXVuTVJnaG93V0JSYnRVREVkWDlOTG1qWEI3MURZK3QxMzlHR3MwazhZZ0xDTWF2YkpmVTZEd0NrbHAzQ0h6bDc2MzI4cjk0L3VoTHZETDBkZ1pJZUlnU01qKzdsRm9ScFhYNW50UTFIRE5ZWWNFZkNSUFg3SlJuYlVXRXoxK3Ura2t1eThjM0p6YmlwODFnQTlpR0RzM3RkaVpjUC90VGtDUzk2aDhXaVMxQTBBR0JIZm1xVERRc2xJaUxmTUFnakltb0dQMlZzeDljbi8zVGJGcTBQeFVmRDd3WUFmSEZpSTVaV1NmYlFQYVE5WGgwNEV3RHdkdkp5L0psM3hHMS9yOUNPbURQZ2hscXYzVHMwRnBOaStqWGs5Z0VBY1lHUmlBdU1yUGZ4UVdmMHpSS0VGWmpMOE9teGRiZ3I4VUo4ZG13OVZwNXl2NmJPWlRpaXVaWWc3SjdFU1dvMndlektRaXh0UUVJTkFQZ3hZeHNTUTJJd01xSWJBR0JvMjY1NHVPZmxlT3ZJc2xvRE1jbVJXcjliU0F4ZTdEOERBQ0M2cE51L3NmTVlYTmx4Q0FEQUlPbmNqaFVoSUswOEQ1MkRvcXE5ejRpSXFQa3hDQ01pYXVYTXNyWE9jNWdBOTU0NlYvVTVsL00rbXN2YTB3ZXd0ekFOK1I2V0FkQkxaMyttbXU1cFVydCtHQk4xTnBIRko2bXJhMXljMlZkdkhWbUdsd2Zlb1BaTWpZM3FoUUJKaDljTy9Wcmo0dEdCR2owQWUrOWNuN0JPMWZiWEZDQWZLTTdBSTdzK1I2L1FqclZtd3lRaW9xYkhJSXlJcUpYNzVOZ2FmSEpzVFoyUHU2TERZTnpwR0lxbkFPcmNzTStQcjhlS1p1alJhaWhQQVJnQUdGd0NTNU9YSUN3dU1CSjNKcDRkaHJqdTlFR2ZzMG5XeGlSYjhPS0JKWGg1NEEzcW1tMUQyeWJnMlg3WDRLV0RQNkhTeTNESEFFZnZWbXJaS2F3N2ZSQ0FmWDdiclYzR0F3QldudHFIazQ2TWk1SDZVRXlMSGFZZW14Z2NBNE1qK096cklZQXp1QVNtWWJwQWoyVUErOXc4Qm5GRVJBM0hJSXlJaUtvSmt2UnVTVVhlU3Y0ZDl5VmVESU9reFIwSkU1Rldub2NqSmRrdGVJZjFGK0F5Vk05VFQxaUlKZ0JQOVoybTlnTG1tb3JyRmNUV3BNQmNodi9zK3c1ekJ0eUF0cnBnQUVDZnNFNTRiZUJNdkhiNFYyUlU1RmM3SnR3eExESzVKQnZMc25jRHNQOC9PWU93WFFYSDNWTFV1d1poRC9TNDFPZWhwUDNDNHRDdmY1ekhmVWJaZ2hzMnovUHhweVFpSW0vRTJvc1FFZEg1NXVHZVY2aHpvZllVcG1GajdtRXNQR0ZQVDY4UkpQeW43elhvRWRxaEpXK3gzZ0ljdy9vQXdGU2wxMGtqU0hpaTl4UzFoOHFxeUhqenlPOWVlNmNhNHJTeEdNL3UrODZ0eHk0Mk1BSnpCOTJFQzl2MWRTc2JKT2tSNFZod20wazFpSWo4SDN2Q2lJaElKVUxBdmQwdXdsQkhpdmNLbXhrZnBxNENBUHlSc3hkZGc5dmg0cGorQ0pCMGVLN2Z0WGczWlFVMjV5VzM1QzNYV2JCTEVGWnBPenUvVFlTQVIzdE9SdSt3czVra0Z4eGIyNlE5ZnBtVkJmajNucS94WFAvcjBONFFEc0ErRCsrZjNTK0ZYdEtxUFY3eHdWSHFNWVZlaGxuVzVLMGp5OXlHSEZabGtMVDRUOTlyQUFEN2lrNWk4Y20vUEphVGxhYk40a2hFZEw1Z0VFWkVSQURzdy9BZTdIRXBoclpOQUdCZlQrcTlsQlU0YlN4V3kzeDBkQlhDdFlFWUhwRUlnNmpGN0o1WG9tOVlIQmFkMkloeW02bmUxNTdaZVF5dXRBenh1cjl6VUpUWGZYWFJ6aERtbG16RXRZZnJ1dmhSR0JYWlRmMSs5YW45V0o2engrZHo2Nld6SDZsMUNWWnlUU1Y0Y3MvWGVLclBOSFFMYVEvQUhnaXR5dG1ubG5GTnhKSG1tUGRWRnlmS2MydmNIeVNkRFV4TExKV2M5MFZFMU1RWWhCRVJuZWNFQU9PaWUrUDJyaFBVSVlneUZMeWJzZ0ovblVseEt5dER3YXVIZnNHOTNTN0NSVEg5QVFDWHRoK0FVWkhkc1Bqa1pxdzVkYURHREgvZWRIY0VIMDB0S2JLSCtyckVVdWsySit5M3JGMFkxS1lMdW9lMHg5OEZ4L0hCMFpWMU9uZjNrTFBETStzNmZMSFlVb0duOWk3R3JPNlhvRk5nSk9ZYy9ObnQ5empXa2FYUkxGdVJWbGIzSUl5SWlNNHRETUtJaUJxSlR0UkFWSE1JdXFkQzE0aWlXMVkrQU5DNTdoYzg3SGRaVkZnclNqWHZGNnJ2cnkyVnZFSFNZa3hrVDB6dE5Bd2RBOXFxMjB1dFJyeVR2Qnc3Q281NVBFNkdndmVQcmtScTZXbmNuakFCQmxHTE1HMGc3a204Q05mSGo4YktuTDNZbEhmRVkzS0pwdExlRUk2WWdIQ2NOaFlqMTFoU2JXRnN3SjRLL3ZyNEpQWDdJMVY2ZThxc1JyeHc0QWZjMG1VOFBqMjIxdU82WFYyRG8yRlRGSlJaS2xGdU04RWkyeENzTWFCL2VMemJ1VFByOGJOYkZCdmVTbDZHQUVrSGs4di9YVUp3TzNRS2pBQUFwSmFlOG1saFoyY3dEVFR2MGdCRVJPUWJCbUZFUkkzazNhSC9RSlErMU9PK2FiSERNUzEydU5kamIra3lIcmM0c3R4NThtRDN5L0JnOTh1ODdyODdjUkx1VHB6a3R1MmZPeGNncTdMQWJWdWtQZ1I5d3pwaGFOc0VESXRJY0F2a0FHQjNZUnJlTy9vSDhrMmxYcS9sdFBMVVh1d3ZPb2s3RXkvRTREWmRBTmdiLzlmR2pjSzFjYU9RV1ZtQWZZVW5jYVFrQzZtbHAzRGFXT3cxZ0hqcDRCSWNLTXFvOGVlN29GMGZyL3NqOUNIcW5DWUZRS21sRWtiWkRLUE5BcHNpbzUwaERJRXVRKzdzOTcrdjJubktyYVlhZThBbWR4aFM0MzA0YlQ1VC8zbHlWWHZSYnVveVRuMjlxY3FDM1pVMk0xNDh1QVNEMjNSQkcxMFFraUs3STFnVGdDbXhRd0hZVThybm1VcnFmUzlFNXhLRmN4TFBhNElnMUY3SWo3VEtJSXlWOVB6VzJpb3BVVVBFR01KeFlVeGZ4QVZHb25Od2xKcjFyNnBqWmFleEtHMFQ5aFNtMWVuOE9jWWkvUGZBaitnWEZvY1o4VW5vNDVMVUlqYWdMV0lEMnVMeURvTUEyQU9DcFZsLzQvTVRHNnFkeHl6YmF1eTVzOVd5U1BLeHN0UHFhd0ZBcURZQW9RandXbjVGemw3OFhYQzh4bk42Y3FJOEZ4ZWc1aUJzUmM1ZUhDck9yUE81UFVrSWJvZUI0ZkVBQUt0aXc1OVZnakFaQ3RMTHorRHBQbGQ3UEg3TjZRTzEvdTZJemxXdTdUbm5hN2J4emsrQ0lFQlJGTGMybnIrMzkxcEZFTVpLU2s2dHNaS1MvL2c1Y3dlQ05QcmFDemFURWtzRnpMSU5GMFQzVWRPYnV6TEtGbXc3Y3hUTGMvWWd1WUVaQVBjWHAyUC92blRFQlViaTBnNERNU3F5dTdxdTFkbjdxY1FQR1ZzYmRCMXZLbTFtRkpqTDFEVzNQRkVBbkN6UHc2OVpPOVhGanVzcW95TGZiZUZxSjZQTmdoUGx1Vmlac3hmcmN3L1Y2OXllSENzN2plVTVlM0JaKzRINEkyY3Z5cXpHYW1YeVRDVW9zbFFnV0tPSEpFaFFvQ0RYV0l6TmVjbjRMbjFMbzkwTFVYTnhiY3RWL1ZlMURMVnVWZHR6cnY4OGxmRW5ndEZrOU50M01Tc3BPZFZVU1ozNy9MV1NVdDFjdisyZGxyNkZjODdZcUo1NHRPZGt5RkNRVlZHQWc4V1oyRmx3RFBzS1Q5WXJpWVl2QkFBOVF6dGljTnN1NkJVYWkyNGhNWGdyZVJtMlZFbjAwZGhFQ05DSkdtaEZEWFNpNVBpcWdVMlJVV2d1UTBVanJ2Y2xBQkFnUUlIaXd5eXQrbk9tenY4Z2RTWEtyZlhQUUZtVElFbVBSVWtQQUFEK3pEdUNONDc4MWlUWGFhakZJeDVvNlZ1Z0p1YmFscE5sR1FJRVNCb0pvaUJDbzlGQUZMbkU3ZmxJbG1WWXJWYklpZ3liMVFZRjlnZnVvaWhXQzhyOGhkOEdZYXlrNUVscnJLUlVOd3pDUE9zVEZvdmpaYmxOc3Vpd0x5UkI1TEE0YWpBR1lhMmJzMDNuL0tmVDZXRFFHMXI2dHVnY1pEUWFZYmFZSVlxaStzL2YybmgrT1J5UmxaUzhFVVVST3AzTy9vMytiQ1ZWRk1Wdkt5bFJZempZU0hPVTZvc0JHQkhWeExWdHB5Z0tnZ0tESUVsU1M5OFduYU1NQmdNMEdnMHFqWldRWmZ2bmk3KzE4Znl1dThoVEpXVUFSdDRZREFZRUJnUldlOThRRVJIUnVjRjFaSlBOWmtOZ1FDQURNS3FWUnFOQllFQWdiRGFiMnI3enB6YWVYd1ZocktSVUgvNWVTWW1JaUZxcnFtMDd2VTdQdGgzNVRKSWs2SFE2djJ6aitVMFF4a3BLRGVIUGxaU0lpS2cxVStmM0N3TDArbk1ud3l6NUI0UGVBRUVRL0c2MGs5OEVZUUFyS1RXTXYxWlNJaUtpMXNyMUlidGVyL2VyT1QxMGJoQUVBWHFkM3U4ZXN2dE5FTVpLU2czbHI1V1VpSWlvTlhKZGFraVdaVWdpUnpoUi9ZaWk2UGFRM1IvYWVINFJoTEdTVW1QeHgwcEtSRVRVV3JrbXp1STBFNm92alViamR3blkvQ0lJQTFoSnFkRGI2dVFBQUNBQVNVUkJWSEg0WXlVbElpSnF6WnlqVXpqS2llcExFQVMvRytYa04wRVl3RXBLRGVlUGxaU0lpS2kxNHNnVWFpeis5bDd5bXlETTMzNnhkTzdpZTRtSWlPamN3WWVqMUJqODdYM2tOMEVZNEgrL1hEbzM4WDFFUkVUVTh2aFpURTNGSDk1YmZoR0UrY012a3Z3VDMxdXRUNWcyc0tWdmdZaWFBT3MyRWJVbWZoR0VFUkg1S2o0b3NxVnZnWWlhQU9zMkViVW1ETUtJcUZYcEhCRFYwcmRBUkUyQWRadUlXaE1HWVVUVXFreUk3Z1dOd0dVc2lGb1RqU0RpZ3VqZUxYMGJSRVNOaGtFWUViVXFIUXh0TUxYRDBKYStEU0pxUk5mRWprQjdRM2hMM3dhZHAwd21VNk9lcjlKb1JISktLckt5Y3hyMXZLNWttWFBlejNVTXdocVIyV3hwOURkOVpsWTJrbE5TWVRRMjdoOEFWNnlvMU5wTTZUaUVEVGFpVmlJK01CSlhkUmpTMHJkQnJWeHhTUWsrL09RejVCY1VxTnZNWmpPZWZmRlZQUExZMDVCbHVkR3VsWjZlaWNlZWVnNExQditxMGM3cGF1V2FkYmpyL29kd05QVjRrNXlmR29lbXBXL0FILzIyZkNYQ1FrTXdKbW1rdW5EMHBzMWI4ZkdDejNISHJUZGh3cmpSalhhdCtaOTlpZDE3OStPTlYxNUFZa0xYUmpzdkFPU2R5Y2VuQ3hmQlpyUGhxY2NmYmRSekU3VWtyU0RocnE0VDhjS2hKUzE5SzBUVUFDSUUzTmYxSW9nUVd2cFdxSlg3Wk1HWDJMUjVDMncyR2JQdXZRTUFvTlBwb05GSXlNck93ZHIxbXpCcDR2Z1d2a3ZmRkJRVTRVeCtBZDUrLzJPOCtkcEwwR2g4SDZLL2FmTVdyRnl6M3V0K25VNkwyUS9Od2xlTGYvRDVuTjBTRXpCK2JKTFA1YzhYRE1McUtEMGpFNTk5OFJVQUFkMFNFeERUTGhvQTBMNTlPNVNVbE9LYjczN0VtS1NSZFhyRHR4U0RRWThEQncranRLd01telp2d2RqUm8rcDAvUE56NXNKcXRYcmRmK2xGRXdFQWg0K2srSHpPR2RkT1EwaHdjSjN1ZzhpVDNpRWRzV2o0TEh5ZnVSVkxzM2RCQm50OGlmeUZDQUZYdEIrRUdaMUdRU053MEE0MXJaMjc5bURUNWkwSURRM0JMVE5udU8yYk9lTWE3UHg3RHhaL3Z3VGp4aVJCcDlPMjBGMzY3dW9wazdGcTdYcWtaMlRpMTkrWDQrb3BrMzArOW5UdUdlemJmeEJEQmcyQVRxZHoyNWQ2N0RoS1NzdGdObHVxQldvMm14VldxdzFhclJhaTZGNW56UllMZ3pBUEdJVFZnU3dyZU9lRCtiQmFiYmh4eG5RMUFBT0F4SzVkTUh6b1lHemZ1UXVyMXF6RFpaZE1hc0U3OVUxSWNEQm1YbjhOUHB5L0VQTVhMc0xRd1FNUkVCRGc4L0g3OWg5RTJ6YmhTT2pheFcyN3lXekdydDE3TVhoZ2YrVG5GMVNycUNhVENZSWdWS3ZjQUREbHlzc1poRkdqMFFnaWJ1aVVoREdSUGJDM0tCMHBaZGs0V25vYWhaYnlscjQxSXFvaVRBcEExNEJJSkFUSFlIQjRaM1FPYlFkUllBOFlOYTJDZ2tLODg4RW5BSUE3YnIwSklTSHViWkN1WFRwajFJaGgyTEp0Qno2Yy94a2V2UDl1citlYS85bVhLQ3dxcnZXYXBhV2xBSURqSjlJdzk4MTNheTNmSmp3TWQ5NStjNjNsbkhRNkxXNmRPUU9mZmZFMXdzUERmRDdPMWYzMzNJSElpTFp1MithOSt4RTJiOTJPc0xCUWZMZm9VN2Q5WDM3OUxYNzRhU2xlZnVFWmRFdHMzSkZiclJXRHNEcjQ1cnNma1hJMEZaMWlPMkw2MUN1cjdiOXh4alhZdVdzM0ZpNzZCbjE2OTBSY3AxaVA1emwwSkJtL0wxL2wwelZQbkV3SEFIejV6ZmNJRGdxcXRmd1ZsMTJFM2oxNytIUnVBTGprb29uNGZjVXF4SGJzZ01wS1k1MkNNQURvMzY4UEhyanZMcmR0dWJsNXVHdldJd0NBTzIrLzJlMFBoOWxzd1hVMy9RT0RCL2JIZi83OXJ6cGRpNmd1WkpzTXM4VU1pOVdLSUxPQUlVSjc5RGRFd2lKYVlMRllhdXpGOVlWT3E0VmVyNGRPcjRmZW9JZGVyNGRlcDROR3d6K3JkUDVSQUpoTkpwak1acGhOWmhpTlJwaE1KcGhOSnRqcU1wZEdBVkFLVkpUbTR4RHlJVW9pZEZvZHRGb3R0Rm90ZERxZDQ2djllOVkzYWdpcjFZcFgzcGlIb3FKaWpCNDEzT3Qwa252dnZBMkhrMU93WnQxR2RFdm82dlZCKzQ2L2QrUFU2VnlmcjE5UVdJUS8vOXBhYTdtWWR0RnFXMnJWbXZYWXVIbExyY2NvaW9Mb3FDaXMyL0FuMW0zNHM4YXlWMCtaakVFRCtybHRXNzl4TTRLQzNCZEl6Nndoa1VobVZnNUVVVUI4bk9lMkwxWEh2MTQrMnI1akY3Nzc4V2RvTlAvZjNwMkhOMUV0YkFCL1p5WmJXNlNWVFJCa1Z4Umszd3FJSU9MQ0R1SjF3MTJ2b2lpZ0lvS0lDQ0k3Q2loNFFlU2lGNVdyVjY5Y0VBVExKaCt5Q3RheTFvSkFhWXRsNjc1a3R1K1B5YVJKbTZacEtTa3A3Kzk1OGpTWm5FeW5iVTV6M2pQbm5MRmc5TXZEZmY3amI5U3dQaDY4ZndpKyt2bzdUSnYxQWViT2ZCY1I0ZUZGeXFXbW5ndW8wbm42TFRZdW9ISWQyN2RGODV1YlFWRlVUSjQySzZEWGhJZUhJVHNuQng5ODlBKy81YTZOaXNTckkxLzAycGFVbElKMUd6WjZiY3ZNekNwMkg4a3BLZEIxSFkwYU5nam8ySWg4MFhRZHN0TUpXWlloS3dxY1RpZGtwd3hGbHQzYnltTVN0U2lLUnJpeTIrRndPR0MzMldDejIyQ3oyZHp6UVlrSUVBQjNYY0UxM3MrcHFncW4wNG44L0h3am5MbUNtdFBwaEs3N0h5YXNxUnJ5MUR6azVlVVZXMGFTSkhjZ3MwZ1NMRllMYkZZYkpJc0ZGb3NFaThVQ3E4VUtVZUt3UmlxZzZ6bytYdkpQSEkxUFFOM3I2eFRwVVBZVTVXci9USHAzQmo3NTU3OXc3YlZSaU81VWRCWGVCWE9uUXl2aFBRMEFDUW5IOGRia2FXalhwaFhHdmpheXhQS2VaNFNUVTg3Zzk3aURKYjZtTkhwMkx4byt2MXUxR21LaG9jQzVlWG1RSkdPNlRXcnFXYXo1c2VDRXdwSDRQMkMzMmJHaTBGeXgyN3RGbC91YUJwVUZRMWdBVHA1S3hQc2ZmZ3dBZVA2Wko5QzAwUEE3VHc4TUhZSURCdzhqN3VCaFRKODlEeFBHdmxMazdGTDNidEhvM0Ntd2xaNm16L29Bc1hFSE1XM0tSRFJ1VkhKd3NWbU5zY3FhcHBWN0phMVpvM3FSYlg4Y080N1RTY2xlMnpUZHUvRzcvcWROU0VvNUF3QklUVFY2aUk0ZC94UExQdi9TWGVhYUtoSDQyMzJEeXZWNEtmU29xbXFjcFZKVnFJb0NSVllncXdvVXA3Rk5sbzJnVmFxZTlSS0lvZ2liM2VZS1dNYlpMTHZkRHB2TjV2NndJYUt5a3lRSllXRmhQa2RhS0lwaWRKdzRqUTRVcDZ0enhTazdJY3NLVkZVdGNmK3FxZ1pVVGhBRVNLNlFaclc0UXB2RkRIQldXS3l1RUdleEZKblRRcFhQNGs4L1E4em1yWEE0N0JnM1psU0pJNEZhdDJ5QllRL2RqeFZmZllNWmMrYmpxY2Nmd2FEK2ZieksyTzMyZ0w2M09SMURGRVdFT1J5bE91NWhEOTJQQis0ZjdMZU1JaXQ0OU9uaEVFVUJYMzcyU2NuSFl5MDZ6MjNCM0JuRkRrY0VnSE1YTG1EVjZyVVFCQUdlZlpLcmYxam52cTlwT2hyY1VJOGhyQmdNWVNVNGxYZ2FiMDJlaHR6Y1hOeDV4KzI0dS9jZGZzdUxvb0JYUjQzQTYyOU9RdHlCUTNqanJTbDRlL3dZMVBBSU1KSWtJU3pBeHAzNVFXQzNXVXRWVVcwMksxYithMm1KNWI3Njk3ZFl0V1lkSGhnNkdQY045ajl4MDlmWS9KNjNkL003SEJFQS9tL0hMdndlZHhDaWFMeGVGQVhFeGgxQWJOd0JBRVlsclZtak9rTllKYU5wbXF0eHBFRlZsWUt2aWdwRlZZd0dscUs0dzFVZ2phaXlzbGdzc05sc1hnSEw1anFyeGNZV1VjVXhncENsMkFhd3J1dEdTRE52VHMrZ1puVEtCSExtd2R5WG9paFFGQVY1S1A3TUdsQVEyTXliUlpJZ1NoSWtTVFRPcWxra1dFVEovVld5U0JCRmtSMDNJVURUZEh5eTdET3NXeDhEcTlXS3Q4YU5LWGI2U0dGL3UyOFFkQjM0WXVVM1dQYlpGMGc4bllTbkhuL0U1NmlueThXc00vNDRSZGw5djdRaHoyUitobnZTZlN4d05XN01LUGRaUVZWVklZb2lCRUhBeVZPSkdQbmErREo5NzZzRlE1Z2ZKMDhsWXVMazZjakl5RVRIOW0weDR2bG5BbnBkdFd1ak1PUGR0ekZ4OGpTY1BKV0lNZU1uWWZSTHo2Tk5vZkcybDFzZ0ZjLzh3TEJhTFdXcnFEcUtWRkpmWnlrYU5xaVArWE9tQVRDdlM2YTdHNzh6NXN4SHdqRmV5K0pLcE9rNk5GY3ZzL3VtYVZBVkJacXFHUTBhVllXbXFzYlpLNDlic0lpaTZKNG5ZclZhWWJOYVlUWG5pN2dlRTFGb01oZHg4cldRazBsVE5jaUtjYlpja1JYWDJUV24rMzVaT25vOEExdHBpWklJaTJSeGY1VWtFWkprZ1dTUklJa1NSRkdBS0lvUUJSR0NKRUl5NzR1Q0VmUUVrVU1uTDVQczdCek1tYjhRKy9iSFFwSWtqQnN6Q2kxYjNGS3FmVHd3ZEJBY0RqcytYYjRDUDIzY2d0MTc5dUd4Ung1QTcxNDkzTVBVTjI3K0dYdCszVi9zUHJLeWpHa2JDY2YveEl3NTgzMldHVHA0UUlVdWNQSDNGMGY3M0Y3YzJUNHpkSTE4OFRuY2VjZnRsL1BRS2cyR3NHTDhzbk0zNWk5Y2pMeThmTFJxMlFKdnZEYXlWRDFjTld0VXg3UXBFL0gybE9sSVBKMkVTVk5uSXJwVEJ6enp4RERVcWxVVGdMRks0QWNmK3ArSGRmekVTUURBOGhVcmZTN01jVjJ0bW5qcThVZEs4Wk9WcjVqTld4R3plV3VwWGpQci9RVklPSFljU3ovMi9ZK0hTczlzWEdpYUJrM1hvV3NhZEYwdnVLKzU3dXZtODhaMlZWT05NT1VScERUTkNGZkJERksrU0tMb210Tmh6dXN3QXBYRmF2R2FwRTlFVnpkUkVtR1g3QWhrSUpnUnJGVElpbHd3NUZtV2pXSFBabWk3eERtbG1xckJxVHJML0hwUGtpaENFRVhqN0lJb3VBS2FWSEJmTklLY085UUpnakZxUllCcm1KZ0FBWUw3dnRkMlVYUS9COEVZN1NKNDN1RGFYb2xHQzd3emRTYmlFNDRoTEN3TVkxOTlHZTNhdENyVGZnYjJ1eGMzMUt1TEJZdVc0TUtGaTFpNCtGTmNWNnNtV3JWc0FRRDQ4OFJKN05pMXA4VDlwS1dsRjF2dWpoNjNsZW5ZeXNzVGp6NkVLbFc4MjUwYk4vM3NYakNPTGgxRG1BKy83by9GekxrTEFBRFJuVHJnMVpFdndGcUczdlJxMTBaaDlyUjNzUFNmS3hDemVTdDI3dDZMN094c1RIMW5BZ0JBVWRTQUtpa0F4QjA0NUhON280YjFTMzFjNWVtV20yOUNyNTdkdmJabFptYmg4eS8rWFVGSFZEcnVEMXJkT00ydUE0Q3VRemR2SG8vTnMvQTZDcDR6dGhjODcvVjZIL3NEQksvSEduVGpHTFNDd0tSQmR6L1dOTTBJVVlEeG5HdWJlZXdsVFdxL2tvaXVob1RGWWpFQ2x0VUNxMlFFS3NrMUY4TnFzVUp5emRFZ0lpcHY1bEF1UndDUnpUeXJyNmthVkYyRHBxaFFOZGMyVFllaUdpTUN6TTRzMWRXSlpYNHRqOFdCVkUwRHluRU9iSGx4aHpyWGZSMjZFZHBjandQNUNzSDFPYVlWbkhXc1ZiTVdMcWRubjNvTTh4Y3V4cmd4bzdENmgvVll0eUdtVFB1NXNVa1RQREIwRUQ1NmZ5WVdmN29jalJzMWRBY3dBSGp5c1ljeDdPRy9JU2NuQjhOZkhnT2J6WXBGODJlWDJIRjQvUGdKdkRscEtzSWNEdHpTN0tZeUhkdWw2blBQbmJpOVd6UnExS2hlSklCSGQreUFmS2YvRGdZdVdoVTRoakFmMnJadWhjNGQyNlB1OVhYUXBuVkx6Sm0vc016N2V2cnhZWGo1eGIramM2ZjIrT2JiVlhqanRWSHU1eUlpd3QzenRsWisvUjIrWDcwV3d4NjZId1A2M1Z2aWZtZk9tWS85c1hGbzM3WjFtWS90VW4yOFlBN0NISTRpMTlSUVZSWGR1MGFqaXAvcmZWVjBKVDE0OEpCNzhuVmw2dVc3M0NUUjZJV1ZYTDgzVVRMbVFyam5Sa2dTSkZmSU1uKy9Gb3VGOHlTSUtPU1k4OEV1aFJuUzNBRk4wNkNyR2pSZGN3VTEzUlhpakdCbmpHWXd5cWptaUFaTk01NzM2SVNyYUFVZGk1ZkdES3VLb2tDUjVaSmZjSW1hM2RRVUgzMHdFNklvWW4vczd6aDc3bnlaOW1OMXpjbUtpQWd2c21vMDRESFgwZUZBcng3ZDhlTlBHN0Z0KzA3MDczTzMzLzErODkwcUFNREEvbjFRdGVvMXhaWmJ0WG90OXU2UExmWjUzZDFacTJQaWxPbCt2MmZYemgzZFMrNS90bUlsNUFEK0RsV3FWRUdybHMyOXRwbXZzMW9aTFFMRjM1UVBvaWhnM0poUkVFVVJHemYvak4xNzlwVjVYNDgvWWx4NXZWT0hkdWpVb1YyUjU4MTVXQVA3MzR2VmE5ZGozZm9ZREJuWXorK1pnS1B4Q2RnZkc0Znc4REFNR1ZqOFlob1pHWm1ZUGMvL1JRQlRYS3NXYnR6OE0rSU9IdlpiZHNMWVYrRncyQkYzNEJCMjdmblZiMW5UN1Q2dWtDN0xNczkwQklFWk1JMndaQXhWa1Z4RFY4d2hMYUlvUUpJc3hod0YxMXdFOXh3RjEwMFNKYzVQSUNJcUExRXkvditXNTJlZU9kUmNjd1U3WTdpNTVuRy9ZT2c1WE1GTzE0MndwK3R3ajdEd0hIVmhqclRRUGU2SDZxaUxrcGdkcnd2bnpmSmExQ1ZtNHhZc1hiNEM5dzNxWCt6cWc0Y09IOFdVYWJQaEtNVWMrc0VEK3lKbTh4WjgvZTMzNk5HOUs2NHBwb042Mi9ZZDJCOGJoeG8xcW1QSXdMNSs5M25xZEZMQUsyQ1hWSzZCeDZJa0c3ZjhqTHk4ZksvblpWbUdwbWxlYzhGcTFheFJKSVRsNU9RQ1FLbXZOM3MxWXdncmhsbEplOTdlRFYyN2RQSjY3dmtScnlJOUl3TmZMbDlTYk9OMDhudXpjUGhJZk1BVnRYcTFhcmlqeDIySTJiUVYzNjllVyt4S2diSXNZK0ZpNHlybGp6eDRmNUh4dXA2Y3NoeHdKVDN6VjJxSkZ4ZzA1d2lkT0pXSURSdTNlRDJuNnpxY1RpY3NGZ21TVlBDMjhqV3BOQ2NudDlKVlVxL3g5aDVETWdyRzFnUHdMS01YUEJiTnNma0NJQWptMkg0QkVJM25SRkZ5bFRIS0dlUDJqZktpSkxuSDhadG5xTXd5UkVSVStRaUNBRWtRSUZYUUtBN1BzMkM2Ymd4RE5GZk44OXhlM0ZjQmd2dXhxaGxCMHJ6V1l6QVZYbUFpTXlzYkFGQ3JWczBTRnlwekJMZ1VQUURVcVgwZEJ2WHZpMisvWDQxbHk3L0FxSmVlTDFJbU5mVXNQbDd5VHdEQXlCZWZLN0dOTlB6Wko5MFhiL2FsTkV2VVd6MVdXdng4NmFJaXp5OWFzZ3cvYmR5TXIxZDg2clg5MEpHalhvOVR6dndGQUtoVzdWcS8zNDhLTUlTVm9QQnk4cXFxSWpNckU1R1JWWXRjU2R5VHVhSlNhU3JxNDQ4OGlGOTI3c2JLYi82TExwMDdvbDdkNjR1VStXekZTcHc4bFlnV3pXOHU4YlIyOVdyWGxyaE1mV21XcURmL0tRM29ldzhHOUwzSDY3bUxhV2w0OHU4djRjSDdoK0NCb2Q0OVNER2JmL1o2bkhMbUw5eDRZOFZlTTZKRmkrYXdXcTBjamtoRVJGUUtudlBCTHBVNUhORmlzY0JwS1ovRlRNcnFWT0pwQUVEZE9yV0xMZU4welljSzlIcGdwZ2VHRHNZdk8zZGowOVp0dU9uR0p1N2hmd0NRbnBHQlNWTm5JanNuQi9jUEdZaldIblBMaW1NdVRsWHNjVjdDRXZXL3hjWmgydXg1R0RYaU9YVHIwam5nMXgwNmNoUVdpNFQ2OVFKYjdwOEF0ajVMNlhSU01qUk5SOTA2ZGZ5V2M3cDZkRXBUVVNNanErTEpSeCtHb2lpWU51c0RaTGw2WlV5cmYvZ1JxOWV1UjFSVUpGNTUrWVVTL3drS2dvQXdoOFB2cmZBUzlmNXVoVTE0NXoyTWZ2M05nSDgrd0RqamRqRXREVTBhTlN6VjY0aUlpSWd1QjEzWGNUVCtEd0JBWXovdGsveDhJNFE1SEtVTFlRNkhIZU5mSHcyYnpZWWx5ejdEdHUwN0FRQVhMbHpFMjFObUlEbmxERzdyR28xSEgvNWJHWCtDOHBPZWtZSDgvSHl2RmJrMVRjZmlwY3ZkdDYrLy9SN1gxNjZORWNPZlFlTkdEWkdkbllQZGUvZEJVVlFzKzJ3RlpGbEc5V3JWTUdMNE03amw1b3BaWUNRVThFeFlLUjArR2c4QWFOS2trZDl5K2ZuNUVFVUJObHZweG9IZmMxY3ZIRHg4RkZ1M2JjZlVtWE14Y2R3WVJFU0VZODI2RFZpNmZBVnNOaHNtam5zTk5UMHUvbHhSenArL2dLaklTSzl0ZS9idXg4V0xhZTdIdlh2MXhPQUJmZDJoZE5PV2JRQ0FtRTFiMGFaMVM5eDgwNDNvYzA5dlpHUmtCdS9BaVlpSWlGeU94UCtCQ3hmVDBMUkpZNy9UUExKemNnQ2dWSFBDVEEzcTM0QXhvMGRnNXR3Rm1EUHZJeVFjTzQ1dDIzZmkvSVVMNk5LNUkwYS85SHlGTDFvR0FCZlQwZ0dneUtKckcxM3ROd0NvZTMwZFBEQjBNTzYrOHc0QXdJY2ZmNEtjbkZ5MGE5c2FQL3o0RXc0ZmljY2JZMGE1bnlmZkdNSks2WmVkeHBMeWJWcmQ2cmRjZGs0TzdQYXlYYVY4eFBOUDQveUZDemh3OEREZWVHc3ltdC9TRE90LzJvU3dzREJNR1BzS21qYXAyS0Y4cHJTMGROeFFyNjdYdHVNblR1Q2s2NVErQUxTOHRUbTZSaHR6NmhKUEoySFZtclc0b1Y1ZDVPYm1ZdnpFZC9INHNBY3haR0Mvb0I0M0VSRVJrV25WNm5VQWdPN2RvdjJXeTgwMUZwOG96VlFUVDUwN3RzY3JMdy9IbkhrTDhmM3F0UUNBRHUzYVlPeXJJeUdLRlIvQUFPRGt5VVFBd0tvMTYvREt5eThBTUJhc0t6d25ERENtM255NmZBVmlObTFGcjU3ZE1XckU4OWkwWlJzV0x2NFVyNHlkZ0ZkZWZzSG5vblJrWUFncmhaT25FaEg3K3dGY1U2VktpV04yYzNOemNVMlY0cGNYOWNkdXQyUFNtNi9qalFtVGNmekVTU1NlVG9Jb2lwajA1dXRYekduZDFOU3p5TTNMdy83WU9DU2VUbkwzSFBtYUV3WUE4UW5ITUgzMlBPZzY4TVpySTFIMW1tc3dZODU4TFAvWFZ6aDhKQjZqWHhxTzhQREt0VmdIRVJFUlhkbDI3TnFMSGJ2MklEdzhESGYxNnVtM2JKcnJMRkZaMml2WjJUbFlIN01KLy8zZkQxN2I5Kzc3RFZPbXpjTGdBWDNScXVXdEZSN0c0aE9PUVJSRmJQbDVPeHJVdjhGbkdVVlJzSDNIYm56MTliZElPZk1YdW5YcGhCZWZleG9BMEt0bmQ5U3JkejJtVHArTDkyYStqMkVQM2UrelhVZ01ZUUZURkJVTEZpNEJBUFRyYzVmZkNaSFoyVGxRRkxYTW9lTHdrWGg4L2QwcUhEOXgwcjFOMHpSTW0vMEJCdlM5QjcxNzlVUzFhNlBLdE8veUVwOXdESUN4VU1uMDJmUGN2U1dGSmFlY3dYLy85d05pTm0yQncrSEF4UEZqM0dmUDNwMzBKaFl2WFk0Tkd6ZGp6UGkzTVhIOEdOU3BmVjNRZmdZaUlpSzZlaDJOVDhDQ1JZc0JBTTg4OGFqZkJkZk04Z0JRcTJiTmdQYXZLQ3JpRGg3QzVxMy9oeDI3ZHNQcGxDRkpFdnIxdVJ1RCsvZkIrcGhOK0g3MU91eVBqY1ArMkRoRVJVWGl0aTZkMGE1dGF6Uy9wVm1SK2ZpS29rSldTbDVGVXBFVjkvM2N2THlBanRWbXRTSTU1UXhPSnlXajd6MjlvYWdxUGx1eDB1Znd6TzlXL1lBdlZuNkRpSWh3dlBEY1U3aW5keSt2b1pRM05XMkNtZTlOd2p0VForTEkwVCtnS0Fvc0ZrYU93dmdiQ1lDbWFWaXdhREVTanYrSjYrdlV4dERCQS95V055ZDMxcXBaSStEdmtYcjJISDdadVJzeG03WWk4WFFTQU9DR2VuWHg1S01QSXl3OERFdVhmWTdqSjA3aWk1WC93WmYvL2hhM3RyZ0ZYYU03b2RXdHpYMnVvcGlYbCs5ZU10WWZjOWw1V1ZZQ3FxaWlJTUJ1dCtPWG5Yc2dDQUltdi9VR1pzeWRqM2ZlbTFta2JGWldOc2E5TlFYcEdSbG8xN1kxWG5qMlNkU3FWZkNQeTJLUk1HTDRNNmhXTFFyZnJWcUQxTlN6REdGRVJFUjAyVzNidmhNZi9lTVQ1T1hsbzFmUDd1amRxd2NBWXhFS1hkZUtYS2g3NCthZkVaOXdEQkhoNFdqU3VQakZPLzVLUFl1NGc0ZndXMndjZnQwZjYzWDlyQUg5N3NUQXZ2ZTQyMEtQUGZJZyt0emRHMnZYeDJERHhzMUlTMHZIbW5VYnNHYmRCb2lpaU1ZTkc2Qmh3L3BvMktBKzdyMnJGMWF0K1JILyt2TGZBZitNbXFiam9jZWVEYWpzOEw4L2hSTW5UZ0VBT3Jadml6YXRXOEZodDJQMTJ2WFFkUjF6NXk5QzJ6WXRVYWYyZGJpdGEyZlliRmIwN040TlZhcFU4YnFtbktvYUY5OTJPT3dZTS9vbFNKS0lQMCtjUXVOR0RTNzU0dWVWalpDWG4zZkZYNEhQWE1KVWxtVTRuVTdVcWxrcmFOODdQVDBEQ3hZdHdkNTl2eUVpUEJ4VEowOUE0NFlOQU1CbnNzL0l5TVE3NzgzRXNlTW44TVNqRCtHK1FiNlhmWGM2blRnYW40RGZEeHpDM2wvM2U1MzF1dW5HcGhqVS8xNTBqZTdrWGo1ZDAzVHMydk1yZnZoeEErSU9IUExhVjFSVUpKbzJhWVNHOWV1alU0ZDJhSFpUVXd4OStFbjNNdm5sS1RLeUt1Wk1uNElYUjcyT1JnM3FZL2IweVVnNGRoeHo1aTFFeXBtL1VLZjJkZWpSdlN1YTNkZ1UxYXRYUTNMS0dZUTVIR2pSL0diM3oySmNMRkoxOStqSVRoa3BmNldpU2tRRUlzTER2SUxhNVpCNk5oVTJtNDFMMUJNUkVWV2dpbWpmL1huaUZMNzgrai9ZdldjZkFLRDNIVDB3WXZpejdtR0FUcWNURHo3MkxDS3JHcGNpc3R0dHlNek1RdXJaY3dDQXg0YzlXR3huL0FjZmZvd3RQMjkzUHhZRUFiZTJ1QVU5YnV1SzI3cEYrMTB1WHBabDdQdnRkK3pjdFJkN2Z0MlB6S3dzOTNQbWZLc2R1L1pnMDladHhlN2pVdHpWcXlkbXZmOGg3SFlibGkvNXlEM2k2NCtFNC9qbXUxWFk5OXZ2a09XeVhjdXRlclZxV0xaNFFYa2VyaytoMXI3am1iQmlPSjB5ZnRxMEJWOTkvUzB5TTdNUVdiVXEzaHIvbWp1QUFjQVhLLytESDM3OENWR1JWZUZ3T0NDS0FwS1N6OERwZEtMYXRWSEZyZ3FUZURvSm8xK2Y0QldTb3FJaTBiMXJOSHIydUExTkd4ZGRlVkVVQlhUcDNBRmRPbmRBY3NvWjdOaTFCenQzN1VWOHdqR2twYVZqNzYrL0lmYjNnK2g1ZXpjQVFPZU83U0JmaGhCV0pTSUNHemR2aFN6TDZCTGRFUURRdEVsakxKZzdBNnZXck1XbUxkdXc4cHYvbG5uL0x3MS9GbmZkNlg5TU5oRVJFVkZwblR0M0h1TW1Ua1plWGo0aXdzUHg3Tk9Qb1ZlUDdsNWxiRFliNnQ5UUQwbkpLYmlZVnJEYWM0MGExVEd3MzcwWTFMOVBzZnNmTXJBZmR1L2RoMWEzdGtEN3RxM1JvWDNiZ0tlUFdLMVdkTzdZSHAwN3RvZW02VGg1S2hGSGpzYmpqMlBIOGZUand3QUFYVHAzUkpmT0hjdndrd2NtdWxNSDFLdDd2ZGVVbXh1Yk5zYWJZMTlCYmw0ZWpoNzlBMmZQbmNlNTgrZHg1cTlVbkw5d0VabVpXY2pKeVVHKzB3bEZVYUNwR25RWUYrVVdKUkdTSktGSDk2Nlg3WmhER2MrRUZlT1RaWjlqemJvTkFJRDJiVnRqNUl2UElTcktlem4yYmR0MzRLTi9MSVhUS2J0UHhWb3NGclJ1MlFMUFB2VVlydmR6d2I4WmMrWWpLVG5GVlVuYm9Qbk56Y3FVMkRPenNuRGs2Qjg0ZkNRZXRXdlhDc3B5b0tlVGtqRjJ3anRZdW1pK3ozbHZweEpQSS9GME1zNmRQNCt6WjgvaHI3Tm5rWmFXZ2V6c2JPVGw1Y1BwZEVMVlZPaWE4ZFlUUkFHU0tNRnF0V0RlN0dtSWpLeDZXWTgvMUhwS2lJaUlLcU9LYU4vdDNyTVA4UW5ITUdSZ3Z4TG5nQUhHR1NwQkVBS2UwNlJwV3NpMkswNmVTa1NONnRVRCtyMWNpVUt0ZmNjUVZneFpsckZrMmVlNHJXdDBRRmN2MXpRZGlpTERhclVHZEoySFVLNmtBSER3OEZHMHVLVlpSUjlHbVlSYUpTVWlJcXFNS25LNkNWVStvZGErWXdpanEwNm9WVklpSXFMS2lPMDdLaytoMXI2N3NvK09pSWlJaUlpb2ttRUlJeUlpSWlJaUNpS0dNQ0lpSWlJaW9pQmlDQ01pSWlJaUlnb2loakFpSWlJaUlxSWdZZ2dqSWlJaW9xQXJmRWtmODVxclJLVlYrTDBUeU9XaUtscEloREJXVWlvdm9WaEppWWlJS2pOQkVDQUlBcHl5czZJUGhVS1VVM2E2MzBlaElpUkNtSW1WbEM1VktGWlNJaUtpeWs0UUJNaXlYTkdIUVNGS2x1V1FhOXVGVkFnRFdFbnAwb1JpSlNVaUlxcXN6STVSUVJDUW01c0xYZGNyK3BBb3hPaTZqdHpjWEsvM1VpZ0ltUkRHU2txWEtsUXJLUkVSVVdVbENBSkVVWVFvaXRCMUhabVptUlY5U0JSaU1qSXlvT3U2KzMwVUt1MjdrQXBocktSMEtVSzFraElSRVZWRzV1ZXcyY2FUSkFsWjJWbklkK1pYOEpGUnFIQTZuY2pPeVlZa1NWNXR1MUJvNDRWRUNDdXVrbkpZSWdVcWxDc3BFUkZSWldXT1RESGJkNUlrSVMwdGpTT2VxRVM2cnVOaTJrWDMrOFpzMzRWSzJ5NGtRaGhRZkNVbEtrbW9WMUlpSXFMS3pITzBrOFZpZ2E3clNFNUpSbG82MjNua1czcDZPcEpUa3FIck9pd1dTMGlPY2hMeTh2TkNvcXRCMTNYb3VnNU4wNkFvQ2hSRmdTekxVRlVWRVJFUmlJcU1xdWhEcEN0UWVubzZzckt6SUVrU3JGWXJMQmFMdTdJeWlCRVJFVlU4czQybnFpcFVWWFczOHhSRmdTaUtzTnZ0c05sc2NOZ2RzRmdzRlgyNFZBRVVSVUZlZmg1a3A0eTgvRHhvbXVadTAxa3NGbmRIZXlpMTdVSW1oQUdzcEZTeXlsaEppWWlJS2p1em8xM1ROSGM3ei9PbWFacTdIY2loaWxjWHp3WFZQRWZFUnY1ZUNBQUFBbGRKUkVGVWVkNUM4VXhZU0NVVjh4Y3JpcUxYTmxFVW9hb3Fjbk56a1oyZHpVcDZsZkpWU1cwMlc1Rkt5Z0JHUkVSMFpURS91ODM3bmtNVUpVbnlDbUVtdHZNcU44KzJtcS8zaFBuVjNCNXFiYnVRQ21FQUt5a1ZWZGtyS1JFUjBkWEEvSnpXZFIyQ0lFRFROUGRqczMwSHNGMTN0U204UUo5bk95K1VMenNVY2lFTVlDVWwzeXBySlNVaUlycGFlSDZXZTdiMzJNRitkZkxWMFY2NFRSZXFiYnVRREdFQUt5bDVxOHlWbElpSTZHcFMrRE1kQUR2WXIzSysybktoM3E0TDJSQUdzSkpTVVpXeGtoSVJFVjJOQ24rV215T2c2T3BVMmY3MklSM0NUS3lrNUlsL2V5SWlvc3FIbis5VW1WU0tFRllZS3lrUkVSRVJFVjJweEpLTEVCRVJFUkVSVVhsaE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2lLR01DSWlJaUlpb2lCaUNDTWlJaUlpSWdvaWhqQWlJaUlpSXFJZ1lnZ2pJaUlpSWlJS0lvWXdJaUlpSWlLaUlHSUlJeUlpSWlJaUNpS0dNQ0lpSWlJaW9pQmlDQ01pSWlJaUlnb2loakFpSWlJaUlxSWdZZ2dqSWlJaUlpSUtJb1l3SWlJaUlpS2lJR0lJSXlJaUlpSWlDaUtHTUNJaUlpSWlvaUJpQ0NNaUlpSWlJZ29paGpBaUlpSWlJcUlnWWdnaklpSWlJaUlLSW9Zd0lpSWlJaUtpSUdJSUl5SWlJaUlpQ3FML0I0MzRjQ2Nvb2tCUEFBQUFBRWxGVGtTdVFtQ0MiLAoJIlRoZW1lIiA6ICIiLAoJIlR5cGUiIDogIm1pbmQiLAoJIlZlcnNpb24iIDogIiIKfQo="/>
    </extobj>
  </extobjs>
</s:customData>
</file>

<file path=customXml/itemProps1.xml><?xml version="1.0" encoding="utf-8"?>
<ds:datastoreItem xmlns:ds="http://schemas.openxmlformats.org/officeDocument/2006/customXml" ds:itemID="{0B199F22-AAD6-4CE2-910F-F39D88587C63}">
  <ds:schemaRefs/>
</ds:datastoreItem>
</file>

<file path=customXml/itemProps10.xml><?xml version="1.0" encoding="utf-8"?>
<ds:datastoreItem xmlns:ds="http://schemas.openxmlformats.org/officeDocument/2006/customXml" ds:itemID="{33904824-DFB2-4571-9A08-2C8415A10282}">
  <ds:schemaRefs/>
</ds:datastoreItem>
</file>

<file path=customXml/itemProps100.xml><?xml version="1.0" encoding="utf-8"?>
<ds:datastoreItem xmlns:ds="http://schemas.openxmlformats.org/officeDocument/2006/customXml" ds:itemID="{F6ABC18F-CE8B-42B2-8F5C-D73313F24BA0}">
  <ds:schemaRefs/>
</ds:datastoreItem>
</file>

<file path=customXml/itemProps101.xml><?xml version="1.0" encoding="utf-8"?>
<ds:datastoreItem xmlns:ds="http://schemas.openxmlformats.org/officeDocument/2006/customXml" ds:itemID="{A8070065-BB85-4060-BBBC-81A7739B8DF6}">
  <ds:schemaRefs/>
</ds:datastoreItem>
</file>

<file path=customXml/itemProps102.xml><?xml version="1.0" encoding="utf-8"?>
<ds:datastoreItem xmlns:ds="http://schemas.openxmlformats.org/officeDocument/2006/customXml" ds:itemID="{5B997857-A445-42D1-AF5F-D976F3D7C680}">
  <ds:schemaRefs/>
</ds:datastoreItem>
</file>

<file path=customXml/itemProps103.xml><?xml version="1.0" encoding="utf-8"?>
<ds:datastoreItem xmlns:ds="http://schemas.openxmlformats.org/officeDocument/2006/customXml" ds:itemID="{8B85C022-4728-4199-87AA-3AE61DE2B27D}">
  <ds:schemaRefs/>
</ds:datastoreItem>
</file>

<file path=customXml/itemProps104.xml><?xml version="1.0" encoding="utf-8"?>
<ds:datastoreItem xmlns:ds="http://schemas.openxmlformats.org/officeDocument/2006/customXml" ds:itemID="{AC2EAB32-DEA7-44BB-B21A-63792587475D}">
  <ds:schemaRefs/>
</ds:datastoreItem>
</file>

<file path=customXml/itemProps105.xml><?xml version="1.0" encoding="utf-8"?>
<ds:datastoreItem xmlns:ds="http://schemas.openxmlformats.org/officeDocument/2006/customXml" ds:itemID="{19CD8836-1E7E-423F-BA25-EE3FBEC003A7}">
  <ds:schemaRefs/>
</ds:datastoreItem>
</file>

<file path=customXml/itemProps106.xml><?xml version="1.0" encoding="utf-8"?>
<ds:datastoreItem xmlns:ds="http://schemas.openxmlformats.org/officeDocument/2006/customXml" ds:itemID="{97BCF146-731B-4B8E-9752-E4FB83D0A772}">
  <ds:schemaRefs/>
</ds:datastoreItem>
</file>

<file path=customXml/itemProps107.xml><?xml version="1.0" encoding="utf-8"?>
<ds:datastoreItem xmlns:ds="http://schemas.openxmlformats.org/officeDocument/2006/customXml" ds:itemID="{8AA599BF-C738-492D-8E8E-21FE0DB2C303}">
  <ds:schemaRefs/>
</ds:datastoreItem>
</file>

<file path=customXml/itemProps108.xml><?xml version="1.0" encoding="utf-8"?>
<ds:datastoreItem xmlns:ds="http://schemas.openxmlformats.org/officeDocument/2006/customXml" ds:itemID="{73B6EA1D-9079-434B-892E-55EB91F617B9}">
  <ds:schemaRefs/>
</ds:datastoreItem>
</file>

<file path=customXml/itemProps109.xml><?xml version="1.0" encoding="utf-8"?>
<ds:datastoreItem xmlns:ds="http://schemas.openxmlformats.org/officeDocument/2006/customXml" ds:itemID="{9D0CE1CC-BEA0-49C1-B712-5DCEB73DB95B}">
  <ds:schemaRefs/>
</ds:datastoreItem>
</file>

<file path=customXml/itemProps11.xml><?xml version="1.0" encoding="utf-8"?>
<ds:datastoreItem xmlns:ds="http://schemas.openxmlformats.org/officeDocument/2006/customXml" ds:itemID="{277393B0-A706-433C-8609-179AC38FDDC6}">
  <ds:schemaRefs/>
</ds:datastoreItem>
</file>

<file path=customXml/itemProps110.xml><?xml version="1.0" encoding="utf-8"?>
<ds:datastoreItem xmlns:ds="http://schemas.openxmlformats.org/officeDocument/2006/customXml" ds:itemID="{A8D0E68B-55D2-4996-BD3C-E9D81DE1C59B}">
  <ds:schemaRefs/>
</ds:datastoreItem>
</file>

<file path=customXml/itemProps111.xml><?xml version="1.0" encoding="utf-8"?>
<ds:datastoreItem xmlns:ds="http://schemas.openxmlformats.org/officeDocument/2006/customXml" ds:itemID="{6599B75D-3211-441D-9BB2-0196493872EF}">
  <ds:schemaRefs/>
</ds:datastoreItem>
</file>

<file path=customXml/itemProps112.xml><?xml version="1.0" encoding="utf-8"?>
<ds:datastoreItem xmlns:ds="http://schemas.openxmlformats.org/officeDocument/2006/customXml" ds:itemID="{6A1D6F73-5437-4EBD-B71C-8DA854200A24}">
  <ds:schemaRefs/>
</ds:datastoreItem>
</file>

<file path=customXml/itemProps113.xml><?xml version="1.0" encoding="utf-8"?>
<ds:datastoreItem xmlns:ds="http://schemas.openxmlformats.org/officeDocument/2006/customXml" ds:itemID="{03598E27-F39D-4417-9716-851AB2CAAC95}">
  <ds:schemaRefs/>
</ds:datastoreItem>
</file>

<file path=customXml/itemProps114.xml><?xml version="1.0" encoding="utf-8"?>
<ds:datastoreItem xmlns:ds="http://schemas.openxmlformats.org/officeDocument/2006/customXml" ds:itemID="{1701F247-98BB-4AA1-8F56-34C7E263FF7A}">
  <ds:schemaRefs/>
</ds:datastoreItem>
</file>

<file path=customXml/itemProps115.xml><?xml version="1.0" encoding="utf-8"?>
<ds:datastoreItem xmlns:ds="http://schemas.openxmlformats.org/officeDocument/2006/customXml" ds:itemID="{B054A6F2-159F-4DF6-8C05-30CFC6BFE0DE}">
  <ds:schemaRefs/>
</ds:datastoreItem>
</file>

<file path=customXml/itemProps116.xml><?xml version="1.0" encoding="utf-8"?>
<ds:datastoreItem xmlns:ds="http://schemas.openxmlformats.org/officeDocument/2006/customXml" ds:itemID="{8FB2F9FA-8F1B-4159-81C9-D4A194790974}">
  <ds:schemaRefs/>
</ds:datastoreItem>
</file>

<file path=customXml/itemProps117.xml><?xml version="1.0" encoding="utf-8"?>
<ds:datastoreItem xmlns:ds="http://schemas.openxmlformats.org/officeDocument/2006/customXml" ds:itemID="{FBE07B64-42CD-43E2-B9A0-F34780998E0F}">
  <ds:schemaRefs/>
</ds:datastoreItem>
</file>

<file path=customXml/itemProps118.xml><?xml version="1.0" encoding="utf-8"?>
<ds:datastoreItem xmlns:ds="http://schemas.openxmlformats.org/officeDocument/2006/customXml" ds:itemID="{9D852DDD-869B-448E-A23B-A469130A4A7D}">
  <ds:schemaRefs/>
</ds:datastoreItem>
</file>

<file path=customXml/itemProps119.xml><?xml version="1.0" encoding="utf-8"?>
<ds:datastoreItem xmlns:ds="http://schemas.openxmlformats.org/officeDocument/2006/customXml" ds:itemID="{492DBCDC-0C11-40C7-A240-62B7D18BD111}">
  <ds:schemaRefs/>
</ds:datastoreItem>
</file>

<file path=customXml/itemProps12.xml><?xml version="1.0" encoding="utf-8"?>
<ds:datastoreItem xmlns:ds="http://schemas.openxmlformats.org/officeDocument/2006/customXml" ds:itemID="{0CD334D1-2D7F-463C-BCCD-C62CF2901768}">
  <ds:schemaRefs/>
</ds:datastoreItem>
</file>

<file path=customXml/itemProps120.xml><?xml version="1.0" encoding="utf-8"?>
<ds:datastoreItem xmlns:ds="http://schemas.openxmlformats.org/officeDocument/2006/customXml" ds:itemID="{98B6984A-E8CC-435F-A7D8-0BBD69455B7E}">
  <ds:schemaRefs/>
</ds:datastoreItem>
</file>

<file path=customXml/itemProps121.xml><?xml version="1.0" encoding="utf-8"?>
<ds:datastoreItem xmlns:ds="http://schemas.openxmlformats.org/officeDocument/2006/customXml" ds:itemID="{0618323C-0E6C-436C-966E-4205164F6474}">
  <ds:schemaRefs/>
</ds:datastoreItem>
</file>

<file path=customXml/itemProps122.xml><?xml version="1.0" encoding="utf-8"?>
<ds:datastoreItem xmlns:ds="http://schemas.openxmlformats.org/officeDocument/2006/customXml" ds:itemID="{8B3F4EF7-221E-4713-9752-9708E97E792A}">
  <ds:schemaRefs/>
</ds:datastoreItem>
</file>

<file path=customXml/itemProps123.xml><?xml version="1.0" encoding="utf-8"?>
<ds:datastoreItem xmlns:ds="http://schemas.openxmlformats.org/officeDocument/2006/customXml" ds:itemID="{8B79A5EE-8D13-42CC-A4B1-A7E6F9B80CB0}">
  <ds:schemaRefs/>
</ds:datastoreItem>
</file>

<file path=customXml/itemProps124.xml><?xml version="1.0" encoding="utf-8"?>
<ds:datastoreItem xmlns:ds="http://schemas.openxmlformats.org/officeDocument/2006/customXml" ds:itemID="{C7EFE876-AF94-47B7-8E79-6BC1E6741B49}">
  <ds:schemaRefs/>
</ds:datastoreItem>
</file>

<file path=customXml/itemProps125.xml><?xml version="1.0" encoding="utf-8"?>
<ds:datastoreItem xmlns:ds="http://schemas.openxmlformats.org/officeDocument/2006/customXml" ds:itemID="{F367BB75-B6E9-43DD-AE61-D980B797C1BA}">
  <ds:schemaRefs/>
</ds:datastoreItem>
</file>

<file path=customXml/itemProps126.xml><?xml version="1.0" encoding="utf-8"?>
<ds:datastoreItem xmlns:ds="http://schemas.openxmlformats.org/officeDocument/2006/customXml" ds:itemID="{28E3D18E-F140-415D-8AAE-AD26DEA673EF}">
  <ds:schemaRefs/>
</ds:datastoreItem>
</file>

<file path=customXml/itemProps127.xml><?xml version="1.0" encoding="utf-8"?>
<ds:datastoreItem xmlns:ds="http://schemas.openxmlformats.org/officeDocument/2006/customXml" ds:itemID="{CC7010CC-8C03-4902-A7BA-04BAEAAF5929}">
  <ds:schemaRefs/>
</ds:datastoreItem>
</file>

<file path=customXml/itemProps128.xml><?xml version="1.0" encoding="utf-8"?>
<ds:datastoreItem xmlns:ds="http://schemas.openxmlformats.org/officeDocument/2006/customXml" ds:itemID="{4974D113-6520-4EA4-963F-FED50CCD01BE}">
  <ds:schemaRefs/>
</ds:datastoreItem>
</file>

<file path=customXml/itemProps129.xml><?xml version="1.0" encoding="utf-8"?>
<ds:datastoreItem xmlns:ds="http://schemas.openxmlformats.org/officeDocument/2006/customXml" ds:itemID="{AE9FDC40-394E-4527-9C76-B8E741BFC3FC}">
  <ds:schemaRefs/>
</ds:datastoreItem>
</file>

<file path=customXml/itemProps13.xml><?xml version="1.0" encoding="utf-8"?>
<ds:datastoreItem xmlns:ds="http://schemas.openxmlformats.org/officeDocument/2006/customXml" ds:itemID="{69741C94-230D-46BB-AA3D-E156D4894E66}">
  <ds:schemaRefs/>
</ds:datastoreItem>
</file>

<file path=customXml/itemProps130.xml><?xml version="1.0" encoding="utf-8"?>
<ds:datastoreItem xmlns:ds="http://schemas.openxmlformats.org/officeDocument/2006/customXml" ds:itemID="{1EA26EC8-EDA6-4477-8C05-4FA5BBAECF8A}">
  <ds:schemaRefs/>
</ds:datastoreItem>
</file>

<file path=customXml/itemProps131.xml><?xml version="1.0" encoding="utf-8"?>
<ds:datastoreItem xmlns:ds="http://schemas.openxmlformats.org/officeDocument/2006/customXml" ds:itemID="{5B16F741-0FED-4322-87AD-0A22AF64E683}">
  <ds:schemaRefs/>
</ds:datastoreItem>
</file>

<file path=customXml/itemProps132.xml><?xml version="1.0" encoding="utf-8"?>
<ds:datastoreItem xmlns:ds="http://schemas.openxmlformats.org/officeDocument/2006/customXml" ds:itemID="{F5BF9A48-952C-4090-AD70-39EE831A5EEE}">
  <ds:schemaRefs/>
</ds:datastoreItem>
</file>

<file path=customXml/itemProps133.xml><?xml version="1.0" encoding="utf-8"?>
<ds:datastoreItem xmlns:ds="http://schemas.openxmlformats.org/officeDocument/2006/customXml" ds:itemID="{DBBAD55C-87AF-4C47-A0E9-F6C6922DF1B5}">
  <ds:schemaRefs/>
</ds:datastoreItem>
</file>

<file path=customXml/itemProps134.xml><?xml version="1.0" encoding="utf-8"?>
<ds:datastoreItem xmlns:ds="http://schemas.openxmlformats.org/officeDocument/2006/customXml" ds:itemID="{5100A643-F3A6-4C99-B29F-B4ED517D1629}">
  <ds:schemaRefs/>
</ds:datastoreItem>
</file>

<file path=customXml/itemProps135.xml><?xml version="1.0" encoding="utf-8"?>
<ds:datastoreItem xmlns:ds="http://schemas.openxmlformats.org/officeDocument/2006/customXml" ds:itemID="{11A8E5E2-DFBE-4973-B2D6-611D48D86E2B}">
  <ds:schemaRefs/>
</ds:datastoreItem>
</file>

<file path=customXml/itemProps136.xml><?xml version="1.0" encoding="utf-8"?>
<ds:datastoreItem xmlns:ds="http://schemas.openxmlformats.org/officeDocument/2006/customXml" ds:itemID="{58FDC8D2-FC56-49A2-9040-4C3997CF7949}">
  <ds:schemaRefs/>
</ds:datastoreItem>
</file>

<file path=customXml/itemProps137.xml><?xml version="1.0" encoding="utf-8"?>
<ds:datastoreItem xmlns:ds="http://schemas.openxmlformats.org/officeDocument/2006/customXml" ds:itemID="{045D1BD6-A5F5-4E2E-843B-9ACE2153EE81}">
  <ds:schemaRefs/>
</ds:datastoreItem>
</file>

<file path=customXml/itemProps138.xml><?xml version="1.0" encoding="utf-8"?>
<ds:datastoreItem xmlns:ds="http://schemas.openxmlformats.org/officeDocument/2006/customXml" ds:itemID="{C0186308-AD82-4877-88DF-5BE95704ADFA}">
  <ds:schemaRefs/>
</ds:datastoreItem>
</file>

<file path=customXml/itemProps139.xml><?xml version="1.0" encoding="utf-8"?>
<ds:datastoreItem xmlns:ds="http://schemas.openxmlformats.org/officeDocument/2006/customXml" ds:itemID="{E60A0A6A-D1DB-40F0-AD07-E661E885F00D}">
  <ds:schemaRefs/>
</ds:datastoreItem>
</file>

<file path=customXml/itemProps14.xml><?xml version="1.0" encoding="utf-8"?>
<ds:datastoreItem xmlns:ds="http://schemas.openxmlformats.org/officeDocument/2006/customXml" ds:itemID="{2906B04A-CC1B-497A-8F37-94841983242F}">
  <ds:schemaRefs/>
</ds:datastoreItem>
</file>

<file path=customXml/itemProps140.xml><?xml version="1.0" encoding="utf-8"?>
<ds:datastoreItem xmlns:ds="http://schemas.openxmlformats.org/officeDocument/2006/customXml" ds:itemID="{088B30D5-6A94-4E37-A917-62C1DA659BFF}">
  <ds:schemaRefs/>
</ds:datastoreItem>
</file>

<file path=customXml/itemProps141.xml><?xml version="1.0" encoding="utf-8"?>
<ds:datastoreItem xmlns:ds="http://schemas.openxmlformats.org/officeDocument/2006/customXml" ds:itemID="{78981452-124D-4B76-A501-15BE0B3E6986}">
  <ds:schemaRefs/>
</ds:datastoreItem>
</file>

<file path=customXml/itemProps142.xml><?xml version="1.0" encoding="utf-8"?>
<ds:datastoreItem xmlns:ds="http://schemas.openxmlformats.org/officeDocument/2006/customXml" ds:itemID="{3D73E101-3F04-450F-A41F-EBA7054B4E11}">
  <ds:schemaRefs/>
</ds:datastoreItem>
</file>

<file path=customXml/itemProps143.xml><?xml version="1.0" encoding="utf-8"?>
<ds:datastoreItem xmlns:ds="http://schemas.openxmlformats.org/officeDocument/2006/customXml" ds:itemID="{F69CFD0A-1D0C-41CB-88AB-3EB55C67966A}">
  <ds:schemaRefs/>
</ds:datastoreItem>
</file>

<file path=customXml/itemProps144.xml><?xml version="1.0" encoding="utf-8"?>
<ds:datastoreItem xmlns:ds="http://schemas.openxmlformats.org/officeDocument/2006/customXml" ds:itemID="{33D2AC67-10FE-4025-8DD6-F58212632820}">
  <ds:schemaRefs/>
</ds:datastoreItem>
</file>

<file path=customXml/itemProps145.xml><?xml version="1.0" encoding="utf-8"?>
<ds:datastoreItem xmlns:ds="http://schemas.openxmlformats.org/officeDocument/2006/customXml" ds:itemID="{CFB3DF4F-9946-498C-9042-07DFEF394536}">
  <ds:schemaRefs/>
</ds:datastoreItem>
</file>

<file path=customXml/itemProps146.xml><?xml version="1.0" encoding="utf-8"?>
<ds:datastoreItem xmlns:ds="http://schemas.openxmlformats.org/officeDocument/2006/customXml" ds:itemID="{403ED9A6-2DB6-4508-B540-1AEB06AD8B91}">
  <ds:schemaRefs/>
</ds:datastoreItem>
</file>

<file path=customXml/itemProps147.xml><?xml version="1.0" encoding="utf-8"?>
<ds:datastoreItem xmlns:ds="http://schemas.openxmlformats.org/officeDocument/2006/customXml" ds:itemID="{43F10151-FF48-4F94-9612-BB625D41E1CB}">
  <ds:schemaRefs/>
</ds:datastoreItem>
</file>

<file path=customXml/itemProps148.xml><?xml version="1.0" encoding="utf-8"?>
<ds:datastoreItem xmlns:ds="http://schemas.openxmlformats.org/officeDocument/2006/customXml" ds:itemID="{16677403-36A7-45B5-90C7-1B341A292AC3}">
  <ds:schemaRefs/>
</ds:datastoreItem>
</file>

<file path=customXml/itemProps149.xml><?xml version="1.0" encoding="utf-8"?>
<ds:datastoreItem xmlns:ds="http://schemas.openxmlformats.org/officeDocument/2006/customXml" ds:itemID="{D4362494-EC3E-4B99-AE5C-D1E79572A996}">
  <ds:schemaRefs/>
</ds:datastoreItem>
</file>

<file path=customXml/itemProps15.xml><?xml version="1.0" encoding="utf-8"?>
<ds:datastoreItem xmlns:ds="http://schemas.openxmlformats.org/officeDocument/2006/customXml" ds:itemID="{710EF11E-FA11-445F-9708-F56831C5D5B3}">
  <ds:schemaRefs/>
</ds:datastoreItem>
</file>

<file path=customXml/itemProps150.xml><?xml version="1.0" encoding="utf-8"?>
<ds:datastoreItem xmlns:ds="http://schemas.openxmlformats.org/officeDocument/2006/customXml" ds:itemID="{572E78C4-A3F4-47F4-8B64-BF53033EC2D8}">
  <ds:schemaRefs/>
</ds:datastoreItem>
</file>

<file path=customXml/itemProps151.xml><?xml version="1.0" encoding="utf-8"?>
<ds:datastoreItem xmlns:ds="http://schemas.openxmlformats.org/officeDocument/2006/customXml" ds:itemID="{9CFE6149-E504-4A5E-A6BA-130A069B4A9B}">
  <ds:schemaRefs/>
</ds:datastoreItem>
</file>

<file path=customXml/itemProps152.xml><?xml version="1.0" encoding="utf-8"?>
<ds:datastoreItem xmlns:ds="http://schemas.openxmlformats.org/officeDocument/2006/customXml" ds:itemID="{E9351597-EFCB-4449-B25B-0923ACCC2C69}">
  <ds:schemaRefs/>
</ds:datastoreItem>
</file>

<file path=customXml/itemProps153.xml><?xml version="1.0" encoding="utf-8"?>
<ds:datastoreItem xmlns:ds="http://schemas.openxmlformats.org/officeDocument/2006/customXml" ds:itemID="{FE6BF540-9B4E-4E8D-BD89-093095E516DA}">
  <ds:schemaRefs/>
</ds:datastoreItem>
</file>

<file path=customXml/itemProps154.xml><?xml version="1.0" encoding="utf-8"?>
<ds:datastoreItem xmlns:ds="http://schemas.openxmlformats.org/officeDocument/2006/customXml" ds:itemID="{2D3795F8-A45F-42AC-8771-219480A06097}">
  <ds:schemaRefs/>
</ds:datastoreItem>
</file>

<file path=customXml/itemProps155.xml><?xml version="1.0" encoding="utf-8"?>
<ds:datastoreItem xmlns:ds="http://schemas.openxmlformats.org/officeDocument/2006/customXml" ds:itemID="{BAF49A0F-3CAD-4519-B561-BD502E785C47}">
  <ds:schemaRefs/>
</ds:datastoreItem>
</file>

<file path=customXml/itemProps156.xml><?xml version="1.0" encoding="utf-8"?>
<ds:datastoreItem xmlns:ds="http://schemas.openxmlformats.org/officeDocument/2006/customXml" ds:itemID="{42776198-1024-4590-872D-419BAADE5153}">
  <ds:schemaRefs/>
</ds:datastoreItem>
</file>

<file path=customXml/itemProps157.xml><?xml version="1.0" encoding="utf-8"?>
<ds:datastoreItem xmlns:ds="http://schemas.openxmlformats.org/officeDocument/2006/customXml" ds:itemID="{5D955CD5-145E-4C73-8A77-43156569C979}">
  <ds:schemaRefs/>
</ds:datastoreItem>
</file>

<file path=customXml/itemProps158.xml><?xml version="1.0" encoding="utf-8"?>
<ds:datastoreItem xmlns:ds="http://schemas.openxmlformats.org/officeDocument/2006/customXml" ds:itemID="{E8A6E3B7-1DBD-4D4C-BD54-3A65BC69251F}">
  <ds:schemaRefs/>
</ds:datastoreItem>
</file>

<file path=customXml/itemProps159.xml><?xml version="1.0" encoding="utf-8"?>
<ds:datastoreItem xmlns:ds="http://schemas.openxmlformats.org/officeDocument/2006/customXml" ds:itemID="{8C05BF7B-FF78-48FB-951D-04D02BA8660A}">
  <ds:schemaRefs/>
</ds:datastoreItem>
</file>

<file path=customXml/itemProps16.xml><?xml version="1.0" encoding="utf-8"?>
<ds:datastoreItem xmlns:ds="http://schemas.openxmlformats.org/officeDocument/2006/customXml" ds:itemID="{9CC899E4-385F-46C3-8128-157424CAE2E1}">
  <ds:schemaRefs/>
</ds:datastoreItem>
</file>

<file path=customXml/itemProps160.xml><?xml version="1.0" encoding="utf-8"?>
<ds:datastoreItem xmlns:ds="http://schemas.openxmlformats.org/officeDocument/2006/customXml" ds:itemID="{CF5A3EB4-29E7-438D-BD22-FBD0A86341FB}">
  <ds:schemaRefs/>
</ds:datastoreItem>
</file>

<file path=customXml/itemProps161.xml><?xml version="1.0" encoding="utf-8"?>
<ds:datastoreItem xmlns:ds="http://schemas.openxmlformats.org/officeDocument/2006/customXml" ds:itemID="{E3382F03-8C3D-4541-8A01-7CF3221DFC03}">
  <ds:schemaRefs/>
</ds:datastoreItem>
</file>

<file path=customXml/itemProps162.xml><?xml version="1.0" encoding="utf-8"?>
<ds:datastoreItem xmlns:ds="http://schemas.openxmlformats.org/officeDocument/2006/customXml" ds:itemID="{A674874D-9A6E-48FB-8A10-89B0720C4F54}">
  <ds:schemaRefs/>
</ds:datastoreItem>
</file>

<file path=customXml/itemProps163.xml><?xml version="1.0" encoding="utf-8"?>
<ds:datastoreItem xmlns:ds="http://schemas.openxmlformats.org/officeDocument/2006/customXml" ds:itemID="{819A0CDC-0E5E-4BAD-BCAA-F98C5963C9FB}">
  <ds:schemaRefs/>
</ds:datastoreItem>
</file>

<file path=customXml/itemProps164.xml><?xml version="1.0" encoding="utf-8"?>
<ds:datastoreItem xmlns:ds="http://schemas.openxmlformats.org/officeDocument/2006/customXml" ds:itemID="{F9EBE7BD-87F7-463E-9D34-5344207ECD34}">
  <ds:schemaRefs/>
</ds:datastoreItem>
</file>

<file path=customXml/itemProps165.xml><?xml version="1.0" encoding="utf-8"?>
<ds:datastoreItem xmlns:ds="http://schemas.openxmlformats.org/officeDocument/2006/customXml" ds:itemID="{E393301F-5C60-4D8A-AAF7-56B2214A0CCA}">
  <ds:schemaRefs/>
</ds:datastoreItem>
</file>

<file path=customXml/itemProps166.xml><?xml version="1.0" encoding="utf-8"?>
<ds:datastoreItem xmlns:ds="http://schemas.openxmlformats.org/officeDocument/2006/customXml" ds:itemID="{3C799657-B040-42BC-86B0-12D97BFF8F10}">
  <ds:schemaRefs/>
</ds:datastoreItem>
</file>

<file path=customXml/itemProps167.xml><?xml version="1.0" encoding="utf-8"?>
<ds:datastoreItem xmlns:ds="http://schemas.openxmlformats.org/officeDocument/2006/customXml" ds:itemID="{1904D88F-ECF7-4637-871F-CAAF755CECBC}">
  <ds:schemaRefs/>
</ds:datastoreItem>
</file>

<file path=customXml/itemProps168.xml><?xml version="1.0" encoding="utf-8"?>
<ds:datastoreItem xmlns:ds="http://schemas.openxmlformats.org/officeDocument/2006/customXml" ds:itemID="{76E777EA-6F7A-4AD1-9A45-796ABCD4D4A3}">
  <ds:schemaRefs/>
</ds:datastoreItem>
</file>

<file path=customXml/itemProps169.xml><?xml version="1.0" encoding="utf-8"?>
<ds:datastoreItem xmlns:ds="http://schemas.openxmlformats.org/officeDocument/2006/customXml" ds:itemID="{39376ACB-444F-4ADD-A375-0DF57C3175CE}">
  <ds:schemaRefs/>
</ds:datastoreItem>
</file>

<file path=customXml/itemProps17.xml><?xml version="1.0" encoding="utf-8"?>
<ds:datastoreItem xmlns:ds="http://schemas.openxmlformats.org/officeDocument/2006/customXml" ds:itemID="{0AC9C96D-C157-4323-B246-1F8891AD2F07}">
  <ds:schemaRefs/>
</ds:datastoreItem>
</file>

<file path=customXml/itemProps170.xml><?xml version="1.0" encoding="utf-8"?>
<ds:datastoreItem xmlns:ds="http://schemas.openxmlformats.org/officeDocument/2006/customXml" ds:itemID="{0C9B3FE5-AD57-4BBA-8A39-DFC3F9404BC4}">
  <ds:schemaRefs/>
</ds:datastoreItem>
</file>

<file path=customXml/itemProps171.xml><?xml version="1.0" encoding="utf-8"?>
<ds:datastoreItem xmlns:ds="http://schemas.openxmlformats.org/officeDocument/2006/customXml" ds:itemID="{571E3906-2464-4843-9CB0-DC80054D617A}">
  <ds:schemaRefs/>
</ds:datastoreItem>
</file>

<file path=customXml/itemProps172.xml><?xml version="1.0" encoding="utf-8"?>
<ds:datastoreItem xmlns:ds="http://schemas.openxmlformats.org/officeDocument/2006/customXml" ds:itemID="{311CB9F7-4EFE-43B9-B559-54F04AA69E56}">
  <ds:schemaRefs/>
</ds:datastoreItem>
</file>

<file path=customXml/itemProps173.xml><?xml version="1.0" encoding="utf-8"?>
<ds:datastoreItem xmlns:ds="http://schemas.openxmlformats.org/officeDocument/2006/customXml" ds:itemID="{5A6B4D6A-47AE-447D-BAFB-A12748D31417}">
  <ds:schemaRefs/>
</ds:datastoreItem>
</file>

<file path=customXml/itemProps174.xml><?xml version="1.0" encoding="utf-8"?>
<ds:datastoreItem xmlns:ds="http://schemas.openxmlformats.org/officeDocument/2006/customXml" ds:itemID="{71F413E1-33BC-4DD6-B2D0-9AA5211309A4}">
  <ds:schemaRefs/>
</ds:datastoreItem>
</file>

<file path=customXml/itemProps175.xml><?xml version="1.0" encoding="utf-8"?>
<ds:datastoreItem xmlns:ds="http://schemas.openxmlformats.org/officeDocument/2006/customXml" ds:itemID="{82D2775D-8F5F-4FFC-B554-472C699A5D07}">
  <ds:schemaRefs/>
</ds:datastoreItem>
</file>

<file path=customXml/itemProps176.xml><?xml version="1.0" encoding="utf-8"?>
<ds:datastoreItem xmlns:ds="http://schemas.openxmlformats.org/officeDocument/2006/customXml" ds:itemID="{B73AF25D-83C3-41C3-A189-CE5182ECB0C2}">
  <ds:schemaRefs/>
</ds:datastoreItem>
</file>

<file path=customXml/itemProps177.xml><?xml version="1.0" encoding="utf-8"?>
<ds:datastoreItem xmlns:ds="http://schemas.openxmlformats.org/officeDocument/2006/customXml" ds:itemID="{A3A5628D-1BC1-4D5D-8852-214BD309C123}">
  <ds:schemaRefs/>
</ds:datastoreItem>
</file>

<file path=customXml/itemProps178.xml><?xml version="1.0" encoding="utf-8"?>
<ds:datastoreItem xmlns:ds="http://schemas.openxmlformats.org/officeDocument/2006/customXml" ds:itemID="{FD92D06A-42A1-4890-B596-385AF1C9E150}">
  <ds:schemaRefs/>
</ds:datastoreItem>
</file>

<file path=customXml/itemProps179.xml><?xml version="1.0" encoding="utf-8"?>
<ds:datastoreItem xmlns:ds="http://schemas.openxmlformats.org/officeDocument/2006/customXml" ds:itemID="{50E583E8-3353-4A50-8D3E-96A43900EBD6}">
  <ds:schemaRefs/>
</ds:datastoreItem>
</file>

<file path=customXml/itemProps18.xml><?xml version="1.0" encoding="utf-8"?>
<ds:datastoreItem xmlns:ds="http://schemas.openxmlformats.org/officeDocument/2006/customXml" ds:itemID="{33BEEDA7-781E-48B6-8EAD-BE75447E5964}">
  <ds:schemaRefs/>
</ds:datastoreItem>
</file>

<file path=customXml/itemProps180.xml><?xml version="1.0" encoding="utf-8"?>
<ds:datastoreItem xmlns:ds="http://schemas.openxmlformats.org/officeDocument/2006/customXml" ds:itemID="{3C6DA748-82EF-40A3-87C8-6C8CF40E8C32}">
  <ds:schemaRefs/>
</ds:datastoreItem>
</file>

<file path=customXml/itemProps181.xml><?xml version="1.0" encoding="utf-8"?>
<ds:datastoreItem xmlns:ds="http://schemas.openxmlformats.org/officeDocument/2006/customXml" ds:itemID="{FCD00D13-179D-4A57-B798-B9E726E91008}">
  <ds:schemaRefs/>
</ds:datastoreItem>
</file>

<file path=customXml/itemProps182.xml><?xml version="1.0" encoding="utf-8"?>
<ds:datastoreItem xmlns:ds="http://schemas.openxmlformats.org/officeDocument/2006/customXml" ds:itemID="{AEC85927-ED64-43FB-AB39-A226B2C7B52C}">
  <ds:schemaRefs/>
</ds:datastoreItem>
</file>

<file path=customXml/itemProps183.xml><?xml version="1.0" encoding="utf-8"?>
<ds:datastoreItem xmlns:ds="http://schemas.openxmlformats.org/officeDocument/2006/customXml" ds:itemID="{94FD59AC-6B9B-4158-92C2-879E8AC369F0}">
  <ds:schemaRefs/>
</ds:datastoreItem>
</file>

<file path=customXml/itemProps184.xml><?xml version="1.0" encoding="utf-8"?>
<ds:datastoreItem xmlns:ds="http://schemas.openxmlformats.org/officeDocument/2006/customXml" ds:itemID="{EF35F927-C2BC-4686-839C-AE700775E6A3}">
  <ds:schemaRefs/>
</ds:datastoreItem>
</file>

<file path=customXml/itemProps185.xml><?xml version="1.0" encoding="utf-8"?>
<ds:datastoreItem xmlns:ds="http://schemas.openxmlformats.org/officeDocument/2006/customXml" ds:itemID="{0CC606A6-93EC-4E7C-9D0D-01FDF7354D17}">
  <ds:schemaRefs/>
</ds:datastoreItem>
</file>

<file path=customXml/itemProps186.xml><?xml version="1.0" encoding="utf-8"?>
<ds:datastoreItem xmlns:ds="http://schemas.openxmlformats.org/officeDocument/2006/customXml" ds:itemID="{769EA4CC-911F-46A1-A897-B8D8A30C1550}">
  <ds:schemaRefs/>
</ds:datastoreItem>
</file>

<file path=customXml/itemProps187.xml><?xml version="1.0" encoding="utf-8"?>
<ds:datastoreItem xmlns:ds="http://schemas.openxmlformats.org/officeDocument/2006/customXml" ds:itemID="{DF76B8AE-CAD3-49A6-82D5-3C352F76406F}">
  <ds:schemaRefs/>
</ds:datastoreItem>
</file>

<file path=customXml/itemProps188.xml><?xml version="1.0" encoding="utf-8"?>
<ds:datastoreItem xmlns:ds="http://schemas.openxmlformats.org/officeDocument/2006/customXml" ds:itemID="{19529FF6-1A57-4214-9CE4-89D84025F62F}">
  <ds:schemaRefs/>
</ds:datastoreItem>
</file>

<file path=customXml/itemProps189.xml><?xml version="1.0" encoding="utf-8"?>
<ds:datastoreItem xmlns:ds="http://schemas.openxmlformats.org/officeDocument/2006/customXml" ds:itemID="{1C578571-D514-47BE-BD9D-43BF77A5A30E}">
  <ds:schemaRefs/>
</ds:datastoreItem>
</file>

<file path=customXml/itemProps19.xml><?xml version="1.0" encoding="utf-8"?>
<ds:datastoreItem xmlns:ds="http://schemas.openxmlformats.org/officeDocument/2006/customXml" ds:itemID="{4BA262C3-3AD5-43CE-BB25-F71F4BEE442A}">
  <ds:schemaRefs/>
</ds:datastoreItem>
</file>

<file path=customXml/itemProps190.xml><?xml version="1.0" encoding="utf-8"?>
<ds:datastoreItem xmlns:ds="http://schemas.openxmlformats.org/officeDocument/2006/customXml" ds:itemID="{E4579B7C-8467-4247-B960-B50BC7560EAA}">
  <ds:schemaRefs/>
</ds:datastoreItem>
</file>

<file path=customXml/itemProps191.xml><?xml version="1.0" encoding="utf-8"?>
<ds:datastoreItem xmlns:ds="http://schemas.openxmlformats.org/officeDocument/2006/customXml" ds:itemID="{9DE7C3C6-26ED-415B-9F9F-3D3CAAFB0A0C}">
  <ds:schemaRefs/>
</ds:datastoreItem>
</file>

<file path=customXml/itemProps192.xml><?xml version="1.0" encoding="utf-8"?>
<ds:datastoreItem xmlns:ds="http://schemas.openxmlformats.org/officeDocument/2006/customXml" ds:itemID="{DDB69C12-5418-4E09-B325-8E2A5CAEA68A}">
  <ds:schemaRefs/>
</ds:datastoreItem>
</file>

<file path=customXml/itemProps193.xml><?xml version="1.0" encoding="utf-8"?>
<ds:datastoreItem xmlns:ds="http://schemas.openxmlformats.org/officeDocument/2006/customXml" ds:itemID="{95970377-D605-4DC2-B8B2-4851238E54ED}">
  <ds:schemaRefs/>
</ds:datastoreItem>
</file>

<file path=customXml/itemProps194.xml><?xml version="1.0" encoding="utf-8"?>
<ds:datastoreItem xmlns:ds="http://schemas.openxmlformats.org/officeDocument/2006/customXml" ds:itemID="{5E9787EA-10C4-4AD4-BC01-F4DF7280725E}">
  <ds:schemaRefs/>
</ds:datastoreItem>
</file>

<file path=customXml/itemProps195.xml><?xml version="1.0" encoding="utf-8"?>
<ds:datastoreItem xmlns:ds="http://schemas.openxmlformats.org/officeDocument/2006/customXml" ds:itemID="{298EC922-8CD7-4C27-ABAE-647B4109B754}">
  <ds:schemaRefs/>
</ds:datastoreItem>
</file>

<file path=customXml/itemProps196.xml><?xml version="1.0" encoding="utf-8"?>
<ds:datastoreItem xmlns:ds="http://schemas.openxmlformats.org/officeDocument/2006/customXml" ds:itemID="{770343AB-A17D-4E3C-8ADE-E2ABC53FB6BF}">
  <ds:schemaRefs/>
</ds:datastoreItem>
</file>

<file path=customXml/itemProps2.xml><?xml version="1.0" encoding="utf-8"?>
<ds:datastoreItem xmlns:ds="http://schemas.openxmlformats.org/officeDocument/2006/customXml" ds:itemID="{42E0F002-9E46-47F5-94F9-0044771C32DC}">
  <ds:schemaRefs/>
</ds:datastoreItem>
</file>

<file path=customXml/itemProps20.xml><?xml version="1.0" encoding="utf-8"?>
<ds:datastoreItem xmlns:ds="http://schemas.openxmlformats.org/officeDocument/2006/customXml" ds:itemID="{97C91222-2B72-4164-AF92-2B1076A31C1F}">
  <ds:schemaRefs/>
</ds:datastoreItem>
</file>

<file path=customXml/itemProps21.xml><?xml version="1.0" encoding="utf-8"?>
<ds:datastoreItem xmlns:ds="http://schemas.openxmlformats.org/officeDocument/2006/customXml" ds:itemID="{54F7E2D8-EDEC-4AAE-A527-1B2477893145}">
  <ds:schemaRefs/>
</ds:datastoreItem>
</file>

<file path=customXml/itemProps22.xml><?xml version="1.0" encoding="utf-8"?>
<ds:datastoreItem xmlns:ds="http://schemas.openxmlformats.org/officeDocument/2006/customXml" ds:itemID="{B55430C2-8CB8-457A-A433-AC5210EEEE37}">
  <ds:schemaRefs/>
</ds:datastoreItem>
</file>

<file path=customXml/itemProps23.xml><?xml version="1.0" encoding="utf-8"?>
<ds:datastoreItem xmlns:ds="http://schemas.openxmlformats.org/officeDocument/2006/customXml" ds:itemID="{EFF495E6-0924-43BE-BB59-E98E017C1E55}">
  <ds:schemaRefs/>
</ds:datastoreItem>
</file>

<file path=customXml/itemProps24.xml><?xml version="1.0" encoding="utf-8"?>
<ds:datastoreItem xmlns:ds="http://schemas.openxmlformats.org/officeDocument/2006/customXml" ds:itemID="{ABDCA28A-7D1A-41C2-B81F-F74D9368A853}">
  <ds:schemaRefs/>
</ds:datastoreItem>
</file>

<file path=customXml/itemProps25.xml><?xml version="1.0" encoding="utf-8"?>
<ds:datastoreItem xmlns:ds="http://schemas.openxmlformats.org/officeDocument/2006/customXml" ds:itemID="{CAF1B6A0-6B1B-4FCD-990D-3865B1005AD0}">
  <ds:schemaRefs/>
</ds:datastoreItem>
</file>

<file path=customXml/itemProps26.xml><?xml version="1.0" encoding="utf-8"?>
<ds:datastoreItem xmlns:ds="http://schemas.openxmlformats.org/officeDocument/2006/customXml" ds:itemID="{8C946D41-257E-44B1-8448-1EA49300110D}">
  <ds:schemaRefs/>
</ds:datastoreItem>
</file>

<file path=customXml/itemProps27.xml><?xml version="1.0" encoding="utf-8"?>
<ds:datastoreItem xmlns:ds="http://schemas.openxmlformats.org/officeDocument/2006/customXml" ds:itemID="{2246C416-A930-4A65-90E1-DACEEBDFB681}">
  <ds:schemaRefs/>
</ds:datastoreItem>
</file>

<file path=customXml/itemProps28.xml><?xml version="1.0" encoding="utf-8"?>
<ds:datastoreItem xmlns:ds="http://schemas.openxmlformats.org/officeDocument/2006/customXml" ds:itemID="{30BDCA1C-4E97-4748-954D-7D061315FCA6}">
  <ds:schemaRefs/>
</ds:datastoreItem>
</file>

<file path=customXml/itemProps29.xml><?xml version="1.0" encoding="utf-8"?>
<ds:datastoreItem xmlns:ds="http://schemas.openxmlformats.org/officeDocument/2006/customXml" ds:itemID="{1215C0EC-2B44-40CF-91F9-7D55ECF2B0E6}">
  <ds:schemaRefs/>
</ds:datastoreItem>
</file>

<file path=customXml/itemProps3.xml><?xml version="1.0" encoding="utf-8"?>
<ds:datastoreItem xmlns:ds="http://schemas.openxmlformats.org/officeDocument/2006/customXml" ds:itemID="{8F1B1732-B72E-4174-9433-0B3B2C11C97E}">
  <ds:schemaRefs/>
</ds:datastoreItem>
</file>

<file path=customXml/itemProps30.xml><?xml version="1.0" encoding="utf-8"?>
<ds:datastoreItem xmlns:ds="http://schemas.openxmlformats.org/officeDocument/2006/customXml" ds:itemID="{23DFFC4B-4176-4365-A67D-0FEA11347E4F}">
  <ds:schemaRefs/>
</ds:datastoreItem>
</file>

<file path=customXml/itemProps31.xml><?xml version="1.0" encoding="utf-8"?>
<ds:datastoreItem xmlns:ds="http://schemas.openxmlformats.org/officeDocument/2006/customXml" ds:itemID="{93BEE02E-7811-45C6-A47D-BBF02092A008}">
  <ds:schemaRefs/>
</ds:datastoreItem>
</file>

<file path=customXml/itemProps32.xml><?xml version="1.0" encoding="utf-8"?>
<ds:datastoreItem xmlns:ds="http://schemas.openxmlformats.org/officeDocument/2006/customXml" ds:itemID="{479186A0-196D-4A46-92FE-DC43C3EACB4A}">
  <ds:schemaRefs/>
</ds:datastoreItem>
</file>

<file path=customXml/itemProps33.xml><?xml version="1.0" encoding="utf-8"?>
<ds:datastoreItem xmlns:ds="http://schemas.openxmlformats.org/officeDocument/2006/customXml" ds:itemID="{D8AE9349-2C60-485A-A6B6-424DBF0BA897}">
  <ds:schemaRefs/>
</ds:datastoreItem>
</file>

<file path=customXml/itemProps34.xml><?xml version="1.0" encoding="utf-8"?>
<ds:datastoreItem xmlns:ds="http://schemas.openxmlformats.org/officeDocument/2006/customXml" ds:itemID="{5AA6618C-5966-4A5A-9667-3AEBEB3AADB2}">
  <ds:schemaRefs/>
</ds:datastoreItem>
</file>

<file path=customXml/itemProps35.xml><?xml version="1.0" encoding="utf-8"?>
<ds:datastoreItem xmlns:ds="http://schemas.openxmlformats.org/officeDocument/2006/customXml" ds:itemID="{BC474ABA-1577-4F38-BC35-C2D2DC0A3E98}">
  <ds:schemaRefs/>
</ds:datastoreItem>
</file>

<file path=customXml/itemProps36.xml><?xml version="1.0" encoding="utf-8"?>
<ds:datastoreItem xmlns:ds="http://schemas.openxmlformats.org/officeDocument/2006/customXml" ds:itemID="{C72C5658-A83F-4495-B525-56A87FAE121A}">
  <ds:schemaRefs/>
</ds:datastoreItem>
</file>

<file path=customXml/itemProps37.xml><?xml version="1.0" encoding="utf-8"?>
<ds:datastoreItem xmlns:ds="http://schemas.openxmlformats.org/officeDocument/2006/customXml" ds:itemID="{B3335049-097C-4701-9886-10E9A60D8BE0}">
  <ds:schemaRefs/>
</ds:datastoreItem>
</file>

<file path=customXml/itemProps38.xml><?xml version="1.0" encoding="utf-8"?>
<ds:datastoreItem xmlns:ds="http://schemas.openxmlformats.org/officeDocument/2006/customXml" ds:itemID="{69745CE7-2A4D-4A79-97D1-0ED80751E9A1}">
  <ds:schemaRefs/>
</ds:datastoreItem>
</file>

<file path=customXml/itemProps39.xml><?xml version="1.0" encoding="utf-8"?>
<ds:datastoreItem xmlns:ds="http://schemas.openxmlformats.org/officeDocument/2006/customXml" ds:itemID="{20F05EBE-0D47-446C-B716-D2D98914A4B0}">
  <ds:schemaRefs/>
</ds:datastoreItem>
</file>

<file path=customXml/itemProps4.xml><?xml version="1.0" encoding="utf-8"?>
<ds:datastoreItem xmlns:ds="http://schemas.openxmlformats.org/officeDocument/2006/customXml" ds:itemID="{C0BBF10E-C45F-4ECD-817A-945C18F0AC5E}">
  <ds:schemaRefs/>
</ds:datastoreItem>
</file>

<file path=customXml/itemProps40.xml><?xml version="1.0" encoding="utf-8"?>
<ds:datastoreItem xmlns:ds="http://schemas.openxmlformats.org/officeDocument/2006/customXml" ds:itemID="{3487DD31-79B1-4511-83B7-4C1FB44C2DFE}">
  <ds:schemaRefs/>
</ds:datastoreItem>
</file>

<file path=customXml/itemProps41.xml><?xml version="1.0" encoding="utf-8"?>
<ds:datastoreItem xmlns:ds="http://schemas.openxmlformats.org/officeDocument/2006/customXml" ds:itemID="{AA3DB795-5EC7-4B7E-9FDE-A31F34318839}">
  <ds:schemaRefs/>
</ds:datastoreItem>
</file>

<file path=customXml/itemProps42.xml><?xml version="1.0" encoding="utf-8"?>
<ds:datastoreItem xmlns:ds="http://schemas.openxmlformats.org/officeDocument/2006/customXml" ds:itemID="{CD03B363-725D-4132-A95B-9820D7E7ABE3}">
  <ds:schemaRefs/>
</ds:datastoreItem>
</file>

<file path=customXml/itemProps43.xml><?xml version="1.0" encoding="utf-8"?>
<ds:datastoreItem xmlns:ds="http://schemas.openxmlformats.org/officeDocument/2006/customXml" ds:itemID="{5098D27F-36AE-46D1-9E5B-9C30393DD0DF}">
  <ds:schemaRefs/>
</ds:datastoreItem>
</file>

<file path=customXml/itemProps44.xml><?xml version="1.0" encoding="utf-8"?>
<ds:datastoreItem xmlns:ds="http://schemas.openxmlformats.org/officeDocument/2006/customXml" ds:itemID="{7DD8EA89-F611-4A57-BD3E-1E7D2A90537C}">
  <ds:schemaRefs/>
</ds:datastoreItem>
</file>

<file path=customXml/itemProps45.xml><?xml version="1.0" encoding="utf-8"?>
<ds:datastoreItem xmlns:ds="http://schemas.openxmlformats.org/officeDocument/2006/customXml" ds:itemID="{EE9BB9AB-D8BE-4587-B910-FCFE17B02743}">
  <ds:schemaRefs/>
</ds:datastoreItem>
</file>

<file path=customXml/itemProps46.xml><?xml version="1.0" encoding="utf-8"?>
<ds:datastoreItem xmlns:ds="http://schemas.openxmlformats.org/officeDocument/2006/customXml" ds:itemID="{ED09A8F1-E7AF-49F4-89FC-38CAF7366D0B}">
  <ds:schemaRefs/>
</ds:datastoreItem>
</file>

<file path=customXml/itemProps47.xml><?xml version="1.0" encoding="utf-8"?>
<ds:datastoreItem xmlns:ds="http://schemas.openxmlformats.org/officeDocument/2006/customXml" ds:itemID="{19C1B58C-4F04-4003-9DA9-7A10531CB01F}">
  <ds:schemaRefs/>
</ds:datastoreItem>
</file>

<file path=customXml/itemProps48.xml><?xml version="1.0" encoding="utf-8"?>
<ds:datastoreItem xmlns:ds="http://schemas.openxmlformats.org/officeDocument/2006/customXml" ds:itemID="{AD9EF314-465C-4465-A7B3-BC1C38BAA9CD}">
  <ds:schemaRefs/>
</ds:datastoreItem>
</file>

<file path=customXml/itemProps49.xml><?xml version="1.0" encoding="utf-8"?>
<ds:datastoreItem xmlns:ds="http://schemas.openxmlformats.org/officeDocument/2006/customXml" ds:itemID="{BC1B2769-D01B-4529-BB46-DDE018BE7892}">
  <ds:schemaRefs/>
</ds:datastoreItem>
</file>

<file path=customXml/itemProps5.xml><?xml version="1.0" encoding="utf-8"?>
<ds:datastoreItem xmlns:ds="http://schemas.openxmlformats.org/officeDocument/2006/customXml" ds:itemID="{8B7D0990-72A3-4D3E-B6EC-177D4E846E9E}">
  <ds:schemaRefs/>
</ds:datastoreItem>
</file>

<file path=customXml/itemProps50.xml><?xml version="1.0" encoding="utf-8"?>
<ds:datastoreItem xmlns:ds="http://schemas.openxmlformats.org/officeDocument/2006/customXml" ds:itemID="{A174BF18-50AA-4FEB-86DD-3CC308B0FEAF}">
  <ds:schemaRefs/>
</ds:datastoreItem>
</file>

<file path=customXml/itemProps51.xml><?xml version="1.0" encoding="utf-8"?>
<ds:datastoreItem xmlns:ds="http://schemas.openxmlformats.org/officeDocument/2006/customXml" ds:itemID="{A15D1A2A-049E-4BDB-9DD5-F9E0010C3524}">
  <ds:schemaRefs/>
</ds:datastoreItem>
</file>

<file path=customXml/itemProps52.xml><?xml version="1.0" encoding="utf-8"?>
<ds:datastoreItem xmlns:ds="http://schemas.openxmlformats.org/officeDocument/2006/customXml" ds:itemID="{EA22A6E4-6155-4F72-BF68-A9C9BC1DAB34}">
  <ds:schemaRefs/>
</ds:datastoreItem>
</file>

<file path=customXml/itemProps53.xml><?xml version="1.0" encoding="utf-8"?>
<ds:datastoreItem xmlns:ds="http://schemas.openxmlformats.org/officeDocument/2006/customXml" ds:itemID="{99B5FCA8-F956-48B1-82DD-A7574BB16BE6}">
  <ds:schemaRefs/>
</ds:datastoreItem>
</file>

<file path=customXml/itemProps54.xml><?xml version="1.0" encoding="utf-8"?>
<ds:datastoreItem xmlns:ds="http://schemas.openxmlformats.org/officeDocument/2006/customXml" ds:itemID="{5B4ED981-8CC3-4BA8-B1B6-F64B2F02C021}">
  <ds:schemaRefs/>
</ds:datastoreItem>
</file>

<file path=customXml/itemProps55.xml><?xml version="1.0" encoding="utf-8"?>
<ds:datastoreItem xmlns:ds="http://schemas.openxmlformats.org/officeDocument/2006/customXml" ds:itemID="{5F9B5150-718C-462D-85F1-0F978B98D3D9}">
  <ds:schemaRefs/>
</ds:datastoreItem>
</file>

<file path=customXml/itemProps56.xml><?xml version="1.0" encoding="utf-8"?>
<ds:datastoreItem xmlns:ds="http://schemas.openxmlformats.org/officeDocument/2006/customXml" ds:itemID="{AF61195A-33D8-456B-A483-743C67DA1B98}">
  <ds:schemaRefs/>
</ds:datastoreItem>
</file>

<file path=customXml/itemProps57.xml><?xml version="1.0" encoding="utf-8"?>
<ds:datastoreItem xmlns:ds="http://schemas.openxmlformats.org/officeDocument/2006/customXml" ds:itemID="{3AB0B43A-7A96-45DE-81B2-0AB2C96781F8}">
  <ds:schemaRefs/>
</ds:datastoreItem>
</file>

<file path=customXml/itemProps58.xml><?xml version="1.0" encoding="utf-8"?>
<ds:datastoreItem xmlns:ds="http://schemas.openxmlformats.org/officeDocument/2006/customXml" ds:itemID="{B5C1B411-5DA1-42B5-B5CD-B65C9C03A3D7}">
  <ds:schemaRefs/>
</ds:datastoreItem>
</file>

<file path=customXml/itemProps59.xml><?xml version="1.0" encoding="utf-8"?>
<ds:datastoreItem xmlns:ds="http://schemas.openxmlformats.org/officeDocument/2006/customXml" ds:itemID="{CC278FE5-2E13-44DE-98C8-9A553F314136}">
  <ds:schemaRefs/>
</ds:datastoreItem>
</file>

<file path=customXml/itemProps6.xml><?xml version="1.0" encoding="utf-8"?>
<ds:datastoreItem xmlns:ds="http://schemas.openxmlformats.org/officeDocument/2006/customXml" ds:itemID="{60303E70-AD1D-4FE5-B6C1-6E59EADB3DFE}">
  <ds:schemaRefs/>
</ds:datastoreItem>
</file>

<file path=customXml/itemProps60.xml><?xml version="1.0" encoding="utf-8"?>
<ds:datastoreItem xmlns:ds="http://schemas.openxmlformats.org/officeDocument/2006/customXml" ds:itemID="{CC613827-A20C-40C9-BA0F-08C866484C5D}">
  <ds:schemaRefs/>
</ds:datastoreItem>
</file>

<file path=customXml/itemProps61.xml><?xml version="1.0" encoding="utf-8"?>
<ds:datastoreItem xmlns:ds="http://schemas.openxmlformats.org/officeDocument/2006/customXml" ds:itemID="{3F9261F5-8F84-4C4B-A5E6-CC36D92F3D2D}">
  <ds:schemaRefs/>
</ds:datastoreItem>
</file>

<file path=customXml/itemProps62.xml><?xml version="1.0" encoding="utf-8"?>
<ds:datastoreItem xmlns:ds="http://schemas.openxmlformats.org/officeDocument/2006/customXml" ds:itemID="{441BEEB0-BA7A-4143-A0EA-DADA573631B8}">
  <ds:schemaRefs/>
</ds:datastoreItem>
</file>

<file path=customXml/itemProps63.xml><?xml version="1.0" encoding="utf-8"?>
<ds:datastoreItem xmlns:ds="http://schemas.openxmlformats.org/officeDocument/2006/customXml" ds:itemID="{15B3D7A8-C7B3-44BC-BADC-40FB62D4D433}">
  <ds:schemaRefs/>
</ds:datastoreItem>
</file>

<file path=customXml/itemProps64.xml><?xml version="1.0" encoding="utf-8"?>
<ds:datastoreItem xmlns:ds="http://schemas.openxmlformats.org/officeDocument/2006/customXml" ds:itemID="{0FE31BF8-1835-4F72-9D2B-42715ED1866A}">
  <ds:schemaRefs/>
</ds:datastoreItem>
</file>

<file path=customXml/itemProps65.xml><?xml version="1.0" encoding="utf-8"?>
<ds:datastoreItem xmlns:ds="http://schemas.openxmlformats.org/officeDocument/2006/customXml" ds:itemID="{4CAFEB52-2E61-43BB-A81A-3BC200EB49C4}">
  <ds:schemaRefs/>
</ds:datastoreItem>
</file>

<file path=customXml/itemProps66.xml><?xml version="1.0" encoding="utf-8"?>
<ds:datastoreItem xmlns:ds="http://schemas.openxmlformats.org/officeDocument/2006/customXml" ds:itemID="{375C4974-7B71-4A0D-9643-1B69B179C94E}">
  <ds:schemaRefs/>
</ds:datastoreItem>
</file>

<file path=customXml/itemProps67.xml><?xml version="1.0" encoding="utf-8"?>
<ds:datastoreItem xmlns:ds="http://schemas.openxmlformats.org/officeDocument/2006/customXml" ds:itemID="{E91CF4BB-5625-4670-AAA2-870A6EC60344}">
  <ds:schemaRefs/>
</ds:datastoreItem>
</file>

<file path=customXml/itemProps68.xml><?xml version="1.0" encoding="utf-8"?>
<ds:datastoreItem xmlns:ds="http://schemas.openxmlformats.org/officeDocument/2006/customXml" ds:itemID="{3FA6CAF9-9F99-446C-8B3F-3AF8727278B6}">
  <ds:schemaRefs/>
</ds:datastoreItem>
</file>

<file path=customXml/itemProps69.xml><?xml version="1.0" encoding="utf-8"?>
<ds:datastoreItem xmlns:ds="http://schemas.openxmlformats.org/officeDocument/2006/customXml" ds:itemID="{BA6CEB30-ABAC-4DD0-B976-171D25D376A4}">
  <ds:schemaRefs/>
</ds:datastoreItem>
</file>

<file path=customXml/itemProps7.xml><?xml version="1.0" encoding="utf-8"?>
<ds:datastoreItem xmlns:ds="http://schemas.openxmlformats.org/officeDocument/2006/customXml" ds:itemID="{180E807A-3D29-4DE3-B58F-CA7E829D72AE}">
  <ds:schemaRefs/>
</ds:datastoreItem>
</file>

<file path=customXml/itemProps70.xml><?xml version="1.0" encoding="utf-8"?>
<ds:datastoreItem xmlns:ds="http://schemas.openxmlformats.org/officeDocument/2006/customXml" ds:itemID="{E2DB7FEF-A955-4FAB-BE68-7FFB46EFC8FD}">
  <ds:schemaRefs/>
</ds:datastoreItem>
</file>

<file path=customXml/itemProps71.xml><?xml version="1.0" encoding="utf-8"?>
<ds:datastoreItem xmlns:ds="http://schemas.openxmlformats.org/officeDocument/2006/customXml" ds:itemID="{0BE5674E-A709-4E2C-9F34-4F85CC422C34}">
  <ds:schemaRefs/>
</ds:datastoreItem>
</file>

<file path=customXml/itemProps72.xml><?xml version="1.0" encoding="utf-8"?>
<ds:datastoreItem xmlns:ds="http://schemas.openxmlformats.org/officeDocument/2006/customXml" ds:itemID="{C8D5844B-BA59-436B-87B8-F7D5BEC4B3CA}">
  <ds:schemaRefs/>
</ds:datastoreItem>
</file>

<file path=customXml/itemProps73.xml><?xml version="1.0" encoding="utf-8"?>
<ds:datastoreItem xmlns:ds="http://schemas.openxmlformats.org/officeDocument/2006/customXml" ds:itemID="{14502B18-76F8-4FBE-BAE9-23EC18E98B00}">
  <ds:schemaRefs/>
</ds:datastoreItem>
</file>

<file path=customXml/itemProps74.xml><?xml version="1.0" encoding="utf-8"?>
<ds:datastoreItem xmlns:ds="http://schemas.openxmlformats.org/officeDocument/2006/customXml" ds:itemID="{E53F44F7-F9EB-4B70-9C19-ADC2FEBD4F9C}">
  <ds:schemaRefs/>
</ds:datastoreItem>
</file>

<file path=customXml/itemProps75.xml><?xml version="1.0" encoding="utf-8"?>
<ds:datastoreItem xmlns:ds="http://schemas.openxmlformats.org/officeDocument/2006/customXml" ds:itemID="{F77909E3-8826-494D-9B9C-481673A25349}">
  <ds:schemaRefs/>
</ds:datastoreItem>
</file>

<file path=customXml/itemProps76.xml><?xml version="1.0" encoding="utf-8"?>
<ds:datastoreItem xmlns:ds="http://schemas.openxmlformats.org/officeDocument/2006/customXml" ds:itemID="{C0E96D8E-A35E-4949-A524-0C1EB86418AB}">
  <ds:schemaRefs/>
</ds:datastoreItem>
</file>

<file path=customXml/itemProps77.xml><?xml version="1.0" encoding="utf-8"?>
<ds:datastoreItem xmlns:ds="http://schemas.openxmlformats.org/officeDocument/2006/customXml" ds:itemID="{1BFDB402-8203-4CAD-9E7F-2AFE38BF26E6}">
  <ds:schemaRefs/>
</ds:datastoreItem>
</file>

<file path=customXml/itemProps78.xml><?xml version="1.0" encoding="utf-8"?>
<ds:datastoreItem xmlns:ds="http://schemas.openxmlformats.org/officeDocument/2006/customXml" ds:itemID="{71BF41F9-76B8-408C-A0D8-0E6605864740}">
  <ds:schemaRefs/>
</ds:datastoreItem>
</file>

<file path=customXml/itemProps79.xml><?xml version="1.0" encoding="utf-8"?>
<ds:datastoreItem xmlns:ds="http://schemas.openxmlformats.org/officeDocument/2006/customXml" ds:itemID="{76EF39D4-0BC7-4BCA-B9F3-B33E26A56376}">
  <ds:schemaRefs/>
</ds:datastoreItem>
</file>

<file path=customXml/itemProps8.xml><?xml version="1.0" encoding="utf-8"?>
<ds:datastoreItem xmlns:ds="http://schemas.openxmlformats.org/officeDocument/2006/customXml" ds:itemID="{D32DFE04-458A-4016-88EF-627DF40FD0A5}">
  <ds:schemaRefs/>
</ds:datastoreItem>
</file>

<file path=customXml/itemProps80.xml><?xml version="1.0" encoding="utf-8"?>
<ds:datastoreItem xmlns:ds="http://schemas.openxmlformats.org/officeDocument/2006/customXml" ds:itemID="{1971B759-8135-4E88-9B6F-C842E4AD7464}">
  <ds:schemaRefs/>
</ds:datastoreItem>
</file>

<file path=customXml/itemProps81.xml><?xml version="1.0" encoding="utf-8"?>
<ds:datastoreItem xmlns:ds="http://schemas.openxmlformats.org/officeDocument/2006/customXml" ds:itemID="{B1EA8B00-2936-4CCD-88B6-118B3BC5C060}">
  <ds:schemaRefs/>
</ds:datastoreItem>
</file>

<file path=customXml/itemProps82.xml><?xml version="1.0" encoding="utf-8"?>
<ds:datastoreItem xmlns:ds="http://schemas.openxmlformats.org/officeDocument/2006/customXml" ds:itemID="{7D7FCA0D-9AF6-41DD-B387-4C3E41D3A337}">
  <ds:schemaRefs/>
</ds:datastoreItem>
</file>

<file path=customXml/itemProps83.xml><?xml version="1.0" encoding="utf-8"?>
<ds:datastoreItem xmlns:ds="http://schemas.openxmlformats.org/officeDocument/2006/customXml" ds:itemID="{5BF3DFBB-179E-4606-AB5B-88ED9675CBFA}">
  <ds:schemaRefs/>
</ds:datastoreItem>
</file>

<file path=customXml/itemProps84.xml><?xml version="1.0" encoding="utf-8"?>
<ds:datastoreItem xmlns:ds="http://schemas.openxmlformats.org/officeDocument/2006/customXml" ds:itemID="{FDEC2B56-9A5A-4732-92A2-B6CA0B8B3AAC}">
  <ds:schemaRefs/>
</ds:datastoreItem>
</file>

<file path=customXml/itemProps85.xml><?xml version="1.0" encoding="utf-8"?>
<ds:datastoreItem xmlns:ds="http://schemas.openxmlformats.org/officeDocument/2006/customXml" ds:itemID="{55ED8219-5A95-426B-AA93-B00E34A31855}">
  <ds:schemaRefs/>
</ds:datastoreItem>
</file>

<file path=customXml/itemProps86.xml><?xml version="1.0" encoding="utf-8"?>
<ds:datastoreItem xmlns:ds="http://schemas.openxmlformats.org/officeDocument/2006/customXml" ds:itemID="{24570C44-3C2A-4B83-BAA9-20C035319381}">
  <ds:schemaRefs/>
</ds:datastoreItem>
</file>

<file path=customXml/itemProps87.xml><?xml version="1.0" encoding="utf-8"?>
<ds:datastoreItem xmlns:ds="http://schemas.openxmlformats.org/officeDocument/2006/customXml" ds:itemID="{04F00A0D-CBA5-4EBF-9CC8-77CCE75E384E}">
  <ds:schemaRefs/>
</ds:datastoreItem>
</file>

<file path=customXml/itemProps88.xml><?xml version="1.0" encoding="utf-8"?>
<ds:datastoreItem xmlns:ds="http://schemas.openxmlformats.org/officeDocument/2006/customXml" ds:itemID="{FAAA1490-310A-4FC9-9DE4-019BD8F34709}">
  <ds:schemaRefs/>
</ds:datastoreItem>
</file>

<file path=customXml/itemProps89.xml><?xml version="1.0" encoding="utf-8"?>
<ds:datastoreItem xmlns:ds="http://schemas.openxmlformats.org/officeDocument/2006/customXml" ds:itemID="{C786003A-05F7-4D30-B8F2-5F5F27AE74C2}">
  <ds:schemaRefs/>
</ds:datastoreItem>
</file>

<file path=customXml/itemProps9.xml><?xml version="1.0" encoding="utf-8"?>
<ds:datastoreItem xmlns:ds="http://schemas.openxmlformats.org/officeDocument/2006/customXml" ds:itemID="{EB4A2D11-38C8-40CE-AD1F-C5C5415CC90B}">
  <ds:schemaRefs/>
</ds:datastoreItem>
</file>

<file path=customXml/itemProps90.xml><?xml version="1.0" encoding="utf-8"?>
<ds:datastoreItem xmlns:ds="http://schemas.openxmlformats.org/officeDocument/2006/customXml" ds:itemID="{789CC89F-609F-4E87-817A-C8E4469671F3}">
  <ds:schemaRefs/>
</ds:datastoreItem>
</file>

<file path=customXml/itemProps91.xml><?xml version="1.0" encoding="utf-8"?>
<ds:datastoreItem xmlns:ds="http://schemas.openxmlformats.org/officeDocument/2006/customXml" ds:itemID="{077CE0B4-9479-4E25-B136-AA7D4A7D5219}">
  <ds:schemaRefs/>
</ds:datastoreItem>
</file>

<file path=customXml/itemProps92.xml><?xml version="1.0" encoding="utf-8"?>
<ds:datastoreItem xmlns:ds="http://schemas.openxmlformats.org/officeDocument/2006/customXml" ds:itemID="{C365CE0D-3D2E-426A-A13F-262BFF44BD3E}">
  <ds:schemaRefs/>
</ds:datastoreItem>
</file>

<file path=customXml/itemProps93.xml><?xml version="1.0" encoding="utf-8"?>
<ds:datastoreItem xmlns:ds="http://schemas.openxmlformats.org/officeDocument/2006/customXml" ds:itemID="{F80964CF-F959-4166-886B-A470B340C9FC}">
  <ds:schemaRefs/>
</ds:datastoreItem>
</file>

<file path=customXml/itemProps94.xml><?xml version="1.0" encoding="utf-8"?>
<ds:datastoreItem xmlns:ds="http://schemas.openxmlformats.org/officeDocument/2006/customXml" ds:itemID="{CA2C86AC-A1F1-4FFC-945D-7B9F7BFDED20}">
  <ds:schemaRefs/>
</ds:datastoreItem>
</file>

<file path=customXml/itemProps95.xml><?xml version="1.0" encoding="utf-8"?>
<ds:datastoreItem xmlns:ds="http://schemas.openxmlformats.org/officeDocument/2006/customXml" ds:itemID="{45997938-099F-4A41-8A10-819BA516BBD7}">
  <ds:schemaRefs/>
</ds:datastoreItem>
</file>

<file path=customXml/itemProps96.xml><?xml version="1.0" encoding="utf-8"?>
<ds:datastoreItem xmlns:ds="http://schemas.openxmlformats.org/officeDocument/2006/customXml" ds:itemID="{749A1B11-5C76-4691-8B8B-3AC905131603}">
  <ds:schemaRefs/>
</ds:datastoreItem>
</file>

<file path=customXml/itemProps97.xml><?xml version="1.0" encoding="utf-8"?>
<ds:datastoreItem xmlns:ds="http://schemas.openxmlformats.org/officeDocument/2006/customXml" ds:itemID="{7AC9D896-F6E8-4D18-9A61-58582612C671}">
  <ds:schemaRefs/>
</ds:datastoreItem>
</file>

<file path=customXml/itemProps98.xml><?xml version="1.0" encoding="utf-8"?>
<ds:datastoreItem xmlns:ds="http://schemas.openxmlformats.org/officeDocument/2006/customXml" ds:itemID="{0147A7A7-8A6D-43C7-A78D-669F4CE8ADB5}">
  <ds:schemaRefs/>
</ds:datastoreItem>
</file>

<file path=customXml/itemProps99.xml><?xml version="1.0" encoding="utf-8"?>
<ds:datastoreItem xmlns:ds="http://schemas.openxmlformats.org/officeDocument/2006/customXml" ds:itemID="{DCFD3EE9-38A9-46E8-A47F-F870B9CE5CE7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6753</Words>
  <Application>Microsoft Office PowerPoint</Application>
  <PresentationFormat>自定义</PresentationFormat>
  <Paragraphs>592</Paragraphs>
  <Slides>72</Slides>
  <Notes>67</Notes>
  <HiddenSlides>0</HiddenSlides>
  <MMClips>0</MMClips>
  <ScaleCrop>false</ScaleCrop>
  <HeadingPairs>
    <vt:vector size="4" baseType="variant">
      <vt:variant>
        <vt:lpstr>主题</vt:lpstr>
      </vt:variant>
      <vt:variant>
        <vt:i4>66</vt:i4>
      </vt:variant>
      <vt:variant>
        <vt:lpstr>幻灯片标题</vt:lpstr>
      </vt:variant>
      <vt:variant>
        <vt:i4>72</vt:i4>
      </vt:variant>
    </vt:vector>
  </HeadingPairs>
  <TitlesOfParts>
    <vt:vector size="138" baseType="lpstr">
      <vt:lpstr/>
      <vt:lpstr>1_</vt:lpstr>
      <vt:lpstr>2_</vt:lpstr>
      <vt:lpstr>78_</vt:lpstr>
      <vt:lpstr>37_</vt:lpstr>
      <vt:lpstr>3_</vt:lpstr>
      <vt:lpstr>91_</vt:lpstr>
      <vt:lpstr>92_</vt:lpstr>
      <vt:lpstr>90_</vt:lpstr>
      <vt:lpstr>93_</vt:lpstr>
      <vt:lpstr>82_</vt:lpstr>
      <vt:lpstr>85_</vt:lpstr>
      <vt:lpstr>85_</vt:lpstr>
      <vt:lpstr>14_</vt:lpstr>
      <vt:lpstr>56_</vt:lpstr>
      <vt:lpstr>70_</vt:lpstr>
      <vt:lpstr>41_</vt:lpstr>
      <vt:lpstr>74_</vt:lpstr>
      <vt:lpstr>76_</vt:lpstr>
      <vt:lpstr>98_</vt:lpstr>
      <vt:lpstr>77_</vt:lpstr>
      <vt:lpstr>79_</vt:lpstr>
      <vt:lpstr>81_</vt:lpstr>
      <vt:lpstr>80_</vt:lpstr>
      <vt:lpstr>42_</vt:lpstr>
      <vt:lpstr>68_</vt:lpstr>
      <vt:lpstr>88_</vt:lpstr>
      <vt:lpstr>89_</vt:lpstr>
      <vt:lpstr>99_</vt:lpstr>
      <vt:lpstr>83_</vt:lpstr>
      <vt:lpstr>87_</vt:lpstr>
      <vt:lpstr>94_</vt:lpstr>
      <vt:lpstr>95_</vt:lpstr>
      <vt:lpstr>4_</vt:lpstr>
      <vt:lpstr>5_</vt:lpstr>
      <vt:lpstr>6_</vt:lpstr>
      <vt:lpstr>7_</vt:lpstr>
      <vt:lpstr>8_</vt:lpstr>
      <vt:lpstr>10_</vt:lpstr>
      <vt:lpstr>11_</vt:lpstr>
      <vt:lpstr>12_</vt:lpstr>
      <vt:lpstr>9_</vt:lpstr>
      <vt:lpstr>84_</vt:lpstr>
      <vt:lpstr>16_</vt:lpstr>
      <vt:lpstr>20_</vt:lpstr>
      <vt:lpstr>21_</vt:lpstr>
      <vt:lpstr>22_</vt:lpstr>
      <vt:lpstr>23_</vt:lpstr>
      <vt:lpstr>24_</vt:lpstr>
      <vt:lpstr>25_</vt:lpstr>
      <vt:lpstr>26_</vt:lpstr>
      <vt:lpstr>27_</vt:lpstr>
      <vt:lpstr>28_</vt:lpstr>
      <vt:lpstr>30_</vt:lpstr>
      <vt:lpstr>31_</vt:lpstr>
      <vt:lpstr>32_</vt:lpstr>
      <vt:lpstr>33_</vt:lpstr>
      <vt:lpstr>34_</vt:lpstr>
      <vt:lpstr>35_</vt:lpstr>
      <vt:lpstr>36_</vt:lpstr>
      <vt:lpstr>38_</vt:lpstr>
      <vt:lpstr>39_</vt:lpstr>
      <vt:lpstr>40_</vt:lpstr>
      <vt:lpstr>13_</vt:lpstr>
      <vt:lpstr>15_</vt:lpstr>
      <vt:lpstr>17_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  <vt:lpstr>幻灯片 18</vt:lpstr>
      <vt:lpstr>幻灯片 19</vt:lpstr>
      <vt:lpstr>幻灯片 20</vt:lpstr>
      <vt:lpstr>幻灯片 21</vt:lpstr>
      <vt:lpstr>幻灯片 22</vt:lpstr>
      <vt:lpstr>幻灯片 23</vt:lpstr>
      <vt:lpstr>幻灯片 24</vt:lpstr>
      <vt:lpstr>幻灯片 25</vt:lpstr>
      <vt:lpstr>幻灯片 26</vt:lpstr>
      <vt:lpstr>幻灯片 27</vt:lpstr>
      <vt:lpstr>幻灯片 28</vt:lpstr>
      <vt:lpstr>幻灯片 29</vt:lpstr>
      <vt:lpstr>幻灯片 30</vt:lpstr>
      <vt:lpstr>幻灯片 31</vt:lpstr>
      <vt:lpstr>幻灯片 32</vt:lpstr>
      <vt:lpstr>幻灯片 33</vt:lpstr>
      <vt:lpstr>幻灯片 34</vt:lpstr>
      <vt:lpstr>幻灯片 35</vt:lpstr>
      <vt:lpstr>幻灯片 36</vt:lpstr>
      <vt:lpstr>幻灯片 37</vt:lpstr>
      <vt:lpstr>幻灯片 38</vt:lpstr>
      <vt:lpstr>幻灯片 39</vt:lpstr>
      <vt:lpstr>幻灯片 40</vt:lpstr>
      <vt:lpstr>幻灯片 41</vt:lpstr>
      <vt:lpstr>幻灯片 42</vt:lpstr>
      <vt:lpstr>幻灯片 43</vt:lpstr>
      <vt:lpstr>幻灯片 44</vt:lpstr>
      <vt:lpstr>幻灯片 45</vt:lpstr>
      <vt:lpstr>幻灯片 46</vt:lpstr>
      <vt:lpstr>幻灯片 47</vt:lpstr>
      <vt:lpstr>幻灯片 48</vt:lpstr>
      <vt:lpstr>幻灯片 49</vt:lpstr>
      <vt:lpstr>幻灯片 50</vt:lpstr>
      <vt:lpstr>幻灯片 51</vt:lpstr>
      <vt:lpstr>幻灯片 52</vt:lpstr>
      <vt:lpstr>幻灯片 53</vt:lpstr>
      <vt:lpstr>幻灯片 54</vt:lpstr>
      <vt:lpstr>幻灯片 55</vt:lpstr>
      <vt:lpstr>幻灯片 56</vt:lpstr>
      <vt:lpstr>幻灯片 57</vt:lpstr>
      <vt:lpstr>幻灯片 58</vt:lpstr>
      <vt:lpstr>幻灯片 59</vt:lpstr>
      <vt:lpstr>幻灯片 60</vt:lpstr>
      <vt:lpstr>幻灯片 61</vt:lpstr>
      <vt:lpstr>幻灯片 62</vt:lpstr>
      <vt:lpstr>幻灯片 63</vt:lpstr>
      <vt:lpstr>幻灯片 64</vt:lpstr>
      <vt:lpstr>幻灯片 65</vt:lpstr>
      <vt:lpstr>幻灯片 66</vt:lpstr>
      <vt:lpstr>幻灯片 67</vt:lpstr>
      <vt:lpstr>幻灯片 68</vt:lpstr>
      <vt:lpstr>幻灯片 69</vt:lpstr>
      <vt:lpstr>幻灯片 70</vt:lpstr>
      <vt:lpstr>幻灯片 71</vt:lpstr>
      <vt:lpstr>幻灯片 72</vt:lpstr>
    </vt:vector>
  </TitlesOfParts>
  <Company>学科网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rbm.xkw.com</dc:creator>
  <cp:lastModifiedBy>Administrator</cp:lastModifiedBy>
  <cp:revision>2</cp:revision>
  <cp:lastPrinted>2024-08-28T18:07:44Z</cp:lastPrinted>
  <dcterms:created xsi:type="dcterms:W3CDTF">2024-08-28T18:07:44Z</dcterms:created>
  <dcterms:modified xsi:type="dcterms:W3CDTF">2024-10-09T03:09:32Z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lbum">
    <vt:lpwstr>rbm.xkw.com</vt:lpwstr>
  </property>
  <property fmtid="{D5CDD505-2E9C-101B-9397-08002B2CF9AE}" pid="3" name="author">
    <vt:lpwstr>rbm.xkw.com</vt:lpwstr>
  </property>
  <property fmtid="{D5CDD505-2E9C-101B-9397-08002B2CF9AE}" pid="4" name="company">
    <vt:lpwstr>学科网</vt:lpwstr>
  </property>
  <property fmtid="{D5CDD505-2E9C-101B-9397-08002B2CF9AE}" pid="5" name="copyright">
    <vt:lpwstr>学科网版权所有</vt:lpwstr>
  </property>
</Properties>
</file>