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23"/>
  </p:notesMasterIdLst>
  <p:sldIdLst>
    <p:sldId id="452" r:id="rId4"/>
    <p:sldId id="467" r:id="rId5"/>
    <p:sldId id="468" r:id="rId6"/>
    <p:sldId id="469" r:id="rId7"/>
    <p:sldId id="470" r:id="rId8"/>
    <p:sldId id="471" r:id="rId9"/>
    <p:sldId id="472" r:id="rId10"/>
    <p:sldId id="473" r:id="rId11"/>
    <p:sldId id="492" r:id="rId12"/>
    <p:sldId id="474" r:id="rId13"/>
    <p:sldId id="493" r:id="rId14"/>
    <p:sldId id="475" r:id="rId15"/>
    <p:sldId id="476" r:id="rId16"/>
    <p:sldId id="477" r:id="rId17"/>
    <p:sldId id="478" r:id="rId18"/>
    <p:sldId id="479" r:id="rId19"/>
    <p:sldId id="556" r:id="rId20"/>
    <p:sldId id="557" r:id="rId21"/>
    <p:sldId id="558" r:id="rId22"/>
    <p:sldId id="559" r:id="rId24"/>
    <p:sldId id="494" r:id="rId25"/>
    <p:sldId id="480" r:id="rId26"/>
    <p:sldId id="481" r:id="rId27"/>
    <p:sldId id="495" r:id="rId28"/>
    <p:sldId id="484" r:id="rId29"/>
    <p:sldId id="485" r:id="rId30"/>
    <p:sldId id="486" r:id="rId31"/>
    <p:sldId id="487" r:id="rId32"/>
    <p:sldId id="454" r:id="rId33"/>
    <p:sldId id="455" r:id="rId34"/>
    <p:sldId id="456" r:id="rId35"/>
    <p:sldId id="457" r:id="rId36"/>
    <p:sldId id="458" r:id="rId37"/>
    <p:sldId id="459" r:id="rId38"/>
    <p:sldId id="460" r:id="rId39"/>
    <p:sldId id="405" r:id="rId40"/>
    <p:sldId id="560" r:id="rId41"/>
    <p:sldId id="404" r:id="rId42"/>
    <p:sldId id="406" r:id="rId43"/>
    <p:sldId id="407" r:id="rId44"/>
    <p:sldId id="408" r:id="rId45"/>
    <p:sldId id="409" r:id="rId46"/>
    <p:sldId id="410" r:id="rId47"/>
    <p:sldId id="311" r:id="rId48"/>
    <p:sldId id="310" r:id="rId49"/>
    <p:sldId id="313" r:id="rId50"/>
    <p:sldId id="272" r:id="rId51"/>
    <p:sldId id="320" r:id="rId52"/>
    <p:sldId id="321" r:id="rId53"/>
    <p:sldId id="322" r:id="rId54"/>
    <p:sldId id="323" r:id="rId55"/>
    <p:sldId id="324" r:id="rId56"/>
    <p:sldId id="325" r:id="rId57"/>
    <p:sldId id="327" r:id="rId58"/>
    <p:sldId id="283" r:id="rId59"/>
    <p:sldId id="284" r:id="rId60"/>
    <p:sldId id="285" r:id="rId61"/>
    <p:sldId id="286" r:id="rId62"/>
    <p:sldId id="287" r:id="rId63"/>
    <p:sldId id="389" r:id="rId64"/>
    <p:sldId id="390" r:id="rId65"/>
    <p:sldId id="391" r:id="rId66"/>
    <p:sldId id="392" r:id="rId67"/>
    <p:sldId id="395" r:id="rId68"/>
    <p:sldId id="396" r:id="rId69"/>
    <p:sldId id="397" r:id="rId70"/>
    <p:sldId id="398" r:id="rId71"/>
    <p:sldId id="399" r:id="rId72"/>
    <p:sldId id="400" r:id="rId73"/>
    <p:sldId id="401" r:id="rId74"/>
    <p:sldId id="402" r:id="rId75"/>
    <p:sldId id="403" r:id="rId76"/>
  </p:sldIdLst>
  <p:sldSz cx="12192000" cy="6858000"/>
  <p:notesSz cx="6858000" cy="9144000"/>
  <p:custDataLst>
    <p:tags r:id="rId8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75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 id="1" name="19830653@qq.com" initials="1" lastIdx="0" clrIdx="0"/>
  <p:cmAuthor id="2" name="作者" initials="A" lastIdx="0" clrIdx="1"/>
  <p:cmAuthor id="3" name="小蔓2020" initials="小" lastIdx="0" clrIdx="2"/>
  <p:cmAuthor id="4" name="win" initials="w" lastIdx="0" clrIdx="0"/>
  <p:cmAuthor id="5" name="xkb1.com" initials="" lastIdx="0" clrIdx="0"/>
  <p:cmAuthor id="6" name="xiaoxuan Zeng" initials="" lastIdx="0" clrIdx="0"/>
  <p:cmAuthor id="7" name="www.xkb1.com" initials="" lastIdx="0" clrIdx="1"/>
  <p:cmAuthor id="8" name="lenovo" initials="" lastIdx="0" clrIdx="0"/>
  <p:cmAuthor id="9" name="dongyu" initials="" lastIdx="0" clrIdx="8"/>
  <p:cmAuthor id="10" name="admin" initials="a" lastIdx="0" clrIdx="0"/>
  <p:cmAuthor id="11" name="86137" initials="8" lastIdx="0" clrIdx="10"/>
  <p:cmAuthor id="12" name="Lenovo" initials="L" lastIdx="0" clrIdx="11"/>
  <p:cmAuthor id="13" name="11607" initials="1" lastIdx="0" clrIdx="12"/>
  <p:cmAuthor id="14" name="40511" initials="4" lastIdx="0" clrIdx="13"/>
  <p:cmAuthor id="15" name="Nicole Li  李倩" initials="N" lastIdx="0" clrIdx="0"/>
  <p:cmAuthor id="49837067" name="刘浩" initials="刘" lastIdx="0" clrIdx="0"/>
  <p:cmAuthor id="16" name="li marry" initials="l" lastIdx="0" clrIdx="0"/>
  <p:cmAuthor id="17" name="杜B格小生" initials="杜" lastIdx="0" clrIdx="0"/>
  <p:cmAuthor id="76" name="Administrator" initials="A" lastIdx="0" clrIdx="25"/>
  <p:cmAuthor id="19" name="222" initials="2" lastIdx="0" clrIdx="0"/>
  <p:cmAuthor id="20" name="ASUS" initials="" lastIdx="0" clrIdx="0"/>
  <p:cmAuthor id="21" name="Vivian Liu" initials="V" lastIdx="0" clrIdx="1"/>
  <p:cmAuthor id="22" name="孙宇婷" initials="孙" lastIdx="0" clrIdx="21"/>
  <p:cmAuthor id="23" name="xj" initials="" lastIdx="0" clrIdx="23"/>
  <p:cmAuthor id="24" name="古" initials="" lastIdx="0" clrIdx="24"/>
  <p:cmAuthor id="25" name="李彦利" initials="" lastIdx="0" clrIdx="25"/>
  <p:cmAuthor id="26" name="刘刘" initials="" lastIdx="0" clrIdx="20"/>
  <p:cmAuthor id="28" name="nijingen" initials="n" lastIdx="0" clrIdx="27"/>
  <p:cmAuthor id="18" name="未知用户1" initials="未知用户1" lastIdx="0" clrIdx="0"/>
  <p:cmAuthor id="29" name="86151" initials="8" lastIdx="0" clrIdx="28"/>
  <p:cmAuthor id="38" name="NFB" initials="N"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3" d="100"/>
          <a:sy n="73" d="100"/>
        </p:scale>
        <p:origin x="672" y="78"/>
      </p:cViewPr>
      <p:guideLst>
        <p:guide orient="horz" pos="2092"/>
        <p:guide pos="375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1" Type="http://schemas.openxmlformats.org/officeDocument/2006/relationships/tags" Target="tags/tag901.xml"/><Relationship Id="rId80" Type="http://schemas.openxmlformats.org/officeDocument/2006/relationships/commentAuthors" Target="commentAuthors.xml"/><Relationship Id="rId8" Type="http://schemas.openxmlformats.org/officeDocument/2006/relationships/slide" Target="slides/slide5.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900.xml"/><Relationship Id="rId5" Type="http://schemas.openxmlformats.org/officeDocument/2006/relationships/tags" Target="../tags/tag899.xml"/><Relationship Id="rId4" Type="http://schemas.openxmlformats.org/officeDocument/2006/relationships/tags" Target="../tags/tag898.xml"/><Relationship Id="rId3" Type="http://schemas.openxmlformats.org/officeDocument/2006/relationships/tags" Target="../tags/tag897.xml"/><Relationship Id="rId2" Type="http://schemas.openxmlformats.org/officeDocument/2006/relationships/tags" Target="../tags/tag896.xml"/><Relationship Id="rId1" Type="http://schemas.openxmlformats.org/officeDocument/2006/relationships/tags" Target="../tags/tag89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4" Type="http://schemas.openxmlformats.org/officeDocument/2006/relationships/tags" Target="../tags/tag535.xml"/><Relationship Id="rId3" Type="http://schemas.openxmlformats.org/officeDocument/2006/relationships/tags" Target="../tags/tag534.xml"/><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559.xml"/><Relationship Id="rId4" Type="http://schemas.openxmlformats.org/officeDocument/2006/relationships/tags" Target="../tags/tag558.xml"/><Relationship Id="rId3" Type="http://schemas.openxmlformats.org/officeDocument/2006/relationships/tags" Target="../tags/tag557.xml"/><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569.xml"/><Relationship Id="rId4" Type="http://schemas.openxmlformats.org/officeDocument/2006/relationships/tags" Target="../tags/tag568.xml"/><Relationship Id="rId3" Type="http://schemas.openxmlformats.org/officeDocument/2006/relationships/tags" Target="../tags/tag567.xml"/><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580.xml"/><Relationship Id="rId4" Type="http://schemas.openxmlformats.org/officeDocument/2006/relationships/tags" Target="../tags/tag579.xml"/><Relationship Id="rId3" Type="http://schemas.openxmlformats.org/officeDocument/2006/relationships/tags" Target="../tags/tag578.xml"/><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4" Type="http://schemas.openxmlformats.org/officeDocument/2006/relationships/tags" Target="../tags/tag654.xml"/><Relationship Id="rId3" Type="http://schemas.openxmlformats.org/officeDocument/2006/relationships/tags" Target="../tags/tag653.xml"/><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15.xml.rels><?xml version="1.0" encoding="UTF-8" standalone="yes"?>
<Relationships xmlns="http://schemas.openxmlformats.org/package/2006/relationships"><Relationship Id="rId4" Type="http://schemas.openxmlformats.org/officeDocument/2006/relationships/tags" Target="../tags/tag665.xml"/><Relationship Id="rId3" Type="http://schemas.openxmlformats.org/officeDocument/2006/relationships/tags" Target="../tags/tag664.xml"/><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673.xml"/><Relationship Id="rId4" Type="http://schemas.openxmlformats.org/officeDocument/2006/relationships/tags" Target="../tags/tag672.xml"/><Relationship Id="rId3" Type="http://schemas.openxmlformats.org/officeDocument/2006/relationships/tags" Target="../tags/tag671.xml"/><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17.xml.rels><?xml version="1.0" encoding="UTF-8" standalone="yes"?>
<Relationships xmlns="http://schemas.openxmlformats.org/package/2006/relationships"><Relationship Id="rId5" Type="http://schemas.openxmlformats.org/officeDocument/2006/relationships/tags" Target="../tags/tag682.xml"/><Relationship Id="rId4" Type="http://schemas.openxmlformats.org/officeDocument/2006/relationships/tags" Target="../tags/tag681.xml"/><Relationship Id="rId3" Type="http://schemas.openxmlformats.org/officeDocument/2006/relationships/tags" Target="../tags/tag680.xml"/><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18.xml.rels><?xml version="1.0" encoding="UTF-8" standalone="yes"?>
<Relationships xmlns="http://schemas.openxmlformats.org/package/2006/relationships"><Relationship Id="rId5" Type="http://schemas.openxmlformats.org/officeDocument/2006/relationships/tags" Target="../tags/tag714.xml"/><Relationship Id="rId4" Type="http://schemas.openxmlformats.org/officeDocument/2006/relationships/tags" Target="../tags/tag713.xml"/><Relationship Id="rId3" Type="http://schemas.openxmlformats.org/officeDocument/2006/relationships/tags" Target="../tags/tag712.xml"/><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19.xml.rels><?xml version="1.0" encoding="UTF-8" standalone="yes"?>
<Relationships xmlns="http://schemas.openxmlformats.org/package/2006/relationships"><Relationship Id="rId5" Type="http://schemas.openxmlformats.org/officeDocument/2006/relationships/tags" Target="../tags/tag862.xml"/><Relationship Id="rId4" Type="http://schemas.openxmlformats.org/officeDocument/2006/relationships/tags" Target="../tags/tag861.xml"/><Relationship Id="rId3" Type="http://schemas.openxmlformats.org/officeDocument/2006/relationships/tags" Target="../tags/tag860.xml"/><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0.xml.rels><?xml version="1.0" encoding="UTF-8" standalone="yes"?>
<Relationships xmlns="http://schemas.openxmlformats.org/package/2006/relationships"><Relationship Id="rId5" Type="http://schemas.openxmlformats.org/officeDocument/2006/relationships/tags" Target="../tags/tag868.xml"/><Relationship Id="rId4" Type="http://schemas.openxmlformats.org/officeDocument/2006/relationships/tags" Target="../tags/tag867.xml"/><Relationship Id="rId3" Type="http://schemas.openxmlformats.org/officeDocument/2006/relationships/tags" Target="../tags/tag866.xml"/><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21.xml.rels><?xml version="1.0" encoding="UTF-8" standalone="yes"?>
<Relationships xmlns="http://schemas.openxmlformats.org/package/2006/relationships"><Relationship Id="rId5" Type="http://schemas.openxmlformats.org/officeDocument/2006/relationships/tags" Target="../tags/tag894.xml"/><Relationship Id="rId4" Type="http://schemas.openxmlformats.org/officeDocument/2006/relationships/tags" Target="../tags/tag893.xml"/><Relationship Id="rId3" Type="http://schemas.openxmlformats.org/officeDocument/2006/relationships/tags" Target="../tags/tag892.xml"/><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363.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450.xml"/><Relationship Id="rId4" Type="http://schemas.openxmlformats.org/officeDocument/2006/relationships/tags" Target="../tags/tag449.xml"/><Relationship Id="rId3" Type="http://schemas.openxmlformats.org/officeDocument/2006/relationships/tags" Target="../tags/tag448.xml"/><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custDataLst>
              <p:tags r:id="rId3"/>
            </p:custDataLst>
          </p:nvPr>
        </p:nvSpPr>
        <p:spPr>
          <a:xfrm>
            <a:off x="381000" y="685800"/>
            <a:ext cx="6096000" cy="3429000"/>
          </a:xfrm>
        </p:spPr>
      </p:sp>
      <p:sp>
        <p:nvSpPr>
          <p:cNvPr id="74755" name="备注占位符 2"/>
          <p:cNvSpPr txBox="1">
            <a:spLocks noGrp="1"/>
          </p:cNvSpPr>
          <p:nvPr>
            <p:ph type="body" idx="1"/>
            <p:custDataLst>
              <p:tags r:id="rId4"/>
            </p:custDataLst>
          </p:nvPr>
        </p:nvSpPr>
        <p:spPr bwMode="auto">
          <a:xfrm>
            <a:off x="685800" y="4343400"/>
            <a:ext cx="5486400" cy="4114800"/>
          </a:xfrm>
          <a:prstGeom prst="rect">
            <a:avLst/>
          </a:prstGeom>
          <a:solidFill>
            <a:srgbClr val="FFFFFF"/>
          </a:solidFill>
          <a:ln>
            <a:solidFill>
              <a:srgbClr val="000000"/>
            </a:solidFill>
            <a:miter lim="800000"/>
          </a:ln>
        </p:spPr>
        <p:txBody>
          <a:bodyPr/>
          <a:lstStyle/>
          <a:p>
            <a:endParaRPr lang="zh-CN" altLang="en-US" smtClean="0"/>
          </a:p>
        </p:txBody>
      </p:sp>
      <p:sp>
        <p:nvSpPr>
          <p:cNvPr id="74756" name="灯片编号占位符 3"/>
          <p:cNvSpPr txBox="1">
            <a:spLocks noGrp="1"/>
          </p:cNvSpPr>
          <p:nvPr>
            <p:custDataLst>
              <p:tags r:id="rId5"/>
            </p:custDataLst>
          </p:nvPr>
        </p:nvSpPr>
        <p:spPr bwMode="auto">
          <a:xfrm>
            <a:off x="3884613" y="8685213"/>
            <a:ext cx="2971800" cy="457200"/>
          </a:xfrm>
          <a:prstGeom prst="rect">
            <a:avLst/>
          </a:prstGeom>
          <a:noFill/>
          <a:ln w="9525">
            <a:noFill/>
            <a:miter lim="800000"/>
          </a:ln>
        </p:spPr>
        <p:txBody>
          <a:bodyPr anchor="b"/>
          <a:lstStyle/>
          <a:p>
            <a:pPr algn="r"/>
            <a:fld id="{4F297DEC-9629-4FA3-9149-336B75644945}" type="slidenum">
              <a:rPr lang="zh-CN" altLang="en-US" sz="1200"/>
            </a:fld>
            <a:endParaRPr lang="en-US" altLang="zh-CN"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normAutofit/>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normAutofit/>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normAutofit/>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txBox="1">
            <a:spLocks noGrp="1"/>
          </p:cNvSpPr>
          <p:nvPr>
            <p:ph type="body" idx="1"/>
            <p:custDataLst>
              <p:tags r:id="rId4"/>
            </p:custDataLst>
          </p:nvPr>
        </p:nvSpPr>
        <p:spPr/>
        <p:txBody>
          <a:bodyPr>
            <a:normAutofit/>
          </a:bodyPr>
          <a:lstStyle/>
          <a:p>
            <a:endParaRPr lang="en-US"/>
          </a:p>
        </p:txBody>
      </p:sp>
      <p:sp>
        <p:nvSpPr>
          <p:cNvPr id="4" name="Slide Number Placeholder 3"/>
          <p:cNvSpPr>
            <a:spLocks noGrp="1"/>
          </p:cNvSpPr>
          <p:nvPr>
            <p:ph type="sldNum" sz="quarter" idx="10"/>
            <p:custDataLst>
              <p:tags r:id="rId5"/>
            </p:custDataLst>
          </p:nvPr>
        </p:nvSpPr>
        <p:spPr/>
        <p:txBody>
          <a:bodyPr/>
          <a:lstStyle/>
          <a:p>
            <a:fld id="{4D8A3554-0430-45DB-BDFE-3C446509E54A}"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txBox="1">
            <a:spLocks noGrp="1"/>
          </p:cNvSpPr>
          <p:nvPr>
            <p:ph type="body" idx="1"/>
            <p:custDataLst>
              <p:tags r:id="rId4"/>
            </p:custDataLst>
          </p:nvPr>
        </p:nvSpPr>
        <p:spPr/>
        <p:txBody>
          <a:bodyPr>
            <a:normAutofit/>
          </a:bodyPr>
          <a:lstStyle/>
          <a:p>
            <a:endParaRPr lang="en-US"/>
          </a:p>
        </p:txBody>
      </p:sp>
      <p:sp>
        <p:nvSpPr>
          <p:cNvPr id="4" name="Slide Number Placeholder 3"/>
          <p:cNvSpPr>
            <a:spLocks noGrp="1"/>
          </p:cNvSpPr>
          <p:nvPr>
            <p:ph type="sldNum" sz="quarter" idx="10"/>
            <p:custDataLst>
              <p:tags r:id="rId5"/>
            </p:custDataLst>
          </p:nvPr>
        </p:nvSpPr>
        <p:spPr/>
        <p:txBody>
          <a:bodyPr/>
          <a:lstStyle/>
          <a:p>
            <a:fld id="{4D8A3554-0430-45DB-BDFE-3C446509E54A}"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r>
              <a:rPr lang="en-US" altLang="zh-CN"/>
              <a:t>3</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1909793-CE54-4C1E-A1BA-7EFCAB083FB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2F0C842-BAE4-4351-BFFA-1FAF42CEA28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r>
              <a:rPr lang="en-US" altLang="zh-CN"/>
              <a:t>3</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normAutofit/>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normAutofit/>
          </a:bodyPr>
          <a:lstStyle/>
          <a:p>
            <a:r>
              <a:rPr lang="zh-CN" altLang="en-US" b="0" i="0">
                <a:solidFill>
                  <a:srgbClr val="333333"/>
                </a:solidFill>
                <a:effectLst/>
                <a:latin typeface="Arial" panose="020B0604020202020204" pitchFamily="34" charset="0"/>
              </a:rPr>
              <a:t>把党和国家的工作重心从以阶级斗争为纲转移到经济建设上来</a:t>
            </a:r>
            <a:endParaRPr lang="zh-CN" altLang="en-US" b="0" i="0">
              <a:solidFill>
                <a:srgbClr val="333333"/>
              </a:solidFill>
              <a:effectLst/>
              <a:latin typeface="Arial" panose="020B0604020202020204" pitchFamily="34" charset="0"/>
            </a:endParaRPr>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normAutofit/>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normAutofit/>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normAutofit/>
          </a:bodyPr>
          <a:lstStyle/>
          <a:p>
            <a:r>
              <a:rPr lang="zh-CN" altLang="en-US"/>
              <a:t>对外开放新格局：陆海内外联动、东西双向互济</a:t>
            </a:r>
            <a:endParaRPr lang="zh-CN" altLang="en-US"/>
          </a:p>
          <a:p>
            <a:r>
              <a:rPr lang="zh-CN" altLang="en-US"/>
              <a:t>新发展格局：以国内大循环为主体，国内国际双循环相互促进</a:t>
            </a:r>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normAutofit/>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tags" Target="../tags/tag6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tags" Target="../tags/tag139.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小结">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灯片编号占位符 5"/>
          <p:cNvSpPr txBox="1"/>
          <p:nvPr userDrawn="1">
            <p:custDataLst>
              <p:tags r:id="rId2"/>
            </p:custDataLst>
          </p:nvPr>
        </p:nvSpPr>
        <p:spPr>
          <a:xfrm>
            <a:off x="11399520" y="6333490"/>
            <a:ext cx="59436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15F7A31D-843F-48B6-8729-41403A88BF99}" type="slidenum">
              <a:rPr kumimoji="0" lang="zh-CN" altLang="en-US" sz="14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rPr>
            </a:fld>
            <a:endParaRPr kumimoji="0" lang="zh-CN" altLang="en-US" sz="14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小结">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灯片编号占位符 5"/>
          <p:cNvSpPr txBox="1"/>
          <p:nvPr userDrawn="1">
            <p:custDataLst>
              <p:tags r:id="rId2"/>
            </p:custDataLst>
          </p:nvPr>
        </p:nvSpPr>
        <p:spPr>
          <a:xfrm>
            <a:off x="11399520" y="6333490"/>
            <a:ext cx="59436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15F7A31D-843F-48B6-8729-41403A88BF99}" type="slidenum">
              <a:rPr kumimoji="0" lang="zh-CN" altLang="en-US" sz="14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rPr>
            </a:fld>
            <a:endParaRPr kumimoji="0" lang="zh-CN" altLang="en-US" sz="14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tags" Target="../tags/tag74.xml"/><Relationship Id="rId27" Type="http://schemas.openxmlformats.org/officeDocument/2006/relationships/image" Target="../media/image2.png"/><Relationship Id="rId26" Type="http://schemas.openxmlformats.org/officeDocument/2006/relationships/tags" Target="../tags/tag73.xml"/><Relationship Id="rId25" Type="http://schemas.openxmlformats.org/officeDocument/2006/relationships/tags" Target="../tags/tag72.xml"/><Relationship Id="rId24" Type="http://schemas.openxmlformats.org/officeDocument/2006/relationships/image" Target="file:///D:\qq&#25991;&#20214;\712321467\Image\C2C\Image2\%7b75232B38-A165-1FB7-499C-2E1C792CACB5%7d.png" TargetMode="External"/><Relationship Id="rId23" Type="http://schemas.openxmlformats.org/officeDocument/2006/relationships/image" Target="../media/image1.png"/><Relationship Id="rId22" Type="http://schemas.openxmlformats.org/officeDocument/2006/relationships/tags" Target="../tags/tag71.xml"/><Relationship Id="rId21" Type="http://schemas.openxmlformats.org/officeDocument/2006/relationships/tags" Target="../tags/tag70.xml"/><Relationship Id="rId20" Type="http://schemas.openxmlformats.org/officeDocument/2006/relationships/tags" Target="../tags/tag69.xml"/><Relationship Id="rId2" Type="http://schemas.openxmlformats.org/officeDocument/2006/relationships/slideLayout" Target="../slideLayouts/slideLayout2.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9" Type="http://schemas.openxmlformats.org/officeDocument/2006/relationships/theme" Target="../theme/theme2.xml"/><Relationship Id="rId28" Type="http://schemas.openxmlformats.org/officeDocument/2006/relationships/tags" Target="../tags/tag148.xml"/><Relationship Id="rId27" Type="http://schemas.openxmlformats.org/officeDocument/2006/relationships/image" Target="../media/image2.png"/><Relationship Id="rId26" Type="http://schemas.openxmlformats.org/officeDocument/2006/relationships/tags" Target="../tags/tag147.xml"/><Relationship Id="rId25" Type="http://schemas.openxmlformats.org/officeDocument/2006/relationships/tags" Target="../tags/tag146.xml"/><Relationship Id="rId24" Type="http://schemas.openxmlformats.org/officeDocument/2006/relationships/image" Target="file:///D:\qq&#25991;&#20214;\712321467\Image\C2C\Image2\%7b75232B38-A165-1FB7-499C-2E1C792CACB5%7d.png" TargetMode="External"/><Relationship Id="rId23" Type="http://schemas.openxmlformats.org/officeDocument/2006/relationships/image" Target="../media/image1.png"/><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slideLayout" Target="../slideLayouts/slideLayout18.xml"/><Relationship Id="rId19" Type="http://schemas.openxmlformats.org/officeDocument/2006/relationships/tags" Target="../tags/tag142.xml"/><Relationship Id="rId18" Type="http://schemas.openxmlformats.org/officeDocument/2006/relationships/tags" Target="../tags/tag141.xml"/><Relationship Id="rId17" Type="http://schemas.openxmlformats.org/officeDocument/2006/relationships/tags" Target="../tags/tag140.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7"/>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8"/>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9"/>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1"/>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22"/>
            </p:custDataLst>
          </p:nvPr>
        </p:nvPicPr>
        <p:blipFill>
          <a:blip r:embed="rId23" r:link="rId24"/>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25"/>
            </p:custDataLst>
          </p:nvPr>
        </p:nvPicPr>
        <p:blipFill>
          <a:blip r:embed="rId23" r:link="rId24"/>
          <a:stretch>
            <a:fillRect/>
          </a:stretch>
        </p:blipFill>
        <p:spPr>
          <a:xfrm>
            <a:off x="838200" y="365125"/>
            <a:ext cx="9525" cy="9525"/>
          </a:xfrm>
          <a:prstGeom prst="rect">
            <a:avLst/>
          </a:prstGeom>
          <a:noFill/>
          <a:ln>
            <a:noFill/>
            <a:miter lim="800000"/>
            <a:headEnd/>
            <a:tailEnd/>
          </a:ln>
        </p:spPr>
      </p:pic>
      <p:pic>
        <p:nvPicPr>
          <p:cNvPr id="9" name="图片 1073743875" descr="学科网 zxxk.com"/>
          <p:cNvPicPr>
            <a:picLocks noChangeAspect="1"/>
          </p:cNvPicPr>
          <p:nvPr>
            <p:custDataLst>
              <p:tags r:id="rId26"/>
            </p:custDataLst>
          </p:nvPr>
        </p:nvPicPr>
        <p:blipFill>
          <a:blip r:embed="rId27" r:link="rId24"/>
          <a:stretch>
            <a:fillRect/>
          </a:stretch>
        </p:blipFill>
        <p:spPr>
          <a:xfrm>
            <a:off x="838200" y="365125"/>
            <a:ext cx="9525" cy="9525"/>
          </a:xfrm>
          <a:prstGeom prst="rect">
            <a:avLst/>
          </a:prstGeom>
          <a:noFill/>
          <a:ln>
            <a:noFill/>
            <a:miter lim="800000"/>
            <a:headEnd/>
            <a:tailEnd/>
          </a:ln>
        </p:spPr>
      </p:pic>
    </p:spTree>
    <p:custDataLst>
      <p:tags r:id="rId2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7"/>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8"/>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9"/>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1"/>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22"/>
            </p:custDataLst>
          </p:nvPr>
        </p:nvPicPr>
        <p:blipFill>
          <a:blip r:embed="rId23" r:link="rId24"/>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25"/>
            </p:custDataLst>
          </p:nvPr>
        </p:nvPicPr>
        <p:blipFill>
          <a:blip r:embed="rId23" r:link="rId24"/>
          <a:stretch>
            <a:fillRect/>
          </a:stretch>
        </p:blipFill>
        <p:spPr>
          <a:xfrm>
            <a:off x="838200" y="365125"/>
            <a:ext cx="9525" cy="9525"/>
          </a:xfrm>
          <a:prstGeom prst="rect">
            <a:avLst/>
          </a:prstGeom>
          <a:noFill/>
          <a:ln>
            <a:noFill/>
            <a:miter lim="800000"/>
            <a:headEnd/>
            <a:tailEnd/>
          </a:ln>
        </p:spPr>
      </p:pic>
      <p:pic>
        <p:nvPicPr>
          <p:cNvPr id="9" name="图片 1073743875" descr="学科网 zxxk.com"/>
          <p:cNvPicPr>
            <a:picLocks noChangeAspect="1"/>
          </p:cNvPicPr>
          <p:nvPr>
            <p:custDataLst>
              <p:tags r:id="rId26"/>
            </p:custDataLst>
          </p:nvPr>
        </p:nvPicPr>
        <p:blipFill>
          <a:blip r:embed="rId27" r:link="rId24"/>
          <a:stretch>
            <a:fillRect/>
          </a:stretch>
        </p:blipFill>
        <p:spPr>
          <a:xfrm>
            <a:off x="838200" y="365125"/>
            <a:ext cx="9525" cy="9525"/>
          </a:xfrm>
          <a:prstGeom prst="rect">
            <a:avLst/>
          </a:prstGeom>
          <a:noFill/>
          <a:ln>
            <a:noFill/>
            <a:miter lim="800000"/>
            <a:headEnd/>
            <a:tailEnd/>
          </a:ln>
        </p:spPr>
      </p:pic>
    </p:spTree>
    <p:custDataLst>
      <p:tags r:id="rId28"/>
    </p:custData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10.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1" Type="http://schemas.openxmlformats.org/officeDocument/2006/relationships/slideLayout" Target="../slideLayouts/slideLayout18.xml"/><Relationship Id="rId10" Type="http://schemas.openxmlformats.org/officeDocument/2006/relationships/tags" Target="../tags/tag210.xml"/><Relationship Id="rId1" Type="http://schemas.openxmlformats.org/officeDocument/2006/relationships/tags" Target="../tags/tag20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19.xml"/><Relationship Id="rId1" Type="http://schemas.openxmlformats.org/officeDocument/2006/relationships/tags" Target="../tags/tag2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21.xml"/><Relationship Id="rId1" Type="http://schemas.openxmlformats.org/officeDocument/2006/relationships/tags" Target="../tags/tag22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23.xml"/><Relationship Id="rId1" Type="http://schemas.openxmlformats.org/officeDocument/2006/relationships/tags" Target="../tags/tag22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25.xml"/><Relationship Id="rId1" Type="http://schemas.openxmlformats.org/officeDocument/2006/relationships/tags" Target="../tags/tag22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27.xml"/><Relationship Id="rId1" Type="http://schemas.openxmlformats.org/officeDocument/2006/relationships/tags" Target="../tags/tag226.xml"/></Relationships>
</file>

<file path=ppt/slides/_rels/slide17.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0" Type="http://schemas.openxmlformats.org/officeDocument/2006/relationships/slideLayout" Target="../slideLayouts/slideLayout2.xml"/><Relationship Id="rId1" Type="http://schemas.openxmlformats.org/officeDocument/2006/relationships/tags" Target="../tags/tag228.xml"/></Relationships>
</file>

<file path=ppt/slides/_rels/slide18.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image" Target="../media/image6.jpeg"/><Relationship Id="rId4" Type="http://schemas.openxmlformats.org/officeDocument/2006/relationships/tags" Target="../tags/tag239.xml"/><Relationship Id="rId36" Type="http://schemas.openxmlformats.org/officeDocument/2006/relationships/slideLayout" Target="../slideLayouts/slideLayout7.xml"/><Relationship Id="rId35" Type="http://schemas.openxmlformats.org/officeDocument/2006/relationships/tags" Target="../tags/tag265.xml"/><Relationship Id="rId34" Type="http://schemas.openxmlformats.org/officeDocument/2006/relationships/tags" Target="../tags/tag264.xml"/><Relationship Id="rId33" Type="http://schemas.openxmlformats.org/officeDocument/2006/relationships/tags" Target="../tags/tag263.xml"/><Relationship Id="rId32" Type="http://schemas.openxmlformats.org/officeDocument/2006/relationships/tags" Target="../tags/tag262.xml"/><Relationship Id="rId31" Type="http://schemas.openxmlformats.org/officeDocument/2006/relationships/tags" Target="../tags/tag261.xml"/><Relationship Id="rId30" Type="http://schemas.openxmlformats.org/officeDocument/2006/relationships/tags" Target="../tags/tag260.xml"/><Relationship Id="rId3" Type="http://schemas.openxmlformats.org/officeDocument/2006/relationships/image" Target="../media/image5.jpeg"/><Relationship Id="rId29" Type="http://schemas.openxmlformats.org/officeDocument/2006/relationships/tags" Target="../tags/tag259.xml"/><Relationship Id="rId28" Type="http://schemas.openxmlformats.org/officeDocument/2006/relationships/tags" Target="../tags/tag258.xml"/><Relationship Id="rId27" Type="http://schemas.openxmlformats.org/officeDocument/2006/relationships/tags" Target="../tags/tag257.xml"/><Relationship Id="rId26" Type="http://schemas.openxmlformats.org/officeDocument/2006/relationships/tags" Target="../tags/tag256.xml"/><Relationship Id="rId25" Type="http://schemas.openxmlformats.org/officeDocument/2006/relationships/tags" Target="../tags/tag255.xml"/><Relationship Id="rId24" Type="http://schemas.openxmlformats.org/officeDocument/2006/relationships/image" Target="../media/image10.png"/><Relationship Id="rId23" Type="http://schemas.openxmlformats.org/officeDocument/2006/relationships/tags" Target="../tags/tag254.xml"/><Relationship Id="rId22" Type="http://schemas.openxmlformats.org/officeDocument/2006/relationships/tags" Target="../tags/tag253.xml"/><Relationship Id="rId21" Type="http://schemas.openxmlformats.org/officeDocument/2006/relationships/tags" Target="../tags/tag252.xml"/><Relationship Id="rId20" Type="http://schemas.openxmlformats.org/officeDocument/2006/relationships/image" Target="../media/image9.jpeg"/><Relationship Id="rId2" Type="http://schemas.openxmlformats.org/officeDocument/2006/relationships/tags" Target="../tags/tag238.xml"/><Relationship Id="rId19" Type="http://schemas.openxmlformats.org/officeDocument/2006/relationships/tags" Target="../tags/tag251.xml"/><Relationship Id="rId18" Type="http://schemas.openxmlformats.org/officeDocument/2006/relationships/image" Target="../media/image8.jpeg"/><Relationship Id="rId17" Type="http://schemas.openxmlformats.org/officeDocument/2006/relationships/tags" Target="../tags/tag250.xml"/><Relationship Id="rId16" Type="http://schemas.openxmlformats.org/officeDocument/2006/relationships/tags" Target="../tags/tag249.xml"/><Relationship Id="rId15" Type="http://schemas.openxmlformats.org/officeDocument/2006/relationships/image" Target="../media/image7.jpeg"/><Relationship Id="rId14" Type="http://schemas.openxmlformats.org/officeDocument/2006/relationships/tags" Target="../tags/tag248.xml"/><Relationship Id="rId13" Type="http://schemas.openxmlformats.org/officeDocument/2006/relationships/tags" Target="../tags/tag247.xml"/><Relationship Id="rId12" Type="http://schemas.openxmlformats.org/officeDocument/2006/relationships/tags" Target="../tags/tag246.xml"/><Relationship Id="rId11" Type="http://schemas.openxmlformats.org/officeDocument/2006/relationships/tags" Target="../tags/tag245.xml"/><Relationship Id="rId10" Type="http://schemas.openxmlformats.org/officeDocument/2006/relationships/tags" Target="../tags/tag244.xml"/><Relationship Id="rId1" Type="http://schemas.openxmlformats.org/officeDocument/2006/relationships/tags" Target="../tags/tag237.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267.xml"/><Relationship Id="rId1" Type="http://schemas.openxmlformats.org/officeDocument/2006/relationships/tags" Target="../tags/tag26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272.xml"/><Relationship Id="rId1" Type="http://schemas.openxmlformats.org/officeDocument/2006/relationships/tags" Target="../tags/tag271.xml"/></Relationships>
</file>

<file path=ppt/slides/_rels/slide21.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1" Type="http://schemas.openxmlformats.org/officeDocument/2006/relationships/slideLayout" Target="../slideLayouts/slideLayout7.xml"/><Relationship Id="rId30" Type="http://schemas.openxmlformats.org/officeDocument/2006/relationships/tags" Target="../tags/tag304.xml"/><Relationship Id="rId3" Type="http://schemas.openxmlformats.org/officeDocument/2006/relationships/tags" Target="../tags/tag277.xml"/><Relationship Id="rId29" Type="http://schemas.openxmlformats.org/officeDocument/2006/relationships/tags" Target="../tags/tag303.xml"/><Relationship Id="rId28" Type="http://schemas.openxmlformats.org/officeDocument/2006/relationships/tags" Target="../tags/tag302.xml"/><Relationship Id="rId27" Type="http://schemas.openxmlformats.org/officeDocument/2006/relationships/tags" Target="../tags/tag301.xml"/><Relationship Id="rId26" Type="http://schemas.openxmlformats.org/officeDocument/2006/relationships/tags" Target="../tags/tag300.xml"/><Relationship Id="rId25" Type="http://schemas.openxmlformats.org/officeDocument/2006/relationships/tags" Target="../tags/tag299.xml"/><Relationship Id="rId24" Type="http://schemas.openxmlformats.org/officeDocument/2006/relationships/tags" Target="../tags/tag298.xml"/><Relationship Id="rId23" Type="http://schemas.openxmlformats.org/officeDocument/2006/relationships/tags" Target="../tags/tag297.xml"/><Relationship Id="rId22" Type="http://schemas.openxmlformats.org/officeDocument/2006/relationships/tags" Target="../tags/tag296.xml"/><Relationship Id="rId21" Type="http://schemas.openxmlformats.org/officeDocument/2006/relationships/tags" Target="../tags/tag295.xml"/><Relationship Id="rId20" Type="http://schemas.openxmlformats.org/officeDocument/2006/relationships/tags" Target="../tags/tag294.xml"/><Relationship Id="rId2" Type="http://schemas.openxmlformats.org/officeDocument/2006/relationships/tags" Target="../tags/tag276.xml"/><Relationship Id="rId19" Type="http://schemas.openxmlformats.org/officeDocument/2006/relationships/tags" Target="../tags/tag293.xml"/><Relationship Id="rId18" Type="http://schemas.openxmlformats.org/officeDocument/2006/relationships/tags" Target="../tags/tag292.xml"/><Relationship Id="rId17" Type="http://schemas.openxmlformats.org/officeDocument/2006/relationships/tags" Target="../tags/tag291.xml"/><Relationship Id="rId16" Type="http://schemas.openxmlformats.org/officeDocument/2006/relationships/tags" Target="../tags/tag290.xml"/><Relationship Id="rId15" Type="http://schemas.openxmlformats.org/officeDocument/2006/relationships/tags" Target="../tags/tag289.xml"/><Relationship Id="rId14" Type="http://schemas.openxmlformats.org/officeDocument/2006/relationships/tags" Target="../tags/tag288.xml"/><Relationship Id="rId13" Type="http://schemas.openxmlformats.org/officeDocument/2006/relationships/tags" Target="../tags/tag287.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tags" Target="../tags/tag275.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16.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image" Target="../media/image11.jpeg"/><Relationship Id="rId1" Type="http://schemas.openxmlformats.org/officeDocument/2006/relationships/tags" Target="../tags/tag311.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3.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12.png"/><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26.xml"/><Relationship Id="rId1" Type="http://schemas.openxmlformats.org/officeDocument/2006/relationships/tags" Target="../tags/tag3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28.xml"/><Relationship Id="rId1" Type="http://schemas.openxmlformats.org/officeDocument/2006/relationships/tags" Target="../tags/tag327.xml"/></Relationships>
</file>

<file path=ppt/slides/_rels/slide29.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tags" Target="../tags/tag334.xml"/><Relationship Id="rId7" Type="http://schemas.openxmlformats.org/officeDocument/2006/relationships/tags" Target="../tags/tag333.xml"/><Relationship Id="rId6" Type="http://schemas.openxmlformats.org/officeDocument/2006/relationships/tags" Target="../tags/tag332.xml"/><Relationship Id="rId5" Type="http://schemas.openxmlformats.org/officeDocument/2006/relationships/image" Target="../media/image14.png"/><Relationship Id="rId4" Type="http://schemas.openxmlformats.org/officeDocument/2006/relationships/tags" Target="../tags/tag331.xml"/><Relationship Id="rId3" Type="http://schemas.openxmlformats.org/officeDocument/2006/relationships/image" Target="../media/image13.png"/><Relationship Id="rId2" Type="http://schemas.openxmlformats.org/officeDocument/2006/relationships/tags" Target="../tags/tag330.xml"/><Relationship Id="rId17" Type="http://schemas.openxmlformats.org/officeDocument/2006/relationships/notesSlide" Target="../notesSlides/notesSlide4.xml"/><Relationship Id="rId16" Type="http://schemas.openxmlformats.org/officeDocument/2006/relationships/slideLayout" Target="../slideLayouts/slideLayout2.xml"/><Relationship Id="rId15" Type="http://schemas.openxmlformats.org/officeDocument/2006/relationships/image" Target="../media/image15.png"/><Relationship Id="rId14" Type="http://schemas.openxmlformats.org/officeDocument/2006/relationships/tags" Target="../tags/tag340.xml"/><Relationship Id="rId13" Type="http://schemas.openxmlformats.org/officeDocument/2006/relationships/tags" Target="../tags/tag339.xml"/><Relationship Id="rId12" Type="http://schemas.openxmlformats.org/officeDocument/2006/relationships/tags" Target="../tags/tag338.xml"/><Relationship Id="rId11" Type="http://schemas.openxmlformats.org/officeDocument/2006/relationships/tags" Target="../tags/tag337.xml"/><Relationship Id="rId10" Type="http://schemas.openxmlformats.org/officeDocument/2006/relationships/tags" Target="../tags/tag336.xml"/><Relationship Id="rId1" Type="http://schemas.openxmlformats.org/officeDocument/2006/relationships/tags" Target="../tags/tag329.xml"/></Relationships>
</file>

<file path=ppt/slides/_rels/slide3.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image" Target="../media/image3.png"/><Relationship Id="rId3" Type="http://schemas.openxmlformats.org/officeDocument/2006/relationships/tags" Target="../tags/tag158.xml"/><Relationship Id="rId2" Type="http://schemas.openxmlformats.org/officeDocument/2006/relationships/tags" Target="../tags/tag157.xml"/><Relationship Id="rId17" Type="http://schemas.openxmlformats.org/officeDocument/2006/relationships/slideLayout" Target="../slideLayouts/slideLayout6.xml"/><Relationship Id="rId16" Type="http://schemas.openxmlformats.org/officeDocument/2006/relationships/tags" Target="../tags/tag170.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tags" Target="../tags/tag156.xml"/></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tags" Target="../tags/tag350.xml"/><Relationship Id="rId6" Type="http://schemas.openxmlformats.org/officeDocument/2006/relationships/tags" Target="../tags/tag349.xml"/><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tags" Target="../tags/tag354.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81.xml"/><Relationship Id="rId7" Type="http://schemas.openxmlformats.org/officeDocument/2006/relationships/tags" Target="../tags/tag380.xml"/><Relationship Id="rId6" Type="http://schemas.openxmlformats.org/officeDocument/2006/relationships/tags" Target="../tags/tag379.xml"/><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0" Type="http://schemas.openxmlformats.org/officeDocument/2006/relationships/notesSlide" Target="../notesSlides/notesSlide8.xml"/><Relationship Id="rId1" Type="http://schemas.openxmlformats.org/officeDocument/2006/relationships/tags" Target="../tags/tag374.xml"/></Relationships>
</file>

<file path=ppt/slides/_rels/slide34.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5" Type="http://schemas.openxmlformats.org/officeDocument/2006/relationships/notesSlide" Target="../notesSlides/notesSlide9.xml"/><Relationship Id="rId64" Type="http://schemas.openxmlformats.org/officeDocument/2006/relationships/slideLayout" Target="../slideLayouts/slideLayout2.xml"/><Relationship Id="rId63" Type="http://schemas.openxmlformats.org/officeDocument/2006/relationships/tags" Target="../tags/tag447.xml"/><Relationship Id="rId62" Type="http://schemas.openxmlformats.org/officeDocument/2006/relationships/tags" Target="../tags/tag446.xml"/><Relationship Id="rId61" Type="http://schemas.openxmlformats.org/officeDocument/2006/relationships/tags" Target="../tags/tag445.xml"/><Relationship Id="rId60" Type="http://schemas.openxmlformats.org/officeDocument/2006/relationships/tags" Target="../tags/tag444.xml"/><Relationship Id="rId6" Type="http://schemas.openxmlformats.org/officeDocument/2006/relationships/tags" Target="../tags/tag390.xml"/><Relationship Id="rId59" Type="http://schemas.openxmlformats.org/officeDocument/2006/relationships/tags" Target="../tags/tag443.xml"/><Relationship Id="rId58" Type="http://schemas.openxmlformats.org/officeDocument/2006/relationships/tags" Target="../tags/tag442.xml"/><Relationship Id="rId57" Type="http://schemas.openxmlformats.org/officeDocument/2006/relationships/tags" Target="../tags/tag441.xml"/><Relationship Id="rId56" Type="http://schemas.openxmlformats.org/officeDocument/2006/relationships/tags" Target="../tags/tag440.xml"/><Relationship Id="rId55" Type="http://schemas.openxmlformats.org/officeDocument/2006/relationships/tags" Target="../tags/tag439.xml"/><Relationship Id="rId54" Type="http://schemas.openxmlformats.org/officeDocument/2006/relationships/tags" Target="../tags/tag438.xml"/><Relationship Id="rId53" Type="http://schemas.openxmlformats.org/officeDocument/2006/relationships/tags" Target="../tags/tag437.xml"/><Relationship Id="rId52" Type="http://schemas.openxmlformats.org/officeDocument/2006/relationships/tags" Target="../tags/tag436.xml"/><Relationship Id="rId51" Type="http://schemas.openxmlformats.org/officeDocument/2006/relationships/tags" Target="../tags/tag435.xml"/><Relationship Id="rId50" Type="http://schemas.openxmlformats.org/officeDocument/2006/relationships/tags" Target="../tags/tag434.xml"/><Relationship Id="rId5" Type="http://schemas.openxmlformats.org/officeDocument/2006/relationships/tags" Target="../tags/tag389.xml"/><Relationship Id="rId49" Type="http://schemas.openxmlformats.org/officeDocument/2006/relationships/tags" Target="../tags/tag433.xml"/><Relationship Id="rId48" Type="http://schemas.openxmlformats.org/officeDocument/2006/relationships/tags" Target="../tags/tag432.xml"/><Relationship Id="rId47" Type="http://schemas.openxmlformats.org/officeDocument/2006/relationships/tags" Target="../tags/tag431.xml"/><Relationship Id="rId46" Type="http://schemas.openxmlformats.org/officeDocument/2006/relationships/tags" Target="../tags/tag430.xml"/><Relationship Id="rId45" Type="http://schemas.openxmlformats.org/officeDocument/2006/relationships/tags" Target="../tags/tag429.xml"/><Relationship Id="rId44" Type="http://schemas.openxmlformats.org/officeDocument/2006/relationships/tags" Target="../tags/tag428.xml"/><Relationship Id="rId43" Type="http://schemas.openxmlformats.org/officeDocument/2006/relationships/tags" Target="../tags/tag427.xml"/><Relationship Id="rId42" Type="http://schemas.openxmlformats.org/officeDocument/2006/relationships/tags" Target="../tags/tag426.xml"/><Relationship Id="rId41" Type="http://schemas.openxmlformats.org/officeDocument/2006/relationships/tags" Target="../tags/tag425.xml"/><Relationship Id="rId40" Type="http://schemas.openxmlformats.org/officeDocument/2006/relationships/tags" Target="../tags/tag424.xml"/><Relationship Id="rId4" Type="http://schemas.openxmlformats.org/officeDocument/2006/relationships/tags" Target="../tags/tag388.xml"/><Relationship Id="rId39" Type="http://schemas.openxmlformats.org/officeDocument/2006/relationships/tags" Target="../tags/tag423.xml"/><Relationship Id="rId38" Type="http://schemas.openxmlformats.org/officeDocument/2006/relationships/tags" Target="../tags/tag422.xml"/><Relationship Id="rId37" Type="http://schemas.openxmlformats.org/officeDocument/2006/relationships/tags" Target="../tags/tag421.xml"/><Relationship Id="rId36" Type="http://schemas.openxmlformats.org/officeDocument/2006/relationships/tags" Target="../tags/tag420.xml"/><Relationship Id="rId35" Type="http://schemas.openxmlformats.org/officeDocument/2006/relationships/tags" Target="../tags/tag419.xml"/><Relationship Id="rId34" Type="http://schemas.openxmlformats.org/officeDocument/2006/relationships/tags" Target="../tags/tag418.xml"/><Relationship Id="rId33" Type="http://schemas.openxmlformats.org/officeDocument/2006/relationships/tags" Target="../tags/tag417.xml"/><Relationship Id="rId32" Type="http://schemas.openxmlformats.org/officeDocument/2006/relationships/tags" Target="../tags/tag416.xml"/><Relationship Id="rId31" Type="http://schemas.openxmlformats.org/officeDocument/2006/relationships/tags" Target="../tags/tag415.xml"/><Relationship Id="rId30" Type="http://schemas.openxmlformats.org/officeDocument/2006/relationships/tags" Target="../tags/tag414.xml"/><Relationship Id="rId3" Type="http://schemas.openxmlformats.org/officeDocument/2006/relationships/tags" Target="../tags/tag387.xml"/><Relationship Id="rId29" Type="http://schemas.openxmlformats.org/officeDocument/2006/relationships/tags" Target="../tags/tag413.xml"/><Relationship Id="rId28" Type="http://schemas.openxmlformats.org/officeDocument/2006/relationships/tags" Target="../tags/tag412.xml"/><Relationship Id="rId27" Type="http://schemas.openxmlformats.org/officeDocument/2006/relationships/tags" Target="../tags/tag411.xml"/><Relationship Id="rId26" Type="http://schemas.openxmlformats.org/officeDocument/2006/relationships/tags" Target="../tags/tag410.xml"/><Relationship Id="rId25" Type="http://schemas.openxmlformats.org/officeDocument/2006/relationships/tags" Target="../tags/tag409.xml"/><Relationship Id="rId24" Type="http://schemas.openxmlformats.org/officeDocument/2006/relationships/tags" Target="../tags/tag408.xml"/><Relationship Id="rId23" Type="http://schemas.openxmlformats.org/officeDocument/2006/relationships/tags" Target="../tags/tag407.xml"/><Relationship Id="rId22" Type="http://schemas.openxmlformats.org/officeDocument/2006/relationships/tags" Target="../tags/tag406.xml"/><Relationship Id="rId21" Type="http://schemas.openxmlformats.org/officeDocument/2006/relationships/tags" Target="../tags/tag405.xml"/><Relationship Id="rId20" Type="http://schemas.openxmlformats.org/officeDocument/2006/relationships/tags" Target="../tags/tag404.xml"/><Relationship Id="rId2" Type="http://schemas.openxmlformats.org/officeDocument/2006/relationships/tags" Target="../tags/tag386.xml"/><Relationship Id="rId19" Type="http://schemas.openxmlformats.org/officeDocument/2006/relationships/tags" Target="../tags/tag403.xml"/><Relationship Id="rId18" Type="http://schemas.openxmlformats.org/officeDocument/2006/relationships/tags" Target="../tags/tag402.xml"/><Relationship Id="rId17" Type="http://schemas.openxmlformats.org/officeDocument/2006/relationships/tags" Target="../tags/tag401.xml"/><Relationship Id="rId16" Type="http://schemas.openxmlformats.org/officeDocument/2006/relationships/tags" Target="../tags/tag400.xml"/><Relationship Id="rId15" Type="http://schemas.openxmlformats.org/officeDocument/2006/relationships/tags" Target="../tags/tag399.xml"/><Relationship Id="rId14" Type="http://schemas.openxmlformats.org/officeDocument/2006/relationships/tags" Target="../tags/tag398.xml"/><Relationship Id="rId13" Type="http://schemas.openxmlformats.org/officeDocument/2006/relationships/tags" Target="../tags/tag397.xml"/><Relationship Id="rId12" Type="http://schemas.openxmlformats.org/officeDocument/2006/relationships/tags" Target="../tags/tag396.xml"/><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tags" Target="../tags/tag385.xml"/></Relationships>
</file>

<file path=ppt/slides/_rels/slide35.xml.rels><?xml version="1.0" encoding="UTF-8" standalone="yes"?>
<Relationships xmlns="http://schemas.openxmlformats.org/package/2006/relationships"><Relationship Id="rId9" Type="http://schemas.openxmlformats.org/officeDocument/2006/relationships/tags" Target="../tags/tag458.xml"/><Relationship Id="rId86" Type="http://schemas.openxmlformats.org/officeDocument/2006/relationships/notesSlide" Target="../notesSlides/notesSlide10.xml"/><Relationship Id="rId85" Type="http://schemas.openxmlformats.org/officeDocument/2006/relationships/slideLayout" Target="../slideLayouts/slideLayout7.xml"/><Relationship Id="rId84" Type="http://schemas.openxmlformats.org/officeDocument/2006/relationships/tags" Target="../tags/tag533.xml"/><Relationship Id="rId83" Type="http://schemas.openxmlformats.org/officeDocument/2006/relationships/tags" Target="../tags/tag532.xml"/><Relationship Id="rId82" Type="http://schemas.openxmlformats.org/officeDocument/2006/relationships/tags" Target="../tags/tag531.xml"/><Relationship Id="rId81" Type="http://schemas.openxmlformats.org/officeDocument/2006/relationships/tags" Target="../tags/tag530.xml"/><Relationship Id="rId80" Type="http://schemas.openxmlformats.org/officeDocument/2006/relationships/tags" Target="../tags/tag529.xml"/><Relationship Id="rId8" Type="http://schemas.openxmlformats.org/officeDocument/2006/relationships/tags" Target="../tags/tag457.xml"/><Relationship Id="rId79" Type="http://schemas.openxmlformats.org/officeDocument/2006/relationships/tags" Target="../tags/tag528.xml"/><Relationship Id="rId78" Type="http://schemas.openxmlformats.org/officeDocument/2006/relationships/tags" Target="../tags/tag527.xml"/><Relationship Id="rId77" Type="http://schemas.openxmlformats.org/officeDocument/2006/relationships/tags" Target="../tags/tag526.xml"/><Relationship Id="rId76" Type="http://schemas.openxmlformats.org/officeDocument/2006/relationships/tags" Target="../tags/tag525.xml"/><Relationship Id="rId75" Type="http://schemas.openxmlformats.org/officeDocument/2006/relationships/tags" Target="../tags/tag524.xml"/><Relationship Id="rId74" Type="http://schemas.openxmlformats.org/officeDocument/2006/relationships/tags" Target="../tags/tag523.xml"/><Relationship Id="rId73" Type="http://schemas.openxmlformats.org/officeDocument/2006/relationships/tags" Target="../tags/tag522.xml"/><Relationship Id="rId72" Type="http://schemas.openxmlformats.org/officeDocument/2006/relationships/tags" Target="../tags/tag521.xml"/><Relationship Id="rId71" Type="http://schemas.openxmlformats.org/officeDocument/2006/relationships/tags" Target="../tags/tag520.xml"/><Relationship Id="rId70" Type="http://schemas.openxmlformats.org/officeDocument/2006/relationships/tags" Target="../tags/tag519.xml"/><Relationship Id="rId7" Type="http://schemas.openxmlformats.org/officeDocument/2006/relationships/tags" Target="../tags/tag456.xml"/><Relationship Id="rId69" Type="http://schemas.openxmlformats.org/officeDocument/2006/relationships/tags" Target="../tags/tag518.xml"/><Relationship Id="rId68" Type="http://schemas.openxmlformats.org/officeDocument/2006/relationships/tags" Target="../tags/tag517.xml"/><Relationship Id="rId67" Type="http://schemas.openxmlformats.org/officeDocument/2006/relationships/tags" Target="../tags/tag516.xml"/><Relationship Id="rId66" Type="http://schemas.openxmlformats.org/officeDocument/2006/relationships/tags" Target="../tags/tag515.xml"/><Relationship Id="rId65" Type="http://schemas.openxmlformats.org/officeDocument/2006/relationships/tags" Target="../tags/tag514.xml"/><Relationship Id="rId64" Type="http://schemas.openxmlformats.org/officeDocument/2006/relationships/tags" Target="../tags/tag513.xml"/><Relationship Id="rId63" Type="http://schemas.openxmlformats.org/officeDocument/2006/relationships/tags" Target="../tags/tag512.xml"/><Relationship Id="rId62" Type="http://schemas.openxmlformats.org/officeDocument/2006/relationships/tags" Target="../tags/tag511.xml"/><Relationship Id="rId61" Type="http://schemas.openxmlformats.org/officeDocument/2006/relationships/tags" Target="../tags/tag510.xml"/><Relationship Id="rId60" Type="http://schemas.openxmlformats.org/officeDocument/2006/relationships/tags" Target="../tags/tag509.xml"/><Relationship Id="rId6" Type="http://schemas.openxmlformats.org/officeDocument/2006/relationships/tags" Target="../tags/tag455.xml"/><Relationship Id="rId59" Type="http://schemas.openxmlformats.org/officeDocument/2006/relationships/tags" Target="../tags/tag508.xml"/><Relationship Id="rId58" Type="http://schemas.openxmlformats.org/officeDocument/2006/relationships/tags" Target="../tags/tag507.xml"/><Relationship Id="rId57" Type="http://schemas.openxmlformats.org/officeDocument/2006/relationships/tags" Target="../tags/tag506.xml"/><Relationship Id="rId56" Type="http://schemas.openxmlformats.org/officeDocument/2006/relationships/tags" Target="../tags/tag505.xml"/><Relationship Id="rId55" Type="http://schemas.openxmlformats.org/officeDocument/2006/relationships/tags" Target="../tags/tag504.xml"/><Relationship Id="rId54" Type="http://schemas.openxmlformats.org/officeDocument/2006/relationships/tags" Target="../tags/tag503.xml"/><Relationship Id="rId53" Type="http://schemas.openxmlformats.org/officeDocument/2006/relationships/tags" Target="../tags/tag502.xml"/><Relationship Id="rId52" Type="http://schemas.openxmlformats.org/officeDocument/2006/relationships/tags" Target="../tags/tag501.xml"/><Relationship Id="rId51" Type="http://schemas.openxmlformats.org/officeDocument/2006/relationships/tags" Target="../tags/tag500.xml"/><Relationship Id="rId50" Type="http://schemas.openxmlformats.org/officeDocument/2006/relationships/tags" Target="../tags/tag499.xml"/><Relationship Id="rId5" Type="http://schemas.openxmlformats.org/officeDocument/2006/relationships/tags" Target="../tags/tag454.xml"/><Relationship Id="rId49" Type="http://schemas.openxmlformats.org/officeDocument/2006/relationships/tags" Target="../tags/tag498.xml"/><Relationship Id="rId48" Type="http://schemas.openxmlformats.org/officeDocument/2006/relationships/tags" Target="../tags/tag497.xml"/><Relationship Id="rId47" Type="http://schemas.openxmlformats.org/officeDocument/2006/relationships/tags" Target="../tags/tag496.xml"/><Relationship Id="rId46" Type="http://schemas.openxmlformats.org/officeDocument/2006/relationships/tags" Target="../tags/tag495.xml"/><Relationship Id="rId45" Type="http://schemas.openxmlformats.org/officeDocument/2006/relationships/tags" Target="../tags/tag494.xml"/><Relationship Id="rId44" Type="http://schemas.openxmlformats.org/officeDocument/2006/relationships/tags" Target="../tags/tag493.xml"/><Relationship Id="rId43" Type="http://schemas.openxmlformats.org/officeDocument/2006/relationships/tags" Target="../tags/tag492.xml"/><Relationship Id="rId42" Type="http://schemas.openxmlformats.org/officeDocument/2006/relationships/tags" Target="../tags/tag491.xml"/><Relationship Id="rId41" Type="http://schemas.openxmlformats.org/officeDocument/2006/relationships/tags" Target="../tags/tag490.xml"/><Relationship Id="rId40" Type="http://schemas.openxmlformats.org/officeDocument/2006/relationships/tags" Target="../tags/tag489.xml"/><Relationship Id="rId4" Type="http://schemas.openxmlformats.org/officeDocument/2006/relationships/tags" Target="../tags/tag453.xml"/><Relationship Id="rId39" Type="http://schemas.openxmlformats.org/officeDocument/2006/relationships/tags" Target="../tags/tag488.xml"/><Relationship Id="rId38" Type="http://schemas.openxmlformats.org/officeDocument/2006/relationships/tags" Target="../tags/tag487.xml"/><Relationship Id="rId37" Type="http://schemas.openxmlformats.org/officeDocument/2006/relationships/tags" Target="../tags/tag486.xml"/><Relationship Id="rId36" Type="http://schemas.openxmlformats.org/officeDocument/2006/relationships/tags" Target="../tags/tag485.xml"/><Relationship Id="rId35" Type="http://schemas.openxmlformats.org/officeDocument/2006/relationships/tags" Target="../tags/tag484.xml"/><Relationship Id="rId34" Type="http://schemas.openxmlformats.org/officeDocument/2006/relationships/tags" Target="../tags/tag483.xml"/><Relationship Id="rId33" Type="http://schemas.openxmlformats.org/officeDocument/2006/relationships/tags" Target="../tags/tag482.xml"/><Relationship Id="rId32" Type="http://schemas.openxmlformats.org/officeDocument/2006/relationships/tags" Target="../tags/tag481.xml"/><Relationship Id="rId31" Type="http://schemas.openxmlformats.org/officeDocument/2006/relationships/tags" Target="../tags/tag480.xml"/><Relationship Id="rId30" Type="http://schemas.openxmlformats.org/officeDocument/2006/relationships/tags" Target="../tags/tag479.xml"/><Relationship Id="rId3" Type="http://schemas.openxmlformats.org/officeDocument/2006/relationships/image" Target="../media/image16.jpeg"/><Relationship Id="rId29" Type="http://schemas.openxmlformats.org/officeDocument/2006/relationships/tags" Target="../tags/tag478.xml"/><Relationship Id="rId28" Type="http://schemas.openxmlformats.org/officeDocument/2006/relationships/tags" Target="../tags/tag477.xml"/><Relationship Id="rId27" Type="http://schemas.openxmlformats.org/officeDocument/2006/relationships/tags" Target="../tags/tag476.xml"/><Relationship Id="rId26" Type="http://schemas.openxmlformats.org/officeDocument/2006/relationships/tags" Target="../tags/tag475.xml"/><Relationship Id="rId25" Type="http://schemas.openxmlformats.org/officeDocument/2006/relationships/tags" Target="../tags/tag474.xml"/><Relationship Id="rId24" Type="http://schemas.openxmlformats.org/officeDocument/2006/relationships/tags" Target="../tags/tag473.xml"/><Relationship Id="rId23" Type="http://schemas.openxmlformats.org/officeDocument/2006/relationships/tags" Target="../tags/tag472.xml"/><Relationship Id="rId22" Type="http://schemas.openxmlformats.org/officeDocument/2006/relationships/tags" Target="../tags/tag471.xml"/><Relationship Id="rId21" Type="http://schemas.openxmlformats.org/officeDocument/2006/relationships/tags" Target="../tags/tag470.xml"/><Relationship Id="rId20" Type="http://schemas.openxmlformats.org/officeDocument/2006/relationships/tags" Target="../tags/tag469.xml"/><Relationship Id="rId2" Type="http://schemas.openxmlformats.org/officeDocument/2006/relationships/tags" Target="../tags/tag452.xml"/><Relationship Id="rId19" Type="http://schemas.openxmlformats.org/officeDocument/2006/relationships/tags" Target="../tags/tag468.xml"/><Relationship Id="rId18" Type="http://schemas.openxmlformats.org/officeDocument/2006/relationships/tags" Target="../tags/tag467.xml"/><Relationship Id="rId17" Type="http://schemas.openxmlformats.org/officeDocument/2006/relationships/tags" Target="../tags/tag466.xml"/><Relationship Id="rId16" Type="http://schemas.openxmlformats.org/officeDocument/2006/relationships/tags" Target="../tags/tag465.xml"/><Relationship Id="rId15" Type="http://schemas.openxmlformats.org/officeDocument/2006/relationships/tags" Target="../tags/tag464.xml"/><Relationship Id="rId14" Type="http://schemas.openxmlformats.org/officeDocument/2006/relationships/tags" Target="../tags/tag463.xml"/><Relationship Id="rId13" Type="http://schemas.openxmlformats.org/officeDocument/2006/relationships/tags" Target="../tags/tag462.xml"/><Relationship Id="rId12" Type="http://schemas.openxmlformats.org/officeDocument/2006/relationships/tags" Target="../tags/tag461.xml"/><Relationship Id="rId11" Type="http://schemas.openxmlformats.org/officeDocument/2006/relationships/tags" Target="../tags/tag460.xml"/><Relationship Id="rId10" Type="http://schemas.openxmlformats.org/officeDocument/2006/relationships/tags" Target="../tags/tag459.xml"/><Relationship Id="rId1" Type="http://schemas.openxmlformats.org/officeDocument/2006/relationships/tags" Target="../tags/tag451.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tags" Target="../tags/tag536.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545.xml"/><Relationship Id="rId6" Type="http://schemas.openxmlformats.org/officeDocument/2006/relationships/tags" Target="../tags/tag544.xml"/><Relationship Id="rId5" Type="http://schemas.openxmlformats.org/officeDocument/2006/relationships/tags" Target="../tags/tag543.xml"/><Relationship Id="rId4" Type="http://schemas.openxmlformats.org/officeDocument/2006/relationships/tags" Target="../tags/tag542.xml"/><Relationship Id="rId3" Type="http://schemas.openxmlformats.org/officeDocument/2006/relationships/tags" Target="../tags/tag541.xml"/><Relationship Id="rId2" Type="http://schemas.openxmlformats.org/officeDocument/2006/relationships/tags" Target="../tags/tag540.xml"/><Relationship Id="rId1" Type="http://schemas.openxmlformats.org/officeDocument/2006/relationships/tags" Target="../tags/tag53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548.xml"/><Relationship Id="rId2" Type="http://schemas.openxmlformats.org/officeDocument/2006/relationships/tags" Target="../tags/tag547.xml"/><Relationship Id="rId1" Type="http://schemas.openxmlformats.org/officeDocument/2006/relationships/tags" Target="../tags/tag546.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56.xml"/><Relationship Id="rId7" Type="http://schemas.openxmlformats.org/officeDocument/2006/relationships/tags" Target="../tags/tag555.xml"/><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0" Type="http://schemas.openxmlformats.org/officeDocument/2006/relationships/notesSlide" Target="../notesSlides/notesSlide11.xml"/><Relationship Id="rId1" Type="http://schemas.openxmlformats.org/officeDocument/2006/relationships/tags" Target="../tags/tag549.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tags" Target="../tags/tag566.xml"/><Relationship Id="rId6" Type="http://schemas.openxmlformats.org/officeDocument/2006/relationships/tags" Target="../tags/tag565.xml"/><Relationship Id="rId5" Type="http://schemas.openxmlformats.org/officeDocument/2006/relationships/tags" Target="../tags/tag564.xml"/><Relationship Id="rId4" Type="http://schemas.openxmlformats.org/officeDocument/2006/relationships/tags" Target="../tags/tag563.xml"/><Relationship Id="rId3" Type="http://schemas.openxmlformats.org/officeDocument/2006/relationships/tags" Target="../tags/tag562.xml"/><Relationship Id="rId2" Type="http://schemas.openxmlformats.org/officeDocument/2006/relationships/tags" Target="../tags/tag561.xml"/><Relationship Id="rId1" Type="http://schemas.openxmlformats.org/officeDocument/2006/relationships/tags" Target="../tags/tag560.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77.xml"/><Relationship Id="rId7" Type="http://schemas.openxmlformats.org/officeDocument/2006/relationships/tags" Target="../tags/tag576.xml"/><Relationship Id="rId6" Type="http://schemas.openxmlformats.org/officeDocument/2006/relationships/tags" Target="../tags/tag575.xml"/><Relationship Id="rId5" Type="http://schemas.openxmlformats.org/officeDocument/2006/relationships/tags" Target="../tags/tag574.xml"/><Relationship Id="rId4" Type="http://schemas.openxmlformats.org/officeDocument/2006/relationships/tags" Target="../tags/tag573.xml"/><Relationship Id="rId3" Type="http://schemas.openxmlformats.org/officeDocument/2006/relationships/tags" Target="../tags/tag572.xml"/><Relationship Id="rId2" Type="http://schemas.openxmlformats.org/officeDocument/2006/relationships/tags" Target="../tags/tag571.xml"/><Relationship Id="rId10" Type="http://schemas.openxmlformats.org/officeDocument/2006/relationships/notesSlide" Target="../notesSlides/notesSlide13.xml"/><Relationship Id="rId1" Type="http://schemas.openxmlformats.org/officeDocument/2006/relationships/tags" Target="../tags/tag570.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83.xml"/><Relationship Id="rId2" Type="http://schemas.openxmlformats.org/officeDocument/2006/relationships/tags" Target="../tags/tag582.xml"/><Relationship Id="rId1" Type="http://schemas.openxmlformats.org/officeDocument/2006/relationships/tags" Target="../tags/tag581.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590.xml"/><Relationship Id="rId6" Type="http://schemas.openxmlformats.org/officeDocument/2006/relationships/tags" Target="../tags/tag589.xml"/><Relationship Id="rId5" Type="http://schemas.openxmlformats.org/officeDocument/2006/relationships/tags" Target="../tags/tag588.xml"/><Relationship Id="rId4" Type="http://schemas.openxmlformats.org/officeDocument/2006/relationships/tags" Target="../tags/tag587.xml"/><Relationship Id="rId3" Type="http://schemas.openxmlformats.org/officeDocument/2006/relationships/tags" Target="../tags/tag586.xml"/><Relationship Id="rId2" Type="http://schemas.openxmlformats.org/officeDocument/2006/relationships/tags" Target="../tags/tag585.xml"/><Relationship Id="rId1" Type="http://schemas.openxmlformats.org/officeDocument/2006/relationships/tags" Target="../tags/tag584.xml"/></Relationships>
</file>

<file path=ppt/slides/_rels/slide44.xml.rels><?xml version="1.0" encoding="UTF-8" standalone="yes"?>
<Relationships xmlns="http://schemas.openxmlformats.org/package/2006/relationships"><Relationship Id="rId9" Type="http://schemas.openxmlformats.org/officeDocument/2006/relationships/tags" Target="../tags/tag599.xml"/><Relationship Id="rId8" Type="http://schemas.openxmlformats.org/officeDocument/2006/relationships/tags" Target="../tags/tag598.xml"/><Relationship Id="rId7" Type="http://schemas.openxmlformats.org/officeDocument/2006/relationships/tags" Target="../tags/tag597.xml"/><Relationship Id="rId6" Type="http://schemas.openxmlformats.org/officeDocument/2006/relationships/tags" Target="../tags/tag596.xml"/><Relationship Id="rId5" Type="http://schemas.openxmlformats.org/officeDocument/2006/relationships/tags" Target="../tags/tag595.xml"/><Relationship Id="rId4" Type="http://schemas.openxmlformats.org/officeDocument/2006/relationships/tags" Target="../tags/tag594.xml"/><Relationship Id="rId3" Type="http://schemas.openxmlformats.org/officeDocument/2006/relationships/tags" Target="../tags/tag593.xml"/><Relationship Id="rId21" Type="http://schemas.openxmlformats.org/officeDocument/2006/relationships/slideLayout" Target="../slideLayouts/slideLayout7.xml"/><Relationship Id="rId20" Type="http://schemas.openxmlformats.org/officeDocument/2006/relationships/tags" Target="../tags/tag610.xml"/><Relationship Id="rId2" Type="http://schemas.openxmlformats.org/officeDocument/2006/relationships/tags" Target="../tags/tag592.xml"/><Relationship Id="rId19" Type="http://schemas.openxmlformats.org/officeDocument/2006/relationships/tags" Target="../tags/tag609.xml"/><Relationship Id="rId18" Type="http://schemas.openxmlformats.org/officeDocument/2006/relationships/tags" Target="../tags/tag608.xml"/><Relationship Id="rId17" Type="http://schemas.openxmlformats.org/officeDocument/2006/relationships/tags" Target="../tags/tag607.xml"/><Relationship Id="rId16" Type="http://schemas.openxmlformats.org/officeDocument/2006/relationships/tags" Target="../tags/tag606.xml"/><Relationship Id="rId15" Type="http://schemas.openxmlformats.org/officeDocument/2006/relationships/tags" Target="../tags/tag605.xml"/><Relationship Id="rId14" Type="http://schemas.openxmlformats.org/officeDocument/2006/relationships/tags" Target="../tags/tag604.xml"/><Relationship Id="rId13" Type="http://schemas.openxmlformats.org/officeDocument/2006/relationships/tags" Target="../tags/tag603.xml"/><Relationship Id="rId12" Type="http://schemas.openxmlformats.org/officeDocument/2006/relationships/tags" Target="../tags/tag602.xml"/><Relationship Id="rId11" Type="http://schemas.openxmlformats.org/officeDocument/2006/relationships/tags" Target="../tags/tag601.xml"/><Relationship Id="rId10" Type="http://schemas.openxmlformats.org/officeDocument/2006/relationships/tags" Target="../tags/tag600.xml"/><Relationship Id="rId1" Type="http://schemas.openxmlformats.org/officeDocument/2006/relationships/tags" Target="../tags/tag591.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614.xml"/><Relationship Id="rId4" Type="http://schemas.openxmlformats.org/officeDocument/2006/relationships/image" Target="../media/image17.png"/><Relationship Id="rId3" Type="http://schemas.openxmlformats.org/officeDocument/2006/relationships/tags" Target="../tags/tag613.xml"/><Relationship Id="rId2" Type="http://schemas.openxmlformats.org/officeDocument/2006/relationships/tags" Target="../tags/tag612.xml"/><Relationship Id="rId1" Type="http://schemas.openxmlformats.org/officeDocument/2006/relationships/tags" Target="../tags/tag611.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8.png"/><Relationship Id="rId3" Type="http://schemas.openxmlformats.org/officeDocument/2006/relationships/tags" Target="../tags/tag617.xml"/><Relationship Id="rId2" Type="http://schemas.openxmlformats.org/officeDocument/2006/relationships/tags" Target="../tags/tag616.xml"/><Relationship Id="rId1" Type="http://schemas.openxmlformats.org/officeDocument/2006/relationships/tags" Target="../tags/tag615.xml"/></Relationships>
</file>

<file path=ppt/slides/_rels/slide47.xml.rels><?xml version="1.0" encoding="UTF-8" standalone="yes"?>
<Relationships xmlns="http://schemas.openxmlformats.org/package/2006/relationships"><Relationship Id="rId9" Type="http://schemas.openxmlformats.org/officeDocument/2006/relationships/tags" Target="../tags/tag626.xml"/><Relationship Id="rId8" Type="http://schemas.openxmlformats.org/officeDocument/2006/relationships/tags" Target="../tags/tag625.xml"/><Relationship Id="rId7" Type="http://schemas.openxmlformats.org/officeDocument/2006/relationships/tags" Target="../tags/tag624.xml"/><Relationship Id="rId6" Type="http://schemas.openxmlformats.org/officeDocument/2006/relationships/tags" Target="../tags/tag623.xml"/><Relationship Id="rId5" Type="http://schemas.openxmlformats.org/officeDocument/2006/relationships/tags" Target="../tags/tag622.xml"/><Relationship Id="rId4" Type="http://schemas.openxmlformats.org/officeDocument/2006/relationships/tags" Target="../tags/tag621.xml"/><Relationship Id="rId3" Type="http://schemas.openxmlformats.org/officeDocument/2006/relationships/tags" Target="../tags/tag620.xml"/><Relationship Id="rId2" Type="http://schemas.openxmlformats.org/officeDocument/2006/relationships/tags" Target="../tags/tag619.xml"/><Relationship Id="rId11" Type="http://schemas.openxmlformats.org/officeDocument/2006/relationships/slideLayout" Target="../slideLayouts/slideLayout2.xml"/><Relationship Id="rId10" Type="http://schemas.openxmlformats.org/officeDocument/2006/relationships/tags" Target="../tags/tag627.xml"/><Relationship Id="rId1" Type="http://schemas.openxmlformats.org/officeDocument/2006/relationships/tags" Target="../tags/tag61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9.xml"/><Relationship Id="rId1" Type="http://schemas.openxmlformats.org/officeDocument/2006/relationships/tags" Target="../tags/tag62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1.xml"/><Relationship Id="rId1" Type="http://schemas.openxmlformats.org/officeDocument/2006/relationships/tags" Target="../tags/tag63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78.xml"/><Relationship Id="rId1" Type="http://schemas.openxmlformats.org/officeDocument/2006/relationships/tags" Target="../tags/tag17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3.xml"/><Relationship Id="rId1" Type="http://schemas.openxmlformats.org/officeDocument/2006/relationships/tags" Target="../tags/tag63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5.xml"/><Relationship Id="rId1" Type="http://schemas.openxmlformats.org/officeDocument/2006/relationships/tags" Target="../tags/tag63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7.xml"/><Relationship Id="rId1" Type="http://schemas.openxmlformats.org/officeDocument/2006/relationships/tags" Target="../tags/tag636.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40.xml"/><Relationship Id="rId2" Type="http://schemas.openxmlformats.org/officeDocument/2006/relationships/tags" Target="../tags/tag639.xml"/><Relationship Id="rId1" Type="http://schemas.openxmlformats.org/officeDocument/2006/relationships/tags" Target="../tags/tag638.xml"/></Relationships>
</file>

<file path=ppt/slides/_rels/slide54.xml.rels><?xml version="1.0" encoding="UTF-8" standalone="yes"?>
<Relationships xmlns="http://schemas.openxmlformats.org/package/2006/relationships"><Relationship Id="rId9" Type="http://schemas.openxmlformats.org/officeDocument/2006/relationships/tags" Target="../tags/tag649.xml"/><Relationship Id="rId8" Type="http://schemas.openxmlformats.org/officeDocument/2006/relationships/tags" Target="../tags/tag648.xml"/><Relationship Id="rId7" Type="http://schemas.openxmlformats.org/officeDocument/2006/relationships/tags" Target="../tags/tag647.xml"/><Relationship Id="rId6" Type="http://schemas.openxmlformats.org/officeDocument/2006/relationships/tags" Target="../tags/tag646.xml"/><Relationship Id="rId5" Type="http://schemas.openxmlformats.org/officeDocument/2006/relationships/tags" Target="../tags/tag645.xml"/><Relationship Id="rId4" Type="http://schemas.openxmlformats.org/officeDocument/2006/relationships/tags" Target="../tags/tag644.xml"/><Relationship Id="rId3" Type="http://schemas.openxmlformats.org/officeDocument/2006/relationships/tags" Target="../tags/tag643.xml"/><Relationship Id="rId2" Type="http://schemas.openxmlformats.org/officeDocument/2006/relationships/tags" Target="../tags/tag642.xml"/><Relationship Id="rId10" Type="http://schemas.openxmlformats.org/officeDocument/2006/relationships/slideLayout" Target="../slideLayouts/slideLayout2.xml"/><Relationship Id="rId1" Type="http://schemas.openxmlformats.org/officeDocument/2006/relationships/tags" Target="../tags/tag641.xml"/></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652.xml"/><Relationship Id="rId2" Type="http://schemas.openxmlformats.org/officeDocument/2006/relationships/tags" Target="../tags/tag651.xml"/><Relationship Id="rId1" Type="http://schemas.openxmlformats.org/officeDocument/2006/relationships/tags" Target="../tags/tag650.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tags" Target="../tags/tag657.xml"/><Relationship Id="rId2" Type="http://schemas.openxmlformats.org/officeDocument/2006/relationships/tags" Target="../tags/tag656.xml"/><Relationship Id="rId1" Type="http://schemas.openxmlformats.org/officeDocument/2006/relationships/tags" Target="../tags/tag65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9.xml"/><Relationship Id="rId1" Type="http://schemas.openxmlformats.org/officeDocument/2006/relationships/tags" Target="../tags/tag65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1.xml"/><Relationship Id="rId1" Type="http://schemas.openxmlformats.org/officeDocument/2006/relationships/tags" Target="../tags/tag660.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tags" Target="../tags/tag663.xml"/><Relationship Id="rId1" Type="http://schemas.openxmlformats.org/officeDocument/2006/relationships/tags" Target="../tags/tag66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6.xml"/><Relationship Id="rId5" Type="http://schemas.openxmlformats.org/officeDocument/2006/relationships/tags" Target="../tags/tag670.xml"/><Relationship Id="rId4" Type="http://schemas.openxmlformats.org/officeDocument/2006/relationships/tags" Target="../tags/tag669.xml"/><Relationship Id="rId3" Type="http://schemas.openxmlformats.org/officeDocument/2006/relationships/tags" Target="../tags/tag668.xml"/><Relationship Id="rId2" Type="http://schemas.openxmlformats.org/officeDocument/2006/relationships/tags" Target="../tags/tag667.xml"/><Relationship Id="rId1" Type="http://schemas.openxmlformats.org/officeDocument/2006/relationships/tags" Target="../tags/tag666.xml"/></Relationships>
</file>

<file path=ppt/slides/_rels/slide61.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6.xml"/><Relationship Id="rId6" Type="http://schemas.openxmlformats.org/officeDocument/2006/relationships/tags" Target="../tags/tag679.xml"/><Relationship Id="rId5" Type="http://schemas.openxmlformats.org/officeDocument/2006/relationships/tags" Target="../tags/tag678.xml"/><Relationship Id="rId4" Type="http://schemas.openxmlformats.org/officeDocument/2006/relationships/tags" Target="../tags/tag677.xml"/><Relationship Id="rId3" Type="http://schemas.openxmlformats.org/officeDocument/2006/relationships/tags" Target="../tags/tag676.xml"/><Relationship Id="rId2" Type="http://schemas.openxmlformats.org/officeDocument/2006/relationships/tags" Target="../tags/tag675.xml"/><Relationship Id="rId1" Type="http://schemas.openxmlformats.org/officeDocument/2006/relationships/tags" Target="../tags/tag674.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685.xml"/><Relationship Id="rId3" Type="http://schemas.openxmlformats.org/officeDocument/2006/relationships/image" Target="../media/image19.png"/><Relationship Id="rId2" Type="http://schemas.openxmlformats.org/officeDocument/2006/relationships/tags" Target="../tags/tag684.xml"/><Relationship Id="rId1" Type="http://schemas.openxmlformats.org/officeDocument/2006/relationships/tags" Target="../tags/tag683.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8.xml"/><Relationship Id="rId2" Type="http://schemas.openxmlformats.org/officeDocument/2006/relationships/tags" Target="../tags/tag687.xml"/><Relationship Id="rId1" Type="http://schemas.openxmlformats.org/officeDocument/2006/relationships/tags" Target="../tags/tag686.xml"/></Relationships>
</file>

<file path=ppt/slides/_rels/slide64.xml.rels><?xml version="1.0" encoding="UTF-8" standalone="yes"?>
<Relationships xmlns="http://schemas.openxmlformats.org/package/2006/relationships"><Relationship Id="rId9" Type="http://schemas.openxmlformats.org/officeDocument/2006/relationships/tags" Target="../tags/tag697.xml"/><Relationship Id="rId8" Type="http://schemas.openxmlformats.org/officeDocument/2006/relationships/tags" Target="../tags/tag696.xml"/><Relationship Id="rId7" Type="http://schemas.openxmlformats.org/officeDocument/2006/relationships/tags" Target="../tags/tag695.xml"/><Relationship Id="rId6" Type="http://schemas.openxmlformats.org/officeDocument/2006/relationships/tags" Target="../tags/tag694.xml"/><Relationship Id="rId5" Type="http://schemas.openxmlformats.org/officeDocument/2006/relationships/tags" Target="../tags/tag693.xml"/><Relationship Id="rId4" Type="http://schemas.openxmlformats.org/officeDocument/2006/relationships/tags" Target="../tags/tag692.xml"/><Relationship Id="rId3" Type="http://schemas.openxmlformats.org/officeDocument/2006/relationships/tags" Target="../tags/tag691.xml"/><Relationship Id="rId25" Type="http://schemas.openxmlformats.org/officeDocument/2006/relationships/notesSlide" Target="../notesSlides/notesSlide18.xml"/><Relationship Id="rId24" Type="http://schemas.openxmlformats.org/officeDocument/2006/relationships/slideLayout" Target="../slideLayouts/slideLayout2.xml"/><Relationship Id="rId23" Type="http://schemas.openxmlformats.org/officeDocument/2006/relationships/tags" Target="../tags/tag711.xml"/><Relationship Id="rId22" Type="http://schemas.openxmlformats.org/officeDocument/2006/relationships/tags" Target="../tags/tag710.xml"/><Relationship Id="rId21" Type="http://schemas.openxmlformats.org/officeDocument/2006/relationships/tags" Target="../tags/tag709.xml"/><Relationship Id="rId20" Type="http://schemas.openxmlformats.org/officeDocument/2006/relationships/tags" Target="../tags/tag708.xml"/><Relationship Id="rId2" Type="http://schemas.openxmlformats.org/officeDocument/2006/relationships/tags" Target="../tags/tag690.xml"/><Relationship Id="rId19" Type="http://schemas.openxmlformats.org/officeDocument/2006/relationships/tags" Target="../tags/tag707.xml"/><Relationship Id="rId18" Type="http://schemas.openxmlformats.org/officeDocument/2006/relationships/tags" Target="../tags/tag706.xml"/><Relationship Id="rId17" Type="http://schemas.openxmlformats.org/officeDocument/2006/relationships/tags" Target="../tags/tag705.xml"/><Relationship Id="rId16" Type="http://schemas.openxmlformats.org/officeDocument/2006/relationships/tags" Target="../tags/tag704.xml"/><Relationship Id="rId15" Type="http://schemas.openxmlformats.org/officeDocument/2006/relationships/tags" Target="../tags/tag703.xml"/><Relationship Id="rId14" Type="http://schemas.openxmlformats.org/officeDocument/2006/relationships/tags" Target="../tags/tag702.xml"/><Relationship Id="rId13" Type="http://schemas.openxmlformats.org/officeDocument/2006/relationships/tags" Target="../tags/tag701.xml"/><Relationship Id="rId12" Type="http://schemas.openxmlformats.org/officeDocument/2006/relationships/tags" Target="../tags/tag700.xml"/><Relationship Id="rId11" Type="http://schemas.openxmlformats.org/officeDocument/2006/relationships/tags" Target="../tags/tag699.xml"/><Relationship Id="rId10" Type="http://schemas.openxmlformats.org/officeDocument/2006/relationships/tags" Target="../tags/tag698.xml"/><Relationship Id="rId1" Type="http://schemas.openxmlformats.org/officeDocument/2006/relationships/tags" Target="../tags/tag689.xml"/></Relationships>
</file>

<file path=ppt/slides/_rels/slide65.xml.rels><?xml version="1.0" encoding="UTF-8" standalone="yes"?>
<Relationships xmlns="http://schemas.openxmlformats.org/package/2006/relationships"><Relationship Id="rId9" Type="http://schemas.openxmlformats.org/officeDocument/2006/relationships/tags" Target="../tags/tag723.xml"/><Relationship Id="rId8" Type="http://schemas.openxmlformats.org/officeDocument/2006/relationships/tags" Target="../tags/tag722.xml"/><Relationship Id="rId7" Type="http://schemas.openxmlformats.org/officeDocument/2006/relationships/tags" Target="../tags/tag721.xml"/><Relationship Id="rId6" Type="http://schemas.openxmlformats.org/officeDocument/2006/relationships/tags" Target="../tags/tag720.xml"/><Relationship Id="rId5" Type="http://schemas.openxmlformats.org/officeDocument/2006/relationships/tags" Target="../tags/tag719.xml"/><Relationship Id="rId4" Type="http://schemas.openxmlformats.org/officeDocument/2006/relationships/tags" Target="../tags/tag718.xml"/><Relationship Id="rId3" Type="http://schemas.openxmlformats.org/officeDocument/2006/relationships/tags" Target="../tags/tag717.xml"/><Relationship Id="rId2" Type="http://schemas.openxmlformats.org/officeDocument/2006/relationships/tags" Target="../tags/tag716.xml"/><Relationship Id="rId17" Type="http://schemas.openxmlformats.org/officeDocument/2006/relationships/slideLayout" Target="../slideLayouts/slideLayout1.xml"/><Relationship Id="rId16" Type="http://schemas.openxmlformats.org/officeDocument/2006/relationships/tags" Target="../tags/tag730.xml"/><Relationship Id="rId15" Type="http://schemas.openxmlformats.org/officeDocument/2006/relationships/tags" Target="../tags/tag729.xml"/><Relationship Id="rId14" Type="http://schemas.openxmlformats.org/officeDocument/2006/relationships/tags" Target="../tags/tag728.xml"/><Relationship Id="rId13" Type="http://schemas.openxmlformats.org/officeDocument/2006/relationships/tags" Target="../tags/tag727.xml"/><Relationship Id="rId12" Type="http://schemas.openxmlformats.org/officeDocument/2006/relationships/tags" Target="../tags/tag726.xml"/><Relationship Id="rId11" Type="http://schemas.openxmlformats.org/officeDocument/2006/relationships/tags" Target="../tags/tag725.xml"/><Relationship Id="rId10" Type="http://schemas.openxmlformats.org/officeDocument/2006/relationships/tags" Target="../tags/tag724.xml"/><Relationship Id="rId1" Type="http://schemas.openxmlformats.org/officeDocument/2006/relationships/tags" Target="../tags/tag715.xml"/></Relationships>
</file>

<file path=ppt/slides/_rels/slide66.xml.rels><?xml version="1.0" encoding="UTF-8" standalone="yes"?>
<Relationships xmlns="http://schemas.openxmlformats.org/package/2006/relationships"><Relationship Id="rId9" Type="http://schemas.openxmlformats.org/officeDocument/2006/relationships/tags" Target="../tags/tag739.xml"/><Relationship Id="rId8" Type="http://schemas.openxmlformats.org/officeDocument/2006/relationships/tags" Target="../tags/tag738.xml"/><Relationship Id="rId7" Type="http://schemas.openxmlformats.org/officeDocument/2006/relationships/tags" Target="../tags/tag737.xml"/><Relationship Id="rId6" Type="http://schemas.openxmlformats.org/officeDocument/2006/relationships/tags" Target="../tags/tag736.xml"/><Relationship Id="rId5" Type="http://schemas.openxmlformats.org/officeDocument/2006/relationships/tags" Target="../tags/tag735.xml"/><Relationship Id="rId4" Type="http://schemas.openxmlformats.org/officeDocument/2006/relationships/tags" Target="../tags/tag734.xml"/><Relationship Id="rId3" Type="http://schemas.openxmlformats.org/officeDocument/2006/relationships/tags" Target="../tags/tag733.xml"/><Relationship Id="rId2" Type="http://schemas.openxmlformats.org/officeDocument/2006/relationships/tags" Target="../tags/tag732.xml"/><Relationship Id="rId14" Type="http://schemas.openxmlformats.org/officeDocument/2006/relationships/slideLayout" Target="../slideLayouts/slideLayout1.xml"/><Relationship Id="rId13" Type="http://schemas.openxmlformats.org/officeDocument/2006/relationships/tags" Target="../tags/tag743.xml"/><Relationship Id="rId12" Type="http://schemas.openxmlformats.org/officeDocument/2006/relationships/tags" Target="../tags/tag742.xml"/><Relationship Id="rId11" Type="http://schemas.openxmlformats.org/officeDocument/2006/relationships/tags" Target="../tags/tag741.xml"/><Relationship Id="rId10" Type="http://schemas.openxmlformats.org/officeDocument/2006/relationships/tags" Target="../tags/tag740.xml"/><Relationship Id="rId1" Type="http://schemas.openxmlformats.org/officeDocument/2006/relationships/tags" Target="../tags/tag731.xml"/></Relationships>
</file>

<file path=ppt/slides/_rels/slide67.xml.rels><?xml version="1.0" encoding="UTF-8" standalone="yes"?>
<Relationships xmlns="http://schemas.openxmlformats.org/package/2006/relationships"><Relationship Id="rId9" Type="http://schemas.openxmlformats.org/officeDocument/2006/relationships/tags" Target="../tags/tag752.xml"/><Relationship Id="rId8" Type="http://schemas.openxmlformats.org/officeDocument/2006/relationships/tags" Target="../tags/tag751.xml"/><Relationship Id="rId7" Type="http://schemas.openxmlformats.org/officeDocument/2006/relationships/tags" Target="../tags/tag750.xml"/><Relationship Id="rId6" Type="http://schemas.openxmlformats.org/officeDocument/2006/relationships/tags" Target="../tags/tag749.xml"/><Relationship Id="rId5" Type="http://schemas.openxmlformats.org/officeDocument/2006/relationships/tags" Target="../tags/tag748.xml"/><Relationship Id="rId4" Type="http://schemas.openxmlformats.org/officeDocument/2006/relationships/tags" Target="../tags/tag747.xml"/><Relationship Id="rId37" Type="http://schemas.openxmlformats.org/officeDocument/2006/relationships/slideLayout" Target="../slideLayouts/slideLayout1.xml"/><Relationship Id="rId36" Type="http://schemas.openxmlformats.org/officeDocument/2006/relationships/tags" Target="../tags/tag779.xml"/><Relationship Id="rId35" Type="http://schemas.openxmlformats.org/officeDocument/2006/relationships/tags" Target="../tags/tag778.xml"/><Relationship Id="rId34" Type="http://schemas.openxmlformats.org/officeDocument/2006/relationships/tags" Target="../tags/tag777.xml"/><Relationship Id="rId33" Type="http://schemas.openxmlformats.org/officeDocument/2006/relationships/tags" Target="../tags/tag776.xml"/><Relationship Id="rId32" Type="http://schemas.openxmlformats.org/officeDocument/2006/relationships/tags" Target="../tags/tag775.xml"/><Relationship Id="rId31" Type="http://schemas.openxmlformats.org/officeDocument/2006/relationships/tags" Target="../tags/tag774.xml"/><Relationship Id="rId30" Type="http://schemas.openxmlformats.org/officeDocument/2006/relationships/tags" Target="../tags/tag773.xml"/><Relationship Id="rId3" Type="http://schemas.openxmlformats.org/officeDocument/2006/relationships/tags" Target="../tags/tag746.xml"/><Relationship Id="rId29" Type="http://schemas.openxmlformats.org/officeDocument/2006/relationships/tags" Target="../tags/tag772.xml"/><Relationship Id="rId28" Type="http://schemas.openxmlformats.org/officeDocument/2006/relationships/tags" Target="../tags/tag771.xml"/><Relationship Id="rId27" Type="http://schemas.openxmlformats.org/officeDocument/2006/relationships/tags" Target="../tags/tag770.xml"/><Relationship Id="rId26" Type="http://schemas.openxmlformats.org/officeDocument/2006/relationships/tags" Target="../tags/tag769.xml"/><Relationship Id="rId25" Type="http://schemas.openxmlformats.org/officeDocument/2006/relationships/tags" Target="../tags/tag768.xml"/><Relationship Id="rId24" Type="http://schemas.openxmlformats.org/officeDocument/2006/relationships/tags" Target="../tags/tag767.xml"/><Relationship Id="rId23" Type="http://schemas.openxmlformats.org/officeDocument/2006/relationships/tags" Target="../tags/tag766.xml"/><Relationship Id="rId22" Type="http://schemas.openxmlformats.org/officeDocument/2006/relationships/tags" Target="../tags/tag765.xml"/><Relationship Id="rId21" Type="http://schemas.openxmlformats.org/officeDocument/2006/relationships/tags" Target="../tags/tag764.xml"/><Relationship Id="rId20" Type="http://schemas.openxmlformats.org/officeDocument/2006/relationships/tags" Target="../tags/tag763.xml"/><Relationship Id="rId2" Type="http://schemas.openxmlformats.org/officeDocument/2006/relationships/tags" Target="../tags/tag745.xml"/><Relationship Id="rId19" Type="http://schemas.openxmlformats.org/officeDocument/2006/relationships/tags" Target="../tags/tag762.xml"/><Relationship Id="rId18" Type="http://schemas.openxmlformats.org/officeDocument/2006/relationships/tags" Target="../tags/tag761.xml"/><Relationship Id="rId17" Type="http://schemas.openxmlformats.org/officeDocument/2006/relationships/tags" Target="../tags/tag760.xml"/><Relationship Id="rId16" Type="http://schemas.openxmlformats.org/officeDocument/2006/relationships/tags" Target="../tags/tag759.xml"/><Relationship Id="rId15" Type="http://schemas.openxmlformats.org/officeDocument/2006/relationships/tags" Target="../tags/tag758.xml"/><Relationship Id="rId14" Type="http://schemas.openxmlformats.org/officeDocument/2006/relationships/tags" Target="../tags/tag757.xml"/><Relationship Id="rId13" Type="http://schemas.openxmlformats.org/officeDocument/2006/relationships/tags" Target="../tags/tag756.xml"/><Relationship Id="rId12" Type="http://schemas.openxmlformats.org/officeDocument/2006/relationships/tags" Target="../tags/tag755.xml"/><Relationship Id="rId11" Type="http://schemas.openxmlformats.org/officeDocument/2006/relationships/tags" Target="../tags/tag754.xml"/><Relationship Id="rId10" Type="http://schemas.openxmlformats.org/officeDocument/2006/relationships/tags" Target="../tags/tag753.xml"/><Relationship Id="rId1" Type="http://schemas.openxmlformats.org/officeDocument/2006/relationships/tags" Target="../tags/tag744.xml"/></Relationships>
</file>

<file path=ppt/slides/_rels/slide68.xml.rels><?xml version="1.0" encoding="UTF-8" standalone="yes"?>
<Relationships xmlns="http://schemas.openxmlformats.org/package/2006/relationships"><Relationship Id="rId9" Type="http://schemas.openxmlformats.org/officeDocument/2006/relationships/tags" Target="../tags/tag788.xml"/><Relationship Id="rId8" Type="http://schemas.openxmlformats.org/officeDocument/2006/relationships/tags" Target="../tags/tag787.xml"/><Relationship Id="rId7" Type="http://schemas.openxmlformats.org/officeDocument/2006/relationships/tags" Target="../tags/tag786.xml"/><Relationship Id="rId6" Type="http://schemas.openxmlformats.org/officeDocument/2006/relationships/tags" Target="../tags/tag785.xml"/><Relationship Id="rId5" Type="http://schemas.openxmlformats.org/officeDocument/2006/relationships/tags" Target="../tags/tag784.xml"/><Relationship Id="rId4" Type="http://schemas.openxmlformats.org/officeDocument/2006/relationships/tags" Target="../tags/tag783.xml"/><Relationship Id="rId3" Type="http://schemas.openxmlformats.org/officeDocument/2006/relationships/tags" Target="../tags/tag782.xml"/><Relationship Id="rId2" Type="http://schemas.openxmlformats.org/officeDocument/2006/relationships/tags" Target="../tags/tag781.xml"/><Relationship Id="rId19" Type="http://schemas.openxmlformats.org/officeDocument/2006/relationships/slideLayout" Target="../slideLayouts/slideLayout1.xml"/><Relationship Id="rId18" Type="http://schemas.openxmlformats.org/officeDocument/2006/relationships/tags" Target="../tags/tag797.xml"/><Relationship Id="rId17" Type="http://schemas.openxmlformats.org/officeDocument/2006/relationships/tags" Target="../tags/tag796.xml"/><Relationship Id="rId16" Type="http://schemas.openxmlformats.org/officeDocument/2006/relationships/tags" Target="../tags/tag795.xml"/><Relationship Id="rId15" Type="http://schemas.openxmlformats.org/officeDocument/2006/relationships/tags" Target="../tags/tag794.xml"/><Relationship Id="rId14" Type="http://schemas.openxmlformats.org/officeDocument/2006/relationships/tags" Target="../tags/tag793.xml"/><Relationship Id="rId13" Type="http://schemas.openxmlformats.org/officeDocument/2006/relationships/tags" Target="../tags/tag792.xml"/><Relationship Id="rId12" Type="http://schemas.openxmlformats.org/officeDocument/2006/relationships/tags" Target="../tags/tag791.xml"/><Relationship Id="rId11" Type="http://schemas.openxmlformats.org/officeDocument/2006/relationships/tags" Target="../tags/tag790.xml"/><Relationship Id="rId10" Type="http://schemas.openxmlformats.org/officeDocument/2006/relationships/tags" Target="../tags/tag789.xml"/><Relationship Id="rId1" Type="http://schemas.openxmlformats.org/officeDocument/2006/relationships/tags" Target="../tags/tag780.xml"/></Relationships>
</file>

<file path=ppt/slides/_rels/slide69.xml.rels><?xml version="1.0" encoding="UTF-8" standalone="yes"?>
<Relationships xmlns="http://schemas.openxmlformats.org/package/2006/relationships"><Relationship Id="rId9" Type="http://schemas.openxmlformats.org/officeDocument/2006/relationships/tags" Target="../tags/tag806.xml"/><Relationship Id="rId8" Type="http://schemas.openxmlformats.org/officeDocument/2006/relationships/tags" Target="../tags/tag805.xml"/><Relationship Id="rId7" Type="http://schemas.openxmlformats.org/officeDocument/2006/relationships/tags" Target="../tags/tag804.xml"/><Relationship Id="rId6" Type="http://schemas.openxmlformats.org/officeDocument/2006/relationships/tags" Target="../tags/tag803.xml"/><Relationship Id="rId5" Type="http://schemas.openxmlformats.org/officeDocument/2006/relationships/tags" Target="../tags/tag802.xml"/><Relationship Id="rId47" Type="http://schemas.openxmlformats.org/officeDocument/2006/relationships/slideLayout" Target="../slideLayouts/slideLayout1.xml"/><Relationship Id="rId46" Type="http://schemas.openxmlformats.org/officeDocument/2006/relationships/tags" Target="../tags/tag843.xml"/><Relationship Id="rId45" Type="http://schemas.openxmlformats.org/officeDocument/2006/relationships/tags" Target="../tags/tag842.xml"/><Relationship Id="rId44" Type="http://schemas.openxmlformats.org/officeDocument/2006/relationships/tags" Target="../tags/tag841.xml"/><Relationship Id="rId43" Type="http://schemas.openxmlformats.org/officeDocument/2006/relationships/tags" Target="../tags/tag840.xml"/><Relationship Id="rId42" Type="http://schemas.openxmlformats.org/officeDocument/2006/relationships/tags" Target="../tags/tag839.xml"/><Relationship Id="rId41" Type="http://schemas.openxmlformats.org/officeDocument/2006/relationships/tags" Target="../tags/tag838.xml"/><Relationship Id="rId40" Type="http://schemas.openxmlformats.org/officeDocument/2006/relationships/tags" Target="../tags/tag837.xml"/><Relationship Id="rId4" Type="http://schemas.openxmlformats.org/officeDocument/2006/relationships/tags" Target="../tags/tag801.xml"/><Relationship Id="rId39" Type="http://schemas.openxmlformats.org/officeDocument/2006/relationships/tags" Target="../tags/tag836.xml"/><Relationship Id="rId38" Type="http://schemas.openxmlformats.org/officeDocument/2006/relationships/tags" Target="../tags/tag835.xml"/><Relationship Id="rId37" Type="http://schemas.openxmlformats.org/officeDocument/2006/relationships/tags" Target="../tags/tag834.xml"/><Relationship Id="rId36" Type="http://schemas.openxmlformats.org/officeDocument/2006/relationships/tags" Target="../tags/tag833.xml"/><Relationship Id="rId35" Type="http://schemas.openxmlformats.org/officeDocument/2006/relationships/tags" Target="../tags/tag832.xml"/><Relationship Id="rId34" Type="http://schemas.openxmlformats.org/officeDocument/2006/relationships/tags" Target="../tags/tag831.xml"/><Relationship Id="rId33" Type="http://schemas.openxmlformats.org/officeDocument/2006/relationships/tags" Target="../tags/tag830.xml"/><Relationship Id="rId32" Type="http://schemas.openxmlformats.org/officeDocument/2006/relationships/tags" Target="../tags/tag829.xml"/><Relationship Id="rId31" Type="http://schemas.openxmlformats.org/officeDocument/2006/relationships/tags" Target="../tags/tag828.xml"/><Relationship Id="rId30" Type="http://schemas.openxmlformats.org/officeDocument/2006/relationships/tags" Target="../tags/tag827.xml"/><Relationship Id="rId3" Type="http://schemas.openxmlformats.org/officeDocument/2006/relationships/tags" Target="../tags/tag800.xml"/><Relationship Id="rId29" Type="http://schemas.openxmlformats.org/officeDocument/2006/relationships/tags" Target="../tags/tag826.xml"/><Relationship Id="rId28" Type="http://schemas.openxmlformats.org/officeDocument/2006/relationships/tags" Target="../tags/tag825.xml"/><Relationship Id="rId27" Type="http://schemas.openxmlformats.org/officeDocument/2006/relationships/tags" Target="../tags/tag824.xml"/><Relationship Id="rId26" Type="http://schemas.openxmlformats.org/officeDocument/2006/relationships/tags" Target="../tags/tag823.xml"/><Relationship Id="rId25" Type="http://schemas.openxmlformats.org/officeDocument/2006/relationships/tags" Target="../tags/tag822.xml"/><Relationship Id="rId24" Type="http://schemas.openxmlformats.org/officeDocument/2006/relationships/tags" Target="../tags/tag821.xml"/><Relationship Id="rId23" Type="http://schemas.openxmlformats.org/officeDocument/2006/relationships/tags" Target="../tags/tag820.xml"/><Relationship Id="rId22" Type="http://schemas.openxmlformats.org/officeDocument/2006/relationships/tags" Target="../tags/tag819.xml"/><Relationship Id="rId21" Type="http://schemas.openxmlformats.org/officeDocument/2006/relationships/tags" Target="../tags/tag818.xml"/><Relationship Id="rId20" Type="http://schemas.openxmlformats.org/officeDocument/2006/relationships/tags" Target="../tags/tag817.xml"/><Relationship Id="rId2" Type="http://schemas.openxmlformats.org/officeDocument/2006/relationships/tags" Target="../tags/tag799.xml"/><Relationship Id="rId19" Type="http://schemas.openxmlformats.org/officeDocument/2006/relationships/tags" Target="../tags/tag816.xml"/><Relationship Id="rId18" Type="http://schemas.openxmlformats.org/officeDocument/2006/relationships/tags" Target="../tags/tag815.xml"/><Relationship Id="rId17" Type="http://schemas.openxmlformats.org/officeDocument/2006/relationships/tags" Target="../tags/tag814.xml"/><Relationship Id="rId16" Type="http://schemas.openxmlformats.org/officeDocument/2006/relationships/tags" Target="../tags/tag813.xml"/><Relationship Id="rId15" Type="http://schemas.openxmlformats.org/officeDocument/2006/relationships/tags" Target="../tags/tag812.xml"/><Relationship Id="rId14" Type="http://schemas.openxmlformats.org/officeDocument/2006/relationships/tags" Target="../tags/tag811.xml"/><Relationship Id="rId13" Type="http://schemas.openxmlformats.org/officeDocument/2006/relationships/tags" Target="../tags/tag810.xml"/><Relationship Id="rId12" Type="http://schemas.openxmlformats.org/officeDocument/2006/relationships/tags" Target="../tags/tag809.xml"/><Relationship Id="rId11" Type="http://schemas.openxmlformats.org/officeDocument/2006/relationships/tags" Target="../tags/tag808.xml"/><Relationship Id="rId10" Type="http://schemas.openxmlformats.org/officeDocument/2006/relationships/tags" Target="../tags/tag807.xml"/><Relationship Id="rId1" Type="http://schemas.openxmlformats.org/officeDocument/2006/relationships/tags" Target="../tags/tag798.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70.xml.rels><?xml version="1.0" encoding="UTF-8" standalone="yes"?>
<Relationships xmlns="http://schemas.openxmlformats.org/package/2006/relationships"><Relationship Id="rId9" Type="http://schemas.openxmlformats.org/officeDocument/2006/relationships/tags" Target="../tags/tag852.xml"/><Relationship Id="rId8" Type="http://schemas.openxmlformats.org/officeDocument/2006/relationships/tags" Target="../tags/tag851.xml"/><Relationship Id="rId7" Type="http://schemas.openxmlformats.org/officeDocument/2006/relationships/tags" Target="../tags/tag850.xml"/><Relationship Id="rId6" Type="http://schemas.openxmlformats.org/officeDocument/2006/relationships/tags" Target="../tags/tag849.xml"/><Relationship Id="rId5" Type="http://schemas.openxmlformats.org/officeDocument/2006/relationships/tags" Target="../tags/tag848.xml"/><Relationship Id="rId4" Type="http://schemas.openxmlformats.org/officeDocument/2006/relationships/tags" Target="../tags/tag847.xml"/><Relationship Id="rId3" Type="http://schemas.openxmlformats.org/officeDocument/2006/relationships/tags" Target="../tags/tag846.xml"/><Relationship Id="rId2" Type="http://schemas.openxmlformats.org/officeDocument/2006/relationships/tags" Target="../tags/tag845.xml"/><Relationship Id="rId18" Type="http://schemas.openxmlformats.org/officeDocument/2006/relationships/notesSlide" Target="../notesSlides/notesSlide19.xml"/><Relationship Id="rId17" Type="http://schemas.openxmlformats.org/officeDocument/2006/relationships/slideLayout" Target="../slideLayouts/slideLayout7.xml"/><Relationship Id="rId16" Type="http://schemas.openxmlformats.org/officeDocument/2006/relationships/tags" Target="../tags/tag859.xml"/><Relationship Id="rId15" Type="http://schemas.openxmlformats.org/officeDocument/2006/relationships/tags" Target="../tags/tag858.xml"/><Relationship Id="rId14" Type="http://schemas.openxmlformats.org/officeDocument/2006/relationships/tags" Target="../tags/tag857.xml"/><Relationship Id="rId13" Type="http://schemas.openxmlformats.org/officeDocument/2006/relationships/tags" Target="../tags/tag856.xml"/><Relationship Id="rId12" Type="http://schemas.openxmlformats.org/officeDocument/2006/relationships/tags" Target="../tags/tag855.xml"/><Relationship Id="rId11" Type="http://schemas.openxmlformats.org/officeDocument/2006/relationships/tags" Target="../tags/tag854.xml"/><Relationship Id="rId10" Type="http://schemas.openxmlformats.org/officeDocument/2006/relationships/tags" Target="../tags/tag853.xml"/><Relationship Id="rId1" Type="http://schemas.openxmlformats.org/officeDocument/2006/relationships/tags" Target="../tags/tag844.xml"/></Relationships>
</file>

<file path=ppt/slides/_rels/slide7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3.xml"/><Relationship Id="rId3" Type="http://schemas.openxmlformats.org/officeDocument/2006/relationships/tags" Target="../tags/tag865.xml"/><Relationship Id="rId2" Type="http://schemas.openxmlformats.org/officeDocument/2006/relationships/tags" Target="../tags/tag864.xml"/><Relationship Id="rId1" Type="http://schemas.openxmlformats.org/officeDocument/2006/relationships/tags" Target="../tags/tag863.xml"/></Relationships>
</file>

<file path=ppt/slides/_rels/slide72.xml.rels><?xml version="1.0" encoding="UTF-8" standalone="yes"?>
<Relationships xmlns="http://schemas.openxmlformats.org/package/2006/relationships"><Relationship Id="rId9" Type="http://schemas.openxmlformats.org/officeDocument/2006/relationships/tags" Target="../tags/tag877.xml"/><Relationship Id="rId8" Type="http://schemas.openxmlformats.org/officeDocument/2006/relationships/tags" Target="../tags/tag876.xml"/><Relationship Id="rId7" Type="http://schemas.openxmlformats.org/officeDocument/2006/relationships/tags" Target="../tags/tag875.xml"/><Relationship Id="rId6" Type="http://schemas.openxmlformats.org/officeDocument/2006/relationships/tags" Target="../tags/tag874.xml"/><Relationship Id="rId5" Type="http://schemas.openxmlformats.org/officeDocument/2006/relationships/tags" Target="../tags/tag873.xml"/><Relationship Id="rId4" Type="http://schemas.openxmlformats.org/officeDocument/2006/relationships/tags" Target="../tags/tag872.xml"/><Relationship Id="rId3" Type="http://schemas.openxmlformats.org/officeDocument/2006/relationships/tags" Target="../tags/tag871.xml"/><Relationship Id="rId25" Type="http://schemas.openxmlformats.org/officeDocument/2006/relationships/notesSlide" Target="../notesSlides/notesSlide21.xml"/><Relationship Id="rId24" Type="http://schemas.openxmlformats.org/officeDocument/2006/relationships/slideLayout" Target="../slideLayouts/slideLayout2.xml"/><Relationship Id="rId23" Type="http://schemas.openxmlformats.org/officeDocument/2006/relationships/tags" Target="../tags/tag891.xml"/><Relationship Id="rId22" Type="http://schemas.openxmlformats.org/officeDocument/2006/relationships/tags" Target="../tags/tag890.xml"/><Relationship Id="rId21" Type="http://schemas.openxmlformats.org/officeDocument/2006/relationships/tags" Target="../tags/tag889.xml"/><Relationship Id="rId20" Type="http://schemas.openxmlformats.org/officeDocument/2006/relationships/tags" Target="../tags/tag888.xml"/><Relationship Id="rId2" Type="http://schemas.openxmlformats.org/officeDocument/2006/relationships/tags" Target="../tags/tag870.xml"/><Relationship Id="rId19" Type="http://schemas.openxmlformats.org/officeDocument/2006/relationships/tags" Target="../tags/tag887.xml"/><Relationship Id="rId18" Type="http://schemas.openxmlformats.org/officeDocument/2006/relationships/tags" Target="../tags/tag886.xml"/><Relationship Id="rId17" Type="http://schemas.openxmlformats.org/officeDocument/2006/relationships/tags" Target="../tags/tag885.xml"/><Relationship Id="rId16" Type="http://schemas.openxmlformats.org/officeDocument/2006/relationships/tags" Target="../tags/tag884.xml"/><Relationship Id="rId15" Type="http://schemas.openxmlformats.org/officeDocument/2006/relationships/tags" Target="../tags/tag883.xml"/><Relationship Id="rId14" Type="http://schemas.openxmlformats.org/officeDocument/2006/relationships/tags" Target="../tags/tag882.xml"/><Relationship Id="rId13" Type="http://schemas.openxmlformats.org/officeDocument/2006/relationships/tags" Target="../tags/tag881.xml"/><Relationship Id="rId12" Type="http://schemas.openxmlformats.org/officeDocument/2006/relationships/tags" Target="../tags/tag880.xml"/><Relationship Id="rId11" Type="http://schemas.openxmlformats.org/officeDocument/2006/relationships/tags" Target="../tags/tag879.xml"/><Relationship Id="rId10" Type="http://schemas.openxmlformats.org/officeDocument/2006/relationships/tags" Target="../tags/tag878.xml"/><Relationship Id="rId1" Type="http://schemas.openxmlformats.org/officeDocument/2006/relationships/tags" Target="../tags/tag869.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image" Target="../media/image4.png"/><Relationship Id="rId1" Type="http://schemas.openxmlformats.org/officeDocument/2006/relationships/tags" Target="../tags/tag185.xml"/></Relationships>
</file>

<file path=ppt/slides/_rels/slide9.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4" Type="http://schemas.openxmlformats.org/officeDocument/2006/relationships/slideLayout" Target="../slideLayouts/slideLayout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tags" Target="../tags/tag1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29540" y="2646045"/>
            <a:ext cx="11668125" cy="956945"/>
          </a:xfrm>
          <a:prstGeom prst="rect">
            <a:avLst/>
          </a:prstGeom>
          <a:noFill/>
        </p:spPr>
        <p:txBody>
          <a:bodyPr wrap="square" rtlCol="0">
            <a:spAutoFit/>
          </a:bodyPr>
          <a:lstStyle/>
          <a:p>
            <a:pPr algn="ctr">
              <a:lnSpc>
                <a:spcPct val="125000"/>
              </a:lnSpc>
              <a:spcBef>
                <a:spcPct val="0"/>
              </a:spcBef>
              <a:spcAft>
                <a:spcPct val="0"/>
              </a:spcAft>
            </a:pPr>
            <a:r>
              <a:rPr sz="4500" b="1">
                <a:latin typeface="微软雅黑" panose="020B0503020204020204" charset="-122"/>
                <a:ea typeface="微软雅黑" panose="020B0503020204020204" charset="-122"/>
                <a:cs typeface="微软雅黑" panose="020B0503020204020204" charset="-122"/>
                <a:sym typeface="汉仪旗黑-55简" panose="00020600040101010101" charset="-128"/>
              </a:rPr>
              <a:t>第</a:t>
            </a:r>
            <a:r>
              <a:rPr lang="en-US" sz="4500" b="1">
                <a:latin typeface="微软雅黑" panose="020B0503020204020204" charset="-122"/>
                <a:ea typeface="微软雅黑" panose="020B0503020204020204" charset="-122"/>
                <a:cs typeface="微软雅黑" panose="020B0503020204020204" charset="-122"/>
                <a:sym typeface="汉仪旗黑-55简" panose="00020600040101010101" charset="-128"/>
              </a:rPr>
              <a:t>3</a:t>
            </a:r>
            <a:r>
              <a:rPr sz="4500" b="1">
                <a:latin typeface="微软雅黑" panose="020B0503020204020204" charset="-122"/>
                <a:ea typeface="微软雅黑" panose="020B0503020204020204" charset="-122"/>
                <a:cs typeface="微软雅黑" panose="020B0503020204020204" charset="-122"/>
                <a:sym typeface="汉仪旗黑-55简" panose="00020600040101010101" charset="-128"/>
              </a:rPr>
              <a:t>课  只有</a:t>
            </a:r>
            <a:r>
              <a:rPr sz="4500" b="1">
                <a:solidFill>
                  <a:srgbClr val="FF0000"/>
                </a:solidFill>
                <a:latin typeface="微软雅黑" panose="020B0503020204020204" charset="-122"/>
                <a:ea typeface="微软雅黑" panose="020B0503020204020204" charset="-122"/>
                <a:cs typeface="微软雅黑" panose="020B0503020204020204" charset="-122"/>
                <a:sym typeface="汉仪旗黑-55简" panose="00020600040101010101" charset="-128"/>
              </a:rPr>
              <a:t>中国特色社会主义</a:t>
            </a:r>
            <a:r>
              <a:rPr sz="4500" b="1">
                <a:latin typeface="微软雅黑" panose="020B0503020204020204" charset="-122"/>
                <a:ea typeface="微软雅黑" panose="020B0503020204020204" charset="-122"/>
                <a:cs typeface="微软雅黑" panose="020B0503020204020204" charset="-122"/>
                <a:sym typeface="汉仪旗黑-55简" panose="00020600040101010101" charset="-128"/>
              </a:rPr>
              <a:t>才能</a:t>
            </a:r>
            <a:r>
              <a:rPr sz="4500" b="1">
                <a:solidFill>
                  <a:srgbClr val="FF0000"/>
                </a:solidFill>
                <a:latin typeface="微软雅黑" panose="020B0503020204020204" charset="-122"/>
                <a:ea typeface="微软雅黑" panose="020B0503020204020204" charset="-122"/>
                <a:cs typeface="微软雅黑" panose="020B0503020204020204" charset="-122"/>
                <a:sym typeface="汉仪旗黑-55简" panose="00020600040101010101" charset="-128"/>
              </a:rPr>
              <a:t>发展</a:t>
            </a:r>
            <a:r>
              <a:rPr sz="4500" b="1">
                <a:latin typeface="微软雅黑" panose="020B0503020204020204" charset="-122"/>
                <a:ea typeface="微软雅黑" panose="020B0503020204020204" charset="-122"/>
                <a:cs typeface="微软雅黑" panose="020B0503020204020204" charset="-122"/>
                <a:sym typeface="汉仪旗黑-55简" panose="00020600040101010101" charset="-128"/>
              </a:rPr>
              <a:t>中国</a:t>
            </a:r>
            <a:endParaRPr sz="4500" b="1">
              <a:latin typeface="微软雅黑" panose="020B0503020204020204" charset="-122"/>
              <a:ea typeface="微软雅黑" panose="020B0503020204020204" charset="-122"/>
              <a:cs typeface="微软雅黑" panose="020B0503020204020204" charset="-122"/>
              <a:sym typeface="汉仪旗黑-55简" panose="00020600040101010101" charset="-128"/>
            </a:endParaRPr>
          </a:p>
        </p:txBody>
      </p:sp>
      <p:sp>
        <p:nvSpPr>
          <p:cNvPr id="14" name="文本框 13"/>
          <p:cNvSpPr txBox="1"/>
          <p:nvPr>
            <p:custDataLst>
              <p:tags r:id="rId2"/>
            </p:custDataLst>
          </p:nvPr>
        </p:nvSpPr>
        <p:spPr>
          <a:xfrm>
            <a:off x="394335" y="1640840"/>
            <a:ext cx="11403330" cy="645160"/>
          </a:xfrm>
          <a:prstGeom prst="rect">
            <a:avLst/>
          </a:prstGeom>
          <a:noFill/>
        </p:spPr>
        <p:txBody>
          <a:bodyPr wrap="square" rtlCol="0">
            <a:spAutoFit/>
          </a:bodyPr>
          <a:lstStyle/>
          <a:p>
            <a:pPr algn="ctr"/>
            <a:r>
              <a:rPr sz="3600" b="1">
                <a:solidFill>
                  <a:srgbClr val="DC0000"/>
                </a:solidFill>
                <a:latin typeface="微软雅黑" panose="020B0503020204020204" charset="-122"/>
                <a:ea typeface="微软雅黑" panose="020B0503020204020204" charset="-122"/>
                <a:cs typeface="汉仪细行楷W" panose="00020600040101010101" charset="-122"/>
                <a:sym typeface="汉仪旗黑-55简" panose="00020600040101010101" charset="-128"/>
              </a:rPr>
              <a:t>必修一《中国特色社会主义》</a:t>
            </a:r>
            <a:endParaRPr sz="3600" b="1">
              <a:solidFill>
                <a:srgbClr val="DC0000"/>
              </a:solidFill>
              <a:latin typeface="微软雅黑" panose="020B0503020204020204" charset="-122"/>
              <a:ea typeface="微软雅黑" panose="020B0503020204020204" charset="-122"/>
              <a:cs typeface="汉仪细行楷W" panose="00020600040101010101" charset="-122"/>
              <a:sym typeface="汉仪旗黑-55简" panose="00020600040101010101" charset="-128"/>
            </a:endParaRPr>
          </a:p>
        </p:txBody>
      </p:sp>
      <p:sp>
        <p:nvSpPr>
          <p:cNvPr id="23" name="矩形 22"/>
          <p:cNvSpPr/>
          <p:nvPr>
            <p:custDataLst>
              <p:tags r:id="rId3"/>
            </p:custDataLst>
          </p:nvPr>
        </p:nvSpPr>
        <p:spPr>
          <a:xfrm>
            <a:off x="2527085" y="3801941"/>
            <a:ext cx="6897189" cy="953135"/>
          </a:xfrm>
          <a:prstGeom prst="rect">
            <a:avLst/>
          </a:prstGeom>
          <a:noFill/>
          <a:ln>
            <a:noFill/>
          </a:ln>
        </p:spPr>
        <p:txBody>
          <a:bodyPr wrap="square">
            <a:spAutoFit/>
          </a:bodyPr>
          <a:p>
            <a:pPr algn="ctr"/>
            <a:r>
              <a:rPr lang="zh-CN" altLang="en-US" sz="2800" b="1" smtClean="0">
                <a:solidFill>
                  <a:srgbClr val="0070C0"/>
                </a:solidFill>
                <a:latin typeface="楷体" panose="02010609060101010101" pitchFamily="49" charset="-122"/>
                <a:ea typeface="楷体" panose="02010609060101010101" pitchFamily="49" charset="-122"/>
                <a:cs typeface="宋体" panose="02010600030101010101" pitchFamily="2" charset="-122"/>
                <a:sym typeface="+mn-ea"/>
              </a:rPr>
              <a:t>改革开放</a:t>
            </a:r>
            <a:r>
              <a:rPr lang="zh-CN" altLang="en-US" sz="2800" b="1">
                <a:solidFill>
                  <a:srgbClr val="00B0F0"/>
                </a:solidFill>
                <a:latin typeface="楷体" panose="02010609060101010101" pitchFamily="49" charset="-122"/>
                <a:ea typeface="楷体" panose="02010609060101010101" pitchFamily="49" charset="-122"/>
                <a:cs typeface="宋体" panose="02010600030101010101" pitchFamily="2" charset="-122"/>
                <a:sym typeface="+mn-ea"/>
              </a:rPr>
              <a:t>和社会主义</a:t>
            </a:r>
            <a:r>
              <a:rPr lang="zh-CN" altLang="en-US" sz="2800" b="1" smtClean="0">
                <a:solidFill>
                  <a:srgbClr val="0070C0"/>
                </a:solidFill>
                <a:latin typeface="楷体" panose="02010609060101010101" pitchFamily="49" charset="-122"/>
                <a:ea typeface="楷体" panose="02010609060101010101" pitchFamily="49" charset="-122"/>
                <a:cs typeface="宋体" panose="02010600030101010101" pitchFamily="2" charset="-122"/>
                <a:sym typeface="+mn-ea"/>
              </a:rPr>
              <a:t>现代化建设</a:t>
            </a:r>
            <a:r>
              <a:rPr lang="zh-CN" altLang="en-US" sz="2800" b="1" smtClean="0">
                <a:solidFill>
                  <a:srgbClr val="00B0F0"/>
                </a:solidFill>
                <a:latin typeface="楷体" panose="02010609060101010101" pitchFamily="49" charset="-122"/>
                <a:ea typeface="楷体" panose="02010609060101010101" pitchFamily="49" charset="-122"/>
                <a:cs typeface="宋体" panose="02010600030101010101" pitchFamily="2" charset="-122"/>
                <a:sym typeface="+mn-ea"/>
              </a:rPr>
              <a:t>新时期</a:t>
            </a:r>
            <a:endParaRPr lang="en-US" altLang="zh-CN" sz="2800" b="1" smtClean="0">
              <a:solidFill>
                <a:srgbClr val="00B0F0"/>
              </a:solidFill>
              <a:latin typeface="楷体" panose="02010609060101010101" pitchFamily="49" charset="-122"/>
              <a:ea typeface="楷体" panose="02010609060101010101" pitchFamily="49" charset="-122"/>
              <a:cs typeface="宋体" panose="02010600030101010101" pitchFamily="2" charset="-122"/>
              <a:sym typeface="+mn-ea"/>
            </a:endParaRPr>
          </a:p>
          <a:p>
            <a:pPr algn="ctr"/>
            <a:r>
              <a:rPr lang="en-US" altLang="zh-CN" sz="2800" b="1" smtClean="0">
                <a:solidFill>
                  <a:srgbClr val="00B0F0"/>
                </a:solidFill>
                <a:latin typeface="楷体" panose="02010609060101010101" pitchFamily="49" charset="-122"/>
                <a:ea typeface="楷体" panose="02010609060101010101" pitchFamily="49" charset="-122"/>
                <a:cs typeface="宋体" panose="02010600030101010101" pitchFamily="2" charset="-122"/>
                <a:sym typeface="+mn-ea"/>
              </a:rPr>
              <a:t> </a:t>
            </a:r>
            <a:r>
              <a:rPr lang="zh-CN" altLang="en-US" sz="2800" b="1">
                <a:solidFill>
                  <a:srgbClr val="00B0F0"/>
                </a:solidFill>
                <a:latin typeface="楷体" panose="02010609060101010101" pitchFamily="49" charset="-122"/>
                <a:ea typeface="楷体" panose="02010609060101010101" pitchFamily="49" charset="-122"/>
                <a:cs typeface="宋体" panose="02010600030101010101" pitchFamily="2" charset="-122"/>
                <a:sym typeface="+mn-ea"/>
              </a:rPr>
              <a:t>（</a:t>
            </a:r>
            <a:r>
              <a:rPr lang="en-US" altLang="zh-CN" sz="2800" b="1">
                <a:solidFill>
                  <a:srgbClr val="00B0F0"/>
                </a:solidFill>
                <a:latin typeface="楷体" panose="02010609060101010101" pitchFamily="49" charset="-122"/>
                <a:ea typeface="楷体" panose="02010609060101010101" pitchFamily="49" charset="-122"/>
                <a:cs typeface="宋体" panose="02010600030101010101" pitchFamily="2" charset="-122"/>
                <a:sym typeface="+mn-ea"/>
              </a:rPr>
              <a:t>1978.12-2012.11</a:t>
            </a:r>
            <a:r>
              <a:rPr lang="zh-CN" altLang="en-US" sz="2800" b="1">
                <a:solidFill>
                  <a:srgbClr val="00B0F0"/>
                </a:solidFill>
                <a:latin typeface="楷体" panose="02010609060101010101" pitchFamily="49" charset="-122"/>
                <a:ea typeface="楷体" panose="02010609060101010101" pitchFamily="49" charset="-122"/>
                <a:cs typeface="宋体" panose="02010600030101010101" pitchFamily="2" charset="-122"/>
                <a:sym typeface="+mn-ea"/>
              </a:rPr>
              <a:t>）</a:t>
            </a:r>
            <a:endParaRPr lang="zh-CN" altLang="en-US" sz="2800" b="1">
              <a:solidFill>
                <a:srgbClr val="00B0F0"/>
              </a:solidFill>
              <a:latin typeface="楷体" panose="02010609060101010101" pitchFamily="49" charset="-122"/>
              <a:ea typeface="楷体" panose="02010609060101010101" pitchFamily="49" charset="-122"/>
              <a:cs typeface="宋体" panose="02010600030101010101" pitchFamily="2" charset="-122"/>
            </a:endParaRPr>
          </a:p>
        </p:txBody>
      </p:sp>
    </p:spTree>
    <p:custDataLst>
      <p:tags r:id="rId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custDataLst>
              <p:tags r:id="rId1"/>
            </p:custDataLst>
          </p:nvPr>
        </p:nvGraphicFramePr>
        <p:xfrm>
          <a:off x="621755" y="1230924"/>
          <a:ext cx="11132820" cy="4895556"/>
        </p:xfrm>
        <a:graphic>
          <a:graphicData uri="http://schemas.openxmlformats.org/drawingml/2006/table">
            <a:tbl>
              <a:tblPr firstRow="1" bandRow="1">
                <a:tableStyleId>{5C22544A-7EE6-4342-B048-85BDC9FD1C3A}</a:tableStyleId>
              </a:tblPr>
              <a:tblGrid>
                <a:gridCol w="2188754"/>
                <a:gridCol w="8944066"/>
              </a:tblGrid>
              <a:tr h="1003935">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594485">
                <a:tc>
                  <a:txBody>
                    <a:bodyPr wrap="square"/>
                    <a:lstStyle/>
                    <a:p>
                      <a:pPr>
                        <a:buNone/>
                      </a:pPr>
                      <a:endParaRPr lang="zh-CN" altLang="en-US"/>
                    </a:p>
                    <a:p>
                      <a:pPr>
                        <a:buNone/>
                      </a:pPr>
                      <a:endParaRPr lang="zh-CN" altLang="en-US"/>
                    </a:p>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167765">
                <a:tc>
                  <a:txBody>
                    <a:bodyPr wrap="square"/>
                    <a:lstStyle/>
                    <a:p>
                      <a:pPr>
                        <a:buNone/>
                      </a:pPr>
                      <a:endParaRPr lang="zh-CN" altLang="en-US"/>
                    </a:p>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129371">
                <a:tc>
                  <a:txBody>
                    <a:bodyPr wrap="square"/>
                    <a:lstStyle/>
                    <a:p>
                      <a:pPr>
                        <a:buNone/>
                      </a:pPr>
                      <a:endParaRPr lang="zh-CN" altLang="en-US"/>
                    </a:p>
                    <a:p>
                      <a:pPr>
                        <a:buNone/>
                      </a:pPr>
                      <a:endParaRPr lang="zh-CN" altLang="en-US"/>
                    </a:p>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1" name="文本框 10"/>
          <p:cNvSpPr txBox="1"/>
          <p:nvPr>
            <p:custDataLst>
              <p:tags r:id="rId2"/>
            </p:custDataLst>
          </p:nvPr>
        </p:nvSpPr>
        <p:spPr>
          <a:xfrm>
            <a:off x="940524" y="1497919"/>
            <a:ext cx="1510665" cy="460375"/>
          </a:xfrm>
          <a:prstGeom prst="rect">
            <a:avLst/>
          </a:prstGeom>
          <a:noFill/>
        </p:spPr>
        <p:txBody>
          <a:bodyPr wrap="square" rtlCol="0">
            <a:spAutoFit/>
          </a:bodyPr>
          <a:lstStyle/>
          <a:p>
            <a:r>
              <a:rPr lang="en-US" altLang="zh-CN" sz="2400" b="1">
                <a:solidFill>
                  <a:srgbClr val="FF0000"/>
                </a:solidFill>
                <a:sym typeface="+mn-ea"/>
              </a:rPr>
              <a:t>4</a:t>
            </a:r>
            <a:r>
              <a:rPr lang="zh-CN" altLang="en-US" sz="2400" b="1">
                <a:solidFill>
                  <a:srgbClr val="FF0000"/>
                </a:solidFill>
                <a:sym typeface="+mn-ea"/>
              </a:rPr>
              <a:t>个</a:t>
            </a:r>
            <a:r>
              <a:rPr lang="en-US" altLang="zh-CN" sz="2400" b="1">
                <a:solidFill>
                  <a:srgbClr val="FF0000"/>
                </a:solidFill>
                <a:sym typeface="+mn-ea"/>
              </a:rPr>
              <a:t>“</a:t>
            </a:r>
            <a:r>
              <a:rPr lang="zh-CN" altLang="en-US" sz="2400" b="1">
                <a:solidFill>
                  <a:srgbClr val="FF0000"/>
                </a:solidFill>
                <a:sym typeface="+mn-ea"/>
              </a:rPr>
              <a:t>改变</a:t>
            </a:r>
            <a:r>
              <a:rPr lang="en-US" altLang="zh-CN" sz="2400" b="1">
                <a:solidFill>
                  <a:srgbClr val="FF0000"/>
                </a:solidFill>
                <a:sym typeface="+mn-ea"/>
              </a:rPr>
              <a:t>”</a:t>
            </a:r>
            <a:endParaRPr lang="en-US" altLang="zh-CN" sz="2400" b="1">
              <a:solidFill>
                <a:srgbClr val="FF0000"/>
              </a:solidFill>
              <a:sym typeface="+mn-ea"/>
            </a:endParaRPr>
          </a:p>
        </p:txBody>
      </p:sp>
      <p:sp>
        <p:nvSpPr>
          <p:cNvPr id="12" name="文本框 11"/>
          <p:cNvSpPr txBox="1"/>
          <p:nvPr>
            <p:custDataLst>
              <p:tags r:id="rId3"/>
            </p:custDataLst>
          </p:nvPr>
        </p:nvSpPr>
        <p:spPr>
          <a:xfrm>
            <a:off x="857975" y="2735126"/>
            <a:ext cx="1675765" cy="460375"/>
          </a:xfrm>
          <a:prstGeom prst="rect">
            <a:avLst/>
          </a:prstGeom>
          <a:noFill/>
        </p:spPr>
        <p:txBody>
          <a:bodyPr wrap="square" rtlCol="0">
            <a:spAutoFit/>
          </a:bodyPr>
          <a:lstStyle/>
          <a:p>
            <a:r>
              <a:rPr lang="en-US" altLang="zh-CN" sz="2400" b="1">
                <a:solidFill>
                  <a:srgbClr val="FF0000"/>
                </a:solidFill>
                <a:sym typeface="+mn-ea"/>
              </a:rPr>
              <a:t>3个“飞跃”</a:t>
            </a:r>
            <a:endParaRPr lang="en-US" altLang="zh-CN" sz="2400" b="1">
              <a:solidFill>
                <a:srgbClr val="FF0000"/>
              </a:solidFill>
            </a:endParaRPr>
          </a:p>
        </p:txBody>
      </p:sp>
      <p:sp>
        <p:nvSpPr>
          <p:cNvPr id="14" name="文本框 13"/>
          <p:cNvSpPr txBox="1"/>
          <p:nvPr>
            <p:custDataLst>
              <p:tags r:id="rId4"/>
            </p:custDataLst>
          </p:nvPr>
        </p:nvSpPr>
        <p:spPr>
          <a:xfrm>
            <a:off x="928006" y="3947341"/>
            <a:ext cx="1510665" cy="829945"/>
          </a:xfrm>
          <a:prstGeom prst="rect">
            <a:avLst/>
          </a:prstGeom>
          <a:noFill/>
        </p:spPr>
        <p:txBody>
          <a:bodyPr wrap="square" rtlCol="0">
            <a:spAutoFit/>
          </a:bodyPr>
          <a:lstStyle/>
          <a:p>
            <a:pPr algn="l">
              <a:buClrTx/>
              <a:buSzTx/>
              <a:buNone/>
            </a:pPr>
            <a:r>
              <a:rPr lang="en-US" altLang="zh-CN" sz="2400" b="1">
                <a:solidFill>
                  <a:srgbClr val="FF0000"/>
                </a:solidFill>
              </a:rPr>
              <a:t>2个“关键一招”</a:t>
            </a:r>
            <a:endParaRPr lang="en-US" altLang="zh-CN" sz="2400" b="1">
              <a:solidFill>
                <a:srgbClr val="FF0000"/>
              </a:solidFill>
            </a:endParaRPr>
          </a:p>
        </p:txBody>
      </p:sp>
      <p:sp>
        <p:nvSpPr>
          <p:cNvPr id="16" name="文本框 15"/>
          <p:cNvSpPr txBox="1"/>
          <p:nvPr>
            <p:custDataLst>
              <p:tags r:id="rId5"/>
            </p:custDataLst>
          </p:nvPr>
        </p:nvSpPr>
        <p:spPr>
          <a:xfrm>
            <a:off x="2966810" y="1299583"/>
            <a:ext cx="8633006" cy="829945"/>
          </a:xfrm>
          <a:prstGeom prst="rect">
            <a:avLst/>
          </a:prstGeom>
          <a:noFill/>
        </p:spPr>
        <p:txBody>
          <a:bodyPr wrap="square" rtlCol="0">
            <a:spAutoFit/>
          </a:bodyPr>
          <a:lstStyle/>
          <a:p>
            <a:r>
              <a:rPr lang="zh-CN" altLang="en-US" sz="2400" b="1">
                <a:latin typeface="Calibri" panose="020F0502020204030204"/>
              </a:rPr>
              <a:t>①</a:t>
            </a:r>
            <a:r>
              <a:rPr lang="zh-CN" altLang="en-US" sz="2400" b="1"/>
              <a:t>极大改变了</a:t>
            </a:r>
            <a:r>
              <a:rPr lang="zh-CN" altLang="en-US" sz="2400" b="1">
                <a:solidFill>
                  <a:srgbClr val="FF0000"/>
                </a:solidFill>
              </a:rPr>
              <a:t>中国</a:t>
            </a:r>
            <a:r>
              <a:rPr lang="zh-CN" altLang="en-US" sz="2400" b="1"/>
              <a:t>的面貌、</a:t>
            </a:r>
            <a:r>
              <a:rPr lang="zh-CN" altLang="en-US" sz="2400" b="1" smtClean="0">
                <a:solidFill>
                  <a:srgbClr val="FF0000"/>
                </a:solidFill>
              </a:rPr>
              <a:t>中华民族</a:t>
            </a:r>
            <a:r>
              <a:rPr lang="zh-CN" altLang="en-US" sz="2400" b="1" smtClean="0"/>
              <a:t>的面貌</a:t>
            </a:r>
            <a:r>
              <a:rPr lang="zh-CN" altLang="en-US" sz="2400" b="1"/>
              <a:t>、</a:t>
            </a:r>
            <a:r>
              <a:rPr lang="zh-CN" altLang="en-US" sz="2400" b="1" smtClean="0">
                <a:solidFill>
                  <a:srgbClr val="FF0000"/>
                </a:solidFill>
              </a:rPr>
              <a:t>中国人民</a:t>
            </a:r>
            <a:r>
              <a:rPr lang="zh-CN" altLang="en-US" sz="2400" b="1" smtClean="0"/>
              <a:t>的面貌</a:t>
            </a:r>
            <a:r>
              <a:rPr lang="zh-CN" altLang="en-US" sz="2400" b="1"/>
              <a:t>、</a:t>
            </a:r>
            <a:r>
              <a:rPr lang="zh-CN" altLang="en-US" sz="2400" b="1" smtClean="0">
                <a:solidFill>
                  <a:srgbClr val="FF0000"/>
                </a:solidFill>
              </a:rPr>
              <a:t>中国共产党</a:t>
            </a:r>
            <a:r>
              <a:rPr lang="zh-CN" altLang="en-US" sz="2400" b="1" smtClean="0"/>
              <a:t>的面貌</a:t>
            </a:r>
            <a:endParaRPr lang="zh-CN" altLang="en-US" sz="2200" b="1">
              <a:solidFill>
                <a:srgbClr val="C00000"/>
              </a:solidFill>
            </a:endParaRPr>
          </a:p>
        </p:txBody>
      </p:sp>
      <p:sp>
        <p:nvSpPr>
          <p:cNvPr id="17" name="文本框 16"/>
          <p:cNvSpPr txBox="1"/>
          <p:nvPr>
            <p:custDataLst>
              <p:tags r:id="rId6"/>
            </p:custDataLst>
          </p:nvPr>
        </p:nvSpPr>
        <p:spPr>
          <a:xfrm>
            <a:off x="2966810" y="2415970"/>
            <a:ext cx="8787765" cy="1198880"/>
          </a:xfrm>
          <a:prstGeom prst="rect">
            <a:avLst/>
          </a:prstGeom>
          <a:noFill/>
        </p:spPr>
        <p:txBody>
          <a:bodyPr wrap="square" rtlCol="0">
            <a:spAutoFit/>
          </a:bodyPr>
          <a:lstStyle/>
          <a:p>
            <a:pPr algn="l">
              <a:buClrTx/>
              <a:buSzTx/>
              <a:buFontTx/>
            </a:pPr>
            <a:r>
              <a:rPr lang="zh-CN" altLang="en-US" sz="2400" b="1">
                <a:latin typeface="Calibri" panose="020F0502020204030204"/>
              </a:rPr>
              <a:t>②</a:t>
            </a:r>
            <a:r>
              <a:rPr lang="zh-CN" altLang="en-US" sz="2400" b="1"/>
              <a:t>中华民族</a:t>
            </a:r>
            <a:r>
              <a:rPr lang="zh-CN" altLang="en-US" sz="2400" b="1">
                <a:solidFill>
                  <a:srgbClr val="FF0000"/>
                </a:solidFill>
              </a:rPr>
              <a:t>迎来了</a:t>
            </a:r>
            <a:r>
              <a:rPr lang="zh-CN" altLang="en-US" sz="2400" b="1"/>
              <a:t>从</a:t>
            </a:r>
            <a:r>
              <a:rPr lang="zh-CN" altLang="en-US" sz="2400" b="1">
                <a:solidFill>
                  <a:srgbClr val="00B0F0"/>
                </a:solidFill>
              </a:rPr>
              <a:t>站起来、富起来到强起来</a:t>
            </a:r>
            <a:r>
              <a:rPr lang="zh-CN" altLang="en-US" sz="2400" b="1"/>
              <a:t>的</a:t>
            </a:r>
            <a:r>
              <a:rPr lang="zh-CN" altLang="en-US" sz="2400" b="1">
                <a:highlight>
                  <a:srgbClr val="FFFF00"/>
                </a:highlight>
              </a:rPr>
              <a:t>伟大飞跃</a:t>
            </a:r>
            <a:r>
              <a:rPr lang="zh-CN" altLang="en-US" sz="2400" b="1"/>
              <a:t>，</a:t>
            </a:r>
            <a:endParaRPr lang="zh-CN" altLang="en-US" sz="2400" b="1"/>
          </a:p>
          <a:p>
            <a:pPr algn="l">
              <a:buClrTx/>
              <a:buSzTx/>
              <a:buFontTx/>
            </a:pPr>
            <a:r>
              <a:rPr lang="zh-CN" altLang="en-US" sz="2400" b="1"/>
              <a:t>中国特色社会主义迎来了从</a:t>
            </a:r>
            <a:r>
              <a:rPr lang="zh-CN" altLang="en-US" sz="2400" b="1">
                <a:solidFill>
                  <a:srgbClr val="00B0F0"/>
                </a:solidFill>
              </a:rPr>
              <a:t>创立、发展到完善</a:t>
            </a:r>
            <a:r>
              <a:rPr lang="zh-CN" altLang="en-US" sz="2400" b="1"/>
              <a:t>的</a:t>
            </a:r>
            <a:r>
              <a:rPr lang="zh-CN" altLang="en-US" sz="2400" b="1">
                <a:highlight>
                  <a:srgbClr val="FFFF00"/>
                </a:highlight>
              </a:rPr>
              <a:t>伟大飞跃</a:t>
            </a:r>
            <a:r>
              <a:rPr lang="zh-CN" altLang="en-US" sz="2400" b="1"/>
              <a:t>，</a:t>
            </a:r>
            <a:endParaRPr lang="zh-CN" altLang="en-US" sz="2400" b="1"/>
          </a:p>
          <a:p>
            <a:pPr algn="l">
              <a:buClrTx/>
              <a:buSzTx/>
              <a:buFontTx/>
            </a:pPr>
            <a:r>
              <a:rPr lang="zh-CN" altLang="en-US" sz="2400" b="1"/>
              <a:t>中国人民迎来了从</a:t>
            </a:r>
            <a:r>
              <a:rPr lang="zh-CN" altLang="en-US" sz="2400" b="1">
                <a:solidFill>
                  <a:srgbClr val="00B0F0"/>
                </a:solidFill>
              </a:rPr>
              <a:t>温饱不足到小康富裕</a:t>
            </a:r>
            <a:r>
              <a:rPr lang="zh-CN" altLang="en-US" sz="2400" b="1"/>
              <a:t>的</a:t>
            </a:r>
            <a:r>
              <a:rPr lang="zh-CN" altLang="en-US" sz="2400" b="1">
                <a:highlight>
                  <a:srgbClr val="FFFF00"/>
                </a:highlight>
              </a:rPr>
              <a:t>伟大飞跃</a:t>
            </a:r>
            <a:r>
              <a:rPr lang="zh-CN" altLang="en-US" sz="2400" b="1">
                <a:solidFill>
                  <a:srgbClr val="C00000"/>
                </a:solidFill>
              </a:rPr>
              <a:t>。</a:t>
            </a:r>
            <a:endParaRPr lang="zh-CN" altLang="en-US" sz="2400" b="1">
              <a:solidFill>
                <a:srgbClr val="C00000"/>
              </a:solidFill>
            </a:endParaRPr>
          </a:p>
        </p:txBody>
      </p:sp>
      <p:sp>
        <p:nvSpPr>
          <p:cNvPr id="18" name="文本框 17"/>
          <p:cNvSpPr txBox="1"/>
          <p:nvPr>
            <p:custDataLst>
              <p:tags r:id="rId7"/>
            </p:custDataLst>
          </p:nvPr>
        </p:nvSpPr>
        <p:spPr>
          <a:xfrm>
            <a:off x="2914162" y="3937520"/>
            <a:ext cx="8109585" cy="902970"/>
          </a:xfrm>
          <a:prstGeom prst="rect">
            <a:avLst/>
          </a:prstGeom>
          <a:noFill/>
        </p:spPr>
        <p:txBody>
          <a:bodyPr wrap="square" rtlCol="0">
            <a:spAutoFit/>
          </a:bodyPr>
          <a:lstStyle/>
          <a:p>
            <a:pPr>
              <a:lnSpc>
                <a:spcPct val="120000"/>
              </a:lnSpc>
            </a:pPr>
            <a:r>
              <a:rPr lang="zh-CN" altLang="en-US" sz="2200" b="1" smtClean="0">
                <a:latin typeface="Calibri" panose="020F0502020204030204"/>
              </a:rPr>
              <a:t>③</a:t>
            </a:r>
            <a:r>
              <a:rPr lang="zh-CN" altLang="en-US" sz="2200" b="1" smtClean="0"/>
              <a:t>是</a:t>
            </a:r>
            <a:r>
              <a:rPr lang="zh-CN" altLang="en-US" sz="2200" b="1"/>
              <a:t>决定当代中国命运的</a:t>
            </a:r>
            <a:r>
              <a:rPr lang="zh-CN" altLang="en-US" sz="2200" b="1">
                <a:highlight>
                  <a:srgbClr val="FFFF00"/>
                </a:highlight>
              </a:rPr>
              <a:t>关键一招</a:t>
            </a:r>
            <a:r>
              <a:rPr lang="zh-CN" altLang="en-US" sz="2200" b="1"/>
              <a:t>，也是决定实现“两个一百年”奋斗目标、实现中华民族伟大复兴的</a:t>
            </a:r>
            <a:r>
              <a:rPr lang="zh-CN" altLang="en-US" sz="2200" b="1">
                <a:highlight>
                  <a:srgbClr val="FFFF00"/>
                </a:highlight>
              </a:rPr>
              <a:t>关键一招</a:t>
            </a:r>
            <a:endParaRPr lang="zh-CN" altLang="en-US" sz="2200" b="1">
              <a:highlight>
                <a:srgbClr val="FFFF00"/>
              </a:highlight>
            </a:endParaRPr>
          </a:p>
        </p:txBody>
      </p:sp>
      <p:sp>
        <p:nvSpPr>
          <p:cNvPr id="4" name="文本框 3"/>
          <p:cNvSpPr txBox="1"/>
          <p:nvPr>
            <p:custDataLst>
              <p:tags r:id="rId8"/>
            </p:custDataLst>
          </p:nvPr>
        </p:nvSpPr>
        <p:spPr>
          <a:xfrm>
            <a:off x="2914162" y="5023892"/>
            <a:ext cx="8817610" cy="977265"/>
          </a:xfrm>
          <a:prstGeom prst="rect">
            <a:avLst/>
          </a:prstGeom>
          <a:noFill/>
        </p:spPr>
        <p:txBody>
          <a:bodyPr wrap="square" rtlCol="0">
            <a:spAutoFit/>
          </a:bodyPr>
          <a:lstStyle/>
          <a:p>
            <a:pPr>
              <a:lnSpc>
                <a:spcPct val="120000"/>
              </a:lnSpc>
            </a:pPr>
            <a:r>
              <a:rPr lang="zh-CN" altLang="en-US" sz="2200" b="1"/>
              <a:t>④</a:t>
            </a:r>
            <a:r>
              <a:rPr lang="zh-CN" altLang="en-US" sz="2400" b="1" smtClean="0">
                <a:latin typeface="Calibri" panose="020F0502020204030204"/>
              </a:rPr>
              <a:t>改革开放</a:t>
            </a:r>
            <a:r>
              <a:rPr lang="zh-CN" altLang="en-US" sz="2400" b="1">
                <a:latin typeface="Calibri" panose="020F0502020204030204"/>
              </a:rPr>
              <a:t>是党和人民大踏步赶上时代的</a:t>
            </a:r>
            <a:r>
              <a:rPr lang="zh-CN" altLang="en-US" sz="2400" b="1">
                <a:highlight>
                  <a:srgbClr val="FFFF00"/>
                </a:highlight>
                <a:latin typeface="Calibri" panose="020F0502020204030204"/>
              </a:rPr>
              <a:t>重要法宝</a:t>
            </a:r>
            <a:r>
              <a:rPr lang="zh-CN" altLang="en-US" sz="2400" b="1">
                <a:latin typeface="Calibri" panose="020F0502020204030204"/>
              </a:rPr>
              <a:t>，</a:t>
            </a:r>
            <a:endParaRPr lang="zh-CN" altLang="en-US" sz="2400" b="1">
              <a:latin typeface="Calibri" panose="020F0502020204030204"/>
            </a:endParaRPr>
          </a:p>
          <a:p>
            <a:pPr algn="l" fontAlgn="auto">
              <a:lnSpc>
                <a:spcPct val="120000"/>
              </a:lnSpc>
              <a:buClrTx/>
              <a:buSzTx/>
              <a:buFontTx/>
            </a:pPr>
            <a:r>
              <a:rPr lang="zh-CN" altLang="en-US" sz="2400" b="1">
                <a:latin typeface="Calibri" panose="020F0502020204030204"/>
              </a:rPr>
              <a:t>是坚持和发展中国特色社会主义的</a:t>
            </a:r>
            <a:r>
              <a:rPr lang="zh-CN" altLang="en-US" sz="2400" b="1">
                <a:highlight>
                  <a:srgbClr val="FFFF00"/>
                </a:highlight>
                <a:latin typeface="Calibri" panose="020F0502020204030204"/>
              </a:rPr>
              <a:t>必由之路</a:t>
            </a:r>
            <a:r>
              <a:rPr lang="zh-CN" altLang="en-US" sz="2400" b="1">
                <a:latin typeface="Calibri" panose="020F0502020204030204"/>
              </a:rPr>
              <a:t>，</a:t>
            </a:r>
            <a:endParaRPr lang="zh-CN" altLang="en-US" sz="2400" b="1">
              <a:latin typeface="Calibri" panose="020F0502020204030204"/>
            </a:endParaRPr>
          </a:p>
        </p:txBody>
      </p:sp>
      <p:sp>
        <p:nvSpPr>
          <p:cNvPr id="7" name="文本框 6"/>
          <p:cNvSpPr txBox="1"/>
          <p:nvPr>
            <p:custDataLst>
              <p:tags r:id="rId9"/>
            </p:custDataLst>
          </p:nvPr>
        </p:nvSpPr>
        <p:spPr>
          <a:xfrm>
            <a:off x="621755" y="5157106"/>
            <a:ext cx="2229486" cy="830997"/>
          </a:xfrm>
          <a:prstGeom prst="rect">
            <a:avLst/>
          </a:prstGeom>
          <a:noFill/>
        </p:spPr>
        <p:txBody>
          <a:bodyPr wrap="square" rtlCol="0">
            <a:spAutoFit/>
          </a:bodyPr>
          <a:lstStyle/>
          <a:p>
            <a:pPr algn="l">
              <a:buClrTx/>
              <a:buSzTx/>
              <a:buFontTx/>
              <a:buNone/>
            </a:pPr>
            <a:r>
              <a:rPr lang="en-US" altLang="zh-CN" sz="2400" b="1">
                <a:solidFill>
                  <a:srgbClr val="FF0000"/>
                </a:solidFill>
                <a:sym typeface="+mn-ea"/>
              </a:rPr>
              <a:t>1</a:t>
            </a:r>
            <a:r>
              <a:rPr lang="en-US" altLang="zh-CN" sz="2400" b="1" smtClean="0">
                <a:solidFill>
                  <a:srgbClr val="FF0000"/>
                </a:solidFill>
                <a:sym typeface="+mn-ea"/>
              </a:rPr>
              <a:t>个重要法宝和1</a:t>
            </a:r>
            <a:r>
              <a:rPr lang="zh-CN" altLang="en-US" sz="2400" b="1" smtClean="0">
                <a:solidFill>
                  <a:srgbClr val="FF0000"/>
                </a:solidFill>
                <a:sym typeface="+mn-ea"/>
              </a:rPr>
              <a:t>个</a:t>
            </a:r>
            <a:r>
              <a:rPr lang="en-US" altLang="zh-CN" sz="2400" b="1" err="1" smtClean="0">
                <a:solidFill>
                  <a:srgbClr val="FF0000"/>
                </a:solidFill>
                <a:sym typeface="+mn-ea"/>
              </a:rPr>
              <a:t>必由之路</a:t>
            </a:r>
            <a:endParaRPr lang="en-US" altLang="zh-CN" sz="2400" b="1">
              <a:solidFill>
                <a:srgbClr val="FF0000"/>
              </a:solidFill>
            </a:endParaRPr>
          </a:p>
        </p:txBody>
      </p:sp>
      <p:sp>
        <p:nvSpPr>
          <p:cNvPr id="13" name="矩形 12"/>
          <p:cNvSpPr/>
          <p:nvPr>
            <p:custDataLst>
              <p:tags r:id="rId10"/>
            </p:custDataLst>
          </p:nvPr>
        </p:nvSpPr>
        <p:spPr>
          <a:xfrm>
            <a:off x="436879" y="381271"/>
            <a:ext cx="7871097" cy="492443"/>
          </a:xfrm>
          <a:prstGeom prst="rect">
            <a:avLst/>
          </a:prstGeom>
        </p:spPr>
        <p:txBody>
          <a:bodyPr wrap="square">
            <a:spAutoFit/>
          </a:bodyPr>
          <a:lstStyle/>
          <a:p>
            <a:pPr lvl="0" defTabSz="716280">
              <a:buClrTx/>
              <a:buSzTx/>
              <a:buFontTx/>
            </a:pPr>
            <a:r>
              <a:rPr lang="en-US" altLang="zh-CN" sz="2600" b="1">
                <a:solidFill>
                  <a:srgbClr val="00B0F0"/>
                </a:solidFill>
                <a:latin typeface="微软雅黑" panose="020B0503020204020204" charset="-122"/>
                <a:ea typeface="微软雅黑" panose="020B0503020204020204" charset="-122"/>
                <a:sym typeface="+mn-ea"/>
              </a:rPr>
              <a:t>2</a:t>
            </a:r>
            <a:r>
              <a:rPr lang="zh-CN" altLang="en-US" sz="2600" b="1" smtClean="0">
                <a:solidFill>
                  <a:srgbClr val="00B0F0"/>
                </a:solidFill>
                <a:latin typeface="微软雅黑" panose="020B0503020204020204" charset="-122"/>
                <a:ea typeface="微软雅黑" panose="020B0503020204020204" charset="-122"/>
                <a:sym typeface="+mn-ea"/>
              </a:rPr>
              <a:t>、改革开放的意义</a:t>
            </a:r>
            <a:r>
              <a:rPr lang="zh-CN" altLang="en-US" sz="2600" b="1" smtClean="0">
                <a:solidFill>
                  <a:srgbClr val="FF0000"/>
                </a:solidFill>
                <a:latin typeface="微软雅黑" panose="020B0503020204020204" charset="-122"/>
                <a:ea typeface="微软雅黑" panose="020B0503020204020204" charset="-122"/>
                <a:sym typeface="+mn-ea"/>
              </a:rPr>
              <a:t>（</a:t>
            </a:r>
            <a:r>
              <a:rPr lang="en-US" altLang="zh-CN" sz="2600" b="1" smtClean="0">
                <a:solidFill>
                  <a:srgbClr val="FF0000"/>
                </a:solidFill>
                <a:latin typeface="微软雅黑" panose="020B0503020204020204" charset="-122"/>
                <a:ea typeface="微软雅黑" panose="020B0503020204020204" charset="-122"/>
                <a:sym typeface="+mn-ea"/>
              </a:rPr>
              <a:t>43211</a:t>
            </a:r>
            <a:r>
              <a:rPr lang="zh-CN" altLang="en-US" sz="2600" b="1" smtClean="0">
                <a:solidFill>
                  <a:srgbClr val="FF0000"/>
                </a:solidFill>
                <a:latin typeface="微软雅黑" panose="020B0503020204020204" charset="-122"/>
                <a:ea typeface="微软雅黑" panose="020B0503020204020204" charset="-122"/>
                <a:sym typeface="+mn-ea"/>
              </a:rPr>
              <a:t>）重点掌握</a:t>
            </a:r>
            <a:endParaRPr lang="zh-CN" altLang="en-US" sz="2600" b="1">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7"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1"/>
      <p:bldP spid="14" grpId="2"/>
      <p:bldP spid="16" grpId="0"/>
      <p:bldP spid="17" grpId="0"/>
      <p:bldP spid="18" grpId="0"/>
      <p:bldP spid="4" grpId="0"/>
      <p:bldP spid="7" grpId="7"/>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141470" y="183515"/>
            <a:ext cx="3761740" cy="521970"/>
          </a:xfrm>
          <a:prstGeom prst="rect">
            <a:avLst/>
          </a:prstGeom>
          <a:solidFill>
            <a:schemeClr val="accent4">
              <a:lumMod val="20000"/>
              <a:lumOff val="80000"/>
            </a:schemeClr>
          </a:solidFill>
        </p:spPr>
        <p:txBody>
          <a:bodyPr wrap="none" rtlCol="0">
            <a:spAutoFit/>
          </a:bodyPr>
          <a:lstStyle/>
          <a:p>
            <a:pPr algn="l"/>
            <a:r>
              <a:rPr sz="2800" b="1">
                <a:solidFill>
                  <a:srgbClr val="C00000"/>
                </a:solidFill>
                <a:latin typeface="黑体" panose="02010609060101010101" charset="-122"/>
                <a:ea typeface="黑体" panose="02010609060101010101" charset="-122"/>
                <a:cs typeface="黑体" panose="02010609060101010101" charset="-122"/>
                <a:sym typeface="+mn-ea"/>
              </a:rPr>
              <a:t>思维点拨    </a:t>
            </a:r>
            <a:r>
              <a:rPr lang="zh-CN" sz="2800" b="1">
                <a:solidFill>
                  <a:srgbClr val="C00000"/>
                </a:solidFill>
                <a:latin typeface="黑体" panose="02010609060101010101" charset="-122"/>
                <a:ea typeface="黑体" panose="02010609060101010101" charset="-122"/>
                <a:cs typeface="黑体" panose="02010609060101010101" charset="-122"/>
                <a:sym typeface="+mn-ea"/>
              </a:rPr>
              <a:t>易错辨析</a:t>
            </a:r>
            <a:endParaRPr lang="zh-CN" sz="2800" b="1">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10" name="文本框 9"/>
          <p:cNvSpPr txBox="1"/>
          <p:nvPr>
            <p:custDataLst>
              <p:tags r:id="rId2"/>
            </p:custDataLst>
          </p:nvPr>
        </p:nvSpPr>
        <p:spPr>
          <a:xfrm>
            <a:off x="244475" y="767080"/>
            <a:ext cx="11703685" cy="6092825"/>
          </a:xfrm>
          <a:prstGeom prst="rect">
            <a:avLst/>
          </a:prstGeom>
          <a:noFill/>
        </p:spPr>
        <p:txBody>
          <a:bodyPr wrap="square">
            <a:spAutoFit/>
          </a:bodyPr>
          <a:lstStyle/>
          <a:p>
            <a:pPr fontAlgn="auto">
              <a:lnSpc>
                <a:spcPct val="150000"/>
              </a:lnSpc>
            </a:pPr>
            <a:r>
              <a:rPr lang="zh-CN" altLang="en-US" sz="2800" b="1">
                <a:effectLst/>
                <a:latin typeface="黑体" panose="02010609060101010101" charset="-122"/>
                <a:ea typeface="黑体" panose="02010609060101010101" charset="-122"/>
                <a:cs typeface="黑体" panose="02010609060101010101" charset="-122"/>
              </a:rPr>
              <a:t>课本上提出的</a:t>
            </a:r>
            <a:r>
              <a:rPr lang="zh-CN" altLang="en-US" sz="2800" b="1">
                <a:solidFill>
                  <a:srgbClr val="FF0000"/>
                </a:solidFill>
                <a:effectLst/>
                <a:highlight>
                  <a:srgbClr val="FFFF00"/>
                </a:highlight>
                <a:latin typeface="微软雅黑" panose="020B0503020204020204" charset="-122"/>
                <a:ea typeface="微软雅黑" panose="020B0503020204020204" charset="-122"/>
                <a:cs typeface="黑体" panose="02010609060101010101" charset="-122"/>
              </a:rPr>
              <a:t>几次伟大飞跃</a:t>
            </a:r>
            <a:endParaRPr lang="zh-CN" altLang="en-US" sz="2800" b="1">
              <a:solidFill>
                <a:srgbClr val="FF0000"/>
              </a:solidFill>
              <a:effectLst/>
              <a:highlight>
                <a:srgbClr val="FFFF00"/>
              </a:highlight>
              <a:latin typeface="微软雅黑" panose="020B0503020204020204" charset="-122"/>
              <a:ea typeface="微软雅黑" panose="020B0503020204020204" charset="-122"/>
              <a:cs typeface="黑体" panose="02010609060101010101" charset="-122"/>
            </a:endParaRPr>
          </a:p>
          <a:p>
            <a:pPr indent="0" fontAlgn="auto">
              <a:lnSpc>
                <a:spcPts val="3960"/>
              </a:lnSpc>
            </a:pPr>
            <a:r>
              <a:rPr lang="zh-CN" altLang="en-US" sz="2800" b="1">
                <a:effectLst/>
                <a:latin typeface="黑体" panose="02010609060101010101" charset="-122"/>
                <a:ea typeface="黑体" panose="02010609060101010101" charset="-122"/>
                <a:cs typeface="黑体" panose="02010609060101010101" charset="-122"/>
              </a:rPr>
              <a:t>(1)</a:t>
            </a:r>
            <a:r>
              <a:rPr lang="en-US" altLang="zh-CN" sz="2800" b="1" u="sng">
                <a:effectLst/>
                <a:latin typeface="黑体" panose="02010609060101010101" charset="-122"/>
                <a:ea typeface="黑体" panose="02010609060101010101" charset="-122"/>
                <a:cs typeface="黑体" panose="02010609060101010101" charset="-122"/>
              </a:rPr>
              <a:t>                     </a:t>
            </a:r>
            <a:r>
              <a:rPr lang="zh-CN" altLang="en-US" sz="2800" b="1">
                <a:effectLst/>
                <a:latin typeface="黑体" panose="02010609060101010101" charset="-122"/>
                <a:ea typeface="黑体" panose="02010609060101010101" charset="-122"/>
                <a:cs typeface="黑体" panose="02010609060101010101" charset="-122"/>
              </a:rPr>
              <a:t>，</a:t>
            </a:r>
            <a:r>
              <a:rPr lang="en-US" altLang="zh-CN" sz="2800" b="1">
                <a:effectLst/>
                <a:latin typeface="黑体" panose="02010609060101010101" charset="-122"/>
                <a:ea typeface="黑体" panose="02010609060101010101" charset="-122"/>
                <a:cs typeface="黑体" panose="02010609060101010101" charset="-122"/>
              </a:rPr>
              <a:t> </a:t>
            </a:r>
            <a:r>
              <a:rPr lang="zh-CN" altLang="en-US" sz="2800" b="1">
                <a:solidFill>
                  <a:srgbClr val="FF0000"/>
                </a:solidFill>
                <a:effectLst/>
                <a:latin typeface="黑体" panose="02010609060101010101" charset="-122"/>
                <a:ea typeface="黑体" panose="02010609060101010101" charset="-122"/>
                <a:cs typeface="黑体" panose="02010609060101010101" charset="-122"/>
              </a:rPr>
              <a:t>实现</a:t>
            </a:r>
            <a:r>
              <a:rPr lang="zh-CN" altLang="en-US" sz="2800" b="1">
                <a:effectLst/>
                <a:latin typeface="黑体" panose="02010609060101010101" charset="-122"/>
                <a:ea typeface="黑体" panose="02010609060101010101" charset="-122"/>
                <a:cs typeface="黑体" panose="02010609060101010101" charset="-122"/>
              </a:rPr>
              <a:t>了中国从几千年封建专制政治向人民民主的</a:t>
            </a:r>
            <a:r>
              <a:rPr lang="zh-CN" altLang="en-US" sz="2800" b="1">
                <a:solidFill>
                  <a:srgbClr val="FF0000"/>
                </a:solidFill>
                <a:effectLst/>
                <a:latin typeface="黑体" panose="02010609060101010101" charset="-122"/>
                <a:ea typeface="黑体" panose="02010609060101010101" charset="-122"/>
                <a:cs typeface="黑体" panose="02010609060101010101" charset="-122"/>
              </a:rPr>
              <a:t>伟大飞跃</a:t>
            </a:r>
            <a:r>
              <a:rPr lang="zh-CN" altLang="en-US" sz="2800" b="1">
                <a:effectLst/>
                <a:latin typeface="黑体" panose="02010609060101010101" charset="-122"/>
                <a:ea typeface="黑体" panose="02010609060101010101" charset="-122"/>
                <a:cs typeface="黑体" panose="02010609060101010101" charset="-122"/>
              </a:rPr>
              <a:t>。</a:t>
            </a:r>
            <a:r>
              <a:rPr lang="en-US" altLang="zh-CN" sz="2800" b="1">
                <a:effectLst/>
                <a:latin typeface="黑体" panose="02010609060101010101" charset="-122"/>
                <a:ea typeface="黑体" panose="02010609060101010101" charset="-122"/>
                <a:cs typeface="黑体" panose="02010609060101010101" charset="-122"/>
              </a:rPr>
              <a:t>P24</a:t>
            </a:r>
            <a:endParaRPr lang="zh-CN" altLang="en-US" sz="2800" b="1">
              <a:effectLst/>
              <a:latin typeface="黑体" panose="02010609060101010101" charset="-122"/>
              <a:ea typeface="黑体" panose="02010609060101010101" charset="-122"/>
              <a:cs typeface="黑体" panose="02010609060101010101" charset="-122"/>
            </a:endParaRPr>
          </a:p>
          <a:p>
            <a:pPr indent="0" fontAlgn="auto">
              <a:lnSpc>
                <a:spcPts val="3960"/>
              </a:lnSpc>
              <a:spcBef>
                <a:spcPts val="600"/>
              </a:spcBef>
            </a:pPr>
            <a:r>
              <a:rPr lang="zh-CN" altLang="en-US" sz="2800" b="1">
                <a:effectLst/>
                <a:latin typeface="黑体" panose="02010609060101010101" charset="-122"/>
                <a:ea typeface="黑体" panose="02010609060101010101" charset="-122"/>
                <a:cs typeface="黑体" panose="02010609060101010101" charset="-122"/>
              </a:rPr>
              <a:t>(2)</a:t>
            </a:r>
            <a:r>
              <a:rPr lang="en-US" altLang="zh-CN" sz="2800" b="1">
                <a:effectLst/>
                <a:latin typeface="黑体" panose="02010609060101010101" charset="-122"/>
                <a:ea typeface="黑体" panose="02010609060101010101" charset="-122"/>
                <a:cs typeface="黑体" panose="02010609060101010101" charset="-122"/>
              </a:rPr>
              <a:t>  </a:t>
            </a:r>
            <a:r>
              <a:rPr lang="zh-CN" altLang="en-US" sz="2800" b="1" u="sng">
                <a:effectLst/>
                <a:latin typeface="黑体" panose="02010609060101010101" charset="-122"/>
                <a:ea typeface="黑体" panose="02010609060101010101" charset="-122"/>
                <a:cs typeface="黑体" panose="02010609060101010101" charset="-122"/>
              </a:rPr>
              <a:t> </a:t>
            </a:r>
            <a:r>
              <a:rPr lang="en-US" altLang="zh-CN" sz="2800" b="1" u="sng">
                <a:effectLst/>
                <a:latin typeface="黑体" panose="02010609060101010101" charset="-122"/>
                <a:ea typeface="黑体" panose="02010609060101010101" charset="-122"/>
                <a:cs typeface="黑体" panose="02010609060101010101" charset="-122"/>
              </a:rPr>
              <a:t>                                                        </a:t>
            </a:r>
            <a:r>
              <a:rPr lang="zh-CN" altLang="en-US" sz="2800" b="1">
                <a:solidFill>
                  <a:srgbClr val="FF0000"/>
                </a:solidFill>
                <a:effectLst/>
                <a:latin typeface="黑体" panose="02010609060101010101" charset="-122"/>
                <a:ea typeface="黑体" panose="02010609060101010101" charset="-122"/>
                <a:cs typeface="黑体" panose="02010609060101010101" charset="-122"/>
              </a:rPr>
              <a:t>，实现</a:t>
            </a:r>
            <a:r>
              <a:rPr lang="zh-CN" altLang="en-US" sz="2800" b="1">
                <a:effectLst/>
                <a:latin typeface="黑体" panose="02010609060101010101" charset="-122"/>
                <a:ea typeface="黑体" panose="02010609060101010101" charset="-122"/>
                <a:cs typeface="黑体" panose="02010609060101010101" charset="-122"/>
              </a:rPr>
              <a:t>了中华民族从“东亚病夫”到站起来的</a:t>
            </a:r>
            <a:r>
              <a:rPr lang="zh-CN" altLang="en-US" sz="2800" b="1">
                <a:solidFill>
                  <a:srgbClr val="FF0000"/>
                </a:solidFill>
                <a:effectLst/>
                <a:latin typeface="黑体" panose="02010609060101010101" charset="-122"/>
                <a:ea typeface="黑体" panose="02010609060101010101" charset="-122"/>
                <a:cs typeface="黑体" panose="02010609060101010101" charset="-122"/>
              </a:rPr>
              <a:t>伟大飞跃</a:t>
            </a:r>
            <a:r>
              <a:rPr lang="zh-CN" altLang="en-US" sz="2800" b="1">
                <a:effectLst/>
                <a:latin typeface="黑体" panose="02010609060101010101" charset="-122"/>
                <a:ea typeface="黑体" panose="02010609060101010101" charset="-122"/>
                <a:cs typeface="黑体" panose="02010609060101010101" charset="-122"/>
              </a:rPr>
              <a:t>。</a:t>
            </a:r>
            <a:r>
              <a:rPr lang="en-US" altLang="zh-CN" sz="2800" b="1">
                <a:effectLst/>
                <a:latin typeface="黑体" panose="02010609060101010101" charset="-122"/>
                <a:ea typeface="黑体" panose="02010609060101010101" charset="-122"/>
                <a:cs typeface="黑体" panose="02010609060101010101" charset="-122"/>
              </a:rPr>
              <a:t>P29</a:t>
            </a:r>
            <a:endParaRPr lang="en-US" altLang="zh-CN" sz="2800" b="1">
              <a:effectLst/>
              <a:latin typeface="黑体" panose="02010609060101010101" charset="-122"/>
              <a:ea typeface="黑体" panose="02010609060101010101" charset="-122"/>
              <a:cs typeface="黑体" panose="02010609060101010101" charset="-122"/>
            </a:endParaRPr>
          </a:p>
          <a:p>
            <a:pPr indent="0" fontAlgn="auto">
              <a:lnSpc>
                <a:spcPts val="3960"/>
              </a:lnSpc>
            </a:pPr>
            <a:r>
              <a:rPr lang="zh-CN" altLang="en-US" sz="2800" b="1">
                <a:effectLst/>
                <a:latin typeface="黑体" panose="02010609060101010101" charset="-122"/>
                <a:ea typeface="黑体" panose="02010609060101010101" charset="-122"/>
                <a:cs typeface="黑体" panose="02010609060101010101" charset="-122"/>
              </a:rPr>
              <a:t>(3)</a:t>
            </a:r>
            <a:r>
              <a:rPr lang="en-US" altLang="zh-CN" sz="2800" b="1" u="sng">
                <a:effectLst/>
                <a:latin typeface="黑体" panose="02010609060101010101" charset="-122"/>
                <a:ea typeface="黑体" panose="02010609060101010101" charset="-122"/>
                <a:cs typeface="黑体" panose="02010609060101010101" charset="-122"/>
              </a:rPr>
              <a:t>             </a:t>
            </a:r>
            <a:r>
              <a:rPr lang="zh-CN" altLang="en-US" sz="2800" b="1">
                <a:effectLst/>
                <a:latin typeface="黑体" panose="02010609060101010101" charset="-122"/>
                <a:ea typeface="黑体" panose="02010609060101010101" charset="-122"/>
                <a:cs typeface="黑体" panose="02010609060101010101" charset="-122"/>
              </a:rPr>
              <a:t>中华民族</a:t>
            </a:r>
            <a:r>
              <a:rPr lang="zh-CN" altLang="en-US" sz="2800" b="1">
                <a:solidFill>
                  <a:srgbClr val="FF0000"/>
                </a:solidFill>
                <a:effectLst/>
                <a:latin typeface="黑体" panose="02010609060101010101" charset="-122"/>
                <a:ea typeface="黑体" panose="02010609060101010101" charset="-122"/>
                <a:cs typeface="黑体" panose="02010609060101010101" charset="-122"/>
              </a:rPr>
              <a:t>迎来了</a:t>
            </a:r>
            <a:r>
              <a:rPr lang="zh-CN" altLang="en-US" sz="2800" b="1">
                <a:effectLst/>
                <a:latin typeface="黑体" panose="02010609060101010101" charset="-122"/>
                <a:ea typeface="黑体" panose="02010609060101010101" charset="-122"/>
                <a:cs typeface="黑体" panose="02010609060101010101" charset="-122"/>
              </a:rPr>
              <a:t>从站起来、富起来到强起来的</a:t>
            </a:r>
            <a:r>
              <a:rPr lang="zh-CN" altLang="en-US" sz="2800" b="1">
                <a:solidFill>
                  <a:srgbClr val="FF0000"/>
                </a:solidFill>
                <a:effectLst/>
                <a:latin typeface="黑体" panose="02010609060101010101" charset="-122"/>
                <a:ea typeface="黑体" panose="02010609060101010101" charset="-122"/>
                <a:cs typeface="黑体" panose="02010609060101010101" charset="-122"/>
              </a:rPr>
              <a:t>伟大飞跃</a:t>
            </a:r>
            <a:r>
              <a:rPr lang="zh-CN" altLang="en-US" sz="2800" b="1">
                <a:effectLst/>
                <a:latin typeface="黑体" panose="02010609060101010101" charset="-122"/>
                <a:ea typeface="黑体" panose="02010609060101010101" charset="-122"/>
                <a:cs typeface="黑体" panose="02010609060101010101" charset="-122"/>
              </a:rPr>
              <a:t>，中国特色社会主义</a:t>
            </a:r>
            <a:r>
              <a:rPr lang="zh-CN" altLang="en-US" sz="2800" b="1">
                <a:solidFill>
                  <a:srgbClr val="FF0000"/>
                </a:solidFill>
                <a:effectLst/>
                <a:latin typeface="黑体" panose="02010609060101010101" charset="-122"/>
                <a:ea typeface="黑体" panose="02010609060101010101" charset="-122"/>
                <a:cs typeface="黑体" panose="02010609060101010101" charset="-122"/>
              </a:rPr>
              <a:t>迎来了</a:t>
            </a:r>
            <a:r>
              <a:rPr lang="zh-CN" altLang="en-US" sz="2800" b="1">
                <a:effectLst/>
                <a:latin typeface="黑体" panose="02010609060101010101" charset="-122"/>
                <a:ea typeface="黑体" panose="02010609060101010101" charset="-122"/>
                <a:cs typeface="黑体" panose="02010609060101010101" charset="-122"/>
              </a:rPr>
              <a:t>从创立、发展到完善的</a:t>
            </a:r>
            <a:r>
              <a:rPr lang="zh-CN" altLang="en-US" sz="2800" b="1">
                <a:solidFill>
                  <a:srgbClr val="FF0000"/>
                </a:solidFill>
                <a:effectLst/>
                <a:latin typeface="黑体" panose="02010609060101010101" charset="-122"/>
                <a:ea typeface="黑体" panose="02010609060101010101" charset="-122"/>
                <a:cs typeface="黑体" panose="02010609060101010101" charset="-122"/>
              </a:rPr>
              <a:t>伟大飞跃</a:t>
            </a:r>
            <a:r>
              <a:rPr lang="zh-CN" altLang="en-US" sz="2800" b="1">
                <a:effectLst/>
                <a:latin typeface="黑体" panose="02010609060101010101" charset="-122"/>
                <a:ea typeface="黑体" panose="02010609060101010101" charset="-122"/>
                <a:cs typeface="黑体" panose="02010609060101010101" charset="-122"/>
              </a:rPr>
              <a:t>，中国人民</a:t>
            </a:r>
            <a:r>
              <a:rPr lang="zh-CN" altLang="en-US" sz="2800" b="1">
                <a:solidFill>
                  <a:srgbClr val="FF0000"/>
                </a:solidFill>
                <a:effectLst/>
                <a:latin typeface="黑体" panose="02010609060101010101" charset="-122"/>
                <a:ea typeface="黑体" panose="02010609060101010101" charset="-122"/>
                <a:cs typeface="黑体" panose="02010609060101010101" charset="-122"/>
              </a:rPr>
              <a:t>迎来了</a:t>
            </a:r>
            <a:r>
              <a:rPr lang="zh-CN" altLang="en-US" sz="2800" b="1">
                <a:effectLst/>
                <a:latin typeface="黑体" panose="02010609060101010101" charset="-122"/>
                <a:ea typeface="黑体" panose="02010609060101010101" charset="-122"/>
                <a:cs typeface="黑体" panose="02010609060101010101" charset="-122"/>
              </a:rPr>
              <a:t>从温饱不足到小康富裕的</a:t>
            </a:r>
            <a:r>
              <a:rPr lang="zh-CN" altLang="en-US" sz="2800" b="1">
                <a:solidFill>
                  <a:srgbClr val="FF0000"/>
                </a:solidFill>
                <a:effectLst/>
                <a:latin typeface="黑体" panose="02010609060101010101" charset="-122"/>
                <a:ea typeface="黑体" panose="02010609060101010101" charset="-122"/>
                <a:cs typeface="黑体" panose="02010609060101010101" charset="-122"/>
              </a:rPr>
              <a:t>伟大飞跃</a:t>
            </a:r>
            <a:r>
              <a:rPr lang="zh-CN" altLang="en-US" sz="2800" b="1">
                <a:effectLst/>
                <a:latin typeface="黑体" panose="02010609060101010101" charset="-122"/>
                <a:ea typeface="黑体" panose="02010609060101010101" charset="-122"/>
                <a:cs typeface="黑体" panose="02010609060101010101" charset="-122"/>
              </a:rPr>
              <a:t>。</a:t>
            </a:r>
            <a:r>
              <a:rPr lang="en-US" altLang="zh-CN" sz="2800" b="1">
                <a:effectLst/>
                <a:latin typeface="黑体" panose="02010609060101010101" charset="-122"/>
                <a:ea typeface="黑体" panose="02010609060101010101" charset="-122"/>
                <a:cs typeface="黑体" panose="02010609060101010101" charset="-122"/>
              </a:rPr>
              <a:t>P34</a:t>
            </a:r>
            <a:endParaRPr lang="en-US" altLang="zh-CN" sz="2800" b="1">
              <a:effectLst/>
              <a:latin typeface="黑体" panose="02010609060101010101" charset="-122"/>
              <a:ea typeface="黑体" panose="02010609060101010101" charset="-122"/>
              <a:cs typeface="黑体" panose="02010609060101010101" charset="-122"/>
            </a:endParaRPr>
          </a:p>
          <a:p>
            <a:pPr fontAlgn="auto">
              <a:lnSpc>
                <a:spcPct val="100000"/>
              </a:lnSpc>
            </a:pPr>
            <a:endParaRPr lang="en-US" altLang="zh-CN" sz="2800" b="1">
              <a:effectLst/>
              <a:latin typeface="黑体" panose="02010609060101010101" charset="-122"/>
              <a:ea typeface="黑体" panose="02010609060101010101" charset="-122"/>
              <a:cs typeface="黑体" panose="02010609060101010101" charset="-122"/>
            </a:endParaRPr>
          </a:p>
          <a:p>
            <a:pPr fontAlgn="auto">
              <a:lnSpc>
                <a:spcPct val="100000"/>
              </a:lnSpc>
            </a:pPr>
            <a:r>
              <a:rPr lang="zh-CN" altLang="en-US" sz="2800" b="1">
                <a:effectLst/>
                <a:latin typeface="黑体" panose="02010609060101010101" charset="-122"/>
                <a:ea typeface="黑体" panose="02010609060101010101" charset="-122"/>
                <a:cs typeface="黑体" panose="02010609060101010101" charset="-122"/>
              </a:rPr>
              <a:t>其他：科学社会主义实现了从空想到科学的</a:t>
            </a:r>
            <a:r>
              <a:rPr lang="zh-CN" altLang="en-US" sz="2800" b="1">
                <a:solidFill>
                  <a:srgbClr val="FF0000"/>
                </a:solidFill>
                <a:effectLst/>
                <a:latin typeface="黑体" panose="02010609060101010101" charset="-122"/>
                <a:ea typeface="黑体" panose="02010609060101010101" charset="-122"/>
                <a:cs typeface="黑体" panose="02010609060101010101" charset="-122"/>
              </a:rPr>
              <a:t>伟大飞跃</a:t>
            </a:r>
            <a:r>
              <a:rPr lang="en-US" altLang="zh-CN" sz="2800" b="1">
                <a:effectLst/>
                <a:latin typeface="黑体" panose="02010609060101010101" charset="-122"/>
                <a:ea typeface="黑体" panose="02010609060101010101" charset="-122"/>
                <a:cs typeface="黑体" panose="02010609060101010101" charset="-122"/>
              </a:rPr>
              <a:t>——</a:t>
            </a:r>
            <a:endParaRPr lang="en-US" altLang="zh-CN" sz="2800" b="1">
              <a:effectLst/>
              <a:latin typeface="黑体" panose="02010609060101010101" charset="-122"/>
              <a:ea typeface="黑体" panose="02010609060101010101" charset="-122"/>
              <a:cs typeface="黑体" panose="02010609060101010101" charset="-122"/>
            </a:endParaRPr>
          </a:p>
          <a:p>
            <a:pPr fontAlgn="auto">
              <a:lnSpc>
                <a:spcPct val="100000"/>
              </a:lnSpc>
            </a:pPr>
            <a:r>
              <a:rPr lang="en-US" altLang="zh-CN" sz="2800" b="1">
                <a:effectLst/>
                <a:latin typeface="黑体" panose="02010609060101010101" charset="-122"/>
                <a:ea typeface="黑体" panose="02010609060101010101" charset="-122"/>
                <a:cs typeface="黑体" panose="02010609060101010101" charset="-122"/>
              </a:rPr>
              <a:t>      </a:t>
            </a:r>
            <a:r>
              <a:rPr lang="zh-CN" altLang="en-US" sz="2800" b="1">
                <a:effectLst/>
                <a:latin typeface="黑体" panose="02010609060101010101" charset="-122"/>
                <a:ea typeface="黑体" panose="02010609060101010101" charset="-122"/>
                <a:cs typeface="黑体" panose="02010609060101010101" charset="-122"/>
              </a:rPr>
              <a:t>科学社会主义从理论到实践的</a:t>
            </a:r>
            <a:r>
              <a:rPr lang="zh-CN" altLang="en-US" sz="2800" b="1">
                <a:solidFill>
                  <a:srgbClr val="FF0000"/>
                </a:solidFill>
                <a:effectLst/>
                <a:latin typeface="黑体" panose="02010609060101010101" charset="-122"/>
                <a:ea typeface="黑体" panose="02010609060101010101" charset="-122"/>
                <a:cs typeface="黑体" panose="02010609060101010101" charset="-122"/>
              </a:rPr>
              <a:t>飞跃</a:t>
            </a:r>
            <a:r>
              <a:rPr lang="en-US" altLang="zh-CN" sz="2800" b="1">
                <a:effectLst/>
                <a:latin typeface="黑体" panose="02010609060101010101" charset="-122"/>
                <a:ea typeface="黑体" panose="02010609060101010101" charset="-122"/>
                <a:cs typeface="黑体" panose="02010609060101010101" charset="-122"/>
              </a:rPr>
              <a:t>——</a:t>
            </a:r>
            <a:endParaRPr lang="en-US" altLang="zh-CN" sz="2800" b="1">
              <a:effectLst/>
              <a:latin typeface="黑体" panose="02010609060101010101" charset="-122"/>
              <a:ea typeface="黑体" panose="02010609060101010101" charset="-122"/>
              <a:cs typeface="黑体" panose="02010609060101010101" charset="-122"/>
            </a:endParaRPr>
          </a:p>
          <a:p>
            <a:pPr fontAlgn="auto">
              <a:lnSpc>
                <a:spcPct val="100000"/>
              </a:lnSpc>
            </a:pPr>
            <a:r>
              <a:rPr lang="en-US" altLang="zh-CN" sz="2800" b="1">
                <a:effectLst/>
                <a:latin typeface="黑体" panose="02010609060101010101" charset="-122"/>
                <a:ea typeface="黑体" panose="02010609060101010101" charset="-122"/>
                <a:cs typeface="黑体" panose="02010609060101010101" charset="-122"/>
              </a:rPr>
              <a:t>      </a:t>
            </a:r>
            <a:r>
              <a:rPr lang="zh-CN" altLang="en-US" sz="2800" b="1">
                <a:effectLst/>
                <a:latin typeface="黑体" panose="02010609060101010101" charset="-122"/>
                <a:ea typeface="黑体" panose="02010609060101010101" charset="-122"/>
                <a:cs typeface="黑体" panose="02010609060101010101" charset="-122"/>
              </a:rPr>
              <a:t>科学社会主义从一国实践到多国实践的</a:t>
            </a:r>
            <a:r>
              <a:rPr lang="zh-CN" altLang="en-US" sz="2800" b="1">
                <a:solidFill>
                  <a:srgbClr val="FF0000"/>
                </a:solidFill>
                <a:effectLst/>
                <a:latin typeface="黑体" panose="02010609060101010101" charset="-122"/>
                <a:ea typeface="黑体" panose="02010609060101010101" charset="-122"/>
                <a:cs typeface="黑体" panose="02010609060101010101" charset="-122"/>
              </a:rPr>
              <a:t>历史性飞跃</a:t>
            </a:r>
            <a:r>
              <a:rPr lang="en-US" altLang="zh-CN" sz="2800" b="1">
                <a:effectLst/>
                <a:latin typeface="黑体" panose="02010609060101010101" charset="-122"/>
                <a:ea typeface="黑体" panose="02010609060101010101" charset="-122"/>
                <a:cs typeface="黑体" panose="02010609060101010101" charset="-122"/>
              </a:rPr>
              <a:t>——</a:t>
            </a:r>
            <a:endParaRPr lang="en-US" altLang="zh-CN" sz="2800" b="1">
              <a:effectLst/>
              <a:latin typeface="黑体" panose="02010609060101010101" charset="-122"/>
              <a:ea typeface="黑体" panose="02010609060101010101" charset="-122"/>
              <a:cs typeface="黑体" panose="02010609060101010101" charset="-122"/>
            </a:endParaRPr>
          </a:p>
        </p:txBody>
      </p:sp>
      <p:sp>
        <p:nvSpPr>
          <p:cNvPr id="3" name="椭圆 2"/>
          <p:cNvSpPr/>
          <p:nvPr>
            <p:custDataLst>
              <p:tags r:id="rId3"/>
            </p:custDataLst>
          </p:nvPr>
        </p:nvSpPr>
        <p:spPr>
          <a:xfrm>
            <a:off x="4936490" y="1413510"/>
            <a:ext cx="946785" cy="518795"/>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charset="-122"/>
              <a:ea typeface="黑体" panose="02010609060101010101" charset="-122"/>
            </a:endParaRPr>
          </a:p>
        </p:txBody>
      </p:sp>
      <p:sp>
        <p:nvSpPr>
          <p:cNvPr id="4" name="椭圆 3"/>
          <p:cNvSpPr/>
          <p:nvPr>
            <p:custDataLst>
              <p:tags r:id="rId4"/>
            </p:custDataLst>
          </p:nvPr>
        </p:nvSpPr>
        <p:spPr>
          <a:xfrm>
            <a:off x="304165" y="3019425"/>
            <a:ext cx="836930" cy="594995"/>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charset="-122"/>
              <a:ea typeface="黑体" panose="02010609060101010101" charset="-122"/>
            </a:endParaRPr>
          </a:p>
        </p:txBody>
      </p:sp>
      <p:sp>
        <p:nvSpPr>
          <p:cNvPr id="6" name="椭圆 5"/>
          <p:cNvSpPr/>
          <p:nvPr>
            <p:custDataLst>
              <p:tags r:id="rId5"/>
            </p:custDataLst>
          </p:nvPr>
        </p:nvSpPr>
        <p:spPr>
          <a:xfrm>
            <a:off x="4596130" y="3549015"/>
            <a:ext cx="978535" cy="528955"/>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charset="-122"/>
              <a:ea typeface="黑体" panose="02010609060101010101" charset="-122"/>
            </a:endParaRPr>
          </a:p>
        </p:txBody>
      </p:sp>
      <p:sp>
        <p:nvSpPr>
          <p:cNvPr id="7" name="椭圆 6"/>
          <p:cNvSpPr/>
          <p:nvPr>
            <p:custDataLst>
              <p:tags r:id="rId6"/>
            </p:custDataLst>
          </p:nvPr>
        </p:nvSpPr>
        <p:spPr>
          <a:xfrm>
            <a:off x="3173095" y="3957955"/>
            <a:ext cx="968375" cy="649605"/>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charset="-122"/>
              <a:ea typeface="黑体" panose="02010609060101010101" charset="-122"/>
            </a:endParaRPr>
          </a:p>
        </p:txBody>
      </p:sp>
      <p:sp>
        <p:nvSpPr>
          <p:cNvPr id="8" name="椭圆 7"/>
          <p:cNvSpPr/>
          <p:nvPr>
            <p:custDataLst>
              <p:tags r:id="rId7"/>
            </p:custDataLst>
          </p:nvPr>
        </p:nvSpPr>
        <p:spPr>
          <a:xfrm>
            <a:off x="11061065" y="4077970"/>
            <a:ext cx="761365" cy="628015"/>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黑体" panose="02010609060101010101" charset="-122"/>
              <a:ea typeface="黑体" panose="02010609060101010101" charset="-122"/>
            </a:endParaRPr>
          </a:p>
        </p:txBody>
      </p:sp>
      <p:sp>
        <p:nvSpPr>
          <p:cNvPr id="5" name="文本框 4"/>
          <p:cNvSpPr txBox="1"/>
          <p:nvPr/>
        </p:nvSpPr>
        <p:spPr>
          <a:xfrm>
            <a:off x="1053465" y="1413510"/>
            <a:ext cx="3542665" cy="460375"/>
          </a:xfrm>
          <a:prstGeom prst="rect">
            <a:avLst/>
          </a:prstGeom>
          <a:noFill/>
        </p:spPr>
        <p:txBody>
          <a:bodyPr wrap="square" rtlCol="0">
            <a:spAutoFit/>
          </a:bodyPr>
          <a:p>
            <a:r>
              <a:rPr lang="zh-CN" altLang="en-US" sz="2400" b="1">
                <a:solidFill>
                  <a:srgbClr val="FF0000"/>
                </a:solidFill>
                <a:effectLst/>
                <a:latin typeface="黑体" panose="02010609060101010101" charset="-122"/>
                <a:ea typeface="黑体" panose="02010609060101010101" charset="-122"/>
                <a:cs typeface="黑体" panose="02010609060101010101" charset="-122"/>
                <a:sym typeface="+mn-ea"/>
              </a:rPr>
              <a:t>中华人民共和国的成立</a:t>
            </a:r>
            <a:endParaRPr lang="zh-CN" altLang="en-US" sz="2400" b="1">
              <a:solidFill>
                <a:srgbClr val="FF0000"/>
              </a:solidFill>
              <a:effectLst/>
              <a:latin typeface="黑体" panose="02010609060101010101" charset="-122"/>
              <a:ea typeface="黑体" panose="02010609060101010101" charset="-122"/>
              <a:cs typeface="黑体" panose="02010609060101010101" charset="-122"/>
              <a:sym typeface="+mn-ea"/>
            </a:endParaRPr>
          </a:p>
        </p:txBody>
      </p:sp>
      <p:sp>
        <p:nvSpPr>
          <p:cNvPr id="9" name="文本框 8"/>
          <p:cNvSpPr txBox="1"/>
          <p:nvPr/>
        </p:nvSpPr>
        <p:spPr>
          <a:xfrm>
            <a:off x="1141095" y="2387600"/>
            <a:ext cx="10807065" cy="706755"/>
          </a:xfrm>
          <a:prstGeom prst="rect">
            <a:avLst/>
          </a:prstGeom>
          <a:noFill/>
        </p:spPr>
        <p:txBody>
          <a:bodyPr wrap="square" rtlCol="0">
            <a:spAutoFit/>
          </a:bodyPr>
          <a:p>
            <a:pPr indent="0" fontAlgn="auto">
              <a:spcBef>
                <a:spcPts val="600"/>
              </a:spcBef>
            </a:pPr>
            <a:r>
              <a:rPr lang="zh-CN" altLang="en-US" sz="2000" b="1">
                <a:solidFill>
                  <a:srgbClr val="FF0000"/>
                </a:solidFill>
                <a:effectLst/>
                <a:latin typeface="微软雅黑" panose="020B0503020204020204" charset="-122"/>
                <a:ea typeface="微软雅黑" panose="020B0503020204020204" charset="-122"/>
                <a:cs typeface="黑体" panose="02010609060101010101" charset="-122"/>
                <a:sym typeface="+mn-ea"/>
              </a:rPr>
              <a:t>新民主主义革命的胜利、中华人民共和国的诞生、社会主义基本制度的确立和社会主义建设的全面展开</a:t>
            </a:r>
            <a:endParaRPr lang="zh-CN" altLang="en-US" sz="2000" b="1">
              <a:solidFill>
                <a:srgbClr val="FF0000"/>
              </a:solidFill>
              <a:effectLst/>
              <a:latin typeface="微软雅黑" panose="020B0503020204020204" charset="-122"/>
              <a:ea typeface="微软雅黑" panose="020B0503020204020204" charset="-122"/>
              <a:cs typeface="黑体" panose="02010609060101010101" charset="-122"/>
              <a:sym typeface="+mn-ea"/>
            </a:endParaRPr>
          </a:p>
        </p:txBody>
      </p:sp>
      <p:sp>
        <p:nvSpPr>
          <p:cNvPr id="11" name="文本框 10"/>
          <p:cNvSpPr txBox="1"/>
          <p:nvPr/>
        </p:nvSpPr>
        <p:spPr>
          <a:xfrm>
            <a:off x="1141095" y="3435985"/>
            <a:ext cx="1824990" cy="521970"/>
          </a:xfrm>
          <a:prstGeom prst="rect">
            <a:avLst/>
          </a:prstGeom>
          <a:noFill/>
        </p:spPr>
        <p:txBody>
          <a:bodyPr wrap="square" rtlCol="0" anchor="t">
            <a:spAutoFit/>
          </a:bodyPr>
          <a:p>
            <a:r>
              <a:rPr lang="zh-CN" altLang="en-US" sz="2800" b="1">
                <a:solidFill>
                  <a:srgbClr val="FF0000"/>
                </a:solidFill>
                <a:effectLst/>
                <a:latin typeface="黑体" panose="02010609060101010101" charset="-122"/>
                <a:ea typeface="黑体" panose="02010609060101010101" charset="-122"/>
                <a:cs typeface="黑体" panose="02010609060101010101" charset="-122"/>
                <a:sym typeface="+mn-ea"/>
              </a:rPr>
              <a:t>改革开放</a:t>
            </a:r>
            <a:endParaRPr lang="zh-CN" altLang="en-US" sz="2800" b="1">
              <a:solidFill>
                <a:srgbClr val="FF0000"/>
              </a:solidFill>
              <a:effectLst/>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box(in)">
                                      <p:cBhvr>
                                        <p:cTn id="31" dur="2000"/>
                                        <p:tgtEl>
                                          <p:spTgt spid="10">
                                            <p:txEl>
                                              <p:pRg st="5" end="5"/>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10">
                                            <p:txEl>
                                              <p:pRg st="6" end="6"/>
                                            </p:txEl>
                                          </p:spTgt>
                                        </p:tgtEl>
                                        <p:attrNameLst>
                                          <p:attrName>style.visibility</p:attrName>
                                        </p:attrNameLst>
                                      </p:cBhvr>
                                      <p:to>
                                        <p:strVal val="visible"/>
                                      </p:to>
                                    </p:set>
                                    <p:animEffect transition="in" filter="box(in)">
                                      <p:cBhvr>
                                        <p:cTn id="34" dur="2000"/>
                                        <p:tgtEl>
                                          <p:spTgt spid="10">
                                            <p:txEl>
                                              <p:pRg st="6" end="6"/>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ox(in)">
                                      <p:cBhvr>
                                        <p:cTn id="37" dur="2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8" grpId="0" bldLvl="0" animBg="1"/>
      <p:bldP spid="6" grpId="0" bldLvl="0" animBg="1"/>
      <p:bldP spid="7" grpId="0" bldLvl="0" animBg="1"/>
      <p:bldP spid="5" grpId="0"/>
      <p:bldP spid="5" grpId="1"/>
      <p:bldP spid="9" grpId="0"/>
      <p:bldP spid="9"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71805" y="705394"/>
            <a:ext cx="11258641" cy="4918269"/>
          </a:xfrm>
          <a:prstGeom prst="rect">
            <a:avLst/>
          </a:prstGeom>
          <a:noFill/>
          <a:ln w="9525">
            <a:noFill/>
          </a:ln>
        </p:spPr>
        <p:txBody>
          <a:bodyPr wrap="square">
            <a:spAutoFit/>
          </a:bodyPr>
          <a:lstStyle/>
          <a:p>
            <a:pPr>
              <a:lnSpc>
                <a:spcPct val="140000"/>
              </a:lnSpc>
            </a:pPr>
            <a:r>
              <a:rPr sz="2800" b="1" smtClean="0">
                <a:latin typeface="微软雅黑" panose="020B0503020204020204" charset="-122"/>
                <a:ea typeface="微软雅黑" panose="020B0503020204020204" charset="-122"/>
                <a:cs typeface="黑体" panose="02010609060101010101" charset="-122"/>
              </a:rPr>
              <a:t>开放带来进步</a:t>
            </a:r>
            <a:r>
              <a:rPr sz="2800" b="1">
                <a:latin typeface="微软雅黑" panose="020B0503020204020204" charset="-122"/>
                <a:ea typeface="微软雅黑" panose="020B0503020204020204" charset="-122"/>
                <a:cs typeface="黑体" panose="02010609060101010101" charset="-122"/>
              </a:rPr>
              <a:t>，封闭必然落后，以数千年大历史观之，变革和开放总体上是中国的历史常态。下列有关我国对外开放的重要历史节点表述</a:t>
            </a:r>
            <a:r>
              <a:rPr sz="2800" b="1">
                <a:solidFill>
                  <a:srgbClr val="C00000"/>
                </a:solidFill>
                <a:latin typeface="微软雅黑" panose="020B0503020204020204" charset="-122"/>
                <a:ea typeface="微软雅黑" panose="020B0503020204020204" charset="-122"/>
                <a:cs typeface="黑体" panose="02010609060101010101" charset="-122"/>
              </a:rPr>
              <a:t>错误</a:t>
            </a:r>
            <a:r>
              <a:rPr sz="2800" b="1">
                <a:latin typeface="微软雅黑" panose="020B0503020204020204" charset="-122"/>
                <a:ea typeface="微软雅黑" panose="020B0503020204020204" charset="-122"/>
                <a:cs typeface="黑体" panose="02010609060101010101" charset="-122"/>
              </a:rPr>
              <a:t>的是（    ）</a:t>
            </a:r>
            <a:endParaRPr sz="2800" b="1">
              <a:latin typeface="微软雅黑" panose="020B0503020204020204" charset="-122"/>
              <a:ea typeface="微软雅黑" panose="020B0503020204020204" charset="-122"/>
              <a:cs typeface="黑体" panose="02010609060101010101" charset="-122"/>
            </a:endParaRPr>
          </a:p>
          <a:p>
            <a:pPr>
              <a:lnSpc>
                <a:spcPct val="140000"/>
              </a:lnSpc>
            </a:pPr>
            <a:r>
              <a:rPr sz="2800" b="1" smtClean="0">
                <a:latin typeface="微软雅黑" panose="020B0503020204020204" charset="-122"/>
                <a:ea typeface="微软雅黑" panose="020B0503020204020204" charset="-122"/>
                <a:cs typeface="黑体" panose="02010609060101010101" charset="-122"/>
              </a:rPr>
              <a:t>①</a:t>
            </a:r>
            <a:r>
              <a:rPr sz="2800" b="1">
                <a:latin typeface="微软雅黑" panose="020B0503020204020204" charset="-122"/>
                <a:ea typeface="微软雅黑" panose="020B0503020204020204" charset="-122"/>
                <a:cs typeface="黑体" panose="02010609060101010101" charset="-122"/>
              </a:rPr>
              <a:t>2013年，党的十八届三中全会提出形成全面对外开放新格局</a:t>
            </a:r>
            <a:endParaRPr sz="2800" b="1">
              <a:latin typeface="微软雅黑" panose="020B0503020204020204" charset="-122"/>
              <a:ea typeface="微软雅黑" panose="020B0503020204020204" charset="-122"/>
              <a:cs typeface="黑体" panose="02010609060101010101" charset="-122"/>
            </a:endParaRPr>
          </a:p>
          <a:p>
            <a:pPr>
              <a:lnSpc>
                <a:spcPct val="140000"/>
              </a:lnSpc>
            </a:pPr>
            <a:r>
              <a:rPr sz="2800" b="1" smtClean="0">
                <a:latin typeface="微软雅黑" panose="020B0503020204020204" charset="-122"/>
                <a:ea typeface="微软雅黑" panose="020B0503020204020204" charset="-122"/>
                <a:cs typeface="黑体" panose="02010609060101010101" charset="-122"/>
              </a:rPr>
              <a:t>②</a:t>
            </a:r>
            <a:r>
              <a:rPr sz="2800" b="1">
                <a:latin typeface="微软雅黑" panose="020B0503020204020204" charset="-122"/>
                <a:ea typeface="微软雅黑" panose="020B0503020204020204" charset="-122"/>
                <a:cs typeface="黑体" panose="02010609060101010101" charset="-122"/>
              </a:rPr>
              <a:t>1990年，开放上海浦东，我国全方位对外开放格局基本形成</a:t>
            </a:r>
            <a:endParaRPr sz="2800" b="1">
              <a:latin typeface="微软雅黑" panose="020B0503020204020204" charset="-122"/>
              <a:ea typeface="微软雅黑" panose="020B0503020204020204" charset="-122"/>
              <a:cs typeface="黑体" panose="02010609060101010101" charset="-122"/>
            </a:endParaRPr>
          </a:p>
          <a:p>
            <a:pPr>
              <a:lnSpc>
                <a:spcPct val="140000"/>
              </a:lnSpc>
            </a:pPr>
            <a:r>
              <a:rPr sz="2800" b="1" smtClean="0">
                <a:latin typeface="微软雅黑" panose="020B0503020204020204" charset="-122"/>
                <a:ea typeface="微软雅黑" panose="020B0503020204020204" charset="-122"/>
                <a:cs typeface="黑体" panose="02010609060101010101" charset="-122"/>
              </a:rPr>
              <a:t>③</a:t>
            </a:r>
            <a:r>
              <a:rPr sz="2800" b="1">
                <a:latin typeface="微软雅黑" panose="020B0503020204020204" charset="-122"/>
                <a:ea typeface="微软雅黑" panose="020B0503020204020204" charset="-122"/>
                <a:cs typeface="黑体" panose="02010609060101010101" charset="-122"/>
              </a:rPr>
              <a:t>2001年，加入世贸组织，标志对外开放进入了一个新的阶段</a:t>
            </a:r>
            <a:endParaRPr sz="2800" b="1">
              <a:latin typeface="微软雅黑" panose="020B0503020204020204" charset="-122"/>
              <a:ea typeface="微软雅黑" panose="020B0503020204020204" charset="-122"/>
              <a:cs typeface="黑体" panose="02010609060101010101" charset="-122"/>
            </a:endParaRPr>
          </a:p>
          <a:p>
            <a:pPr>
              <a:lnSpc>
                <a:spcPct val="140000"/>
              </a:lnSpc>
            </a:pPr>
            <a:r>
              <a:rPr sz="2800" b="1" smtClean="0">
                <a:latin typeface="微软雅黑" panose="020B0503020204020204" charset="-122"/>
                <a:ea typeface="微软雅黑" panose="020B0503020204020204" charset="-122"/>
                <a:cs typeface="黑体" panose="02010609060101010101" charset="-122"/>
              </a:rPr>
              <a:t>④</a:t>
            </a:r>
            <a:r>
              <a:rPr sz="2800" b="1">
                <a:latin typeface="微软雅黑" panose="020B0503020204020204" charset="-122"/>
                <a:ea typeface="微软雅黑" panose="020B0503020204020204" charset="-122"/>
                <a:cs typeface="黑体" panose="02010609060101010101" charset="-122"/>
              </a:rPr>
              <a:t>2021年，对全面深化改革和实行高水平对外开放作出部署</a:t>
            </a:r>
            <a:endParaRPr sz="2800" b="1">
              <a:latin typeface="微软雅黑" panose="020B0503020204020204" charset="-122"/>
              <a:ea typeface="微软雅黑" panose="020B0503020204020204" charset="-122"/>
              <a:cs typeface="黑体" panose="02010609060101010101" charset="-122"/>
            </a:endParaRPr>
          </a:p>
          <a:p>
            <a:pPr>
              <a:lnSpc>
                <a:spcPct val="140000"/>
              </a:lnSpc>
            </a:pPr>
            <a:r>
              <a:rPr sz="2800" b="1" smtClean="0">
                <a:latin typeface="微软雅黑" panose="020B0503020204020204" charset="-122"/>
                <a:ea typeface="微软雅黑" panose="020B0503020204020204" charset="-122"/>
                <a:cs typeface="黑体" panose="02010609060101010101" charset="-122"/>
              </a:rPr>
              <a:t>A</a:t>
            </a:r>
            <a:r>
              <a:rPr sz="2800" b="1">
                <a:latin typeface="微软雅黑" panose="020B0503020204020204" charset="-122"/>
                <a:ea typeface="微软雅黑" panose="020B0503020204020204" charset="-122"/>
                <a:cs typeface="黑体" panose="02010609060101010101" charset="-122"/>
              </a:rPr>
              <a:t>．①②	B．①④	C．②③	D．③④</a:t>
            </a:r>
            <a:endParaRPr sz="2800" b="1">
              <a:latin typeface="微软雅黑" panose="020B0503020204020204" charset="-122"/>
              <a:ea typeface="微软雅黑" panose="020B0503020204020204" charset="-122"/>
              <a:cs typeface="黑体" panose="02010609060101010101" charset="-122"/>
            </a:endParaRPr>
          </a:p>
        </p:txBody>
      </p:sp>
      <p:sp>
        <p:nvSpPr>
          <p:cNvPr id="5" name="文本框 4"/>
          <p:cNvSpPr txBox="1"/>
          <p:nvPr>
            <p:custDataLst>
              <p:tags r:id="rId2"/>
            </p:custDataLst>
          </p:nvPr>
        </p:nvSpPr>
        <p:spPr>
          <a:xfrm>
            <a:off x="10605157" y="2502808"/>
            <a:ext cx="1229791" cy="1323439"/>
          </a:xfrm>
          <a:prstGeom prst="rect">
            <a:avLst/>
          </a:prstGeom>
          <a:noFill/>
        </p:spPr>
        <p:txBody>
          <a:bodyPr wrap="square" rtlCol="0">
            <a:spAutoFit/>
          </a:bodyPr>
          <a:lstStyle/>
          <a:p>
            <a:r>
              <a:rPr lang="en-US" altLang="zh-CN" sz="8000" b="1">
                <a:solidFill>
                  <a:srgbClr val="FF0000"/>
                </a:solidFill>
                <a:latin typeface="微软雅黑" panose="020B0503020204020204" charset="-122"/>
                <a:ea typeface="微软雅黑" panose="020B0503020204020204" charset="-122"/>
              </a:rPr>
              <a:t>A</a:t>
            </a:r>
            <a:endParaRPr lang="en-US" altLang="zh-CN"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09872" y="420096"/>
            <a:ext cx="10741660" cy="5471251"/>
          </a:xfrm>
          <a:prstGeom prst="rect">
            <a:avLst/>
          </a:prstGeom>
          <a:noFill/>
          <a:ln w="9525">
            <a:noFill/>
          </a:ln>
        </p:spPr>
        <p:txBody>
          <a:bodyPr>
            <a:noAutofit/>
          </a:bodyPr>
          <a:lstStyle/>
          <a:p>
            <a:pPr indent="0" algn="l" fontAlgn="auto">
              <a:lnSpc>
                <a:spcPct val="140000"/>
              </a:lnSpc>
            </a:pPr>
            <a:r>
              <a:rPr lang="zh-CN" sz="2800" b="1" smtClean="0">
                <a:solidFill>
                  <a:schemeClr val="dk1"/>
                </a:solidFill>
                <a:latin typeface="微软雅黑" panose="020B0503020204020204" charset="-122"/>
                <a:ea typeface="微软雅黑" panose="020B0503020204020204" charset="-122"/>
                <a:cs typeface="隶书" panose="02010509060101010101" pitchFamily="49" charset="-122"/>
              </a:rPr>
              <a:t>改革开放</a:t>
            </a:r>
            <a:r>
              <a:rPr lang="zh-CN" sz="2800" b="1">
                <a:solidFill>
                  <a:schemeClr val="dk1"/>
                </a:solidFill>
                <a:latin typeface="微软雅黑" panose="020B0503020204020204" charset="-122"/>
                <a:ea typeface="微软雅黑" panose="020B0503020204020204" charset="-122"/>
                <a:cs typeface="隶书" panose="02010509060101010101" pitchFamily="49" charset="-122"/>
              </a:rPr>
              <a:t>精神是中国共产党在改革开放实践、探索和发展中国特色社会主义事业这一特定的历史时期所形成的开拓创新、勇于担当、开放包容、兼容并蓄的精神品格。能够体现改革开放精神的历史事件有（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4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①我国建立起独立的比较完整的工业体系和国民经济体系</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4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②设立深圳、珠海、汕头、厦门、海南五个经济特区</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4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③航天事业大发展，发射第一颗人造地球卫星“东方红一号”</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4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④明确建立社会主义市场经济体制的目标</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4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A．①③	B．①④	C．②③	D．②④</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p:txBody>
      </p:sp>
      <p:sp>
        <p:nvSpPr>
          <p:cNvPr id="5" name="文本框 4"/>
          <p:cNvSpPr txBox="1"/>
          <p:nvPr>
            <p:custDataLst>
              <p:tags r:id="rId2"/>
            </p:custDataLst>
          </p:nvPr>
        </p:nvSpPr>
        <p:spPr>
          <a:xfrm>
            <a:off x="10605157" y="2502808"/>
            <a:ext cx="1229791" cy="1323439"/>
          </a:xfrm>
          <a:prstGeom prst="rect">
            <a:avLst/>
          </a:prstGeom>
          <a:noFill/>
        </p:spPr>
        <p:txBody>
          <a:bodyPr wrap="square" rtlCol="0">
            <a:spAutoFit/>
          </a:bodyPr>
          <a:lstStyle/>
          <a:p>
            <a:r>
              <a:rPr lang="en-US" altLang="zh-CN" sz="8000" b="1">
                <a:solidFill>
                  <a:srgbClr val="FF0000"/>
                </a:solidFill>
                <a:latin typeface="微软雅黑" panose="020B0503020204020204" charset="-122"/>
                <a:ea typeface="微软雅黑" panose="020B0503020204020204" charset="-122"/>
              </a:rPr>
              <a:t>D</a:t>
            </a:r>
            <a:endParaRPr lang="en-US" altLang="zh-CN"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732790" y="224155"/>
            <a:ext cx="10906216" cy="6411776"/>
          </a:xfrm>
          <a:prstGeom prst="rect">
            <a:avLst/>
          </a:prstGeom>
          <a:noFill/>
          <a:ln w="9525">
            <a:noFill/>
          </a:ln>
        </p:spPr>
        <p:txBody>
          <a:bodyPr>
            <a:noAutofit/>
          </a:bodyPr>
          <a:lstStyle/>
          <a:p>
            <a:pPr indent="0" algn="l" fontAlgn="auto">
              <a:lnSpc>
                <a:spcPct val="130000"/>
              </a:lnSpc>
            </a:pPr>
            <a:r>
              <a:rPr lang="zh-CN" sz="2800" b="1" smtClean="0">
                <a:solidFill>
                  <a:schemeClr val="dk1"/>
                </a:solidFill>
                <a:latin typeface="微软雅黑" panose="020B0503020204020204" charset="-122"/>
                <a:ea typeface="微软雅黑" panose="020B0503020204020204" charset="-122"/>
                <a:cs typeface="隶书" panose="02010509060101010101" pitchFamily="49" charset="-122"/>
              </a:rPr>
              <a:t>党</a:t>
            </a:r>
            <a:r>
              <a:rPr lang="zh-CN" sz="2800" b="1">
                <a:solidFill>
                  <a:schemeClr val="dk1"/>
                </a:solidFill>
                <a:latin typeface="微软雅黑" panose="020B0503020204020204" charset="-122"/>
                <a:ea typeface="微软雅黑" panose="020B0503020204020204" charset="-122"/>
                <a:cs typeface="隶书" panose="02010509060101010101" pitchFamily="49" charset="-122"/>
              </a:rPr>
              <a:t>的十八大以来，以习近平同志为核心的党中央高举改革开放伟大旗帜，开创了我国改革开放新局面，党和国家事业取得突出成就，发生深层次、根本性变革。党的二十大报告指出，前进道路上，必须牢牢把握五个重大原则，其中第四条就是“坚持深化改革开放”，这是更好统筹国内国际两个大局、进一步解放和发展生产力的必然要求。实践证明，改革开放（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①是党和人民大踏步赶上时代发展的重要法宝</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②是坚持和发展中国特色社会主义的必由之路</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③推动了社会主义制度的深层次、根本性变革</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④实现了中华民族最为广泛而深刻的社会变革</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A．①②	B．①③	C．②④	D．③④</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p:txBody>
      </p:sp>
      <p:sp>
        <p:nvSpPr>
          <p:cNvPr id="5" name="文本框 4"/>
          <p:cNvSpPr txBox="1"/>
          <p:nvPr>
            <p:custDataLst>
              <p:tags r:id="rId2"/>
            </p:custDataLst>
          </p:nvPr>
        </p:nvSpPr>
        <p:spPr>
          <a:xfrm>
            <a:off x="9534003" y="3430043"/>
            <a:ext cx="1229791" cy="1323439"/>
          </a:xfrm>
          <a:prstGeom prst="rect">
            <a:avLst/>
          </a:prstGeom>
          <a:noFill/>
        </p:spPr>
        <p:txBody>
          <a:bodyPr wrap="square" rtlCol="0">
            <a:spAutoFit/>
          </a:bodyPr>
          <a:lstStyle/>
          <a:p>
            <a:r>
              <a:rPr lang="en-US" altLang="zh-CN" sz="8000" b="1">
                <a:solidFill>
                  <a:srgbClr val="FF0000"/>
                </a:solidFill>
                <a:latin typeface="微软雅黑" panose="020B0503020204020204" charset="-122"/>
                <a:ea typeface="微软雅黑" panose="020B0503020204020204" charset="-122"/>
              </a:rPr>
              <a:t>A</a:t>
            </a:r>
            <a:endParaRPr lang="en-US" altLang="zh-CN"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62123" y="328657"/>
            <a:ext cx="11055259" cy="5837011"/>
          </a:xfrm>
          <a:prstGeom prst="rect">
            <a:avLst/>
          </a:prstGeom>
          <a:noFill/>
          <a:ln w="9525">
            <a:noFill/>
          </a:ln>
        </p:spPr>
        <p:txBody>
          <a:bodyPr>
            <a:noAutofit/>
          </a:bodyPr>
          <a:lstStyle/>
          <a:p>
            <a:pPr indent="0" algn="l" fontAlgn="auto">
              <a:lnSpc>
                <a:spcPct val="130000"/>
              </a:lnSpc>
            </a:pPr>
            <a:r>
              <a:rPr lang="zh-CN" sz="2800" b="1" smtClean="0">
                <a:solidFill>
                  <a:schemeClr val="dk1"/>
                </a:solidFill>
                <a:latin typeface="微软雅黑" panose="020B0503020204020204" charset="-122"/>
                <a:ea typeface="微软雅黑" panose="020B0503020204020204" charset="-122"/>
                <a:cs typeface="隶书" panose="02010509060101010101" pitchFamily="49" charset="-122"/>
              </a:rPr>
              <a:t>党</a:t>
            </a:r>
            <a:r>
              <a:rPr lang="zh-CN" sz="2800" b="1">
                <a:solidFill>
                  <a:schemeClr val="dk1"/>
                </a:solidFill>
                <a:latin typeface="微软雅黑" panose="020B0503020204020204" charset="-122"/>
                <a:ea typeface="微软雅黑" panose="020B0503020204020204" charset="-122"/>
                <a:cs typeface="隶书" panose="02010509060101010101" pitchFamily="49" charset="-122"/>
              </a:rPr>
              <a:t>的十九届六中全会通过的《中共中央关于党的百年奋斗重大成就和历史经验的决议》指出，“改革开放是党的一次伟大觉醒”。深刻认识、准确把握我们党作出的这个重大历史结论和重要政治论断，对我们深刻理解党的十一届三中全会是划时代的，具有重大意义。党的十一届三中全会(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①确立了马克思主义的思想路线、政治路线和组织路线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②实现党和国家工作中心战略转移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③就建立社会主义市场经济体制进行部署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④开启了改革开放和社会主义现代化建设新时期</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A．①②	B．①③	C．②④	D．③④</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p:txBody>
      </p:sp>
      <p:sp>
        <p:nvSpPr>
          <p:cNvPr id="5" name="文本框 4"/>
          <p:cNvSpPr txBox="1"/>
          <p:nvPr>
            <p:custDataLst>
              <p:tags r:id="rId2"/>
            </p:custDataLst>
          </p:nvPr>
        </p:nvSpPr>
        <p:spPr>
          <a:xfrm>
            <a:off x="9534003" y="3430043"/>
            <a:ext cx="1229791" cy="1323439"/>
          </a:xfrm>
          <a:prstGeom prst="rect">
            <a:avLst/>
          </a:prstGeom>
          <a:noFill/>
        </p:spPr>
        <p:txBody>
          <a:bodyPr wrap="square" rtlCol="0">
            <a:spAutoFit/>
          </a:bodyPr>
          <a:lstStyle/>
          <a:p>
            <a:r>
              <a:rPr lang="en-US" altLang="zh-CN" sz="8000" b="1">
                <a:solidFill>
                  <a:srgbClr val="FF0000"/>
                </a:solidFill>
                <a:latin typeface="微软雅黑" panose="020B0503020204020204" charset="-122"/>
                <a:ea typeface="微软雅黑" panose="020B0503020204020204" charset="-122"/>
              </a:rPr>
              <a:t>C</a:t>
            </a:r>
            <a:endParaRPr lang="en-US" altLang="zh-CN"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40113" y="389708"/>
            <a:ext cx="11373213" cy="5945777"/>
          </a:xfrm>
          <a:prstGeom prst="rect">
            <a:avLst/>
          </a:prstGeom>
          <a:noFill/>
        </p:spPr>
        <p:txBody>
          <a:bodyPr wrap="square" rtlCol="0" anchor="t">
            <a:noAutofit/>
          </a:bodyPr>
          <a:lstStyle/>
          <a:p>
            <a:pPr>
              <a:lnSpc>
                <a:spcPct val="130000"/>
              </a:lnSpc>
            </a:pPr>
            <a:r>
              <a:rPr lang="zh-CN" altLang="en-US" sz="2800" b="1" smtClean="0">
                <a:latin typeface="微软雅黑" panose="020B0503020204020204" charset="-122"/>
                <a:ea typeface="微软雅黑" panose="020B0503020204020204" charset="-122"/>
                <a:cs typeface="楷体" panose="02010609060101010101" pitchFamily="49" charset="-122"/>
              </a:rPr>
              <a:t>改革开放</a:t>
            </a:r>
            <a:r>
              <a:rPr lang="zh-CN" altLang="en-US" sz="2800" b="1">
                <a:latin typeface="微软雅黑" panose="020B0503020204020204" charset="-122"/>
                <a:ea typeface="微软雅黑" panose="020B0503020204020204" charset="-122"/>
                <a:cs typeface="楷体" panose="02010609060101010101" pitchFamily="49" charset="-122"/>
              </a:rPr>
              <a:t>是党的一次伟大觉醒。从风起小岗村到春雷动浦江，从潮起海之南到雄安千年计；从敢于“大包干”到敢砸“大锅饭”，从“摸着石头过河”到“敢于啃硬骨头，敢于涉险滩”。实践充分证明，改革开放是党和人民大踏步赶上时代的重要法宝，是坚持和发展中国特色社会主义的必由之路，是实现中华民族伟大复兴的关键一招。这是因为（  ）</a:t>
            </a:r>
            <a:endParaRPr lang="zh-CN" altLang="en-US" sz="2800" b="1">
              <a:latin typeface="微软雅黑" panose="020B0503020204020204" charset="-122"/>
              <a:ea typeface="微软雅黑" panose="020B0503020204020204" charset="-122"/>
              <a:cs typeface="楷体" panose="02010609060101010101" pitchFamily="49" charset="-122"/>
            </a:endParaRPr>
          </a:p>
          <a:p>
            <a:pPr>
              <a:lnSpc>
                <a:spcPct val="130000"/>
              </a:lnSpc>
            </a:pPr>
            <a:r>
              <a:rPr lang="zh-CN" altLang="en-US" sz="2800" b="1">
                <a:latin typeface="微软雅黑" panose="020B0503020204020204" charset="-122"/>
                <a:ea typeface="微软雅黑" panose="020B0503020204020204" charset="-122"/>
                <a:cs typeface="楷体" panose="02010609060101010101" pitchFamily="49" charset="-122"/>
              </a:rPr>
              <a:t>①改革开放顺应时代潮流，把握历史规律</a:t>
            </a:r>
            <a:endParaRPr lang="zh-CN" altLang="en-US" sz="2800" b="1">
              <a:latin typeface="微软雅黑" panose="020B0503020204020204" charset="-122"/>
              <a:ea typeface="微软雅黑" panose="020B0503020204020204" charset="-122"/>
              <a:cs typeface="楷体" panose="02010609060101010101" pitchFamily="49" charset="-122"/>
            </a:endParaRPr>
          </a:p>
          <a:p>
            <a:pPr>
              <a:lnSpc>
                <a:spcPct val="130000"/>
              </a:lnSpc>
            </a:pPr>
            <a:r>
              <a:rPr lang="zh-CN" altLang="en-US" sz="2800" b="1">
                <a:latin typeface="微软雅黑" panose="020B0503020204020204" charset="-122"/>
                <a:ea typeface="微软雅黑" panose="020B0503020204020204" charset="-122"/>
                <a:cs typeface="楷体" panose="02010609060101010101" pitchFamily="49" charset="-122"/>
              </a:rPr>
              <a:t>②实践发展永无止境，改革开放也永无止境</a:t>
            </a:r>
            <a:endParaRPr lang="zh-CN" altLang="en-US" sz="2800" b="1">
              <a:latin typeface="微软雅黑" panose="020B0503020204020204" charset="-122"/>
              <a:ea typeface="微软雅黑" panose="020B0503020204020204" charset="-122"/>
              <a:cs typeface="楷体" panose="02010609060101010101" pitchFamily="49" charset="-122"/>
            </a:endParaRPr>
          </a:p>
          <a:p>
            <a:pPr>
              <a:lnSpc>
                <a:spcPct val="130000"/>
              </a:lnSpc>
            </a:pPr>
            <a:r>
              <a:rPr lang="zh-CN" altLang="en-US" sz="2800" b="1">
                <a:latin typeface="微软雅黑" panose="020B0503020204020204" charset="-122"/>
                <a:ea typeface="微软雅黑" panose="020B0503020204020204" charset="-122"/>
                <a:cs typeface="楷体" panose="02010609060101010101" pitchFamily="49" charset="-122"/>
              </a:rPr>
              <a:t>③改革开放极大地解放和发展了社会生产力</a:t>
            </a:r>
            <a:endParaRPr lang="zh-CN" altLang="en-US" sz="2800" b="1">
              <a:latin typeface="微软雅黑" panose="020B0503020204020204" charset="-122"/>
              <a:ea typeface="微软雅黑" panose="020B0503020204020204" charset="-122"/>
              <a:cs typeface="楷体" panose="02010609060101010101" pitchFamily="49" charset="-122"/>
            </a:endParaRPr>
          </a:p>
          <a:p>
            <a:pPr>
              <a:lnSpc>
                <a:spcPct val="130000"/>
              </a:lnSpc>
            </a:pPr>
            <a:r>
              <a:rPr lang="zh-CN" altLang="en-US" sz="2800" b="1">
                <a:latin typeface="微软雅黑" panose="020B0503020204020204" charset="-122"/>
                <a:ea typeface="微软雅黑" panose="020B0503020204020204" charset="-122"/>
                <a:cs typeface="楷体" panose="02010609060101010101" pitchFamily="49" charset="-122"/>
              </a:rPr>
              <a:t>④解放思想是推动社会历史发展的决定力量</a:t>
            </a:r>
            <a:endParaRPr lang="zh-CN" altLang="en-US" sz="2800" b="1">
              <a:latin typeface="微软雅黑" panose="020B0503020204020204" charset="-122"/>
              <a:ea typeface="微软雅黑" panose="020B0503020204020204" charset="-122"/>
              <a:cs typeface="楷体" panose="02010609060101010101" pitchFamily="49" charset="-122"/>
            </a:endParaRPr>
          </a:p>
          <a:p>
            <a:pPr>
              <a:lnSpc>
                <a:spcPct val="130000"/>
              </a:lnSpc>
            </a:pPr>
            <a:r>
              <a:rPr lang="zh-CN" altLang="en-US" sz="2800" b="1">
                <a:latin typeface="微软雅黑" panose="020B0503020204020204" charset="-122"/>
                <a:ea typeface="微软雅黑" panose="020B0503020204020204" charset="-122"/>
                <a:cs typeface="楷体" panose="02010609060101010101" pitchFamily="49" charset="-122"/>
              </a:rPr>
              <a:t>A.①②</a:t>
            </a:r>
            <a:r>
              <a:rPr lang="en-US" altLang="zh-CN" sz="2800" b="1">
                <a:latin typeface="微软雅黑" panose="020B0503020204020204" charset="-122"/>
                <a:ea typeface="微软雅黑" panose="020B0503020204020204" charset="-122"/>
                <a:cs typeface="楷体" panose="02010609060101010101" pitchFamily="49" charset="-122"/>
              </a:rPr>
              <a:t>     </a:t>
            </a:r>
            <a:r>
              <a:rPr lang="zh-CN" altLang="en-US" sz="2800" b="1">
                <a:latin typeface="微软雅黑" panose="020B0503020204020204" charset="-122"/>
                <a:ea typeface="微软雅黑" panose="020B0503020204020204" charset="-122"/>
                <a:cs typeface="楷体" panose="02010609060101010101" pitchFamily="49" charset="-122"/>
              </a:rPr>
              <a:t>B.①③</a:t>
            </a:r>
            <a:r>
              <a:rPr lang="en-US" altLang="zh-CN" sz="2800" b="1">
                <a:latin typeface="微软雅黑" panose="020B0503020204020204" charset="-122"/>
                <a:ea typeface="微软雅黑" panose="020B0503020204020204" charset="-122"/>
                <a:cs typeface="楷体" panose="02010609060101010101" pitchFamily="49" charset="-122"/>
              </a:rPr>
              <a:t>     </a:t>
            </a:r>
            <a:r>
              <a:rPr lang="zh-CN" altLang="en-US" sz="2800" b="1">
                <a:latin typeface="微软雅黑" panose="020B0503020204020204" charset="-122"/>
                <a:ea typeface="微软雅黑" panose="020B0503020204020204" charset="-122"/>
                <a:cs typeface="楷体" panose="02010609060101010101" pitchFamily="49" charset="-122"/>
                <a:sym typeface="+mn-ea"/>
              </a:rPr>
              <a:t>C. ②④</a:t>
            </a:r>
            <a:r>
              <a:rPr lang="en-US" altLang="zh-CN" sz="2800" b="1">
                <a:latin typeface="微软雅黑" panose="020B0503020204020204" charset="-122"/>
                <a:ea typeface="微软雅黑" panose="020B0503020204020204" charset="-122"/>
                <a:cs typeface="楷体" panose="02010609060101010101" pitchFamily="49" charset="-122"/>
                <a:sym typeface="+mn-ea"/>
              </a:rPr>
              <a:t>    </a:t>
            </a:r>
            <a:r>
              <a:rPr lang="zh-CN" altLang="en-US" sz="2800" b="1">
                <a:latin typeface="微软雅黑" panose="020B0503020204020204" charset="-122"/>
                <a:ea typeface="微软雅黑" panose="020B0503020204020204" charset="-122"/>
                <a:cs typeface="楷体" panose="02010609060101010101" pitchFamily="49" charset="-122"/>
                <a:sym typeface="+mn-ea"/>
              </a:rPr>
              <a:t>D. ③</a:t>
            </a:r>
            <a:r>
              <a:rPr lang="zh-CN" altLang="en-US" sz="2800" b="1" smtClean="0">
                <a:latin typeface="微软雅黑" panose="020B0503020204020204" charset="-122"/>
                <a:ea typeface="微软雅黑" panose="020B0503020204020204" charset="-122"/>
                <a:cs typeface="楷体" panose="02010609060101010101" pitchFamily="49" charset="-122"/>
                <a:sym typeface="+mn-ea"/>
              </a:rPr>
              <a:t>④</a:t>
            </a:r>
            <a:endParaRPr lang="zh-CN" altLang="en-US" sz="2800" b="1">
              <a:latin typeface="微软雅黑" panose="020B0503020204020204" charset="-122"/>
              <a:ea typeface="微软雅黑" panose="020B0503020204020204" charset="-122"/>
            </a:endParaRPr>
          </a:p>
        </p:txBody>
      </p:sp>
      <p:sp>
        <p:nvSpPr>
          <p:cNvPr id="5" name="文本框 4"/>
          <p:cNvSpPr txBox="1"/>
          <p:nvPr>
            <p:custDataLst>
              <p:tags r:id="rId2"/>
            </p:custDataLst>
          </p:nvPr>
        </p:nvSpPr>
        <p:spPr>
          <a:xfrm>
            <a:off x="9534003" y="3430043"/>
            <a:ext cx="1229791" cy="1323439"/>
          </a:xfrm>
          <a:prstGeom prst="rect">
            <a:avLst/>
          </a:prstGeom>
          <a:noFill/>
        </p:spPr>
        <p:txBody>
          <a:bodyPr wrap="square" rtlCol="0">
            <a:spAutoFit/>
          </a:bodyPr>
          <a:lstStyle/>
          <a:p>
            <a:r>
              <a:rPr lang="en-US" altLang="zh-CN" sz="8000" b="1" smtClean="0">
                <a:solidFill>
                  <a:srgbClr val="FF0000"/>
                </a:solidFill>
                <a:latin typeface="微软雅黑" panose="020B0503020204020204" charset="-122"/>
                <a:ea typeface="微软雅黑" panose="020B0503020204020204" charset="-122"/>
              </a:rPr>
              <a:t>B</a:t>
            </a:r>
            <a:endParaRPr lang="en-US" altLang="zh-CN"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custDataLst>
              <p:tags r:id="rId1"/>
            </p:custDataLst>
          </p:nvPr>
        </p:nvGraphicFramePr>
        <p:xfrm>
          <a:off x="635202" y="1875792"/>
          <a:ext cx="11132820" cy="3909511"/>
        </p:xfrm>
        <a:graphic>
          <a:graphicData uri="http://schemas.openxmlformats.org/drawingml/2006/table">
            <a:tbl>
              <a:tblPr firstRow="1" bandRow="1">
                <a:tableStyleId>{5C22544A-7EE6-4342-B048-85BDC9FD1C3A}</a:tableStyleId>
              </a:tblPr>
              <a:tblGrid>
                <a:gridCol w="1422198"/>
                <a:gridCol w="9710622"/>
              </a:tblGrid>
              <a:tr h="832030">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366637">
                <a:tc>
                  <a:txBody>
                    <a:bodyPr wrap="square"/>
                    <a:lstStyle/>
                    <a:p>
                      <a:pPr>
                        <a:buNone/>
                      </a:pPr>
                      <a:endParaRPr lang="zh-CN" altLang="en-US"/>
                    </a:p>
                    <a:p>
                      <a:pPr>
                        <a:buNone/>
                      </a:pPr>
                      <a:endParaRPr lang="zh-CN" altLang="en-US"/>
                    </a:p>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710844">
                <a:tc>
                  <a:txBody>
                    <a:bodyPr wrap="square"/>
                    <a:lstStyle/>
                    <a:p>
                      <a:pPr>
                        <a:buNone/>
                      </a:pPr>
                      <a:endParaRPr lang="zh-CN" altLang="en-US"/>
                    </a:p>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1" name="文本框 10"/>
          <p:cNvSpPr txBox="1"/>
          <p:nvPr>
            <p:custDataLst>
              <p:tags r:id="rId2"/>
            </p:custDataLst>
          </p:nvPr>
        </p:nvSpPr>
        <p:spPr>
          <a:xfrm>
            <a:off x="953970" y="2074072"/>
            <a:ext cx="1510665" cy="460375"/>
          </a:xfrm>
          <a:prstGeom prst="rect">
            <a:avLst/>
          </a:prstGeom>
          <a:noFill/>
        </p:spPr>
        <p:txBody>
          <a:bodyPr wrap="square" rtlCol="0">
            <a:spAutoFit/>
          </a:bodyPr>
          <a:lstStyle/>
          <a:p>
            <a:r>
              <a:rPr lang="zh-CN" altLang="en-US" sz="2400" b="1" smtClean="0">
                <a:solidFill>
                  <a:srgbClr val="FF0000"/>
                </a:solidFill>
                <a:sym typeface="+mn-ea"/>
              </a:rPr>
              <a:t>主题</a:t>
            </a:r>
            <a:endParaRPr lang="en-US" altLang="zh-CN" sz="2400" b="1">
              <a:solidFill>
                <a:srgbClr val="FF0000"/>
              </a:solidFill>
              <a:sym typeface="+mn-ea"/>
            </a:endParaRPr>
          </a:p>
        </p:txBody>
      </p:sp>
      <p:sp>
        <p:nvSpPr>
          <p:cNvPr id="12" name="文本框 11"/>
          <p:cNvSpPr txBox="1"/>
          <p:nvPr>
            <p:custDataLst>
              <p:tags r:id="rId3"/>
            </p:custDataLst>
          </p:nvPr>
        </p:nvSpPr>
        <p:spPr>
          <a:xfrm>
            <a:off x="871422" y="3268673"/>
            <a:ext cx="1675765" cy="460375"/>
          </a:xfrm>
          <a:prstGeom prst="rect">
            <a:avLst/>
          </a:prstGeom>
          <a:noFill/>
        </p:spPr>
        <p:txBody>
          <a:bodyPr wrap="square" rtlCol="0">
            <a:spAutoFit/>
          </a:bodyPr>
          <a:lstStyle/>
          <a:p>
            <a:r>
              <a:rPr lang="zh-CN" altLang="en-US" sz="2400" b="1" smtClean="0">
                <a:solidFill>
                  <a:srgbClr val="FF0000"/>
                </a:solidFill>
              </a:rPr>
              <a:t>提出</a:t>
            </a:r>
            <a:endParaRPr lang="en-US" altLang="zh-CN" sz="2400" b="1">
              <a:solidFill>
                <a:srgbClr val="FF0000"/>
              </a:solidFill>
            </a:endParaRPr>
          </a:p>
        </p:txBody>
      </p:sp>
      <p:sp>
        <p:nvSpPr>
          <p:cNvPr id="14" name="文本框 13"/>
          <p:cNvSpPr txBox="1"/>
          <p:nvPr>
            <p:custDataLst>
              <p:tags r:id="rId4"/>
            </p:custDataLst>
          </p:nvPr>
        </p:nvSpPr>
        <p:spPr>
          <a:xfrm>
            <a:off x="871422" y="4719016"/>
            <a:ext cx="1510665" cy="461665"/>
          </a:xfrm>
          <a:prstGeom prst="rect">
            <a:avLst/>
          </a:prstGeom>
          <a:noFill/>
        </p:spPr>
        <p:txBody>
          <a:bodyPr wrap="square" rtlCol="0">
            <a:spAutoFit/>
          </a:bodyPr>
          <a:lstStyle/>
          <a:p>
            <a:pPr algn="l">
              <a:buClrTx/>
              <a:buSzTx/>
              <a:buNone/>
            </a:pPr>
            <a:r>
              <a:rPr lang="zh-CN" altLang="en-US" sz="2400" b="1" smtClean="0">
                <a:solidFill>
                  <a:srgbClr val="FF0000"/>
                </a:solidFill>
              </a:rPr>
              <a:t>发展</a:t>
            </a:r>
            <a:endParaRPr lang="en-US" altLang="zh-CN" sz="2400" b="1">
              <a:solidFill>
                <a:srgbClr val="FF0000"/>
              </a:solidFill>
            </a:endParaRPr>
          </a:p>
        </p:txBody>
      </p:sp>
      <p:sp>
        <p:nvSpPr>
          <p:cNvPr id="16" name="文本框 15"/>
          <p:cNvSpPr txBox="1"/>
          <p:nvPr>
            <p:custDataLst>
              <p:tags r:id="rId5"/>
            </p:custDataLst>
          </p:nvPr>
        </p:nvSpPr>
        <p:spPr>
          <a:xfrm>
            <a:off x="2299447" y="2062495"/>
            <a:ext cx="4009742" cy="461665"/>
          </a:xfrm>
          <a:prstGeom prst="rect">
            <a:avLst/>
          </a:prstGeom>
          <a:noFill/>
        </p:spPr>
        <p:txBody>
          <a:bodyPr wrap="square" rtlCol="0">
            <a:spAutoFit/>
          </a:bodyPr>
          <a:lstStyle/>
          <a:p>
            <a:r>
              <a:rPr lang="zh-CN" altLang="en-US" sz="2400" b="1" smtClean="0">
                <a:solidFill>
                  <a:srgbClr val="C00000"/>
                </a:solidFill>
              </a:rPr>
              <a:t>中国特色社会主义</a:t>
            </a:r>
            <a:endParaRPr lang="zh-CN" altLang="en-US" sz="2400" b="1">
              <a:solidFill>
                <a:srgbClr val="C00000"/>
              </a:solidFill>
            </a:endParaRPr>
          </a:p>
        </p:txBody>
      </p:sp>
      <p:sp>
        <p:nvSpPr>
          <p:cNvPr id="17" name="文本框 16"/>
          <p:cNvSpPr txBox="1"/>
          <p:nvPr>
            <p:custDataLst>
              <p:tags r:id="rId6"/>
            </p:custDataLst>
          </p:nvPr>
        </p:nvSpPr>
        <p:spPr>
          <a:xfrm>
            <a:off x="2299447" y="2949517"/>
            <a:ext cx="9468575" cy="1052596"/>
          </a:xfrm>
          <a:prstGeom prst="rect">
            <a:avLst/>
          </a:prstGeom>
          <a:noFill/>
        </p:spPr>
        <p:txBody>
          <a:bodyPr wrap="square" rtlCol="0">
            <a:spAutoFit/>
          </a:bodyPr>
          <a:lstStyle/>
          <a:p>
            <a:pPr lvl="0">
              <a:lnSpc>
                <a:spcPct val="130000"/>
              </a:lnSpc>
              <a:spcBef>
                <a:spcPct val="0"/>
              </a:spcBef>
              <a:spcAft>
                <a:spcPct val="0"/>
              </a:spcAft>
              <a:defRPr/>
            </a:pPr>
            <a:r>
              <a:rPr lang="en-US" altLang="zh-CN" sz="2400" b="1">
                <a:solidFill>
                  <a:prstClr val="black"/>
                </a:solidFill>
                <a:latin typeface="微软雅黑" panose="020B0503020204020204" charset="-122"/>
                <a:ea typeface="微软雅黑" panose="020B0503020204020204" charset="-122"/>
              </a:rPr>
              <a:t>1982</a:t>
            </a:r>
            <a:r>
              <a:rPr lang="zh-CN" altLang="en-US" sz="2400" b="1">
                <a:solidFill>
                  <a:prstClr val="black"/>
                </a:solidFill>
                <a:latin typeface="微软雅黑" panose="020B0503020204020204" charset="-122"/>
                <a:ea typeface="微软雅黑" panose="020B0503020204020204" charset="-122"/>
              </a:rPr>
              <a:t>年，在党的十二大开幕式上，邓小平明确提出了“走自己的道路，建设中国特色社会主义”这一鲜明主题。</a:t>
            </a:r>
            <a:endParaRPr lang="en-US" altLang="zh-CN" sz="2400" b="1">
              <a:solidFill>
                <a:prstClr val="black"/>
              </a:solidFill>
              <a:latin typeface="微软雅黑" panose="020B0503020204020204" charset="-122"/>
              <a:ea typeface="微软雅黑" panose="020B0503020204020204" charset="-122"/>
            </a:endParaRPr>
          </a:p>
        </p:txBody>
      </p:sp>
      <p:sp>
        <p:nvSpPr>
          <p:cNvPr id="18" name="文本框 17"/>
          <p:cNvSpPr txBox="1"/>
          <p:nvPr>
            <p:custDataLst>
              <p:tags r:id="rId7"/>
            </p:custDataLst>
          </p:nvPr>
        </p:nvSpPr>
        <p:spPr>
          <a:xfrm>
            <a:off x="2216898" y="4187666"/>
            <a:ext cx="9468575" cy="1532727"/>
          </a:xfrm>
          <a:prstGeom prst="rect">
            <a:avLst/>
          </a:prstGeom>
          <a:noFill/>
        </p:spPr>
        <p:txBody>
          <a:bodyPr wrap="square" rtlCol="0">
            <a:spAutoFit/>
          </a:bodyPr>
          <a:lstStyle/>
          <a:p>
            <a:pPr lvl="0">
              <a:lnSpc>
                <a:spcPct val="130000"/>
              </a:lnSpc>
            </a:pPr>
            <a:r>
              <a:rPr lang="zh-CN" altLang="en-US" sz="2400" b="1">
                <a:solidFill>
                  <a:prstClr val="black"/>
                </a:solidFill>
                <a:latin typeface="微软雅黑" panose="020B0503020204020204" charset="-122"/>
                <a:ea typeface="微软雅黑" panose="020B0503020204020204" charset="-122"/>
              </a:rPr>
              <a:t>改革开放以来，中国共产党坚持把</a:t>
            </a:r>
            <a:r>
              <a:rPr lang="zh-CN" altLang="en-US" sz="2400" b="1">
                <a:solidFill>
                  <a:srgbClr val="FF0000"/>
                </a:solidFill>
                <a:latin typeface="微软雅黑" panose="020B0503020204020204" charset="-122"/>
                <a:ea typeface="微软雅黑" panose="020B0503020204020204" charset="-122"/>
              </a:rPr>
              <a:t>马克思主义基本原理</a:t>
            </a:r>
            <a:r>
              <a:rPr lang="zh-CN" altLang="en-US" sz="2400" b="1">
                <a:solidFill>
                  <a:prstClr val="black"/>
                </a:solidFill>
                <a:latin typeface="微软雅黑" panose="020B0503020204020204" charset="-122"/>
                <a:ea typeface="微软雅黑" panose="020B0503020204020204" charset="-122"/>
              </a:rPr>
              <a:t>同</a:t>
            </a:r>
            <a:r>
              <a:rPr lang="zh-CN" altLang="en-US" sz="2400" b="1">
                <a:solidFill>
                  <a:srgbClr val="FF0000"/>
                </a:solidFill>
                <a:latin typeface="微软雅黑" panose="020B0503020204020204" charset="-122"/>
                <a:ea typeface="微软雅黑" panose="020B0503020204020204" charset="-122"/>
              </a:rPr>
              <a:t>当代中国实际和时代特点</a:t>
            </a:r>
            <a:r>
              <a:rPr lang="zh-CN" altLang="en-US" sz="2400" b="1">
                <a:solidFill>
                  <a:prstClr val="black"/>
                </a:solidFill>
                <a:latin typeface="微软雅黑" panose="020B0503020204020204" charset="-122"/>
                <a:ea typeface="微软雅黑" panose="020B0503020204020204" charset="-122"/>
              </a:rPr>
              <a:t>相结合，不断推进理论创新、实践创新、制度创新，成功开创、坚持和发展了中国特色社会主义</a:t>
            </a:r>
            <a:r>
              <a:rPr lang="zh-CN" altLang="en-US" sz="2400" b="1" smtClean="0">
                <a:solidFill>
                  <a:prstClr val="black"/>
                </a:solidFill>
                <a:latin typeface="微软雅黑" panose="020B0503020204020204" charset="-122"/>
                <a:ea typeface="微软雅黑" panose="020B0503020204020204" charset="-122"/>
              </a:rPr>
              <a:t>。</a:t>
            </a:r>
            <a:endParaRPr lang="zh-CN" altLang="en-US" sz="2200" b="1">
              <a:highlight>
                <a:srgbClr val="FFFF00"/>
              </a:highlight>
            </a:endParaRPr>
          </a:p>
        </p:txBody>
      </p:sp>
      <p:sp>
        <p:nvSpPr>
          <p:cNvPr id="13" name="矩形 12"/>
          <p:cNvSpPr/>
          <p:nvPr>
            <p:custDataLst>
              <p:tags r:id="rId8"/>
            </p:custDataLst>
          </p:nvPr>
        </p:nvSpPr>
        <p:spPr>
          <a:xfrm>
            <a:off x="730604" y="1167019"/>
            <a:ext cx="7871097" cy="521970"/>
          </a:xfrm>
          <a:prstGeom prst="rect">
            <a:avLst/>
          </a:prstGeom>
        </p:spPr>
        <p:txBody>
          <a:bodyPr wrap="square">
            <a:spAutoFit/>
          </a:bodyPr>
          <a:lstStyle/>
          <a:p>
            <a:pPr indent="0"/>
            <a:r>
              <a:rPr lang="zh-CN" sz="2600" b="1">
                <a:solidFill>
                  <a:srgbClr val="00B0F0"/>
                </a:solidFill>
                <a:latin typeface="微软雅黑" panose="020B0503020204020204" charset="-122"/>
                <a:ea typeface="微软雅黑" panose="020B0503020204020204" charset="-122"/>
                <a:sym typeface="+mn-ea"/>
              </a:rPr>
              <a:t>一目：</a:t>
            </a:r>
            <a:r>
              <a:rPr lang="zh-CN" altLang="zh-CN" sz="2800" b="1">
                <a:solidFill>
                  <a:srgbClr val="00B0F0"/>
                </a:solidFill>
                <a:latin typeface="微软雅黑" panose="020B0503020204020204" charset="-122"/>
                <a:ea typeface="微软雅黑" panose="020B0503020204020204" charset="-122"/>
                <a:cs typeface="华文中宋" panose="02010600040101010101" pitchFamily="2" charset="-122"/>
              </a:rPr>
              <a:t>改革开放以来党的全部理论和</a:t>
            </a:r>
            <a:r>
              <a:rPr lang="zh-CN" altLang="zh-CN" sz="2800" b="1" smtClean="0">
                <a:solidFill>
                  <a:srgbClr val="00B0F0"/>
                </a:solidFill>
                <a:latin typeface="微软雅黑" panose="020B0503020204020204" charset="-122"/>
                <a:ea typeface="微软雅黑" panose="020B0503020204020204" charset="-122"/>
                <a:cs typeface="华文中宋" panose="02010600040101010101" pitchFamily="2" charset="-122"/>
              </a:rPr>
              <a:t>实践</a:t>
            </a:r>
            <a:r>
              <a:rPr lang="zh-CN" altLang="en-US" sz="2800" b="1" smtClean="0">
                <a:solidFill>
                  <a:srgbClr val="00B0F0"/>
                </a:solidFill>
                <a:latin typeface="微软雅黑" panose="020B0503020204020204" charset="-122"/>
                <a:ea typeface="微软雅黑" panose="020B0503020204020204" charset="-122"/>
                <a:cs typeface="华文中宋" panose="02010600040101010101" pitchFamily="2" charset="-122"/>
              </a:rPr>
              <a:t>的</a:t>
            </a:r>
            <a:r>
              <a:rPr lang="zh-CN" altLang="zh-CN" sz="2800" b="1" smtClean="0">
                <a:solidFill>
                  <a:srgbClr val="00B0F0"/>
                </a:solidFill>
                <a:latin typeface="微软雅黑" panose="020B0503020204020204" charset="-122"/>
                <a:ea typeface="微软雅黑" panose="020B0503020204020204" charset="-122"/>
                <a:cs typeface="华文中宋" panose="02010600040101010101" pitchFamily="2" charset="-122"/>
              </a:rPr>
              <a:t>主题</a:t>
            </a:r>
            <a:endParaRPr lang="zh-CN" altLang="en-US" sz="2800" b="1">
              <a:solidFill>
                <a:srgbClr val="00B0F0"/>
              </a:solidFill>
              <a:latin typeface="微软雅黑" panose="020B0503020204020204" charset="-122"/>
              <a:ea typeface="微软雅黑" panose="020B0503020204020204" charset="-122"/>
              <a:cs typeface="华文中宋" panose="02010600040101010101" pitchFamily="2" charset="-122"/>
            </a:endParaRPr>
          </a:p>
        </p:txBody>
      </p:sp>
      <p:sp>
        <p:nvSpPr>
          <p:cNvPr id="15" name="文本框 99"/>
          <p:cNvSpPr txBox="1"/>
          <p:nvPr>
            <p:custDataLst>
              <p:tags r:id="rId9"/>
            </p:custDataLst>
          </p:nvPr>
        </p:nvSpPr>
        <p:spPr>
          <a:xfrm>
            <a:off x="1436915" y="284068"/>
            <a:ext cx="9104811" cy="584775"/>
          </a:xfrm>
          <a:prstGeom prst="rect">
            <a:avLst/>
          </a:prstGeom>
          <a:solidFill>
            <a:schemeClr val="bg1">
              <a:lumMod val="95000"/>
            </a:schemeClr>
          </a:solidFill>
          <a:ln w="9525">
            <a:noFill/>
          </a:ln>
        </p:spPr>
        <p:txBody>
          <a:bodyPr wrap="square">
            <a:spAutoFit/>
          </a:bodyPr>
          <a:lstStyle/>
          <a:p>
            <a:pPr lvl="0" algn="ctr">
              <a:buClrTx/>
              <a:buSzTx/>
              <a:buFontTx/>
            </a:pPr>
            <a:r>
              <a:rPr lang="zh-CN" altLang="en-US" sz="3200" b="1" smtClean="0">
                <a:solidFill>
                  <a:srgbClr val="FF0000"/>
                </a:solidFill>
                <a:latin typeface="微软雅黑" panose="020B0503020204020204" charset="-122"/>
                <a:ea typeface="微软雅黑" panose="020B0503020204020204" charset="-122"/>
              </a:rPr>
              <a:t>   </a:t>
            </a:r>
            <a:r>
              <a:rPr lang="zh-CN" altLang="en-US" sz="2800" b="1" smtClean="0">
                <a:solidFill>
                  <a:srgbClr val="FF0000"/>
                </a:solidFill>
                <a:latin typeface="微软雅黑" panose="020B0503020204020204" charset="-122"/>
                <a:ea typeface="微软雅黑" panose="020B0503020204020204" charset="-122"/>
              </a:rPr>
              <a:t>核心考点二：</a:t>
            </a:r>
            <a:r>
              <a:rPr lang="zh-CN" altLang="en-US" sz="2800" b="1">
                <a:solidFill>
                  <a:srgbClr val="FF0000"/>
                </a:solidFill>
                <a:latin typeface="微软雅黑" panose="020B0503020204020204" charset="-122"/>
                <a:sym typeface="+mn-ea"/>
              </a:rPr>
              <a:t>中国特色社会主义的创立、发展和完善</a:t>
            </a:r>
            <a:endParaRPr lang="zh-CN" altLang="en-US" sz="2800" b="1">
              <a:solidFill>
                <a:srgbClr val="FF0000"/>
              </a:solidFill>
              <a:latin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17" grpId="0"/>
      <p:bldP spid="18"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Line 26"/>
          <p:cNvSpPr>
            <a:spLocks noChangeShapeType="1"/>
          </p:cNvSpPr>
          <p:nvPr>
            <p:custDataLst>
              <p:tags r:id="rId1"/>
            </p:custDataLst>
          </p:nvPr>
        </p:nvSpPr>
        <p:spPr bwMode="auto">
          <a:xfrm flipH="1">
            <a:off x="2712085" y="4210685"/>
            <a:ext cx="0" cy="647700"/>
          </a:xfrm>
          <a:prstGeom prst="line">
            <a:avLst/>
          </a:prstGeom>
          <a:noFill/>
          <a:ln w="38100">
            <a:solidFill>
              <a:srgbClr val="969696"/>
            </a:solidFill>
            <a:round/>
          </a:ln>
        </p:spPr>
        <p:txBody>
          <a:bodyPr/>
          <a:lstStyle/>
          <a:p>
            <a:endParaRPr lang="zh-CN" altLang="en-US"/>
          </a:p>
        </p:txBody>
      </p:sp>
      <p:pic>
        <p:nvPicPr>
          <p:cNvPr id="79874" name="Picture 5"/>
          <p:cNvPicPr>
            <a:picLocks noChangeAspect="1" noChangeArrowheads="1"/>
          </p:cNvPicPr>
          <p:nvPr>
            <p:custDataLst>
              <p:tags r:id="rId2"/>
            </p:custDataLst>
          </p:nvPr>
        </p:nvPicPr>
        <p:blipFill>
          <a:blip r:embed="rId3"/>
          <a:stretch>
            <a:fillRect/>
          </a:stretch>
        </p:blipFill>
        <p:spPr bwMode="auto">
          <a:xfrm>
            <a:off x="438785" y="1853248"/>
            <a:ext cx="1330325" cy="1482725"/>
          </a:xfrm>
          <a:prstGeom prst="rect">
            <a:avLst/>
          </a:prstGeom>
          <a:noFill/>
          <a:ln w="9525">
            <a:noFill/>
            <a:miter lim="800000"/>
            <a:headEnd/>
            <a:tailEnd/>
          </a:ln>
        </p:spPr>
      </p:pic>
      <p:pic>
        <p:nvPicPr>
          <p:cNvPr id="79875" name="Picture 8"/>
          <p:cNvPicPr>
            <a:picLocks noChangeAspect="1" noChangeArrowheads="1"/>
          </p:cNvPicPr>
          <p:nvPr>
            <p:custDataLst>
              <p:tags r:id="rId4"/>
            </p:custDataLst>
          </p:nvPr>
        </p:nvPicPr>
        <p:blipFill>
          <a:blip r:embed="rId5"/>
          <a:stretch>
            <a:fillRect/>
          </a:stretch>
        </p:blipFill>
        <p:spPr bwMode="auto">
          <a:xfrm>
            <a:off x="5586730" y="2059623"/>
            <a:ext cx="1389063" cy="1455737"/>
          </a:xfrm>
          <a:prstGeom prst="rect">
            <a:avLst/>
          </a:prstGeom>
          <a:noFill/>
          <a:ln w="9525">
            <a:noFill/>
            <a:miter lim="800000"/>
            <a:headEnd/>
            <a:tailEnd/>
          </a:ln>
        </p:spPr>
      </p:pic>
      <p:sp>
        <p:nvSpPr>
          <p:cNvPr id="79876" name="Text Box 10"/>
          <p:cNvSpPr txBox="1">
            <a:spLocks noChangeArrowheads="1"/>
          </p:cNvSpPr>
          <p:nvPr>
            <p:custDataLst>
              <p:tags r:id="rId6"/>
            </p:custDataLst>
          </p:nvPr>
        </p:nvSpPr>
        <p:spPr bwMode="auto">
          <a:xfrm>
            <a:off x="2373948" y="3758248"/>
            <a:ext cx="1423987" cy="1453515"/>
          </a:xfrm>
          <a:prstGeom prst="rect">
            <a:avLst/>
          </a:prstGeom>
          <a:noFill/>
          <a:ln w="9525">
            <a:noFill/>
            <a:miter lim="800000"/>
          </a:ln>
        </p:spPr>
        <p:txBody>
          <a:bodyPr lIns="68586" tIns="34293" rIns="68586" bIns="34293">
            <a:spAutoFit/>
          </a:bodyPr>
          <a:lstStyle/>
          <a:p>
            <a:pPr defTabSz="967105">
              <a:lnSpc>
                <a:spcPct val="150000"/>
              </a:lnSpc>
              <a:buFont typeface="Arial" panose="020B0604020202020204" pitchFamily="34" charset="0"/>
              <a:buNone/>
            </a:pPr>
            <a:r>
              <a:rPr lang="zh-CN" altLang="en-US" sz="2000" b="1">
                <a:solidFill>
                  <a:schemeClr val="tx1"/>
                </a:solidFill>
                <a:latin typeface="黑体" panose="02010609060101010101" charset="-122"/>
                <a:ea typeface="黑体" panose="02010609060101010101" charset="-122"/>
                <a:cs typeface="黑体" panose="02010609060101010101" charset="-122"/>
              </a:rPr>
              <a:t>七大 </a:t>
            </a:r>
            <a:endParaRPr lang="zh-CN" altLang="en-US" sz="2000" b="1">
              <a:solidFill>
                <a:schemeClr val="tx1"/>
              </a:solidFill>
              <a:latin typeface="黑体" panose="02010609060101010101" charset="-122"/>
              <a:ea typeface="黑体" panose="02010609060101010101" charset="-122"/>
              <a:cs typeface="黑体" panose="02010609060101010101" charset="-122"/>
            </a:endParaRPr>
          </a:p>
          <a:p>
            <a:pPr defTabSz="967105">
              <a:lnSpc>
                <a:spcPct val="150000"/>
              </a:lnSpc>
              <a:buFont typeface="Arial" panose="020B0604020202020204" pitchFamily="34" charset="0"/>
              <a:buNone/>
            </a:pPr>
            <a:endParaRPr lang="zh-CN" altLang="en-US" sz="2000" b="1">
              <a:solidFill>
                <a:schemeClr val="tx1"/>
              </a:solidFill>
              <a:latin typeface="黑体" panose="02010609060101010101" charset="-122"/>
              <a:ea typeface="黑体" panose="02010609060101010101" charset="-122"/>
              <a:cs typeface="黑体" panose="02010609060101010101" charset="-122"/>
            </a:endParaRPr>
          </a:p>
          <a:p>
            <a:pPr defTabSz="967105">
              <a:lnSpc>
                <a:spcPct val="150000"/>
              </a:lnSpc>
              <a:buFont typeface="Arial" panose="020B0604020202020204" pitchFamily="34" charset="0"/>
              <a:buNone/>
            </a:pPr>
            <a:r>
              <a:rPr lang="en-US" altLang="zh-CN" sz="2000" b="1">
                <a:solidFill>
                  <a:schemeClr val="tx1"/>
                </a:solidFill>
                <a:latin typeface="黑体" panose="02010609060101010101" charset="-122"/>
                <a:ea typeface="黑体" panose="02010609060101010101" charset="-122"/>
                <a:cs typeface="黑体" panose="02010609060101010101" charset="-122"/>
              </a:rPr>
              <a:t>1945</a:t>
            </a:r>
            <a:endParaRPr lang="en-US" altLang="zh-CN" sz="2000" b="1">
              <a:solidFill>
                <a:schemeClr val="tx1"/>
              </a:solidFill>
              <a:latin typeface="黑体" panose="02010609060101010101" charset="-122"/>
              <a:ea typeface="黑体" panose="02010609060101010101" charset="-122"/>
              <a:cs typeface="黑体" panose="02010609060101010101" charset="-122"/>
            </a:endParaRPr>
          </a:p>
        </p:txBody>
      </p:sp>
      <p:sp>
        <p:nvSpPr>
          <p:cNvPr id="79877" name="Text Box 11"/>
          <p:cNvSpPr txBox="1">
            <a:spLocks noChangeArrowheads="1"/>
          </p:cNvSpPr>
          <p:nvPr>
            <p:custDataLst>
              <p:tags r:id="rId7"/>
            </p:custDataLst>
          </p:nvPr>
        </p:nvSpPr>
        <p:spPr bwMode="auto">
          <a:xfrm>
            <a:off x="457200" y="3335973"/>
            <a:ext cx="1341438" cy="930275"/>
          </a:xfrm>
          <a:prstGeom prst="rect">
            <a:avLst/>
          </a:prstGeom>
          <a:noFill/>
          <a:ln w="9525">
            <a:noFill/>
            <a:miter lim="800000"/>
          </a:ln>
        </p:spPr>
        <p:txBody>
          <a:bodyPr lIns="68586" tIns="34293" rIns="68586" bIns="34293">
            <a:spAutoFit/>
          </a:bodyPr>
          <a:lstStyle/>
          <a:p>
            <a:pPr defTabSz="967105">
              <a:lnSpc>
                <a:spcPct val="100000"/>
              </a:lnSpc>
              <a:buFont typeface="Arial" panose="020B0604020202020204" pitchFamily="34" charset="0"/>
              <a:buNone/>
            </a:pPr>
            <a:r>
              <a:rPr lang="zh-CN" altLang="en-US" sz="2800" b="1">
                <a:solidFill>
                  <a:schemeClr val="tx1"/>
                </a:solidFill>
                <a:latin typeface="黑体" panose="02010609060101010101" charset="-122"/>
                <a:ea typeface="黑体" panose="02010609060101010101" charset="-122"/>
              </a:rPr>
              <a:t>马克思主义</a:t>
            </a:r>
            <a:endParaRPr lang="zh-CN" altLang="en-US" sz="2800" b="1">
              <a:solidFill>
                <a:schemeClr val="tx1"/>
              </a:solidFill>
              <a:latin typeface="黑体" panose="02010609060101010101" charset="-122"/>
              <a:ea typeface="黑体" panose="02010609060101010101" charset="-122"/>
            </a:endParaRPr>
          </a:p>
        </p:txBody>
      </p:sp>
      <p:sp>
        <p:nvSpPr>
          <p:cNvPr id="79878" name="Text Box 12"/>
          <p:cNvSpPr txBox="1">
            <a:spLocks noChangeArrowheads="1"/>
          </p:cNvSpPr>
          <p:nvPr>
            <p:custDataLst>
              <p:tags r:id="rId8"/>
            </p:custDataLst>
          </p:nvPr>
        </p:nvSpPr>
        <p:spPr bwMode="auto">
          <a:xfrm>
            <a:off x="1907540" y="3362325"/>
            <a:ext cx="1781175" cy="437515"/>
          </a:xfrm>
          <a:prstGeom prst="rect">
            <a:avLst/>
          </a:prstGeom>
          <a:noFill/>
          <a:ln w="9525">
            <a:noFill/>
            <a:miter lim="800000"/>
          </a:ln>
        </p:spPr>
        <p:txBody>
          <a:bodyPr wrap="square" lIns="68586" tIns="34293" rIns="68586" bIns="34293">
            <a:spAutoFit/>
          </a:bodyPr>
          <a:lstStyle/>
          <a:p>
            <a:pPr algn="ctr" defTabSz="967105">
              <a:lnSpc>
                <a:spcPct val="100000"/>
              </a:lnSpc>
              <a:buFont typeface="Arial" panose="020B0604020202020204" pitchFamily="34" charset="0"/>
              <a:buNone/>
            </a:pPr>
            <a:r>
              <a:rPr lang="zh-CN" altLang="en-US" sz="2400" b="1">
                <a:solidFill>
                  <a:schemeClr val="tx1"/>
                </a:solidFill>
                <a:latin typeface="黑体" panose="02010609060101010101" charset="-122"/>
                <a:ea typeface="黑体" panose="02010609060101010101" charset="-122"/>
              </a:rPr>
              <a:t>毛泽东思想</a:t>
            </a:r>
            <a:endParaRPr lang="zh-CN" altLang="en-US" sz="2400" b="1">
              <a:solidFill>
                <a:schemeClr val="tx1"/>
              </a:solidFill>
              <a:latin typeface="黑体" panose="02010609060101010101" charset="-122"/>
              <a:ea typeface="黑体" panose="02010609060101010101" charset="-122"/>
            </a:endParaRPr>
          </a:p>
        </p:txBody>
      </p:sp>
      <p:sp>
        <p:nvSpPr>
          <p:cNvPr id="79879" name="Text Box 13"/>
          <p:cNvSpPr txBox="1">
            <a:spLocks noChangeArrowheads="1"/>
          </p:cNvSpPr>
          <p:nvPr>
            <p:custDataLst>
              <p:tags r:id="rId9"/>
            </p:custDataLst>
          </p:nvPr>
        </p:nvSpPr>
        <p:spPr bwMode="auto">
          <a:xfrm>
            <a:off x="3616960" y="3507105"/>
            <a:ext cx="1680845" cy="437515"/>
          </a:xfrm>
          <a:prstGeom prst="rect">
            <a:avLst/>
          </a:prstGeom>
          <a:noFill/>
          <a:ln w="9525">
            <a:noFill/>
            <a:miter lim="800000"/>
          </a:ln>
        </p:spPr>
        <p:txBody>
          <a:bodyPr wrap="square" lIns="68586" tIns="34293" rIns="68586" bIns="34293">
            <a:spAutoFit/>
          </a:bodyPr>
          <a:lstStyle/>
          <a:p>
            <a:pPr algn="ctr" defTabSz="967105">
              <a:lnSpc>
                <a:spcPct val="100000"/>
              </a:lnSpc>
              <a:buFont typeface="Arial" panose="020B0604020202020204" pitchFamily="34" charset="0"/>
              <a:buNone/>
            </a:pPr>
            <a:r>
              <a:rPr lang="zh-CN" altLang="en-US" sz="2400" b="1">
                <a:solidFill>
                  <a:schemeClr val="tx1"/>
                </a:solidFill>
                <a:latin typeface="黑体" panose="02010609060101010101" charset="-122"/>
                <a:ea typeface="黑体" panose="02010609060101010101" charset="-122"/>
              </a:rPr>
              <a:t>邓小平理论</a:t>
            </a:r>
            <a:endParaRPr lang="zh-CN" altLang="en-US" sz="2400" b="1">
              <a:solidFill>
                <a:schemeClr val="tx1"/>
              </a:solidFill>
              <a:latin typeface="黑体" panose="02010609060101010101" charset="-122"/>
              <a:ea typeface="黑体" panose="02010609060101010101" charset="-122"/>
            </a:endParaRPr>
          </a:p>
        </p:txBody>
      </p:sp>
      <p:sp>
        <p:nvSpPr>
          <p:cNvPr id="79880" name="Text Box 14"/>
          <p:cNvSpPr txBox="1">
            <a:spLocks noChangeArrowheads="1"/>
          </p:cNvSpPr>
          <p:nvPr>
            <p:custDataLst>
              <p:tags r:id="rId10"/>
            </p:custDataLst>
          </p:nvPr>
        </p:nvSpPr>
        <p:spPr bwMode="auto">
          <a:xfrm>
            <a:off x="5295900" y="3523615"/>
            <a:ext cx="2004060" cy="437515"/>
          </a:xfrm>
          <a:prstGeom prst="rect">
            <a:avLst/>
          </a:prstGeom>
          <a:noFill/>
          <a:ln w="9525">
            <a:noFill/>
            <a:miter lim="800000"/>
          </a:ln>
        </p:spPr>
        <p:txBody>
          <a:bodyPr wrap="square" lIns="68586" tIns="34293" rIns="68586" bIns="34293">
            <a:spAutoFit/>
          </a:bodyPr>
          <a:lstStyle/>
          <a:p>
            <a:pPr algn="ctr" defTabSz="967105">
              <a:lnSpc>
                <a:spcPct val="100000"/>
              </a:lnSpc>
              <a:buFont typeface="Arial" panose="020B0604020202020204" pitchFamily="34" charset="0"/>
              <a:buNone/>
            </a:pPr>
            <a:r>
              <a:rPr lang="zh-CN" altLang="en-US" sz="2400" b="1">
                <a:solidFill>
                  <a:schemeClr val="tx1"/>
                </a:solidFill>
                <a:latin typeface="黑体" panose="02010609060101010101" charset="-122"/>
                <a:ea typeface="黑体" panose="02010609060101010101" charset="-122"/>
              </a:rPr>
              <a:t>三个代表思想</a:t>
            </a:r>
            <a:endParaRPr lang="zh-CN" altLang="en-US" sz="2400" b="1">
              <a:solidFill>
                <a:schemeClr val="tx1"/>
              </a:solidFill>
              <a:latin typeface="黑体" panose="02010609060101010101" charset="-122"/>
              <a:ea typeface="黑体" panose="02010609060101010101" charset="-122"/>
            </a:endParaRPr>
          </a:p>
        </p:txBody>
      </p:sp>
      <p:sp>
        <p:nvSpPr>
          <p:cNvPr id="79881" name="Text Box 19"/>
          <p:cNvSpPr txBox="1">
            <a:spLocks noChangeArrowheads="1"/>
          </p:cNvSpPr>
          <p:nvPr>
            <p:custDataLst>
              <p:tags r:id="rId11"/>
            </p:custDataLst>
          </p:nvPr>
        </p:nvSpPr>
        <p:spPr bwMode="auto">
          <a:xfrm>
            <a:off x="3797935" y="3796348"/>
            <a:ext cx="1638300" cy="1453515"/>
          </a:xfrm>
          <a:prstGeom prst="rect">
            <a:avLst/>
          </a:prstGeom>
          <a:noFill/>
          <a:ln w="9525">
            <a:noFill/>
            <a:miter lim="800000"/>
          </a:ln>
        </p:spPr>
        <p:txBody>
          <a:bodyPr lIns="68586" tIns="34293" rIns="68586" bIns="34293">
            <a:spAutoFit/>
          </a:bodyPr>
          <a:lstStyle/>
          <a:p>
            <a:pPr defTabSz="967105">
              <a:lnSpc>
                <a:spcPct val="150000"/>
              </a:lnSpc>
              <a:buFont typeface="Arial" panose="020B0604020202020204" pitchFamily="34" charset="0"/>
              <a:buNone/>
            </a:pPr>
            <a:r>
              <a:rPr lang="zh-CN" altLang="en-US" sz="2000" b="1">
                <a:solidFill>
                  <a:schemeClr val="tx1"/>
                </a:solidFill>
                <a:latin typeface="黑体" panose="02010609060101010101" charset="-122"/>
                <a:ea typeface="黑体" panose="02010609060101010101" charset="-122"/>
                <a:cs typeface="黑体" panose="02010609060101010101" charset="-122"/>
              </a:rPr>
              <a:t>十五大</a:t>
            </a:r>
            <a:endParaRPr lang="zh-CN" altLang="en-US" sz="2000" b="1">
              <a:solidFill>
                <a:schemeClr val="tx1"/>
              </a:solidFill>
              <a:latin typeface="黑体" panose="02010609060101010101" charset="-122"/>
              <a:ea typeface="黑体" panose="02010609060101010101" charset="-122"/>
              <a:cs typeface="黑体" panose="02010609060101010101" charset="-122"/>
            </a:endParaRPr>
          </a:p>
          <a:p>
            <a:pPr defTabSz="967105">
              <a:lnSpc>
                <a:spcPct val="150000"/>
              </a:lnSpc>
              <a:buFont typeface="Arial" panose="020B0604020202020204" pitchFamily="34" charset="0"/>
              <a:buNone/>
            </a:pPr>
            <a:endParaRPr lang="zh-CN" altLang="en-US" sz="2000" b="1">
              <a:solidFill>
                <a:schemeClr val="tx1"/>
              </a:solidFill>
              <a:latin typeface="黑体" panose="02010609060101010101" charset="-122"/>
              <a:ea typeface="黑体" panose="02010609060101010101" charset="-122"/>
              <a:cs typeface="黑体" panose="02010609060101010101" charset="-122"/>
            </a:endParaRPr>
          </a:p>
          <a:p>
            <a:pPr defTabSz="967105">
              <a:lnSpc>
                <a:spcPct val="150000"/>
              </a:lnSpc>
              <a:buFont typeface="Arial" panose="020B0604020202020204" pitchFamily="34" charset="0"/>
              <a:buNone/>
            </a:pPr>
            <a:r>
              <a:rPr lang="zh-CN" altLang="en-US" sz="2000" b="1">
                <a:solidFill>
                  <a:schemeClr val="tx1"/>
                </a:solidFill>
                <a:latin typeface="黑体" panose="02010609060101010101" charset="-122"/>
                <a:ea typeface="黑体" panose="02010609060101010101" charset="-122"/>
                <a:cs typeface="黑体" panose="02010609060101010101" charset="-122"/>
              </a:rPr>
              <a:t> </a:t>
            </a:r>
            <a:r>
              <a:rPr lang="en-US" altLang="zh-CN" sz="2000" b="1">
                <a:solidFill>
                  <a:schemeClr val="tx1"/>
                </a:solidFill>
                <a:latin typeface="黑体" panose="02010609060101010101" charset="-122"/>
                <a:ea typeface="黑体" panose="02010609060101010101" charset="-122"/>
                <a:cs typeface="黑体" panose="02010609060101010101" charset="-122"/>
              </a:rPr>
              <a:t>1997</a:t>
            </a:r>
            <a:endParaRPr lang="en-US" altLang="zh-CN" sz="2000" b="1">
              <a:solidFill>
                <a:schemeClr val="tx1"/>
              </a:solidFill>
              <a:latin typeface="黑体" panose="02010609060101010101" charset="-122"/>
              <a:ea typeface="黑体" panose="02010609060101010101" charset="-122"/>
              <a:cs typeface="黑体" panose="02010609060101010101" charset="-122"/>
            </a:endParaRPr>
          </a:p>
        </p:txBody>
      </p:sp>
      <p:sp>
        <p:nvSpPr>
          <p:cNvPr id="79882" name="Text Box 20"/>
          <p:cNvSpPr txBox="1">
            <a:spLocks noChangeArrowheads="1"/>
          </p:cNvSpPr>
          <p:nvPr>
            <p:custDataLst>
              <p:tags r:id="rId12"/>
            </p:custDataLst>
          </p:nvPr>
        </p:nvSpPr>
        <p:spPr bwMode="auto">
          <a:xfrm>
            <a:off x="5710873" y="3786823"/>
            <a:ext cx="1730375" cy="1453515"/>
          </a:xfrm>
          <a:prstGeom prst="rect">
            <a:avLst/>
          </a:prstGeom>
          <a:noFill/>
          <a:ln w="9525">
            <a:noFill/>
            <a:miter lim="800000"/>
          </a:ln>
        </p:spPr>
        <p:txBody>
          <a:bodyPr lIns="68586" tIns="34293" rIns="68586" bIns="34293">
            <a:spAutoFit/>
          </a:bodyPr>
          <a:lstStyle/>
          <a:p>
            <a:pPr defTabSz="967105">
              <a:lnSpc>
                <a:spcPct val="150000"/>
              </a:lnSpc>
              <a:buFont typeface="Arial" panose="020B0604020202020204" pitchFamily="34" charset="0"/>
              <a:buNone/>
            </a:pPr>
            <a:r>
              <a:rPr lang="zh-CN" altLang="en-US" sz="2000" b="1">
                <a:solidFill>
                  <a:schemeClr val="tx1"/>
                </a:solidFill>
                <a:latin typeface="黑体" panose="02010609060101010101" charset="-122"/>
                <a:ea typeface="黑体" panose="02010609060101010101" charset="-122"/>
                <a:cs typeface="黑体" panose="02010609060101010101" charset="-122"/>
              </a:rPr>
              <a:t>十六大</a:t>
            </a:r>
            <a:endParaRPr lang="zh-CN" altLang="en-US" sz="2000" b="1">
              <a:solidFill>
                <a:schemeClr val="tx1"/>
              </a:solidFill>
              <a:latin typeface="黑体" panose="02010609060101010101" charset="-122"/>
              <a:ea typeface="黑体" panose="02010609060101010101" charset="-122"/>
              <a:cs typeface="黑体" panose="02010609060101010101" charset="-122"/>
            </a:endParaRPr>
          </a:p>
          <a:p>
            <a:pPr defTabSz="967105">
              <a:lnSpc>
                <a:spcPct val="150000"/>
              </a:lnSpc>
              <a:buFont typeface="Arial" panose="020B0604020202020204" pitchFamily="34" charset="0"/>
              <a:buNone/>
            </a:pPr>
            <a:endParaRPr lang="zh-CN" altLang="en-US" sz="2000" b="1">
              <a:solidFill>
                <a:schemeClr val="tx1"/>
              </a:solidFill>
              <a:latin typeface="黑体" panose="02010609060101010101" charset="-122"/>
              <a:ea typeface="黑体" panose="02010609060101010101" charset="-122"/>
              <a:cs typeface="黑体" panose="02010609060101010101" charset="-122"/>
            </a:endParaRPr>
          </a:p>
          <a:p>
            <a:pPr defTabSz="967105">
              <a:lnSpc>
                <a:spcPct val="150000"/>
              </a:lnSpc>
              <a:buFont typeface="Arial" panose="020B0604020202020204" pitchFamily="34" charset="0"/>
              <a:buNone/>
            </a:pPr>
            <a:r>
              <a:rPr lang="zh-CN" altLang="en-US" sz="2000" b="1">
                <a:solidFill>
                  <a:schemeClr val="tx1"/>
                </a:solidFill>
                <a:latin typeface="黑体" panose="02010609060101010101" charset="-122"/>
                <a:ea typeface="黑体" panose="02010609060101010101" charset="-122"/>
                <a:cs typeface="黑体" panose="02010609060101010101" charset="-122"/>
              </a:rPr>
              <a:t> </a:t>
            </a:r>
            <a:r>
              <a:rPr lang="en-US" altLang="zh-CN" sz="2000" b="1">
                <a:solidFill>
                  <a:schemeClr val="tx1"/>
                </a:solidFill>
                <a:latin typeface="黑体" panose="02010609060101010101" charset="-122"/>
                <a:ea typeface="黑体" panose="02010609060101010101" charset="-122"/>
                <a:cs typeface="黑体" panose="02010609060101010101" charset="-122"/>
              </a:rPr>
              <a:t>2002</a:t>
            </a:r>
            <a:endParaRPr lang="en-US" altLang="zh-CN" sz="2000" b="1">
              <a:solidFill>
                <a:schemeClr val="tx1"/>
              </a:solidFill>
              <a:latin typeface="黑体" panose="02010609060101010101" charset="-122"/>
              <a:ea typeface="黑体" panose="02010609060101010101" charset="-122"/>
              <a:cs typeface="黑体" panose="02010609060101010101" charset="-122"/>
            </a:endParaRPr>
          </a:p>
        </p:txBody>
      </p:sp>
      <p:sp>
        <p:nvSpPr>
          <p:cNvPr id="79883" name="Text Box 21"/>
          <p:cNvSpPr txBox="1">
            <a:spLocks noChangeArrowheads="1"/>
          </p:cNvSpPr>
          <p:nvPr>
            <p:custDataLst>
              <p:tags r:id="rId13"/>
            </p:custDataLst>
          </p:nvPr>
        </p:nvSpPr>
        <p:spPr bwMode="auto">
          <a:xfrm>
            <a:off x="7218998" y="3799523"/>
            <a:ext cx="1552575" cy="1453515"/>
          </a:xfrm>
          <a:prstGeom prst="rect">
            <a:avLst/>
          </a:prstGeom>
          <a:noFill/>
          <a:ln w="9525">
            <a:noFill/>
            <a:miter lim="800000"/>
          </a:ln>
        </p:spPr>
        <p:txBody>
          <a:bodyPr lIns="68586" tIns="34293" rIns="68586" bIns="34293">
            <a:spAutoFit/>
          </a:bodyPr>
          <a:lstStyle/>
          <a:p>
            <a:pPr algn="ctr" defTabSz="967105">
              <a:lnSpc>
                <a:spcPct val="150000"/>
              </a:lnSpc>
              <a:buFont typeface="Arial" panose="020B0604020202020204" pitchFamily="34" charset="0"/>
              <a:buNone/>
            </a:pPr>
            <a:r>
              <a:rPr lang="zh-CN" altLang="en-US" sz="2000" b="1">
                <a:solidFill>
                  <a:schemeClr val="tx1"/>
                </a:solidFill>
                <a:latin typeface="黑体" panose="02010609060101010101" charset="-122"/>
                <a:ea typeface="黑体" panose="02010609060101010101" charset="-122"/>
                <a:cs typeface="黑体" panose="02010609060101010101" charset="-122"/>
              </a:rPr>
              <a:t>十七大 </a:t>
            </a:r>
            <a:endParaRPr lang="zh-CN" altLang="en-US" sz="2000" b="1">
              <a:solidFill>
                <a:schemeClr val="tx1"/>
              </a:solidFill>
              <a:latin typeface="黑体" panose="02010609060101010101" charset="-122"/>
              <a:ea typeface="黑体" panose="02010609060101010101" charset="-122"/>
              <a:cs typeface="黑体" panose="02010609060101010101" charset="-122"/>
            </a:endParaRPr>
          </a:p>
          <a:p>
            <a:pPr algn="ctr" defTabSz="967105">
              <a:lnSpc>
                <a:spcPct val="150000"/>
              </a:lnSpc>
              <a:buFont typeface="Arial" panose="020B0604020202020204" pitchFamily="34" charset="0"/>
              <a:buNone/>
            </a:pPr>
            <a:endParaRPr lang="en-US" altLang="zh-CN" sz="2000" b="1">
              <a:solidFill>
                <a:schemeClr val="tx1"/>
              </a:solidFill>
              <a:latin typeface="黑体" panose="02010609060101010101" charset="-122"/>
              <a:ea typeface="黑体" panose="02010609060101010101" charset="-122"/>
              <a:cs typeface="黑体" panose="02010609060101010101" charset="-122"/>
            </a:endParaRPr>
          </a:p>
          <a:p>
            <a:pPr algn="ctr" defTabSz="967105">
              <a:lnSpc>
                <a:spcPct val="150000"/>
              </a:lnSpc>
              <a:buFont typeface="Arial" panose="020B0604020202020204" pitchFamily="34" charset="0"/>
              <a:buNone/>
            </a:pPr>
            <a:r>
              <a:rPr lang="en-US" altLang="zh-CN" sz="2000" b="1">
                <a:solidFill>
                  <a:schemeClr val="tx1"/>
                </a:solidFill>
                <a:latin typeface="黑体" panose="02010609060101010101" charset="-122"/>
                <a:ea typeface="黑体" panose="02010609060101010101" charset="-122"/>
                <a:cs typeface="黑体" panose="02010609060101010101" charset="-122"/>
              </a:rPr>
              <a:t>2007</a:t>
            </a:r>
            <a:endParaRPr lang="en-US" altLang="zh-CN" sz="2000" b="1">
              <a:solidFill>
                <a:schemeClr val="tx1"/>
              </a:solidFill>
              <a:latin typeface="黑体" panose="02010609060101010101" charset="-122"/>
              <a:ea typeface="黑体" panose="02010609060101010101" charset="-122"/>
              <a:cs typeface="黑体" panose="02010609060101010101" charset="-122"/>
            </a:endParaRPr>
          </a:p>
        </p:txBody>
      </p:sp>
      <p:pic>
        <p:nvPicPr>
          <p:cNvPr id="79884" name="Picture 23"/>
          <p:cNvPicPr>
            <a:picLocks noChangeAspect="1" noChangeArrowheads="1"/>
          </p:cNvPicPr>
          <p:nvPr>
            <p:custDataLst>
              <p:tags r:id="rId14"/>
            </p:custDataLst>
          </p:nvPr>
        </p:nvPicPr>
        <p:blipFill>
          <a:blip r:embed="rId15"/>
          <a:stretch>
            <a:fillRect/>
          </a:stretch>
        </p:blipFill>
        <p:spPr bwMode="auto">
          <a:xfrm>
            <a:off x="7536498" y="2083118"/>
            <a:ext cx="1211262" cy="1474787"/>
          </a:xfrm>
          <a:prstGeom prst="rect">
            <a:avLst/>
          </a:prstGeom>
          <a:noFill/>
          <a:ln w="9525">
            <a:noFill/>
            <a:miter lim="800000"/>
            <a:headEnd/>
            <a:tailEnd/>
          </a:ln>
        </p:spPr>
      </p:pic>
      <p:sp>
        <p:nvSpPr>
          <p:cNvPr id="79885" name="Rectangle 24"/>
          <p:cNvSpPr>
            <a:spLocks noChangeArrowheads="1"/>
          </p:cNvSpPr>
          <p:nvPr>
            <p:custDataLst>
              <p:tags r:id="rId16"/>
            </p:custDataLst>
          </p:nvPr>
        </p:nvSpPr>
        <p:spPr bwMode="auto">
          <a:xfrm>
            <a:off x="7295515" y="3534410"/>
            <a:ext cx="1689100" cy="437515"/>
          </a:xfrm>
          <a:prstGeom prst="rect">
            <a:avLst/>
          </a:prstGeom>
          <a:noFill/>
          <a:ln w="9525">
            <a:noFill/>
            <a:miter lim="800000"/>
          </a:ln>
        </p:spPr>
        <p:txBody>
          <a:bodyPr wrap="square" lIns="68590" tIns="34294" rIns="68590" bIns="34294">
            <a:spAutoFit/>
          </a:bodyPr>
          <a:lstStyle/>
          <a:p>
            <a:pPr algn="ctr" defTabSz="967105">
              <a:lnSpc>
                <a:spcPct val="100000"/>
              </a:lnSpc>
              <a:buFont typeface="Arial" panose="020B0604020202020204" pitchFamily="34" charset="0"/>
              <a:buNone/>
            </a:pPr>
            <a:r>
              <a:rPr lang="zh-CN" altLang="en-US" sz="2400" b="1">
                <a:solidFill>
                  <a:schemeClr val="tx1"/>
                </a:solidFill>
                <a:latin typeface="黑体" panose="02010609060101010101" charset="-122"/>
                <a:ea typeface="黑体" panose="02010609060101010101" charset="-122"/>
              </a:rPr>
              <a:t>科学发展观</a:t>
            </a:r>
            <a:endParaRPr lang="zh-CN" altLang="en-US" sz="2400" b="1">
              <a:solidFill>
                <a:schemeClr val="tx1"/>
              </a:solidFill>
              <a:latin typeface="黑体" panose="02010609060101010101" charset="-122"/>
              <a:ea typeface="黑体" panose="02010609060101010101" charset="-122"/>
            </a:endParaRPr>
          </a:p>
        </p:txBody>
      </p:sp>
      <p:pic>
        <p:nvPicPr>
          <p:cNvPr id="79886" name="Picture 27"/>
          <p:cNvPicPr>
            <a:picLocks noChangeAspect="1" noChangeArrowheads="1"/>
          </p:cNvPicPr>
          <p:nvPr>
            <p:custDataLst>
              <p:tags r:id="rId17"/>
            </p:custDataLst>
          </p:nvPr>
        </p:nvPicPr>
        <p:blipFill>
          <a:blip r:embed="rId18"/>
          <a:stretch>
            <a:fillRect/>
          </a:stretch>
        </p:blipFill>
        <p:spPr bwMode="auto">
          <a:xfrm>
            <a:off x="2156460" y="1856423"/>
            <a:ext cx="1292225" cy="1554162"/>
          </a:xfrm>
          <a:prstGeom prst="rect">
            <a:avLst/>
          </a:prstGeom>
          <a:noFill/>
          <a:ln w="9525">
            <a:noFill/>
            <a:miter lim="800000"/>
            <a:headEnd/>
            <a:tailEnd/>
          </a:ln>
        </p:spPr>
      </p:pic>
      <p:pic>
        <p:nvPicPr>
          <p:cNvPr id="79887" name="Picture 28"/>
          <p:cNvPicPr>
            <a:picLocks noChangeAspect="1" noChangeArrowheads="1"/>
          </p:cNvPicPr>
          <p:nvPr>
            <p:custDataLst>
              <p:tags r:id="rId19"/>
            </p:custDataLst>
          </p:nvPr>
        </p:nvPicPr>
        <p:blipFill>
          <a:blip r:embed="rId20"/>
          <a:stretch>
            <a:fillRect/>
          </a:stretch>
        </p:blipFill>
        <p:spPr bwMode="auto">
          <a:xfrm>
            <a:off x="3797300" y="2062163"/>
            <a:ext cx="1319213" cy="1419225"/>
          </a:xfrm>
          <a:prstGeom prst="rect">
            <a:avLst/>
          </a:prstGeom>
          <a:noFill/>
          <a:ln w="9525">
            <a:noFill/>
            <a:miter lim="800000"/>
            <a:headEnd/>
            <a:tailEnd/>
          </a:ln>
        </p:spPr>
      </p:pic>
      <p:sp>
        <p:nvSpPr>
          <p:cNvPr id="17" name="Line 9"/>
          <p:cNvSpPr>
            <a:spLocks noChangeShapeType="1"/>
          </p:cNvSpPr>
          <p:nvPr>
            <p:custDataLst>
              <p:tags r:id="rId21"/>
            </p:custDataLst>
          </p:nvPr>
        </p:nvSpPr>
        <p:spPr bwMode="auto">
          <a:xfrm>
            <a:off x="283845" y="4646295"/>
            <a:ext cx="11718290" cy="55880"/>
          </a:xfrm>
          <a:prstGeom prst="line">
            <a:avLst/>
          </a:prstGeom>
          <a:noFill/>
          <a:ln w="69850">
            <a:solidFill>
              <a:srgbClr val="C00000"/>
            </a:solidFill>
            <a:round/>
            <a:tailEnd type="triangle" w="med" len="med"/>
          </a:ln>
        </p:spPr>
        <p:txBody>
          <a:bodyPr/>
          <a:lstStyle/>
          <a:p>
            <a:pPr defTabSz="967105">
              <a:defRPr/>
            </a:pPr>
            <a:endParaRPr lang="zh-CN" altLang="en-US" sz="1430" b="1" noProof="1">
              <a:solidFill>
                <a:prstClr val="black"/>
              </a:solidFill>
              <a:latin typeface="微软雅黑" panose="020B0503020204020204" charset="-122"/>
              <a:ea typeface="微软雅黑" panose="020B0503020204020204" charset="-122"/>
            </a:endParaRPr>
          </a:p>
        </p:txBody>
      </p:sp>
      <p:sp>
        <p:nvSpPr>
          <p:cNvPr id="72720" name="Rectangle 19"/>
          <p:cNvSpPr>
            <a:spLocks noChangeArrowheads="1"/>
          </p:cNvSpPr>
          <p:nvPr>
            <p:custDataLst>
              <p:tags r:id="rId22"/>
            </p:custDataLst>
          </p:nvPr>
        </p:nvSpPr>
        <p:spPr bwMode="auto">
          <a:xfrm>
            <a:off x="953135" y="5612765"/>
            <a:ext cx="10285095" cy="542290"/>
          </a:xfrm>
          <a:prstGeom prst="rect">
            <a:avLst/>
          </a:prstGeom>
          <a:noFill/>
          <a:ln w="9525">
            <a:noFill/>
            <a:miter lim="800000"/>
          </a:ln>
        </p:spPr>
        <p:txBody>
          <a:bodyPr wrap="square" lIns="68590" tIns="34294" rIns="68590" bIns="34294">
            <a:spAutoFit/>
          </a:bodyPr>
          <a:lstStyle/>
          <a:p>
            <a:pPr algn="l" defTabSz="967105">
              <a:lnSpc>
                <a:spcPct val="110000"/>
              </a:lnSpc>
              <a:buFont typeface="Arial" panose="020B0604020202020204" pitchFamily="34" charset="0"/>
              <a:buNone/>
            </a:pPr>
            <a:r>
              <a:rPr lang="zh-CN" altLang="en-US" sz="2800" b="1">
                <a:solidFill>
                  <a:schemeClr val="tx1"/>
                </a:solidFill>
                <a:latin typeface="黑体" panose="02010609060101010101" charset="-122"/>
                <a:ea typeface="黑体" panose="02010609060101010101" charset="-122"/>
              </a:rPr>
              <a:t>马克思主义中国化的理论成果是</a:t>
            </a:r>
            <a:r>
              <a:rPr lang="zh-CN" altLang="en-US" sz="2800" b="1">
                <a:solidFill>
                  <a:srgbClr val="FF0000"/>
                </a:solidFill>
                <a:latin typeface="黑体" panose="02010609060101010101" charset="-122"/>
                <a:ea typeface="黑体" panose="02010609060101010101" charset="-122"/>
              </a:rPr>
              <a:t>一脉相承，与时俱进</a:t>
            </a:r>
            <a:r>
              <a:rPr lang="zh-CN" altLang="en-US" sz="2800" b="1">
                <a:solidFill>
                  <a:schemeClr val="tx1"/>
                </a:solidFill>
                <a:latin typeface="黑体" panose="02010609060101010101" charset="-122"/>
                <a:ea typeface="黑体" panose="02010609060101010101" charset="-122"/>
              </a:rPr>
              <a:t>的科学体系</a:t>
            </a:r>
            <a:endParaRPr lang="zh-CN" altLang="en-US" sz="2800" b="1">
              <a:solidFill>
                <a:schemeClr val="tx1"/>
              </a:solidFill>
              <a:latin typeface="黑体" panose="02010609060101010101" charset="-122"/>
              <a:ea typeface="黑体" panose="02010609060101010101" charset="-122"/>
            </a:endParaRPr>
          </a:p>
        </p:txBody>
      </p:sp>
      <p:pic>
        <p:nvPicPr>
          <p:cNvPr id="79890" name="Picture 23"/>
          <p:cNvPicPr>
            <a:picLocks noChangeAspect="1" noChangeArrowheads="1"/>
          </p:cNvPicPr>
          <p:nvPr>
            <p:custDataLst>
              <p:tags r:id="rId23"/>
            </p:custDataLst>
          </p:nvPr>
        </p:nvPicPr>
        <p:blipFill>
          <a:blip r:embed="rId24"/>
          <a:stretch>
            <a:fillRect/>
          </a:stretch>
        </p:blipFill>
        <p:spPr bwMode="auto">
          <a:xfrm>
            <a:off x="9308148" y="1941513"/>
            <a:ext cx="1301750" cy="1420812"/>
          </a:xfrm>
          <a:prstGeom prst="rect">
            <a:avLst/>
          </a:prstGeom>
          <a:noFill/>
          <a:ln w="9525">
            <a:noFill/>
            <a:miter lim="800000"/>
            <a:headEnd/>
            <a:tailEnd/>
          </a:ln>
        </p:spPr>
      </p:pic>
      <p:sp>
        <p:nvSpPr>
          <p:cNvPr id="79891" name="Text Box 21"/>
          <p:cNvSpPr txBox="1">
            <a:spLocks noChangeArrowheads="1"/>
          </p:cNvSpPr>
          <p:nvPr>
            <p:custDataLst>
              <p:tags r:id="rId25"/>
            </p:custDataLst>
          </p:nvPr>
        </p:nvSpPr>
        <p:spPr bwMode="auto">
          <a:xfrm>
            <a:off x="8798560" y="3847148"/>
            <a:ext cx="1762125" cy="1453515"/>
          </a:xfrm>
          <a:prstGeom prst="rect">
            <a:avLst/>
          </a:prstGeom>
          <a:noFill/>
          <a:ln w="9525">
            <a:noFill/>
            <a:miter lim="800000"/>
          </a:ln>
        </p:spPr>
        <p:txBody>
          <a:bodyPr lIns="68586" tIns="34293" rIns="68586" bIns="34293">
            <a:spAutoFit/>
          </a:bodyPr>
          <a:lstStyle/>
          <a:p>
            <a:pPr algn="ctr" defTabSz="967105">
              <a:lnSpc>
                <a:spcPct val="150000"/>
              </a:lnSpc>
              <a:buFont typeface="Arial" panose="020B0604020202020204" pitchFamily="34" charset="0"/>
              <a:buNone/>
            </a:pPr>
            <a:r>
              <a:rPr lang="zh-CN" altLang="en-US" sz="2000" b="1">
                <a:solidFill>
                  <a:schemeClr val="tx1"/>
                </a:solidFill>
                <a:latin typeface="黑体" panose="02010609060101010101" charset="-122"/>
                <a:ea typeface="黑体" panose="02010609060101010101" charset="-122"/>
                <a:cs typeface="黑体" panose="02010609060101010101" charset="-122"/>
              </a:rPr>
              <a:t>十九大 </a:t>
            </a:r>
            <a:endParaRPr lang="zh-CN" altLang="en-US" sz="2000" b="1">
              <a:solidFill>
                <a:schemeClr val="tx1"/>
              </a:solidFill>
              <a:latin typeface="黑体" panose="02010609060101010101" charset="-122"/>
              <a:ea typeface="黑体" panose="02010609060101010101" charset="-122"/>
              <a:cs typeface="黑体" panose="02010609060101010101" charset="-122"/>
            </a:endParaRPr>
          </a:p>
          <a:p>
            <a:pPr algn="ctr" defTabSz="967105">
              <a:lnSpc>
                <a:spcPct val="150000"/>
              </a:lnSpc>
              <a:buFont typeface="Arial" panose="020B0604020202020204" pitchFamily="34" charset="0"/>
              <a:buNone/>
            </a:pPr>
            <a:endParaRPr lang="en-US" altLang="zh-CN" sz="2000" b="1">
              <a:solidFill>
                <a:schemeClr val="tx1"/>
              </a:solidFill>
              <a:latin typeface="黑体" panose="02010609060101010101" charset="-122"/>
              <a:ea typeface="黑体" panose="02010609060101010101" charset="-122"/>
              <a:cs typeface="黑体" panose="02010609060101010101" charset="-122"/>
            </a:endParaRPr>
          </a:p>
          <a:p>
            <a:pPr algn="ctr" defTabSz="967105">
              <a:lnSpc>
                <a:spcPct val="150000"/>
              </a:lnSpc>
              <a:buFont typeface="Arial" panose="020B0604020202020204" pitchFamily="34" charset="0"/>
              <a:buNone/>
            </a:pPr>
            <a:r>
              <a:rPr lang="en-US" altLang="zh-CN" sz="2000" b="1">
                <a:solidFill>
                  <a:schemeClr val="tx1"/>
                </a:solidFill>
                <a:latin typeface="黑体" panose="02010609060101010101" charset="-122"/>
                <a:ea typeface="黑体" panose="02010609060101010101" charset="-122"/>
                <a:cs typeface="黑体" panose="02010609060101010101" charset="-122"/>
              </a:rPr>
              <a:t>2017</a:t>
            </a:r>
            <a:endParaRPr lang="en-US" altLang="zh-CN" sz="2000" b="1">
              <a:solidFill>
                <a:schemeClr val="tx1"/>
              </a:solidFill>
              <a:latin typeface="黑体" panose="02010609060101010101" charset="-122"/>
              <a:ea typeface="黑体" panose="02010609060101010101" charset="-122"/>
              <a:cs typeface="黑体" panose="02010609060101010101" charset="-122"/>
            </a:endParaRPr>
          </a:p>
        </p:txBody>
      </p:sp>
      <p:sp>
        <p:nvSpPr>
          <p:cNvPr id="79892" name="Rectangle 24"/>
          <p:cNvSpPr>
            <a:spLocks noChangeArrowheads="1"/>
          </p:cNvSpPr>
          <p:nvPr>
            <p:custDataLst>
              <p:tags r:id="rId26"/>
            </p:custDataLst>
          </p:nvPr>
        </p:nvSpPr>
        <p:spPr bwMode="auto">
          <a:xfrm>
            <a:off x="8984615" y="3322320"/>
            <a:ext cx="2807335" cy="807085"/>
          </a:xfrm>
          <a:prstGeom prst="rect">
            <a:avLst/>
          </a:prstGeom>
          <a:noFill/>
          <a:ln w="9525">
            <a:noFill/>
            <a:miter lim="800000"/>
          </a:ln>
        </p:spPr>
        <p:txBody>
          <a:bodyPr wrap="square" lIns="68590" tIns="34294" rIns="68590" bIns="34294">
            <a:spAutoFit/>
          </a:bodyPr>
          <a:lstStyle/>
          <a:p>
            <a:pPr defTabSz="967105">
              <a:lnSpc>
                <a:spcPct val="100000"/>
              </a:lnSpc>
              <a:spcBef>
                <a:spcPct val="0"/>
              </a:spcBef>
              <a:spcAft>
                <a:spcPct val="0"/>
              </a:spcAft>
              <a:buFont typeface="Arial" panose="020B0604020202020204" pitchFamily="34" charset="0"/>
              <a:buNone/>
            </a:pPr>
            <a:r>
              <a:rPr lang="zh-CN" altLang="en-US" sz="2400" b="1">
                <a:solidFill>
                  <a:schemeClr val="tx1"/>
                </a:solidFill>
                <a:latin typeface="黑体" panose="02010609060101010101" charset="-122"/>
                <a:ea typeface="黑体" panose="02010609060101010101" charset="-122"/>
              </a:rPr>
              <a:t>习近平新时代中国特色社会主义思想</a:t>
            </a:r>
            <a:endParaRPr lang="zh-CN" altLang="en-US" sz="2400" b="1">
              <a:solidFill>
                <a:schemeClr val="tx1"/>
              </a:solidFill>
              <a:latin typeface="黑体" panose="02010609060101010101" charset="-122"/>
              <a:ea typeface="黑体" panose="02010609060101010101" charset="-122"/>
            </a:endParaRPr>
          </a:p>
        </p:txBody>
      </p:sp>
      <p:sp>
        <p:nvSpPr>
          <p:cNvPr id="79894" name="Line 27"/>
          <p:cNvSpPr>
            <a:spLocks noChangeShapeType="1"/>
          </p:cNvSpPr>
          <p:nvPr>
            <p:custDataLst>
              <p:tags r:id="rId27"/>
            </p:custDataLst>
          </p:nvPr>
        </p:nvSpPr>
        <p:spPr bwMode="auto">
          <a:xfrm flipH="1">
            <a:off x="4197985" y="4223385"/>
            <a:ext cx="0" cy="647700"/>
          </a:xfrm>
          <a:prstGeom prst="line">
            <a:avLst/>
          </a:prstGeom>
          <a:noFill/>
          <a:ln w="38100">
            <a:solidFill>
              <a:srgbClr val="969696"/>
            </a:solidFill>
            <a:round/>
          </a:ln>
        </p:spPr>
        <p:txBody>
          <a:bodyPr/>
          <a:lstStyle/>
          <a:p>
            <a:endParaRPr lang="zh-CN" altLang="en-US"/>
          </a:p>
        </p:txBody>
      </p:sp>
      <p:sp>
        <p:nvSpPr>
          <p:cNvPr id="79895" name="Line 28"/>
          <p:cNvSpPr>
            <a:spLocks noChangeShapeType="1"/>
          </p:cNvSpPr>
          <p:nvPr>
            <p:custDataLst>
              <p:tags r:id="rId28"/>
            </p:custDataLst>
          </p:nvPr>
        </p:nvSpPr>
        <p:spPr bwMode="auto">
          <a:xfrm flipH="1">
            <a:off x="6204585" y="4223385"/>
            <a:ext cx="0" cy="647700"/>
          </a:xfrm>
          <a:prstGeom prst="line">
            <a:avLst/>
          </a:prstGeom>
          <a:noFill/>
          <a:ln w="38100">
            <a:solidFill>
              <a:srgbClr val="969696"/>
            </a:solidFill>
            <a:round/>
          </a:ln>
        </p:spPr>
        <p:txBody>
          <a:bodyPr/>
          <a:lstStyle/>
          <a:p>
            <a:endParaRPr lang="zh-CN" altLang="en-US"/>
          </a:p>
        </p:txBody>
      </p:sp>
      <p:sp>
        <p:nvSpPr>
          <p:cNvPr id="79896" name="Line 29"/>
          <p:cNvSpPr>
            <a:spLocks noChangeShapeType="1"/>
          </p:cNvSpPr>
          <p:nvPr>
            <p:custDataLst>
              <p:tags r:id="rId29"/>
            </p:custDataLst>
          </p:nvPr>
        </p:nvSpPr>
        <p:spPr bwMode="auto">
          <a:xfrm flipH="1">
            <a:off x="7995285" y="4261485"/>
            <a:ext cx="0" cy="647700"/>
          </a:xfrm>
          <a:prstGeom prst="line">
            <a:avLst/>
          </a:prstGeom>
          <a:noFill/>
          <a:ln w="38100">
            <a:solidFill>
              <a:srgbClr val="969696"/>
            </a:solidFill>
            <a:round/>
          </a:ln>
        </p:spPr>
        <p:txBody>
          <a:bodyPr/>
          <a:lstStyle/>
          <a:p>
            <a:endParaRPr lang="zh-CN" altLang="en-US"/>
          </a:p>
        </p:txBody>
      </p:sp>
      <p:sp>
        <p:nvSpPr>
          <p:cNvPr id="79897" name="Line 30"/>
          <p:cNvSpPr>
            <a:spLocks noChangeShapeType="1"/>
          </p:cNvSpPr>
          <p:nvPr>
            <p:custDataLst>
              <p:tags r:id="rId30"/>
            </p:custDataLst>
          </p:nvPr>
        </p:nvSpPr>
        <p:spPr bwMode="auto">
          <a:xfrm flipH="1">
            <a:off x="9684385" y="4248785"/>
            <a:ext cx="0" cy="647700"/>
          </a:xfrm>
          <a:prstGeom prst="line">
            <a:avLst/>
          </a:prstGeom>
          <a:noFill/>
          <a:ln w="38100">
            <a:solidFill>
              <a:srgbClr val="969696"/>
            </a:solidFill>
            <a:round/>
          </a:ln>
        </p:spPr>
        <p:txBody>
          <a:bodyPr/>
          <a:lstStyle/>
          <a:p>
            <a:endParaRPr lang="zh-CN" altLang="en-US"/>
          </a:p>
        </p:txBody>
      </p:sp>
      <p:sp>
        <p:nvSpPr>
          <p:cNvPr id="72735" name="Rectangle 31"/>
          <p:cNvSpPr>
            <a:spLocks noChangeArrowheads="1"/>
          </p:cNvSpPr>
          <p:nvPr>
            <p:custDataLst>
              <p:tags r:id="rId31"/>
            </p:custDataLst>
          </p:nvPr>
        </p:nvSpPr>
        <p:spPr bwMode="auto">
          <a:xfrm>
            <a:off x="3625215" y="1384300"/>
            <a:ext cx="7933690" cy="3888105"/>
          </a:xfrm>
          <a:prstGeom prst="rect">
            <a:avLst/>
          </a:prstGeom>
          <a:noFill/>
          <a:ln w="57150"/>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none" anchor="ctr"/>
          <a:lstStyle/>
          <a:p>
            <a:endParaRPr lang="zh-CN" altLang="en-US" b="1">
              <a:solidFill>
                <a:schemeClr val="tx1"/>
              </a:solidFill>
              <a:latin typeface="黑体" panose="02010609060101010101" charset="-122"/>
              <a:ea typeface="黑体" panose="02010609060101010101" charset="-122"/>
            </a:endParaRPr>
          </a:p>
        </p:txBody>
      </p:sp>
      <p:sp>
        <p:nvSpPr>
          <p:cNvPr id="13" name="矩形 12"/>
          <p:cNvSpPr/>
          <p:nvPr>
            <p:custDataLst>
              <p:tags r:id="rId32"/>
            </p:custDataLst>
          </p:nvPr>
        </p:nvSpPr>
        <p:spPr>
          <a:xfrm>
            <a:off x="1577838" y="782490"/>
            <a:ext cx="9981204" cy="492443"/>
          </a:xfrm>
          <a:prstGeom prst="rect">
            <a:avLst/>
          </a:prstGeom>
          <a:solidFill>
            <a:srgbClr val="FFFF00"/>
          </a:solidFill>
        </p:spPr>
        <p:txBody>
          <a:bodyPr wrap="square">
            <a:spAutoFit/>
          </a:bodyPr>
          <a:p>
            <a:pPr>
              <a:tabLst>
                <a:tab pos="1188085" algn="l"/>
                <a:tab pos="2163445" algn="l"/>
                <a:tab pos="3142615" algn="l"/>
                <a:tab pos="4190365" algn="l"/>
              </a:tabLst>
            </a:pPr>
            <a:r>
              <a:rPr lang="zh-CN" altLang="en-US" sz="2600" b="1" smtClean="0">
                <a:solidFill>
                  <a:srgbClr val="FF0000"/>
                </a:solidFill>
                <a:latin typeface="微软雅黑" panose="020B0503020204020204" charset="-122"/>
                <a:ea typeface="微软雅黑" panose="020B0503020204020204" charset="-122"/>
                <a:cs typeface="楷体" panose="02010609060101010101" pitchFamily="49" charset="-122"/>
                <a:sym typeface="+mn-ea"/>
              </a:rPr>
              <a:t>点拨：马克思主义中国化的理论成果 ≠ 中国特色社会主义理论体系</a:t>
            </a:r>
            <a:endParaRPr lang="zh-CN" altLang="zh-CN" sz="2600" b="1">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16" name="文本框 15"/>
          <p:cNvSpPr txBox="1"/>
          <p:nvPr>
            <p:custDataLst>
              <p:tags r:id="rId33"/>
            </p:custDataLst>
          </p:nvPr>
        </p:nvSpPr>
        <p:spPr>
          <a:xfrm>
            <a:off x="457199" y="20320"/>
            <a:ext cx="8594725" cy="650875"/>
          </a:xfrm>
          <a:prstGeom prst="rect">
            <a:avLst/>
          </a:prstGeom>
          <a:noFill/>
        </p:spPr>
        <p:txBody>
          <a:bodyPr wrap="square" rtlCol="0" anchor="t">
            <a:spAutoFit/>
            <a:scene3d>
              <a:camera prst="orthographicFront"/>
              <a:lightRig rig="threePt" dir="t"/>
            </a:scene3d>
          </a:bodyPr>
          <a:p>
            <a:pPr indent="0" algn="just" defTabSz="914400">
              <a:lnSpc>
                <a:spcPct val="130000"/>
              </a:lnSpc>
              <a:spcBef>
                <a:spcPct val="0"/>
              </a:spcBef>
              <a:spcAft>
                <a:spcPts val="800"/>
              </a:spcAft>
              <a:buFontTx/>
              <a:buNone/>
            </a:pPr>
            <a:r>
              <a:rPr lang="en-US" sz="2800" b="1" spc="50" smtClean="0">
                <a:solidFill>
                  <a:srgbClr val="00B0F0"/>
                </a:solidFill>
                <a:latin typeface="Arial" panose="020B0604020202020204" pitchFamily="34" charset="0"/>
                <a:ea typeface="微软雅黑" panose="020B0503020204020204" charset="-122"/>
                <a:sym typeface="+mn-ea"/>
              </a:rPr>
              <a:t>7.</a:t>
            </a:r>
            <a:r>
              <a:rPr sz="2800" b="1" spc="50" err="1" smtClean="0">
                <a:solidFill>
                  <a:srgbClr val="00B0F0"/>
                </a:solidFill>
                <a:latin typeface="Arial" panose="020B0604020202020204" pitchFamily="34" charset="0"/>
                <a:ea typeface="微软雅黑" panose="020B0503020204020204" charset="-122"/>
                <a:sym typeface="+mn-ea"/>
              </a:rPr>
              <a:t>中国特色社会主义发展过程</a:t>
            </a:r>
            <a:r>
              <a:rPr lang="zh-CN" altLang="en-US" sz="2800" b="1" spc="50" smtClean="0">
                <a:solidFill>
                  <a:srgbClr val="00B0F0"/>
                </a:solidFill>
                <a:latin typeface="Arial" panose="020B0604020202020204" pitchFamily="34" charset="0"/>
                <a:ea typeface="微软雅黑" panose="020B0503020204020204" charset="-122"/>
                <a:sym typeface="+mn-ea"/>
              </a:rPr>
              <a:t>中</a:t>
            </a:r>
            <a:r>
              <a:rPr lang="zh-CN" sz="2800" b="1" spc="50" smtClean="0">
                <a:solidFill>
                  <a:srgbClr val="00B0F0"/>
                </a:solidFill>
                <a:latin typeface="Arial" panose="020B0604020202020204" pitchFamily="34" charset="0"/>
                <a:ea typeface="微软雅黑" panose="020B0503020204020204" charset="-122"/>
                <a:sym typeface="+mn-ea"/>
              </a:rPr>
              <a:t>的</a:t>
            </a:r>
            <a:r>
              <a:rPr sz="2800" b="1" spc="50" err="1">
                <a:solidFill>
                  <a:srgbClr val="FF0000"/>
                </a:solidFill>
                <a:latin typeface="Arial" panose="020B0604020202020204" pitchFamily="34" charset="0"/>
                <a:ea typeface="微软雅黑" panose="020B0503020204020204" charset="-122"/>
                <a:sym typeface="+mn-ea"/>
              </a:rPr>
              <a:t>理论成果</a:t>
            </a:r>
            <a:r>
              <a:rPr lang="zh-CN" sz="2800" b="1" spc="50">
                <a:solidFill>
                  <a:srgbClr val="00B0F0"/>
                </a:solidFill>
                <a:latin typeface="Arial" panose="020B0604020202020204" pitchFamily="34" charset="0"/>
                <a:ea typeface="微软雅黑" panose="020B0503020204020204" charset="-122"/>
                <a:sym typeface="+mn-ea"/>
              </a:rPr>
              <a:t>：</a:t>
            </a:r>
            <a:endParaRPr lang="zh-CN" sz="2800" b="1" spc="50">
              <a:solidFill>
                <a:srgbClr val="00B0F0"/>
              </a:solidFill>
              <a:latin typeface="Arial" panose="020B0604020202020204" pitchFamily="34" charset="0"/>
              <a:ea typeface="微软雅黑" panose="020B0503020204020204" charset="-122"/>
              <a:sym typeface="+mn-ea"/>
            </a:endParaRPr>
          </a:p>
        </p:txBody>
      </p:sp>
      <p:sp>
        <p:nvSpPr>
          <p:cNvPr id="6" name="文本框 5"/>
          <p:cNvSpPr txBox="1"/>
          <p:nvPr>
            <p:custDataLst>
              <p:tags r:id="rId34"/>
            </p:custDataLst>
          </p:nvPr>
        </p:nvSpPr>
        <p:spPr>
          <a:xfrm>
            <a:off x="4520565" y="1452245"/>
            <a:ext cx="5426336" cy="584775"/>
          </a:xfrm>
          <a:prstGeom prst="rect">
            <a:avLst/>
          </a:prstGeom>
          <a:solidFill>
            <a:srgbClr val="FFC000"/>
          </a:solidFill>
        </p:spPr>
        <p:txBody>
          <a:bodyPr vert="horz" wrap="square" lIns="91440" tIns="45720" rIns="91440" bIns="45720" anchor="t">
            <a:spAutoFit/>
          </a:bodyPr>
          <a:p>
            <a:pPr indent="0" defTabSz="914400">
              <a:lnSpc>
                <a:spcPct val="100000"/>
              </a:lnSpc>
              <a:spcBef>
                <a:spcPct val="0"/>
              </a:spcBef>
              <a:spcAft>
                <a:spcPct val="0"/>
              </a:spcAft>
              <a:buFontTx/>
              <a:buNone/>
            </a:pPr>
            <a:r>
              <a:rPr sz="3200" b="1" err="1">
                <a:solidFill>
                  <a:srgbClr val="00B0F0"/>
                </a:solidFill>
                <a:latin typeface="微软雅黑" panose="020B0503020204020204" charset="-122"/>
                <a:ea typeface="微软雅黑" panose="020B0503020204020204" charset="-122"/>
              </a:rPr>
              <a:t>中国特色社会主义理论体系</a:t>
            </a:r>
            <a:endParaRPr lang="ko-KR" altLang="en-US" sz="3200" b="1">
              <a:solidFill>
                <a:srgbClr val="00B0F0"/>
              </a:solidFill>
              <a:latin typeface="微软雅黑" panose="020B0503020204020204" charset="-122"/>
              <a:ea typeface="黑体" panose="02010609060101010101" charset="-122"/>
            </a:endParaRPr>
          </a:p>
        </p:txBody>
      </p:sp>
    </p:spTree>
    <p:custDataLst>
      <p:tags r:id="rId3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735"/>
                                        </p:tgtEl>
                                        <p:attrNameLst>
                                          <p:attrName>style.visibility</p:attrName>
                                        </p:attrNameLst>
                                      </p:cBhvr>
                                      <p:to>
                                        <p:strVal val="visible"/>
                                      </p:to>
                                    </p:set>
                                    <p:animEffect transition="in" filter="wipe(down)">
                                      <p:cBhvr>
                                        <p:cTn id="7" dur="500"/>
                                        <p:tgtEl>
                                          <p:spTgt spid="727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720"/>
                                        </p:tgtEl>
                                        <p:attrNameLst>
                                          <p:attrName>style.visibility</p:attrName>
                                        </p:attrNameLst>
                                      </p:cBhvr>
                                      <p:to>
                                        <p:strVal val="visible"/>
                                      </p:to>
                                    </p:set>
                                    <p:animEffect transition="in" filter="wipe(down)">
                                      <p:cBhvr>
                                        <p:cTn id="12" dur="500"/>
                                        <p:tgtEl>
                                          <p:spTgt spid="727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5" grpId="0" bldLvl="0" animBg="1"/>
      <p:bldP spid="72720" grpId="0"/>
      <p:bldP spid="13" grpId="0" bldLvl="0" animBg="1"/>
      <p:bldP spid="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6" name="Text Box 32"/>
          <p:cNvSpPr txBox="1">
            <a:spLocks noChangeArrowheads="1"/>
          </p:cNvSpPr>
          <p:nvPr>
            <p:custDataLst>
              <p:tags r:id="rId1"/>
            </p:custDataLst>
          </p:nvPr>
        </p:nvSpPr>
        <p:spPr bwMode="auto">
          <a:xfrm>
            <a:off x="372745" y="279400"/>
            <a:ext cx="7675245" cy="583565"/>
          </a:xfrm>
          <a:prstGeom prst="rect">
            <a:avLst/>
          </a:prstGeom>
          <a:solidFill>
            <a:srgbClr val="FF0000"/>
          </a:solidFill>
        </p:spPr>
        <p:txBody>
          <a:bodyPr wrap="square" lIns="91440" tIns="45720" rIns="91440" bIns="45720" rtlCol="0" anchor="t">
            <a:spAutoFit/>
            <a:scene3d>
              <a:camera prst="orthographicFront"/>
              <a:lightRig rig="threePt" dir="t"/>
            </a:scene3d>
          </a:bodyPr>
          <a:lstStyle/>
          <a:p>
            <a:pPr>
              <a:buClrTx/>
              <a:buSzTx/>
              <a:buFontTx/>
              <a:defRPr/>
            </a:pPr>
            <a:r>
              <a:rPr lang="zh-CN" altLang="en-US" sz="3200" b="1" noProof="0">
                <a:solidFill>
                  <a:schemeClr val="bg1"/>
                </a:solidFill>
                <a:latin typeface="黑体" panose="02010609060101010101" charset="-122"/>
                <a:ea typeface="黑体" panose="02010609060101010101" charset="-122"/>
                <a:cs typeface="Arial" panose="020B0604020202020204" pitchFamily="34" charset="0"/>
                <a:sym typeface="+mn-ea"/>
              </a:rPr>
              <a:t>拓展：马克思主义中国化的重大理论成果</a:t>
            </a:r>
            <a:endParaRPr lang="zh-CN" altLang="en-US" sz="3200" b="1" noProof="0">
              <a:solidFill>
                <a:schemeClr val="bg1"/>
              </a:solidFill>
              <a:latin typeface="黑体" panose="02010609060101010101" charset="-122"/>
              <a:ea typeface="黑体" panose="02010609060101010101" charset="-122"/>
              <a:cs typeface="Arial" panose="020B0604020202020204" pitchFamily="34" charset="0"/>
              <a:sym typeface="+mn-ea"/>
            </a:endParaRPr>
          </a:p>
        </p:txBody>
      </p:sp>
      <p:sp>
        <p:nvSpPr>
          <p:cNvPr id="2" name="文本框 1"/>
          <p:cNvSpPr txBox="1"/>
          <p:nvPr>
            <p:custDataLst>
              <p:tags r:id="rId2"/>
            </p:custDataLst>
          </p:nvPr>
        </p:nvSpPr>
        <p:spPr>
          <a:xfrm>
            <a:off x="257175" y="1358900"/>
            <a:ext cx="11769725" cy="4399915"/>
          </a:xfrm>
          <a:prstGeom prst="rect">
            <a:avLst/>
          </a:prstGeom>
          <a:solidFill>
            <a:schemeClr val="bg2"/>
          </a:solidFill>
        </p:spPr>
        <p:txBody>
          <a:bodyPr wrap="square" rtlCol="0" anchor="t">
            <a:spAutoFit/>
          </a:bodyPr>
          <a:lstStyle/>
          <a:p>
            <a:pPr>
              <a:lnSpc>
                <a:spcPct val="100000"/>
              </a:lnSpc>
              <a:spcBef>
                <a:spcPct val="0"/>
              </a:spcBef>
              <a:spcAft>
                <a:spcPct val="0"/>
              </a:spcAft>
            </a:pPr>
            <a:r>
              <a:rPr lang="en-US" altLang="zh-CN" sz="2800" b="1">
                <a:latin typeface="黑体" panose="02010609060101010101" charset="-122"/>
                <a:ea typeface="黑体" panose="02010609060101010101" charset="-122"/>
                <a:cs typeface="黑体" panose="02010609060101010101" charset="-122"/>
              </a:rPr>
              <a:t>    </a:t>
            </a:r>
            <a:r>
              <a:rPr lang="zh-CN" altLang="en-US" sz="2800" b="1">
                <a:latin typeface="黑体" panose="02010609060101010101" charset="-122"/>
                <a:ea typeface="黑体" panose="02010609060101010101" charset="-122"/>
                <a:cs typeface="黑体" panose="02010609060101010101" charset="-122"/>
              </a:rPr>
              <a:t>十九届六中全会</a:t>
            </a:r>
            <a:r>
              <a:rPr lang="zh-CN" altLang="en-US" sz="2800" b="1">
                <a:solidFill>
                  <a:srgbClr val="FF0000"/>
                </a:solidFill>
                <a:latin typeface="黑体" panose="02010609060101010101" charset="-122"/>
                <a:ea typeface="黑体" panose="02010609060101010101" charset="-122"/>
                <a:cs typeface="黑体" panose="02010609060101010101" charset="-122"/>
              </a:rPr>
              <a:t>第一次</a:t>
            </a:r>
            <a:r>
              <a:rPr lang="zh-CN" altLang="en-US" sz="2800" b="1">
                <a:latin typeface="黑体" panose="02010609060101010101" charset="-122"/>
                <a:ea typeface="黑体" panose="02010609060101010101" charset="-122"/>
                <a:cs typeface="黑体" panose="02010609060101010101" charset="-122"/>
              </a:rPr>
              <a:t>明确提出，中国共产党人坚持把</a:t>
            </a:r>
            <a:r>
              <a:rPr lang="zh-CN" altLang="en-US" sz="2800" b="1">
                <a:solidFill>
                  <a:srgbClr val="FF0000"/>
                </a:solidFill>
                <a:latin typeface="黑体" panose="02010609060101010101" charset="-122"/>
                <a:ea typeface="黑体" panose="02010609060101010101" charset="-122"/>
                <a:cs typeface="黑体" panose="02010609060101010101" charset="-122"/>
              </a:rPr>
              <a:t>马克思主义基本原理同中国具体实际相结合</a:t>
            </a:r>
            <a:r>
              <a:rPr lang="zh-CN" altLang="en-US" sz="2800" b="1">
                <a:latin typeface="黑体" panose="02010609060101010101" charset="-122"/>
                <a:ea typeface="黑体" panose="02010609060101010101" charset="-122"/>
                <a:cs typeface="黑体" panose="02010609060101010101" charset="-122"/>
              </a:rPr>
              <a:t>、</a:t>
            </a:r>
            <a:r>
              <a:rPr lang="zh-CN" altLang="en-US" sz="2800" b="1">
                <a:solidFill>
                  <a:srgbClr val="FF0000"/>
                </a:solidFill>
                <a:latin typeface="黑体" panose="02010609060101010101" charset="-122"/>
                <a:ea typeface="黑体" panose="02010609060101010101" charset="-122"/>
                <a:cs typeface="黑体" panose="02010609060101010101" charset="-122"/>
              </a:rPr>
              <a:t>同中华优秀传统文化相结合</a:t>
            </a:r>
            <a:r>
              <a:rPr lang="zh-CN" altLang="en-US" sz="2800" b="1">
                <a:latin typeface="黑体" panose="02010609060101010101" charset="-122"/>
                <a:ea typeface="黑体" panose="02010609060101010101" charset="-122"/>
                <a:cs typeface="黑体" panose="02010609060101010101" charset="-122"/>
              </a:rPr>
              <a:t>，</a:t>
            </a:r>
            <a:r>
              <a:rPr lang="zh-CN" altLang="en-US" sz="2800" b="1">
                <a:solidFill>
                  <a:srgbClr val="FF0000"/>
                </a:solidFill>
                <a:latin typeface="黑体" panose="02010609060101010101" charset="-122"/>
                <a:ea typeface="黑体" panose="02010609060101010101" charset="-122"/>
                <a:cs typeface="黑体" panose="02010609060101010101" charset="-122"/>
              </a:rPr>
              <a:t>推动马克思主义中国化实现了三次飞跃</a:t>
            </a:r>
            <a:r>
              <a:rPr lang="zh-CN" altLang="en-US" sz="2800" b="1">
                <a:latin typeface="黑体" panose="02010609060101010101" charset="-122"/>
                <a:ea typeface="黑体" panose="02010609060101010101" charset="-122"/>
                <a:cs typeface="黑体" panose="02010609060101010101" charset="-122"/>
              </a:rPr>
              <a:t>，每次飞跃都创立或形成了一项理论成果。</a:t>
            </a:r>
            <a:endParaRPr lang="zh-CN" altLang="en-US" sz="2800" b="1">
              <a:latin typeface="黑体" panose="02010609060101010101" charset="-122"/>
              <a:ea typeface="黑体" panose="02010609060101010101" charset="-122"/>
              <a:cs typeface="黑体" panose="02010609060101010101" charset="-122"/>
            </a:endParaRPr>
          </a:p>
          <a:p>
            <a:pPr>
              <a:lnSpc>
                <a:spcPct val="100000"/>
              </a:lnSpc>
              <a:spcBef>
                <a:spcPct val="0"/>
              </a:spcBef>
              <a:spcAft>
                <a:spcPct val="0"/>
              </a:spcAft>
            </a:pPr>
            <a:endParaRPr lang="zh-CN" altLang="en-US" sz="2800" b="1">
              <a:latin typeface="黑体" panose="02010609060101010101" charset="-122"/>
              <a:ea typeface="黑体" panose="02010609060101010101" charset="-122"/>
              <a:cs typeface="黑体" panose="02010609060101010101" charset="-122"/>
            </a:endParaRPr>
          </a:p>
          <a:p>
            <a:pPr>
              <a:lnSpc>
                <a:spcPct val="100000"/>
              </a:lnSpc>
              <a:spcBef>
                <a:spcPct val="0"/>
              </a:spcBef>
              <a:spcAft>
                <a:spcPct val="0"/>
              </a:spcAft>
            </a:pPr>
            <a:r>
              <a:rPr lang="en-US" altLang="zh-CN" sz="2800" b="1">
                <a:latin typeface="黑体" panose="02010609060101010101" charset="-122"/>
                <a:ea typeface="黑体" panose="02010609060101010101" charset="-122"/>
                <a:cs typeface="黑体" panose="02010609060101010101" charset="-122"/>
              </a:rPr>
              <a:t>1.</a:t>
            </a:r>
            <a:r>
              <a:rPr lang="zh-CN" altLang="en-US" sz="2800" b="1">
                <a:latin typeface="黑体" panose="02010609060101010101" charset="-122"/>
                <a:ea typeface="黑体" panose="02010609060101010101" charset="-122"/>
                <a:cs typeface="黑体" panose="02010609060101010101" charset="-122"/>
              </a:rPr>
              <a:t>在</a:t>
            </a:r>
            <a:r>
              <a:rPr lang="zh-CN" altLang="en-US" sz="2800" b="1">
                <a:solidFill>
                  <a:srgbClr val="1D41D5"/>
                </a:solidFill>
                <a:latin typeface="黑体" panose="02010609060101010101" charset="-122"/>
                <a:ea typeface="黑体" panose="02010609060101010101" charset="-122"/>
                <a:cs typeface="黑体" panose="02010609060101010101" charset="-122"/>
              </a:rPr>
              <a:t>新民主主义革命时期、社会主义革命和建设时期</a:t>
            </a:r>
            <a:r>
              <a:rPr lang="zh-CN" altLang="en-US" sz="2800" b="1">
                <a:latin typeface="黑体" panose="02010609060101010101" charset="-122"/>
                <a:ea typeface="黑体" panose="02010609060101010101" charset="-122"/>
                <a:cs typeface="黑体" panose="02010609060101010101" charset="-122"/>
              </a:rPr>
              <a:t>，经由</a:t>
            </a:r>
            <a:r>
              <a:rPr lang="zh-CN" altLang="en-US" sz="2800" b="1">
                <a:solidFill>
                  <a:srgbClr val="FF0000"/>
                </a:solidFill>
                <a:latin typeface="黑体" panose="02010609060101010101" charset="-122"/>
                <a:ea typeface="黑体" panose="02010609060101010101" charset="-122"/>
                <a:cs typeface="黑体" panose="02010609060101010101" charset="-122"/>
              </a:rPr>
              <a:t>“第一次历史性飞跃”</a:t>
            </a:r>
            <a:r>
              <a:rPr lang="zh-CN" altLang="en-US" sz="2800" b="1">
                <a:latin typeface="黑体" panose="02010609060101010101" charset="-122"/>
                <a:ea typeface="黑体" panose="02010609060101010101" charset="-122"/>
                <a:cs typeface="黑体" panose="02010609060101010101" charset="-122"/>
              </a:rPr>
              <a:t>创立了</a:t>
            </a:r>
            <a:r>
              <a:rPr lang="zh-CN" altLang="en-US" sz="2800" b="1">
                <a:solidFill>
                  <a:srgbClr val="FF0000"/>
                </a:solidFill>
                <a:latin typeface="黑体" panose="02010609060101010101" charset="-122"/>
                <a:ea typeface="黑体" panose="02010609060101010101" charset="-122"/>
                <a:cs typeface="黑体" panose="02010609060101010101" charset="-122"/>
              </a:rPr>
              <a:t>毛泽东思想</a:t>
            </a:r>
            <a:r>
              <a:rPr lang="zh-CN" altLang="en-US" sz="2800" b="1">
                <a:latin typeface="黑体" panose="02010609060101010101" charset="-122"/>
                <a:ea typeface="黑体" panose="02010609060101010101" charset="-122"/>
                <a:cs typeface="黑体" panose="02010609060101010101" charset="-122"/>
              </a:rPr>
              <a:t>；</a:t>
            </a:r>
            <a:endParaRPr lang="zh-CN" altLang="en-US" sz="2800" b="1">
              <a:latin typeface="黑体" panose="02010609060101010101" charset="-122"/>
              <a:ea typeface="黑体" panose="02010609060101010101" charset="-122"/>
              <a:cs typeface="黑体" panose="02010609060101010101" charset="-122"/>
            </a:endParaRPr>
          </a:p>
          <a:p>
            <a:pPr>
              <a:lnSpc>
                <a:spcPct val="100000"/>
              </a:lnSpc>
              <a:spcBef>
                <a:spcPct val="0"/>
              </a:spcBef>
              <a:spcAft>
                <a:spcPct val="0"/>
              </a:spcAft>
            </a:pPr>
            <a:r>
              <a:rPr lang="en-US" altLang="zh-CN" sz="2800" b="1">
                <a:latin typeface="黑体" panose="02010609060101010101" charset="-122"/>
                <a:ea typeface="黑体" panose="02010609060101010101" charset="-122"/>
                <a:cs typeface="黑体" panose="02010609060101010101" charset="-122"/>
              </a:rPr>
              <a:t>2.</a:t>
            </a:r>
            <a:r>
              <a:rPr lang="zh-CN" altLang="en-US" sz="2800" b="1">
                <a:latin typeface="黑体" panose="02010609060101010101" charset="-122"/>
                <a:ea typeface="黑体" panose="02010609060101010101" charset="-122"/>
                <a:cs typeface="黑体" panose="02010609060101010101" charset="-122"/>
              </a:rPr>
              <a:t>在</a:t>
            </a:r>
            <a:r>
              <a:rPr lang="zh-CN" altLang="en-US" sz="2800" b="1">
                <a:solidFill>
                  <a:srgbClr val="1D41D5"/>
                </a:solidFill>
                <a:latin typeface="黑体" panose="02010609060101010101" charset="-122"/>
                <a:ea typeface="黑体" panose="02010609060101010101" charset="-122"/>
                <a:cs typeface="黑体" panose="02010609060101010101" charset="-122"/>
              </a:rPr>
              <a:t>改革开放和社会主义现代化建设新时期</a:t>
            </a:r>
            <a:r>
              <a:rPr lang="zh-CN" altLang="en-US" sz="2800" b="1">
                <a:latin typeface="黑体" panose="02010609060101010101" charset="-122"/>
                <a:ea typeface="黑体" panose="02010609060101010101" charset="-122"/>
                <a:cs typeface="黑体" panose="02010609060101010101" charset="-122"/>
              </a:rPr>
              <a:t>，经由</a:t>
            </a:r>
            <a:r>
              <a:rPr lang="zh-CN" altLang="en-US" sz="2800" b="1">
                <a:solidFill>
                  <a:srgbClr val="FF0000"/>
                </a:solidFill>
                <a:latin typeface="黑体" panose="02010609060101010101" charset="-122"/>
                <a:ea typeface="黑体" panose="02010609060101010101" charset="-122"/>
                <a:cs typeface="黑体" panose="02010609060101010101" charset="-122"/>
              </a:rPr>
              <a:t>“新的飞跃”</a:t>
            </a:r>
            <a:r>
              <a:rPr lang="zh-CN" altLang="en-US" sz="2800" b="1">
                <a:solidFill>
                  <a:schemeClr val="tx1"/>
                </a:solidFill>
                <a:latin typeface="黑体" panose="02010609060101010101" charset="-122"/>
                <a:ea typeface="黑体" panose="02010609060101010101" charset="-122"/>
                <a:cs typeface="黑体" panose="02010609060101010101" charset="-122"/>
              </a:rPr>
              <a:t>形成了</a:t>
            </a:r>
            <a:r>
              <a:rPr lang="zh-CN" altLang="en-US" sz="2800" b="1">
                <a:solidFill>
                  <a:srgbClr val="FF0000"/>
                </a:solidFill>
                <a:latin typeface="黑体" panose="02010609060101010101" charset="-122"/>
                <a:ea typeface="黑体" panose="02010609060101010101" charset="-122"/>
                <a:cs typeface="黑体" panose="02010609060101010101" charset="-122"/>
              </a:rPr>
              <a:t>中国特色社会主义理论体系</a:t>
            </a:r>
            <a:r>
              <a:rPr lang="zh-CN" altLang="en-US" sz="2800" b="1">
                <a:latin typeface="黑体" panose="02010609060101010101" charset="-122"/>
                <a:ea typeface="黑体" panose="02010609060101010101" charset="-122"/>
                <a:cs typeface="黑体" panose="02010609060101010101" charset="-122"/>
              </a:rPr>
              <a:t>；</a:t>
            </a:r>
            <a:endParaRPr lang="zh-CN" altLang="en-US" sz="2800" b="1">
              <a:latin typeface="黑体" panose="02010609060101010101" charset="-122"/>
              <a:ea typeface="黑体" panose="02010609060101010101" charset="-122"/>
              <a:cs typeface="黑体" panose="02010609060101010101" charset="-122"/>
            </a:endParaRPr>
          </a:p>
          <a:p>
            <a:pPr>
              <a:lnSpc>
                <a:spcPct val="100000"/>
              </a:lnSpc>
              <a:spcBef>
                <a:spcPct val="0"/>
              </a:spcBef>
              <a:spcAft>
                <a:spcPct val="0"/>
              </a:spcAft>
            </a:pPr>
            <a:r>
              <a:rPr lang="en-US" altLang="zh-CN" sz="2800" b="1">
                <a:latin typeface="黑体" panose="02010609060101010101" charset="-122"/>
                <a:ea typeface="黑体" panose="02010609060101010101" charset="-122"/>
                <a:cs typeface="黑体" panose="02010609060101010101" charset="-122"/>
              </a:rPr>
              <a:t>3.</a:t>
            </a:r>
            <a:r>
              <a:rPr lang="zh-CN" altLang="en-US" sz="2800" b="1">
                <a:latin typeface="黑体" panose="02010609060101010101" charset="-122"/>
                <a:ea typeface="黑体" panose="02010609060101010101" charset="-122"/>
                <a:cs typeface="黑体" panose="02010609060101010101" charset="-122"/>
              </a:rPr>
              <a:t>在</a:t>
            </a:r>
            <a:r>
              <a:rPr lang="zh-CN" altLang="en-US" sz="2800" b="1">
                <a:solidFill>
                  <a:srgbClr val="1D41D5"/>
                </a:solidFill>
                <a:latin typeface="黑体" panose="02010609060101010101" charset="-122"/>
                <a:ea typeface="黑体" panose="02010609060101010101" charset="-122"/>
                <a:cs typeface="黑体" panose="02010609060101010101" charset="-122"/>
              </a:rPr>
              <a:t>中国特色社会主义新时代</a:t>
            </a:r>
            <a:r>
              <a:rPr lang="zh-CN" altLang="en-US" sz="2800" b="1">
                <a:latin typeface="黑体" panose="02010609060101010101" charset="-122"/>
                <a:ea typeface="黑体" panose="02010609060101010101" charset="-122"/>
                <a:cs typeface="黑体" panose="02010609060101010101" charset="-122"/>
              </a:rPr>
              <a:t>，再次经由</a:t>
            </a:r>
            <a:r>
              <a:rPr lang="zh-CN" altLang="en-US" sz="2800" b="1">
                <a:solidFill>
                  <a:srgbClr val="FF0000"/>
                </a:solidFill>
                <a:latin typeface="黑体" panose="02010609060101010101" charset="-122"/>
                <a:ea typeface="黑体" panose="02010609060101010101" charset="-122"/>
                <a:cs typeface="黑体" panose="02010609060101010101" charset="-122"/>
              </a:rPr>
              <a:t>“新的飞跃”</a:t>
            </a:r>
            <a:r>
              <a:rPr lang="zh-CN" altLang="en-US" sz="2800" b="1">
                <a:solidFill>
                  <a:schemeClr val="tx1"/>
                </a:solidFill>
                <a:latin typeface="黑体" panose="02010609060101010101" charset="-122"/>
                <a:ea typeface="黑体" panose="02010609060101010101" charset="-122"/>
                <a:cs typeface="黑体" panose="02010609060101010101" charset="-122"/>
              </a:rPr>
              <a:t>创立了</a:t>
            </a:r>
            <a:r>
              <a:rPr lang="zh-CN" altLang="en-US" sz="2800" b="1">
                <a:solidFill>
                  <a:srgbClr val="C00000"/>
                </a:solidFill>
                <a:latin typeface="黑体" panose="02010609060101010101" charset="-122"/>
                <a:ea typeface="黑体" panose="02010609060101010101" charset="-122"/>
                <a:cs typeface="黑体" panose="02010609060101010101" charset="-122"/>
              </a:rPr>
              <a:t>习</a:t>
            </a:r>
            <a:r>
              <a:rPr lang="zh-CN" altLang="en-US" sz="2800" b="1">
                <a:solidFill>
                  <a:srgbClr val="FF0000"/>
                </a:solidFill>
                <a:latin typeface="黑体" panose="02010609060101010101" charset="-122"/>
                <a:ea typeface="黑体" panose="02010609060101010101" charset="-122"/>
                <a:cs typeface="黑体" panose="02010609060101010101" charset="-122"/>
              </a:rPr>
              <a:t>近平新时代中国特色社会主义思想。</a:t>
            </a:r>
            <a:endParaRPr lang="zh-CN" altLang="en-US" sz="2800" b="1">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37138" y="904281"/>
            <a:ext cx="10917456" cy="2676525"/>
          </a:xfrm>
          <a:prstGeom prst="rect">
            <a:avLst/>
          </a:prstGeom>
          <a:noFill/>
        </p:spPr>
        <p:txBody>
          <a:bodyPr wrap="square">
            <a:spAutoFit/>
          </a:bodyPr>
          <a:lstStyle/>
          <a:p>
            <a:pPr>
              <a:lnSpc>
                <a:spcPct val="150000"/>
              </a:lnSpc>
            </a:pPr>
            <a:r>
              <a:rPr lang="en-US" altLang="zh-CN" sz="2800" b="1" i="0">
                <a:solidFill>
                  <a:srgbClr val="171A1D"/>
                </a:solidFill>
                <a:effectLst/>
                <a:latin typeface="微软雅黑" panose="020B0503020204020204" charset="-122"/>
                <a:ea typeface="微软雅黑" panose="020B0503020204020204" charset="-122"/>
              </a:rPr>
              <a:t>1</a:t>
            </a:r>
            <a:r>
              <a:rPr lang="zh-CN" altLang="en-US" sz="2800" b="1" i="0">
                <a:solidFill>
                  <a:srgbClr val="171A1D"/>
                </a:solidFill>
                <a:effectLst/>
                <a:latin typeface="微软雅黑" panose="020B0503020204020204" charset="-122"/>
                <a:ea typeface="微软雅黑" panose="020B0503020204020204" charset="-122"/>
              </a:rPr>
              <a:t>、改革的性质：</a:t>
            </a:r>
            <a:r>
              <a:rPr lang="zh-CN" altLang="en-US" sz="2800" b="0" i="0">
                <a:solidFill>
                  <a:srgbClr val="171A1D"/>
                </a:solidFill>
                <a:effectLst/>
                <a:latin typeface="微软雅黑" panose="020B0503020204020204" charset="-122"/>
                <a:ea typeface="微软雅黑" panose="020B0503020204020204" charset="-122"/>
              </a:rPr>
              <a:t>是社会主义制度的</a:t>
            </a:r>
            <a:r>
              <a:rPr lang="zh-CN" altLang="en-US" sz="2800" b="0" i="0">
                <a:solidFill>
                  <a:srgbClr val="0070C0"/>
                </a:solidFill>
                <a:effectLst/>
                <a:latin typeface="微软雅黑" panose="020B0503020204020204" charset="-122"/>
                <a:ea typeface="微软雅黑" panose="020B0503020204020204" charset="-122"/>
              </a:rPr>
              <a:t>自我完善和发展</a:t>
            </a:r>
            <a:r>
              <a:rPr lang="zh-CN" altLang="en-US" sz="2800" b="0" i="0">
                <a:solidFill>
                  <a:srgbClr val="171A1D"/>
                </a:solidFill>
                <a:effectLst/>
                <a:latin typeface="微软雅黑" panose="020B0503020204020204" charset="-122"/>
                <a:ea typeface="微软雅黑" panose="020B0503020204020204" charset="-122"/>
              </a:rPr>
              <a:t>。</a:t>
            </a:r>
            <a:endParaRPr lang="en-US" altLang="zh-CN" sz="2800" b="0" i="0">
              <a:solidFill>
                <a:srgbClr val="171A1D"/>
              </a:solidFill>
              <a:effectLst/>
              <a:latin typeface="微软雅黑" panose="020B0503020204020204" charset="-122"/>
              <a:ea typeface="微软雅黑" panose="020B0503020204020204" charset="-122"/>
            </a:endParaRPr>
          </a:p>
          <a:p>
            <a:pPr>
              <a:lnSpc>
                <a:spcPct val="150000"/>
              </a:lnSpc>
            </a:pPr>
            <a:r>
              <a:rPr lang="en-US" altLang="zh-CN" sz="2800" b="1" i="0">
                <a:solidFill>
                  <a:srgbClr val="171A1D"/>
                </a:solidFill>
                <a:effectLst/>
                <a:latin typeface="微软雅黑" panose="020B0503020204020204" charset="-122"/>
                <a:ea typeface="微软雅黑" panose="020B0503020204020204" charset="-122"/>
              </a:rPr>
              <a:t>2</a:t>
            </a:r>
            <a:r>
              <a:rPr lang="zh-CN" altLang="en-US" sz="2800" b="1" i="0">
                <a:solidFill>
                  <a:srgbClr val="171A1D"/>
                </a:solidFill>
                <a:effectLst/>
                <a:latin typeface="微软雅黑" panose="020B0503020204020204" charset="-122"/>
                <a:ea typeface="微软雅黑" panose="020B0503020204020204" charset="-122"/>
              </a:rPr>
              <a:t>、改革的根本目的：</a:t>
            </a:r>
            <a:r>
              <a:rPr lang="zh-CN" altLang="en-US" sz="2800" b="0" i="0">
                <a:solidFill>
                  <a:srgbClr val="171A1D"/>
                </a:solidFill>
                <a:effectLst/>
                <a:latin typeface="微软雅黑" panose="020B0503020204020204" charset="-122"/>
                <a:ea typeface="微软雅黑" panose="020B0503020204020204" charset="-122"/>
              </a:rPr>
              <a:t>使生产关系</a:t>
            </a:r>
            <a:r>
              <a:rPr lang="zh-CN" altLang="en-US" sz="2800" b="0" i="0">
                <a:solidFill>
                  <a:srgbClr val="0070C0"/>
                </a:solidFill>
                <a:effectLst/>
                <a:latin typeface="微软雅黑" panose="020B0503020204020204" charset="-122"/>
                <a:ea typeface="微软雅黑" panose="020B0503020204020204" charset="-122"/>
              </a:rPr>
              <a:t>适应</a:t>
            </a:r>
            <a:r>
              <a:rPr lang="zh-CN" altLang="en-US" sz="2800" b="0" i="0">
                <a:solidFill>
                  <a:srgbClr val="171A1D"/>
                </a:solidFill>
                <a:effectLst/>
                <a:latin typeface="微软雅黑" panose="020B0503020204020204" charset="-122"/>
                <a:ea typeface="微软雅黑" panose="020B0503020204020204" charset="-122"/>
              </a:rPr>
              <a:t>生产力的发展，</a:t>
            </a:r>
            <a:endParaRPr lang="en-US" altLang="zh-CN" sz="2800" b="0" i="0">
              <a:solidFill>
                <a:srgbClr val="171A1D"/>
              </a:solidFill>
              <a:effectLst/>
              <a:latin typeface="微软雅黑" panose="020B0503020204020204" charset="-122"/>
              <a:ea typeface="微软雅黑" panose="020B0503020204020204" charset="-122"/>
            </a:endParaRPr>
          </a:p>
          <a:p>
            <a:pPr>
              <a:lnSpc>
                <a:spcPct val="150000"/>
              </a:lnSpc>
            </a:pPr>
            <a:r>
              <a:rPr lang="en-US" altLang="zh-CN" sz="2800">
                <a:solidFill>
                  <a:srgbClr val="171A1D"/>
                </a:solidFill>
                <a:latin typeface="微软雅黑" panose="020B0503020204020204" charset="-122"/>
                <a:ea typeface="微软雅黑" panose="020B0503020204020204" charset="-122"/>
              </a:rPr>
              <a:t>                                 </a:t>
            </a:r>
            <a:r>
              <a:rPr lang="zh-CN" altLang="en-US" sz="2800" b="0" i="0">
                <a:solidFill>
                  <a:srgbClr val="171A1D"/>
                </a:solidFill>
                <a:effectLst/>
                <a:latin typeface="微软雅黑" panose="020B0503020204020204" charset="-122"/>
                <a:ea typeface="微软雅黑" panose="020B0503020204020204" charset="-122"/>
              </a:rPr>
              <a:t>使上层建筑</a:t>
            </a:r>
            <a:r>
              <a:rPr lang="zh-CN" altLang="en-US" sz="2800" b="0" i="0">
                <a:solidFill>
                  <a:srgbClr val="0070C0"/>
                </a:solidFill>
                <a:effectLst/>
                <a:latin typeface="微软雅黑" panose="020B0503020204020204" charset="-122"/>
                <a:ea typeface="微软雅黑" panose="020B0503020204020204" charset="-122"/>
              </a:rPr>
              <a:t>适应</a:t>
            </a:r>
            <a:r>
              <a:rPr lang="zh-CN" altLang="en-US" sz="2800" b="0" i="0">
                <a:solidFill>
                  <a:srgbClr val="171A1D"/>
                </a:solidFill>
                <a:effectLst/>
                <a:latin typeface="微软雅黑" panose="020B0503020204020204" charset="-122"/>
                <a:ea typeface="微软雅黑" panose="020B0503020204020204" charset="-122"/>
              </a:rPr>
              <a:t>经济基础的发展。</a:t>
            </a:r>
            <a:endParaRPr lang="en-US" altLang="zh-CN" sz="2800" b="0" i="0">
              <a:solidFill>
                <a:srgbClr val="171A1D"/>
              </a:solidFill>
              <a:effectLst/>
              <a:latin typeface="微软雅黑" panose="020B0503020204020204" charset="-122"/>
              <a:ea typeface="微软雅黑" panose="020B0503020204020204" charset="-122"/>
            </a:endParaRPr>
          </a:p>
          <a:p>
            <a:pPr>
              <a:lnSpc>
                <a:spcPct val="150000"/>
              </a:lnSpc>
            </a:pPr>
            <a:r>
              <a:rPr lang="en-US" altLang="zh-CN" sz="2800" b="1" i="0">
                <a:solidFill>
                  <a:srgbClr val="171A1D"/>
                </a:solidFill>
                <a:effectLst/>
                <a:latin typeface="微软雅黑" panose="020B0503020204020204" charset="-122"/>
                <a:ea typeface="微软雅黑" panose="020B0503020204020204" charset="-122"/>
              </a:rPr>
              <a:t>3</a:t>
            </a:r>
            <a:r>
              <a:rPr lang="zh-CN" altLang="en-US" sz="2800" b="1" i="0">
                <a:solidFill>
                  <a:srgbClr val="171A1D"/>
                </a:solidFill>
                <a:effectLst/>
                <a:latin typeface="微软雅黑" panose="020B0503020204020204" charset="-122"/>
                <a:ea typeface="微软雅黑" panose="020B0503020204020204" charset="-122"/>
              </a:rPr>
              <a:t>、改革的作用：</a:t>
            </a:r>
            <a:r>
              <a:rPr lang="zh-CN" altLang="en-US" sz="2800" b="0" i="0">
                <a:solidFill>
                  <a:srgbClr val="171A1D"/>
                </a:solidFill>
                <a:effectLst/>
                <a:latin typeface="微软雅黑" panose="020B0503020204020204" charset="-122"/>
                <a:ea typeface="微软雅黑" panose="020B0503020204020204" charset="-122"/>
              </a:rPr>
              <a:t>是发展中国特色社会主义的</a:t>
            </a:r>
            <a:r>
              <a:rPr lang="zh-CN" altLang="en-US" sz="2800" b="0" i="0">
                <a:solidFill>
                  <a:srgbClr val="0070C0"/>
                </a:solidFill>
                <a:effectLst/>
                <a:latin typeface="微软雅黑" panose="020B0503020204020204" charset="-122"/>
                <a:ea typeface="微软雅黑" panose="020B0503020204020204" charset="-122"/>
              </a:rPr>
              <a:t>直接</a:t>
            </a:r>
            <a:r>
              <a:rPr lang="zh-CN" altLang="en-US" sz="2800" b="0" i="0">
                <a:solidFill>
                  <a:srgbClr val="171A1D"/>
                </a:solidFill>
                <a:effectLst/>
                <a:latin typeface="微软雅黑" panose="020B0503020204020204" charset="-122"/>
                <a:ea typeface="微软雅黑" panose="020B0503020204020204" charset="-122"/>
              </a:rPr>
              <a:t>动力。</a:t>
            </a:r>
            <a:endParaRPr lang="zh-CN" altLang="en-US" sz="2800"/>
          </a:p>
        </p:txBody>
      </p:sp>
      <p:sp>
        <p:nvSpPr>
          <p:cNvPr id="5" name="文本框 4"/>
          <p:cNvSpPr txBox="1"/>
          <p:nvPr>
            <p:custDataLst>
              <p:tags r:id="rId2"/>
            </p:custDataLst>
          </p:nvPr>
        </p:nvSpPr>
        <p:spPr>
          <a:xfrm>
            <a:off x="2663792" y="192621"/>
            <a:ext cx="6586086" cy="52197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zh-CN" altLang="en-US" sz="2800" b="1" i="0">
                <a:solidFill>
                  <a:schemeClr val="bg1"/>
                </a:solidFill>
                <a:effectLst/>
                <a:latin typeface="微软雅黑" panose="020B0503020204020204" charset="-122"/>
                <a:ea typeface="微软雅黑" panose="020B0503020204020204" charset="-122"/>
              </a:rPr>
              <a:t>温馨提示</a:t>
            </a:r>
            <a:r>
              <a:rPr lang="en-US" altLang="zh-CN" sz="2800" b="1" i="0">
                <a:solidFill>
                  <a:schemeClr val="bg1"/>
                </a:solidFill>
                <a:effectLst/>
                <a:latin typeface="微软雅黑" panose="020B0503020204020204" charset="-122"/>
                <a:ea typeface="微软雅黑" panose="020B0503020204020204" charset="-122"/>
              </a:rPr>
              <a:t>1</a:t>
            </a:r>
            <a:r>
              <a:rPr lang="zh-CN" altLang="en-US" sz="2800" b="1" i="0">
                <a:solidFill>
                  <a:schemeClr val="bg1"/>
                </a:solidFill>
                <a:effectLst/>
                <a:latin typeface="微软雅黑" panose="020B0503020204020204" charset="-122"/>
                <a:ea typeface="微软雅黑" panose="020B0503020204020204" charset="-122"/>
              </a:rPr>
              <a:t>：正确认识社会主义的改革</a:t>
            </a:r>
            <a:endParaRPr lang="en-US" altLang="zh-CN" sz="2800" b="1" i="0">
              <a:solidFill>
                <a:schemeClr val="bg1"/>
              </a:solidFill>
              <a:effectLst/>
              <a:latin typeface="微软雅黑" panose="020B0503020204020204" charset="-122"/>
              <a:ea typeface="微软雅黑" panose="020B0503020204020204" charset="-122"/>
            </a:endParaRPr>
          </a:p>
        </p:txBody>
      </p:sp>
      <p:sp>
        <p:nvSpPr>
          <p:cNvPr id="6" name="文本框 5"/>
          <p:cNvSpPr txBox="1"/>
          <p:nvPr>
            <p:custDataLst>
              <p:tags r:id="rId3"/>
            </p:custDataLst>
          </p:nvPr>
        </p:nvSpPr>
        <p:spPr>
          <a:xfrm>
            <a:off x="1891264" y="3769410"/>
            <a:ext cx="7095424" cy="224933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nSpc>
                <a:spcPct val="150000"/>
              </a:lnSpc>
              <a:buFont typeface="Wingdings" panose="05000000000000000000" pitchFamily="2" charset="2"/>
              <a:buChar char="Ø"/>
            </a:pPr>
            <a:r>
              <a:rPr lang="zh-CN" altLang="en-US" sz="2400" b="1" i="0">
                <a:solidFill>
                  <a:srgbClr val="171A1D"/>
                </a:solidFill>
                <a:effectLst/>
                <a:latin typeface="微软雅黑" panose="020B0503020204020204" charset="-122"/>
                <a:ea typeface="微软雅黑" panose="020B0503020204020204" charset="-122"/>
              </a:rPr>
              <a:t>社会基本矛盾</a:t>
            </a:r>
            <a:r>
              <a:rPr lang="zh-CN" altLang="en-US" sz="2400" b="0" i="0">
                <a:solidFill>
                  <a:srgbClr val="171A1D"/>
                </a:solidFill>
                <a:effectLst/>
                <a:latin typeface="微软雅黑" panose="020B0503020204020204" charset="-122"/>
                <a:ea typeface="微软雅黑" panose="020B0503020204020204" charset="-122"/>
              </a:rPr>
              <a:t>是推动</a:t>
            </a:r>
            <a:r>
              <a:rPr lang="zh-CN" altLang="en-US" sz="2400" b="1" i="0">
                <a:solidFill>
                  <a:srgbClr val="171A1D"/>
                </a:solidFill>
                <a:effectLst/>
                <a:latin typeface="微软雅黑" panose="020B0503020204020204" charset="-122"/>
                <a:ea typeface="微软雅黑" panose="020B0503020204020204" charset="-122"/>
              </a:rPr>
              <a:t>社会发展</a:t>
            </a:r>
            <a:r>
              <a:rPr lang="zh-CN" altLang="en-US" sz="2400" b="0" i="0">
                <a:solidFill>
                  <a:srgbClr val="171A1D"/>
                </a:solidFill>
                <a:effectLst/>
                <a:latin typeface="微软雅黑" panose="020B0503020204020204" charset="-122"/>
                <a:ea typeface="微软雅黑" panose="020B0503020204020204" charset="-122"/>
              </a:rPr>
              <a:t>的</a:t>
            </a:r>
            <a:r>
              <a:rPr lang="zh-CN" altLang="en-US" sz="2400" b="1" i="0">
                <a:solidFill>
                  <a:srgbClr val="0070C0"/>
                </a:solidFill>
                <a:effectLst/>
                <a:latin typeface="微软雅黑" panose="020B0503020204020204" charset="-122"/>
                <a:ea typeface="微软雅黑" panose="020B0503020204020204" charset="-122"/>
              </a:rPr>
              <a:t>根本动力</a:t>
            </a:r>
            <a:endParaRPr lang="en-US" altLang="zh-CN" sz="2400" b="1" i="0">
              <a:solidFill>
                <a:srgbClr val="0070C0"/>
              </a:solidFill>
              <a:effectLst/>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Ø"/>
            </a:pPr>
            <a:r>
              <a:rPr lang="zh-CN" altLang="en-US" sz="2400" b="1" i="0">
                <a:solidFill>
                  <a:srgbClr val="171A1D"/>
                </a:solidFill>
                <a:effectLst/>
                <a:latin typeface="微软雅黑" panose="020B0503020204020204" charset="-122"/>
                <a:ea typeface="微软雅黑" panose="020B0503020204020204" charset="-122"/>
              </a:rPr>
              <a:t>阶级斗争</a:t>
            </a:r>
            <a:r>
              <a:rPr lang="zh-CN" altLang="en-US" sz="2400" b="0" i="0">
                <a:solidFill>
                  <a:srgbClr val="171A1D"/>
                </a:solidFill>
                <a:effectLst/>
                <a:latin typeface="微软雅黑" panose="020B0503020204020204" charset="-122"/>
                <a:ea typeface="微软雅黑" panose="020B0503020204020204" charset="-122"/>
              </a:rPr>
              <a:t>是</a:t>
            </a:r>
            <a:r>
              <a:rPr lang="zh-CN" altLang="en-US" sz="2400" b="1" i="0">
                <a:solidFill>
                  <a:srgbClr val="171A1D"/>
                </a:solidFill>
                <a:effectLst/>
                <a:latin typeface="微软雅黑" panose="020B0503020204020204" charset="-122"/>
                <a:ea typeface="微软雅黑" panose="020B0503020204020204" charset="-122"/>
              </a:rPr>
              <a:t>阶级社会</a:t>
            </a:r>
            <a:r>
              <a:rPr lang="zh-CN" altLang="en-US" sz="2400" b="0" i="0">
                <a:solidFill>
                  <a:srgbClr val="171A1D"/>
                </a:solidFill>
                <a:effectLst/>
                <a:latin typeface="微软雅黑" panose="020B0503020204020204" charset="-122"/>
                <a:ea typeface="微软雅黑" panose="020B0503020204020204" charset="-122"/>
              </a:rPr>
              <a:t>发展的</a:t>
            </a:r>
            <a:r>
              <a:rPr lang="zh-CN" altLang="en-US" sz="2400" b="1" i="0">
                <a:solidFill>
                  <a:srgbClr val="0070C0"/>
                </a:solidFill>
                <a:effectLst/>
                <a:latin typeface="微软雅黑" panose="020B0503020204020204" charset="-122"/>
                <a:ea typeface="微软雅黑" panose="020B0503020204020204" charset="-122"/>
              </a:rPr>
              <a:t>直接动力</a:t>
            </a:r>
            <a:endParaRPr lang="en-US" altLang="zh-CN" sz="2400" b="1" i="0">
              <a:solidFill>
                <a:srgbClr val="0070C0"/>
              </a:solidFill>
              <a:effectLst/>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Ø"/>
            </a:pPr>
            <a:r>
              <a:rPr lang="zh-CN" altLang="en-US" sz="2400" b="1" i="0">
                <a:solidFill>
                  <a:srgbClr val="171A1D"/>
                </a:solidFill>
                <a:effectLst/>
                <a:latin typeface="微软雅黑" panose="020B0503020204020204" charset="-122"/>
                <a:ea typeface="微软雅黑" panose="020B0503020204020204" charset="-122"/>
              </a:rPr>
              <a:t>改革</a:t>
            </a:r>
            <a:r>
              <a:rPr lang="zh-CN" altLang="en-US" sz="2400" b="0" i="0">
                <a:solidFill>
                  <a:srgbClr val="171A1D"/>
                </a:solidFill>
                <a:effectLst/>
                <a:latin typeface="微软雅黑" panose="020B0503020204020204" charset="-122"/>
                <a:ea typeface="微软雅黑" panose="020B0503020204020204" charset="-122"/>
              </a:rPr>
              <a:t>是</a:t>
            </a:r>
            <a:r>
              <a:rPr lang="zh-CN" altLang="en-US" sz="2400" b="1" i="0">
                <a:solidFill>
                  <a:srgbClr val="171A1D"/>
                </a:solidFill>
                <a:effectLst/>
                <a:latin typeface="微软雅黑" panose="020B0503020204020204" charset="-122"/>
                <a:ea typeface="微软雅黑" panose="020B0503020204020204" charset="-122"/>
              </a:rPr>
              <a:t>社会主义社会</a:t>
            </a:r>
            <a:r>
              <a:rPr lang="zh-CN" altLang="en-US" sz="2400" b="0" i="0">
                <a:solidFill>
                  <a:srgbClr val="171A1D"/>
                </a:solidFill>
                <a:effectLst/>
                <a:latin typeface="微软雅黑" panose="020B0503020204020204" charset="-122"/>
                <a:ea typeface="微软雅黑" panose="020B0503020204020204" charset="-122"/>
              </a:rPr>
              <a:t>发展的</a:t>
            </a:r>
            <a:r>
              <a:rPr lang="zh-CN" altLang="en-US" sz="2400" b="1" i="0">
                <a:solidFill>
                  <a:srgbClr val="0070C0"/>
                </a:solidFill>
                <a:effectLst/>
                <a:latin typeface="微软雅黑" panose="020B0503020204020204" charset="-122"/>
                <a:ea typeface="微软雅黑" panose="020B0503020204020204" charset="-122"/>
              </a:rPr>
              <a:t>直接动力</a:t>
            </a:r>
            <a:endParaRPr lang="en-US" altLang="zh-CN" sz="2400" b="1" i="0">
              <a:solidFill>
                <a:srgbClr val="0070C0"/>
              </a:solidFill>
              <a:effectLst/>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Ø"/>
            </a:pPr>
            <a:r>
              <a:rPr lang="zh-CN" altLang="en-US" sz="2400" b="1" i="0">
                <a:solidFill>
                  <a:srgbClr val="171A1D"/>
                </a:solidFill>
                <a:effectLst/>
                <a:latin typeface="微软雅黑" panose="020B0503020204020204" charset="-122"/>
                <a:ea typeface="微软雅黑" panose="020B0503020204020204" charset="-122"/>
              </a:rPr>
              <a:t>人民群众</a:t>
            </a:r>
            <a:r>
              <a:rPr lang="zh-CN" altLang="en-US" sz="2400" b="0" i="0">
                <a:solidFill>
                  <a:srgbClr val="171A1D"/>
                </a:solidFill>
                <a:effectLst/>
                <a:latin typeface="微软雅黑" panose="020B0503020204020204" charset="-122"/>
                <a:ea typeface="微软雅黑" panose="020B0503020204020204" charset="-122"/>
              </a:rPr>
              <a:t>是</a:t>
            </a:r>
            <a:r>
              <a:rPr lang="zh-CN" altLang="en-US" sz="2400" b="1" i="0">
                <a:solidFill>
                  <a:srgbClr val="171A1D"/>
                </a:solidFill>
                <a:effectLst/>
                <a:latin typeface="微软雅黑" panose="020B0503020204020204" charset="-122"/>
                <a:ea typeface="微软雅黑" panose="020B0503020204020204" charset="-122"/>
              </a:rPr>
              <a:t>发展中国特色社会主义</a:t>
            </a:r>
            <a:r>
              <a:rPr lang="zh-CN" altLang="en-US" sz="2400" b="0" i="0">
                <a:solidFill>
                  <a:srgbClr val="171A1D"/>
                </a:solidFill>
                <a:effectLst/>
                <a:latin typeface="微软雅黑" panose="020B0503020204020204" charset="-122"/>
                <a:ea typeface="微软雅黑" panose="020B0503020204020204" charset="-122"/>
              </a:rPr>
              <a:t>的</a:t>
            </a:r>
            <a:r>
              <a:rPr lang="zh-CN" altLang="en-US" sz="2400" b="1" i="0">
                <a:solidFill>
                  <a:srgbClr val="0070C0"/>
                </a:solidFill>
                <a:effectLst/>
                <a:latin typeface="微软雅黑" panose="020B0503020204020204" charset="-122"/>
                <a:ea typeface="微软雅黑" panose="020B0503020204020204" charset="-122"/>
              </a:rPr>
              <a:t>主体动力</a:t>
            </a:r>
            <a:endParaRPr lang="zh-CN" altLang="en-US" sz="2400" b="1">
              <a:solidFill>
                <a:srgbClr val="0070C0"/>
              </a:solidFill>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363071" y="962751"/>
          <a:ext cx="11712388" cy="5652643"/>
        </p:xfrm>
        <a:graphic>
          <a:graphicData uri="http://schemas.openxmlformats.org/drawingml/2006/table">
            <a:tbl>
              <a:tblPr firstRow="1" bandRow="1">
                <a:tableStyleId>{5940675A-B579-460E-94D1-54222C63F5DA}</a:tableStyleId>
              </a:tblPr>
              <a:tblGrid>
                <a:gridCol w="2034546"/>
                <a:gridCol w="3038073"/>
                <a:gridCol w="3278004"/>
                <a:gridCol w="3361765"/>
              </a:tblGrid>
              <a:tr h="304800">
                <a:tc>
                  <a:txBody>
                    <a:bodyPr wrap="square"/>
                    <a:lstStyle/>
                    <a:p>
                      <a:pPr indent="0" algn="ctr">
                        <a:buNone/>
                      </a:pPr>
                      <a:r>
                        <a:rPr lang="en-US" sz="2400" b="1" err="1">
                          <a:solidFill>
                            <a:srgbClr val="C00000"/>
                          </a:solidFill>
                          <a:latin typeface="微软雅黑" panose="020B0503020204020204" charset="-122"/>
                          <a:ea typeface="微软雅黑" panose="020B0503020204020204" charset="-122"/>
                          <a:cs typeface="Times New Roman" panose="02020603050405020304" pitchFamily="18" charset="0"/>
                        </a:rPr>
                        <a:t>重要理论</a:t>
                      </a:r>
                      <a:endParaRPr lang="en-US" altLang="en-US" sz="2400" b="1">
                        <a:solidFill>
                          <a:srgbClr val="C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err="1">
                          <a:solidFill>
                            <a:srgbClr val="C00000"/>
                          </a:solidFill>
                          <a:latin typeface="微软雅黑" panose="020B0503020204020204" charset="-122"/>
                          <a:ea typeface="微软雅黑" panose="020B0503020204020204" charset="-122"/>
                          <a:cs typeface="Times New Roman" panose="02020603050405020304" pitchFamily="18" charset="0"/>
                        </a:rPr>
                        <a:t>形成时间</a:t>
                      </a:r>
                      <a:endParaRPr lang="en-US" altLang="en-US" sz="2400" b="1">
                        <a:solidFill>
                          <a:srgbClr val="C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zh-CN" altLang="en-US" sz="2400" b="1">
                          <a:solidFill>
                            <a:srgbClr val="FF0000"/>
                          </a:solidFill>
                          <a:latin typeface="微软雅黑" panose="020B0503020204020204" charset="-122"/>
                          <a:ea typeface="微软雅黑" panose="020B0503020204020204" charset="-122"/>
                          <a:cs typeface="Times New Roman" panose="02020603050405020304" pitchFamily="18" charset="0"/>
                        </a:rPr>
                        <a:t>主题</a:t>
                      </a:r>
                      <a:endParaRPr lang="zh-CN" altLang="en-US" sz="2400" b="1">
                        <a:solidFill>
                          <a:srgbClr val="FF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indent="0" algn="ctr">
                        <a:buNone/>
                      </a:pPr>
                      <a:r>
                        <a:rPr lang="zh-CN" altLang="en-US" sz="2400" b="1">
                          <a:solidFill>
                            <a:srgbClr val="C00000"/>
                          </a:solidFill>
                          <a:latin typeface="微软雅黑" panose="020B0503020204020204" charset="-122"/>
                          <a:ea typeface="微软雅黑" panose="020B0503020204020204" charset="-122"/>
                          <a:cs typeface="Times New Roman" panose="02020603050405020304" pitchFamily="18" charset="0"/>
                        </a:rPr>
                        <a:t>贡献、意义</a:t>
                      </a:r>
                      <a:endParaRPr lang="zh-CN" altLang="en-US" sz="2400" b="1">
                        <a:solidFill>
                          <a:srgbClr val="C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3280">
                <a:tc>
                  <a:txBody>
                    <a:bodyPr wrap="square"/>
                    <a:lstStyle/>
                    <a:p>
                      <a:pPr indent="0" algn="ctr">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邓小平理论</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err="1" smtClean="0">
                          <a:latin typeface="微软雅黑" panose="020B0503020204020204" charset="-122"/>
                          <a:ea typeface="微软雅黑" panose="020B0503020204020204" charset="-122"/>
                          <a:cs typeface="Times New Roman" panose="02020603050405020304" pitchFamily="18" charset="0"/>
                        </a:rPr>
                        <a:t>十一届三中全会以后</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什么是社会主义、怎样建设社会主义</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成功</a:t>
                      </a:r>
                      <a:r>
                        <a:rPr lang="en-US" sz="2400" b="1" err="1">
                          <a:solidFill>
                            <a:srgbClr val="FF0000"/>
                          </a:solidFill>
                          <a:latin typeface="微软雅黑" panose="020B0503020204020204" charset="-122"/>
                          <a:ea typeface="微软雅黑" panose="020B0503020204020204" charset="-122"/>
                          <a:cs typeface="Times New Roman" panose="02020603050405020304" pitchFamily="18" charset="0"/>
                        </a:rPr>
                        <a:t>开创了</a:t>
                      </a:r>
                      <a:r>
                        <a:rPr lang="en-US" sz="2400" b="1" err="1">
                          <a:latin typeface="微软雅黑" panose="020B0503020204020204" charset="-122"/>
                          <a:ea typeface="微软雅黑" panose="020B0503020204020204" charset="-122"/>
                          <a:cs typeface="Times New Roman" panose="02020603050405020304" pitchFamily="18" charset="0"/>
                        </a:rPr>
                        <a:t>中国特色社会主义</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07795">
                <a:tc>
                  <a:txBody>
                    <a:bodyPr wrap="square"/>
                    <a:lstStyle/>
                    <a:p>
                      <a:pPr indent="0" algn="ctr">
                        <a:lnSpc>
                          <a:spcPct val="110000"/>
                        </a:lnSpc>
                        <a:buNone/>
                      </a:pPr>
                      <a:r>
                        <a:rPr lang="en-US" sz="2400" b="1">
                          <a:latin typeface="微软雅黑" panose="020B0503020204020204" charset="-122"/>
                          <a:ea typeface="微软雅黑" panose="020B0503020204020204" charset="-122"/>
                          <a:cs typeface="微软雅黑" panose="020B0503020204020204" charset="-122"/>
                        </a:rPr>
                        <a:t>“三个代表”重要思想</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err="1" smtClean="0">
                          <a:latin typeface="微软雅黑" panose="020B0503020204020204" charset="-122"/>
                          <a:ea typeface="微软雅黑" panose="020B0503020204020204" charset="-122"/>
                          <a:cs typeface="Times New Roman" panose="02020603050405020304" pitchFamily="18" charset="0"/>
                        </a:rPr>
                        <a:t>十三届四中全会以后</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什么是社会主义、怎样建设社会主义和</a:t>
                      </a:r>
                      <a:r>
                        <a:rPr lang="en-US" sz="2400" b="1" err="1">
                          <a:latin typeface="微软雅黑" panose="020B0503020204020204" charset="-122"/>
                          <a:ea typeface="微软雅黑" panose="020B0503020204020204" charset="-122"/>
                          <a:cs typeface="宋体" panose="02010600030101010101" pitchFamily="2" charset="-122"/>
                        </a:rPr>
                        <a:t>建设什么样的党、怎样建设党</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indent="0">
                        <a:lnSpc>
                          <a:spcPct val="110000"/>
                        </a:lnSpc>
                        <a:buNone/>
                      </a:pPr>
                      <a:r>
                        <a:rPr lang="en-US" sz="2400" b="1">
                          <a:latin typeface="微软雅黑" panose="020B0503020204020204" charset="-122"/>
                          <a:ea typeface="微软雅黑" panose="020B0503020204020204" charset="-122"/>
                          <a:cs typeface="微软雅黑" panose="020B0503020204020204" charset="-122"/>
                        </a:rPr>
                        <a:t>成功把中国特色社会主义</a:t>
                      </a:r>
                      <a:r>
                        <a:rPr lang="en-US" sz="2400" b="1">
                          <a:solidFill>
                            <a:srgbClr val="FF0000"/>
                          </a:solidFill>
                          <a:latin typeface="微软雅黑" panose="020B0503020204020204" charset="-122"/>
                          <a:ea typeface="微软雅黑" panose="020B0503020204020204" charset="-122"/>
                          <a:cs typeface="微软雅黑" panose="020B0503020204020204" charset="-122"/>
                        </a:rPr>
                        <a:t>推向21世纪</a:t>
                      </a:r>
                      <a:endParaRPr lang="en-US"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26490">
                <a:tc>
                  <a:txBody>
                    <a:bodyPr wrap="square"/>
                    <a:lstStyle/>
                    <a:p>
                      <a:pPr indent="0" algn="ctr">
                        <a:lnSpc>
                          <a:spcPct val="110000"/>
                        </a:lnSpc>
                        <a:buNone/>
                      </a:pPr>
                      <a:r>
                        <a:rPr lang="en-US" sz="2400" b="1">
                          <a:latin typeface="微软雅黑" panose="020B0503020204020204" charset="-122"/>
                          <a:ea typeface="微软雅黑" panose="020B0503020204020204" charset="-122"/>
                          <a:cs typeface="Times New Roman" panose="02020603050405020304" pitchFamily="18" charset="0"/>
                        </a:rPr>
                        <a:t>科学发展观</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err="1" smtClean="0">
                          <a:latin typeface="微软雅黑" panose="020B0503020204020204" charset="-122"/>
                          <a:ea typeface="微软雅黑" panose="020B0503020204020204" charset="-122"/>
                          <a:cs typeface="Times New Roman" panose="02020603050405020304" pitchFamily="18" charset="0"/>
                        </a:rPr>
                        <a:t>十六大以后</a:t>
                      </a:r>
                      <a:r>
                        <a:rPr lang="en-US" sz="2400" b="1">
                          <a:latin typeface="微软雅黑" panose="020B0503020204020204" charset="-122"/>
                          <a:ea typeface="微软雅黑" panose="020B0503020204020204" charset="-122"/>
                          <a:cs typeface="Times New Roman" panose="02020603050405020304" pitchFamily="18" charset="0"/>
                        </a:rPr>
                        <a:t>　</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新形势下实现什么样的发展、怎样发展</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成功在新的历史起点上坚持和发展了中国特色社会主义</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0">
                <a:tc>
                  <a:txBody>
                    <a:bodyPr wrap="square"/>
                    <a:lstStyle/>
                    <a:p>
                      <a:pPr indent="0" algn="ctr">
                        <a:lnSpc>
                          <a:spcPct val="110000"/>
                        </a:lnSpc>
                        <a:buNone/>
                      </a:pPr>
                      <a:r>
                        <a:rPr lang="en-US" sz="2400" b="1">
                          <a:latin typeface="微软雅黑" panose="020B0503020204020204" charset="-122"/>
                          <a:ea typeface="微软雅黑" panose="020B0503020204020204" charset="-122"/>
                          <a:cs typeface="微软雅黑" panose="020B0503020204020204" charset="-122"/>
                        </a:rPr>
                        <a:t>习近平新时代中国特色社会主义思想 　</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err="1" smtClean="0">
                          <a:latin typeface="微软雅黑" panose="020B0503020204020204" charset="-122"/>
                          <a:ea typeface="微软雅黑" panose="020B0503020204020204" charset="-122"/>
                          <a:cs typeface="Times New Roman" panose="02020603050405020304" pitchFamily="18" charset="0"/>
                        </a:rPr>
                        <a:t>十八大以来</a:t>
                      </a:r>
                      <a:r>
                        <a:rPr lang="en-US" sz="2400" b="1">
                          <a:latin typeface="微软雅黑" panose="020B0503020204020204" charset="-122"/>
                          <a:ea typeface="微软雅黑" panose="020B0503020204020204" charset="-122"/>
                          <a:cs typeface="Times New Roman" panose="02020603050405020304" pitchFamily="18" charset="0"/>
                        </a:rPr>
                        <a:t>　</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1">
                          <a:latin typeface="微软雅黑" panose="020B0503020204020204" charset="-122"/>
                          <a:ea typeface="微软雅黑" panose="020B0503020204020204" charset="-122"/>
                          <a:cs typeface="Times New Roman" panose="02020603050405020304" pitchFamily="18" charset="0"/>
                        </a:rPr>
                        <a:t>新时代坚持和发展什么样的中国特色社会主义、怎样坚持和发展中国特色社会主义</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推动党和国家事业发生历史性变革</a:t>
                      </a:r>
                      <a:r>
                        <a:rPr lang="en-US" sz="2400" b="1" err="1">
                          <a:latin typeface="微软雅黑" panose="020B0503020204020204" charset="-122"/>
                          <a:ea typeface="微软雅黑" panose="020B0503020204020204" charset="-122"/>
                          <a:cs typeface="宋体" panose="02010600030101010101" pitchFamily="2" charset="-122"/>
                        </a:rPr>
                        <a:t>，</a:t>
                      </a:r>
                      <a:r>
                        <a:rPr lang="en-US" sz="2400" b="1" err="1">
                          <a:latin typeface="微软雅黑" panose="020B0503020204020204" charset="-122"/>
                          <a:ea typeface="微软雅黑" panose="020B0503020204020204" charset="-122"/>
                          <a:cs typeface="Times New Roman" panose="02020603050405020304" pitchFamily="18" charset="0"/>
                        </a:rPr>
                        <a:t>取得历史性成就</a:t>
                      </a:r>
                      <a:r>
                        <a:rPr lang="en-US" sz="2400" b="1" err="1">
                          <a:latin typeface="微软雅黑" panose="020B0503020204020204" charset="-122"/>
                          <a:ea typeface="微软雅黑" panose="020B0503020204020204" charset="-122"/>
                          <a:cs typeface="宋体" panose="02010600030101010101" pitchFamily="2" charset="-122"/>
                        </a:rPr>
                        <a:t>，</a:t>
                      </a:r>
                      <a:r>
                        <a:rPr lang="en-US" sz="2400" b="1" err="1">
                          <a:latin typeface="微软雅黑" panose="020B0503020204020204" charset="-122"/>
                          <a:ea typeface="微软雅黑" panose="020B0503020204020204" charset="-122"/>
                          <a:cs typeface="Times New Roman" panose="02020603050405020304" pitchFamily="18" charset="0"/>
                        </a:rPr>
                        <a:t>中国特色社会主义进入</a:t>
                      </a:r>
                      <a:r>
                        <a:rPr lang="en-US" sz="2400" b="1" err="1">
                          <a:solidFill>
                            <a:srgbClr val="FF0000"/>
                          </a:solidFill>
                          <a:latin typeface="微软雅黑" panose="020B0503020204020204" charset="-122"/>
                          <a:ea typeface="微软雅黑" panose="020B0503020204020204" charset="-122"/>
                          <a:cs typeface="Times New Roman" panose="02020603050405020304" pitchFamily="18" charset="0"/>
                        </a:rPr>
                        <a:t>新时代</a:t>
                      </a:r>
                      <a:endParaRPr lang="en-US" altLang="en-US" sz="2400" b="1">
                        <a:solidFill>
                          <a:srgbClr val="FF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custDataLst>
              <p:tags r:id="rId2"/>
            </p:custDataLst>
          </p:nvPr>
        </p:nvSpPr>
        <p:spPr>
          <a:xfrm>
            <a:off x="2030507" y="168312"/>
            <a:ext cx="7849030" cy="584775"/>
          </a:xfrm>
          <a:prstGeom prst="rect">
            <a:avLst/>
          </a:prstGeom>
          <a:solidFill>
            <a:schemeClr val="accent5">
              <a:lumMod val="20000"/>
              <a:lumOff val="80000"/>
            </a:schemeClr>
          </a:solidFill>
        </p:spPr>
        <p:txBody>
          <a:bodyPr wrap="square" rtlCol="0" anchor="t">
            <a:spAutoFit/>
          </a:bodyPr>
          <a:lstStyle/>
          <a:p>
            <a:pPr algn="ctr" defTabSz="685800">
              <a:buClrTx/>
              <a:buSzTx/>
              <a:buFontTx/>
              <a:buNone/>
            </a:pPr>
            <a:r>
              <a:rPr lang="zh-CN" altLang="en-US" sz="3200" b="1" smtClean="0">
                <a:solidFill>
                  <a:srgbClr val="00B0F0"/>
                </a:solidFill>
                <a:effectLst/>
                <a:latin typeface="微软雅黑" panose="020B0503020204020204" charset="-122"/>
                <a:ea typeface="微软雅黑" panose="020B0503020204020204" charset="-122"/>
                <a:cs typeface="微软雅黑" panose="020B0503020204020204" charset="-122"/>
                <a:sym typeface="+mn-ea"/>
              </a:rPr>
              <a:t>知识整合：中国</a:t>
            </a:r>
            <a:r>
              <a:rPr lang="zh-CN" altLang="en-US" sz="3200" b="1">
                <a:solidFill>
                  <a:srgbClr val="00B0F0"/>
                </a:solidFill>
                <a:effectLst/>
                <a:latin typeface="微软雅黑" panose="020B0503020204020204" charset="-122"/>
                <a:ea typeface="微软雅黑" panose="020B0503020204020204" charset="-122"/>
                <a:cs typeface="微软雅黑" panose="020B0503020204020204" charset="-122"/>
                <a:sym typeface="+mn-ea"/>
              </a:rPr>
              <a:t>特色社会主义理论</a:t>
            </a:r>
            <a:r>
              <a:rPr lang="zh-CN" altLang="en-US" sz="3200" b="1" smtClean="0">
                <a:solidFill>
                  <a:srgbClr val="00B0F0"/>
                </a:solidFill>
                <a:effectLst/>
                <a:latin typeface="微软雅黑" panose="020B0503020204020204" charset="-122"/>
                <a:ea typeface="微软雅黑" panose="020B0503020204020204" charset="-122"/>
                <a:cs typeface="微软雅黑" panose="020B0503020204020204" charset="-122"/>
                <a:sym typeface="+mn-ea"/>
              </a:rPr>
              <a:t>体系</a:t>
            </a:r>
            <a:endParaRPr lang="zh-CN" altLang="en-US" sz="3600" b="1">
              <a:solidFill>
                <a:srgbClr val="00B05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2998470" y="1961515"/>
            <a:ext cx="2107565" cy="460375"/>
          </a:xfrm>
          <a:prstGeom prst="rect">
            <a:avLst/>
          </a:prstGeom>
          <a:noFill/>
        </p:spPr>
        <p:txBody>
          <a:bodyPr wrap="square" rtlCol="0">
            <a:spAutoFit/>
          </a:bodyPr>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1878</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年</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998470" y="3034030"/>
            <a:ext cx="1803400" cy="460375"/>
          </a:xfrm>
          <a:prstGeom prst="rect">
            <a:avLst/>
          </a:prstGeom>
          <a:noFill/>
        </p:spPr>
        <p:txBody>
          <a:bodyPr wrap="square" rtlCol="0">
            <a:spAutoFit/>
          </a:bodyPr>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1989</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年</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2998470" y="4370070"/>
            <a:ext cx="2107565" cy="460375"/>
          </a:xfrm>
          <a:prstGeom prst="rect">
            <a:avLst/>
          </a:prstGeom>
          <a:noFill/>
        </p:spPr>
        <p:txBody>
          <a:bodyPr wrap="square" rtlCol="0">
            <a:spAutoFit/>
          </a:bodyPr>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2002~</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2998470" y="5946140"/>
            <a:ext cx="2107565" cy="460375"/>
          </a:xfrm>
          <a:prstGeom prst="rect">
            <a:avLst/>
          </a:prstGeom>
          <a:noFill/>
        </p:spPr>
        <p:txBody>
          <a:bodyPr wrap="square" rtlCol="0">
            <a:spAutoFit/>
          </a:bodyPr>
          <a:p>
            <a:r>
              <a:rPr lang="en-US" sz="2400" b="1">
                <a:solidFill>
                  <a:srgbClr val="FF0000"/>
                </a:solidFill>
                <a:latin typeface="微软雅黑" panose="020B0503020204020204" charset="-122"/>
                <a:ea typeface="微软雅黑" panose="020B0503020204020204" charset="-122"/>
                <a:cs typeface="微软雅黑" panose="020B0503020204020204" charset="-122"/>
              </a:rPr>
              <a:t>2012~</a:t>
            </a:r>
            <a:endParaRPr 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p:bldP spid="3" grpId="1"/>
      <p:bldP spid="4" grpId="0"/>
      <p:bldP spid="4" grpId="1"/>
      <p:bldP spid="5" grpId="0"/>
      <p:bldP spid="5"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75895" y="1223010"/>
            <a:ext cx="9058910" cy="521970"/>
          </a:xfrm>
          <a:prstGeom prst="rect">
            <a:avLst/>
          </a:prstGeom>
          <a:noFill/>
        </p:spPr>
        <p:txBody>
          <a:bodyPr wrap="square" rtlCol="0">
            <a:spAutoFit/>
            <a:scene3d>
              <a:camera prst="orthographicFront"/>
              <a:lightRig rig="threePt" dir="t"/>
            </a:scene3d>
          </a:bodyPr>
          <a:lstStyle/>
          <a:p>
            <a:r>
              <a:rPr lang="en-US" altLang="zh-CN" sz="2800" b="1">
                <a:solidFill>
                  <a:srgbClr val="0000FF"/>
                </a:solidFill>
                <a:latin typeface="黑体" panose="02010609060101010101" charset="-122"/>
                <a:ea typeface="黑体" panose="02010609060101010101" charset="-122"/>
              </a:rPr>
              <a:t>8</a:t>
            </a:r>
            <a:r>
              <a:rPr lang="zh-CN" altLang="en-US" sz="2800" b="1">
                <a:solidFill>
                  <a:srgbClr val="0000FF"/>
                </a:solidFill>
                <a:latin typeface="黑体" panose="02010609060101010101" charset="-122"/>
                <a:ea typeface="黑体" panose="02010609060101010101" charset="-122"/>
              </a:rPr>
              <a:t>.</a:t>
            </a:r>
            <a:r>
              <a:rPr lang="zh-CN" altLang="en-US" sz="2800" b="1">
                <a:solidFill>
                  <a:srgbClr val="0000FF"/>
                </a:solidFill>
                <a:latin typeface="黑体" panose="02010609060101010101" charset="-122"/>
                <a:ea typeface="黑体" panose="02010609060101010101" charset="-122"/>
                <a:sym typeface="+mn-ea"/>
              </a:rPr>
              <a:t>改革开放以来，我国取得一切成绩和进步的根本原因</a:t>
            </a:r>
            <a:endParaRPr lang="zh-CN" altLang="en-US" sz="2800" b="1">
              <a:solidFill>
                <a:srgbClr val="0000FF"/>
              </a:solidFill>
              <a:latin typeface="黑体" panose="02010609060101010101" charset="-122"/>
              <a:ea typeface="黑体" panose="02010609060101010101" charset="-122"/>
              <a:sym typeface="+mn-ea"/>
            </a:endParaRPr>
          </a:p>
        </p:txBody>
      </p:sp>
      <p:sp>
        <p:nvSpPr>
          <p:cNvPr id="2" name="矩形: 圆角 3"/>
          <p:cNvSpPr/>
          <p:nvPr>
            <p:custDataLst>
              <p:tags r:id="rId2"/>
            </p:custDataLst>
          </p:nvPr>
        </p:nvSpPr>
        <p:spPr>
          <a:xfrm>
            <a:off x="988060" y="3349158"/>
            <a:ext cx="2122237" cy="2657861"/>
          </a:xfrm>
          <a:prstGeom prst="roundRect">
            <a:avLst>
              <a:gd name="adj" fmla="val 5334"/>
            </a:avLst>
          </a:prstGeom>
          <a:noFill/>
          <a:ln w="28575">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5" name="矩形: 圆角 4"/>
          <p:cNvSpPr/>
          <p:nvPr>
            <p:custDataLst>
              <p:tags r:id="rId3"/>
            </p:custDataLst>
          </p:nvPr>
        </p:nvSpPr>
        <p:spPr>
          <a:xfrm>
            <a:off x="909320" y="2618105"/>
            <a:ext cx="1997075" cy="51943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6" name="椭圆 5"/>
          <p:cNvSpPr/>
          <p:nvPr>
            <p:custDataLst>
              <p:tags r:id="rId4"/>
            </p:custDataLst>
          </p:nvPr>
        </p:nvSpPr>
        <p:spPr>
          <a:xfrm>
            <a:off x="1684128" y="3537153"/>
            <a:ext cx="729291" cy="7292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7" name="序号1"/>
          <p:cNvSpPr txBox="1"/>
          <p:nvPr>
            <p:custDataLst>
              <p:tags r:id="rId5"/>
            </p:custDataLst>
          </p:nvPr>
        </p:nvSpPr>
        <p:spPr>
          <a:xfrm flipH="1">
            <a:off x="1720592" y="3579290"/>
            <a:ext cx="729291" cy="650690"/>
          </a:xfrm>
          <a:prstGeom prst="rect">
            <a:avLst/>
          </a:prstGeom>
          <a:noFill/>
        </p:spPr>
        <p:txBody>
          <a:bodyPr wrap="square" rtlCol="0" anchor="ctr">
            <a:noAutofit/>
          </a:bodyPr>
          <a:lstStyle/>
          <a:p>
            <a:pPr algn="ctr">
              <a:lnSpc>
                <a:spcPct val="100000"/>
              </a:lnSpc>
            </a:pPr>
            <a:r>
              <a:rPr lang="en-US" sz="2800" b="1" spc="300">
                <a:solidFill>
                  <a:schemeClr val="bg1"/>
                </a:solidFill>
                <a:latin typeface="黑体" panose="02010609060101010101" charset="-122"/>
                <a:ea typeface="黑体" panose="02010609060101010101" charset="-122"/>
                <a:cs typeface="Montserrat Black"/>
              </a:rPr>
              <a:t>01</a:t>
            </a:r>
            <a:endParaRPr lang="en-US" sz="2800" b="1" spc="300">
              <a:solidFill>
                <a:schemeClr val="bg1"/>
              </a:solidFill>
              <a:latin typeface="黑体" panose="02010609060101010101" charset="-122"/>
              <a:ea typeface="黑体" panose="02010609060101010101" charset="-122"/>
              <a:cs typeface="Montserrat Black"/>
            </a:endParaRPr>
          </a:p>
        </p:txBody>
      </p:sp>
      <p:sp>
        <p:nvSpPr>
          <p:cNvPr id="8" name="TextBox 21"/>
          <p:cNvSpPr txBox="1"/>
          <p:nvPr>
            <p:custDataLst>
              <p:tags r:id="rId6"/>
            </p:custDataLst>
          </p:nvPr>
        </p:nvSpPr>
        <p:spPr>
          <a:xfrm flipH="1">
            <a:off x="1028576" y="4325598"/>
            <a:ext cx="2040395" cy="1472358"/>
          </a:xfrm>
          <a:prstGeom prst="rect">
            <a:avLst/>
          </a:prstGeom>
          <a:noFill/>
        </p:spPr>
        <p:txBody>
          <a:bodyPr wrap="square" rtlCol="0" anchor="ctr">
            <a:noAutofit/>
          </a:bodyPr>
          <a:lstStyle/>
          <a:p>
            <a:pPr algn="l" eaLnBrk="1" fontAlgn="auto" hangingPunct="1">
              <a:lnSpc>
                <a:spcPct val="100000"/>
              </a:lnSpc>
              <a:spcBef>
                <a:spcPct val="0"/>
              </a:spcBef>
              <a:spcAft>
                <a:spcPct val="0"/>
              </a:spcAft>
              <a:defRPr/>
            </a:pPr>
            <a:r>
              <a:rPr lang="zh-CN" altLang="en-US" sz="2800" b="1">
                <a:solidFill>
                  <a:schemeClr val="tx1"/>
                </a:solidFill>
                <a:latin typeface="黑体" panose="02010609060101010101" charset="-122"/>
                <a:ea typeface="黑体" panose="02010609060101010101" charset="-122"/>
                <a:sym typeface="微软雅黑" panose="020B0503020204020204" charset="-122"/>
              </a:rPr>
              <a:t>开辟了中国特色社会主义</a:t>
            </a:r>
            <a:r>
              <a:rPr lang="zh-CN" altLang="en-US" sz="2800" b="1">
                <a:solidFill>
                  <a:srgbClr val="FF0000"/>
                </a:solidFill>
                <a:latin typeface="黑体" panose="02010609060101010101" charset="-122"/>
                <a:ea typeface="黑体" panose="02010609060101010101" charset="-122"/>
                <a:sym typeface="微软雅黑" panose="020B0503020204020204" charset="-122"/>
              </a:rPr>
              <a:t>道路</a:t>
            </a:r>
            <a:endParaRPr lang="zh-CN" altLang="en-US" sz="2800" b="1" spc="150">
              <a:solidFill>
                <a:srgbClr val="FF0000"/>
              </a:solidFill>
              <a:uFillTx/>
              <a:latin typeface="黑体" panose="02010609060101010101" charset="-122"/>
              <a:ea typeface="黑体" panose="02010609060101010101" charset="-122"/>
              <a:sym typeface="微软雅黑" panose="020B0503020204020204" charset="-122"/>
            </a:endParaRPr>
          </a:p>
        </p:txBody>
      </p:sp>
      <p:sp>
        <p:nvSpPr>
          <p:cNvPr id="9" name="Rectangle 29"/>
          <p:cNvSpPr/>
          <p:nvPr>
            <p:custDataLst>
              <p:tags r:id="rId7"/>
            </p:custDataLst>
          </p:nvPr>
        </p:nvSpPr>
        <p:spPr>
          <a:xfrm flipH="1">
            <a:off x="738505" y="2564765"/>
            <a:ext cx="2207895" cy="553720"/>
          </a:xfrm>
          <a:prstGeom prst="rect">
            <a:avLst/>
          </a:prstGeom>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ct val="0"/>
              </a:spcBef>
              <a:spcAft>
                <a:spcPct val="0"/>
              </a:spcAft>
            </a:pPr>
            <a:r>
              <a:rPr lang="zh-CN" altLang="en-US" sz="2800" b="1" spc="300">
                <a:solidFill>
                  <a:schemeClr val="bg1"/>
                </a:solidFill>
                <a:uFillTx/>
                <a:latin typeface="黑体" panose="02010609060101010101" charset="-122"/>
                <a:ea typeface="黑体" panose="02010609060101010101" charset="-122"/>
              </a:rPr>
              <a:t>道路自信</a:t>
            </a:r>
            <a:endParaRPr lang="zh-CN" altLang="en-US" sz="2800" b="1" spc="300">
              <a:solidFill>
                <a:schemeClr val="bg1"/>
              </a:solidFill>
              <a:uFillTx/>
              <a:latin typeface="黑体" panose="02010609060101010101" charset="-122"/>
              <a:ea typeface="黑体" panose="02010609060101010101" charset="-122"/>
            </a:endParaRPr>
          </a:p>
        </p:txBody>
      </p:sp>
      <p:sp>
        <p:nvSpPr>
          <p:cNvPr id="12" name="矩形: 圆角 11"/>
          <p:cNvSpPr/>
          <p:nvPr>
            <p:custDataLst>
              <p:tags r:id="rId8"/>
            </p:custDataLst>
          </p:nvPr>
        </p:nvSpPr>
        <p:spPr>
          <a:xfrm>
            <a:off x="3607836" y="3349158"/>
            <a:ext cx="2122237" cy="2657861"/>
          </a:xfrm>
          <a:prstGeom prst="roundRect">
            <a:avLst>
              <a:gd name="adj" fmla="val 5334"/>
            </a:avLst>
          </a:prstGeom>
          <a:noFill/>
          <a:ln w="28575">
            <a:solidFill>
              <a:schemeClr val="accent3">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13" name="矩形: 圆角 12"/>
          <p:cNvSpPr/>
          <p:nvPr>
            <p:custDataLst>
              <p:tags r:id="rId9"/>
            </p:custDataLst>
          </p:nvPr>
        </p:nvSpPr>
        <p:spPr>
          <a:xfrm>
            <a:off x="3560445" y="2618105"/>
            <a:ext cx="1980565" cy="51943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14" name="椭圆 13"/>
          <p:cNvSpPr/>
          <p:nvPr>
            <p:custDataLst>
              <p:tags r:id="rId10"/>
            </p:custDataLst>
          </p:nvPr>
        </p:nvSpPr>
        <p:spPr>
          <a:xfrm>
            <a:off x="4303904" y="3537153"/>
            <a:ext cx="729291" cy="7292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15" name="序号1"/>
          <p:cNvSpPr txBox="1"/>
          <p:nvPr>
            <p:custDataLst>
              <p:tags r:id="rId11"/>
            </p:custDataLst>
          </p:nvPr>
        </p:nvSpPr>
        <p:spPr>
          <a:xfrm flipH="1">
            <a:off x="4340368" y="3579290"/>
            <a:ext cx="729291" cy="650690"/>
          </a:xfrm>
          <a:prstGeom prst="rect">
            <a:avLst/>
          </a:prstGeom>
          <a:noFill/>
        </p:spPr>
        <p:txBody>
          <a:bodyPr wrap="square" rtlCol="0" anchor="ctr">
            <a:noAutofit/>
          </a:bodyPr>
          <a:lstStyle/>
          <a:p>
            <a:pPr algn="ctr">
              <a:lnSpc>
                <a:spcPct val="100000"/>
              </a:lnSpc>
            </a:pPr>
            <a:r>
              <a:rPr lang="en-US" sz="2800" b="1" spc="300">
                <a:solidFill>
                  <a:schemeClr val="bg1"/>
                </a:solidFill>
                <a:latin typeface="黑体" panose="02010609060101010101" charset="-122"/>
                <a:ea typeface="黑体" panose="02010609060101010101" charset="-122"/>
                <a:cs typeface="Montserrat Black"/>
              </a:rPr>
              <a:t>02</a:t>
            </a:r>
            <a:endParaRPr lang="en-US" sz="2800" b="1" spc="300">
              <a:solidFill>
                <a:schemeClr val="bg1"/>
              </a:solidFill>
              <a:latin typeface="黑体" panose="02010609060101010101" charset="-122"/>
              <a:ea typeface="黑体" panose="02010609060101010101" charset="-122"/>
              <a:cs typeface="Montserrat Black"/>
            </a:endParaRPr>
          </a:p>
        </p:txBody>
      </p:sp>
      <p:sp>
        <p:nvSpPr>
          <p:cNvPr id="16" name="TextBox 21"/>
          <p:cNvSpPr txBox="1"/>
          <p:nvPr>
            <p:custDataLst>
              <p:tags r:id="rId12"/>
            </p:custDataLst>
          </p:nvPr>
        </p:nvSpPr>
        <p:spPr>
          <a:xfrm flipH="1">
            <a:off x="3648352" y="4325598"/>
            <a:ext cx="2040395" cy="1450479"/>
          </a:xfrm>
          <a:prstGeom prst="rect">
            <a:avLst/>
          </a:prstGeom>
          <a:noFill/>
        </p:spPr>
        <p:txBody>
          <a:bodyPr wrap="square" rtlCol="0" anchor="ctr">
            <a:noAutofit/>
          </a:bodyPr>
          <a:lstStyle/>
          <a:p>
            <a:pPr algn="l" eaLnBrk="1" fontAlgn="auto" hangingPunct="1">
              <a:lnSpc>
                <a:spcPct val="100000"/>
              </a:lnSpc>
              <a:spcBef>
                <a:spcPct val="0"/>
              </a:spcBef>
              <a:spcAft>
                <a:spcPct val="0"/>
              </a:spcAft>
              <a:defRPr/>
            </a:pPr>
            <a:r>
              <a:rPr lang="zh-CN" altLang="en-US" sz="2800" b="1">
                <a:solidFill>
                  <a:schemeClr val="tx1"/>
                </a:solidFill>
                <a:latin typeface="黑体" panose="02010609060101010101" charset="-122"/>
                <a:ea typeface="黑体" panose="02010609060101010101" charset="-122"/>
                <a:sym typeface="微软雅黑" panose="020B0503020204020204" charset="-122"/>
              </a:rPr>
              <a:t>形成了中国特色社会主义</a:t>
            </a:r>
            <a:r>
              <a:rPr lang="zh-CN" altLang="en-US" sz="2800" b="1">
                <a:solidFill>
                  <a:srgbClr val="FF0000"/>
                </a:solidFill>
                <a:latin typeface="黑体" panose="02010609060101010101" charset="-122"/>
                <a:ea typeface="黑体" panose="02010609060101010101" charset="-122"/>
                <a:sym typeface="微软雅黑" panose="020B0503020204020204" charset="-122"/>
              </a:rPr>
              <a:t>理论体系</a:t>
            </a:r>
            <a:endParaRPr lang="zh-CN" altLang="en-US" sz="2800" b="1" spc="150">
              <a:solidFill>
                <a:srgbClr val="FF0000"/>
              </a:solidFill>
              <a:uFillTx/>
              <a:latin typeface="黑体" panose="02010609060101010101" charset="-122"/>
              <a:ea typeface="黑体" panose="02010609060101010101" charset="-122"/>
              <a:sym typeface="微软雅黑" panose="020B0503020204020204" charset="-122"/>
            </a:endParaRPr>
          </a:p>
        </p:txBody>
      </p:sp>
      <p:sp>
        <p:nvSpPr>
          <p:cNvPr id="17" name="Rectangle 29"/>
          <p:cNvSpPr/>
          <p:nvPr>
            <p:custDataLst>
              <p:tags r:id="rId13"/>
            </p:custDataLst>
          </p:nvPr>
        </p:nvSpPr>
        <p:spPr>
          <a:xfrm flipH="1">
            <a:off x="3556000" y="2564765"/>
            <a:ext cx="2242185" cy="553720"/>
          </a:xfrm>
          <a:prstGeom prst="rect">
            <a:avLst/>
          </a:prstGeom>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ct val="0"/>
              </a:spcBef>
              <a:spcAft>
                <a:spcPct val="0"/>
              </a:spcAft>
            </a:pPr>
            <a:r>
              <a:rPr lang="zh-CN" altLang="en-US" sz="2800" b="1" spc="300">
                <a:solidFill>
                  <a:schemeClr val="bg1"/>
                </a:solidFill>
                <a:uFillTx/>
                <a:latin typeface="黑体" panose="02010609060101010101" charset="-122"/>
                <a:ea typeface="黑体" panose="02010609060101010101" charset="-122"/>
              </a:rPr>
              <a:t>理论自信</a:t>
            </a:r>
            <a:endParaRPr lang="zh-CN" altLang="en-US" sz="2800" b="1" spc="300">
              <a:solidFill>
                <a:schemeClr val="bg1"/>
              </a:solidFill>
              <a:uFillTx/>
              <a:latin typeface="黑体" panose="02010609060101010101" charset="-122"/>
              <a:ea typeface="黑体" panose="02010609060101010101" charset="-122"/>
            </a:endParaRPr>
          </a:p>
        </p:txBody>
      </p:sp>
      <p:sp>
        <p:nvSpPr>
          <p:cNvPr id="26" name="矩形: 圆角 25"/>
          <p:cNvSpPr/>
          <p:nvPr>
            <p:custDataLst>
              <p:tags r:id="rId14"/>
            </p:custDataLst>
          </p:nvPr>
        </p:nvSpPr>
        <p:spPr>
          <a:xfrm>
            <a:off x="6227612" y="3349158"/>
            <a:ext cx="2122237" cy="2657861"/>
          </a:xfrm>
          <a:prstGeom prst="roundRect">
            <a:avLst>
              <a:gd name="adj" fmla="val 5334"/>
            </a:avLst>
          </a:prstGeom>
          <a:noFill/>
          <a:ln w="28575">
            <a:solidFill>
              <a:schemeClr val="accent4">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27" name="矩形: 圆角 26"/>
          <p:cNvSpPr/>
          <p:nvPr>
            <p:custDataLst>
              <p:tags r:id="rId15"/>
            </p:custDataLst>
          </p:nvPr>
        </p:nvSpPr>
        <p:spPr>
          <a:xfrm>
            <a:off x="6254750" y="2618105"/>
            <a:ext cx="1906270" cy="51943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28" name="椭圆 27"/>
          <p:cNvSpPr/>
          <p:nvPr>
            <p:custDataLst>
              <p:tags r:id="rId16"/>
            </p:custDataLst>
          </p:nvPr>
        </p:nvSpPr>
        <p:spPr>
          <a:xfrm>
            <a:off x="6923680" y="3537153"/>
            <a:ext cx="729291" cy="7292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29" name="序号1"/>
          <p:cNvSpPr txBox="1"/>
          <p:nvPr>
            <p:custDataLst>
              <p:tags r:id="rId17"/>
            </p:custDataLst>
          </p:nvPr>
        </p:nvSpPr>
        <p:spPr>
          <a:xfrm flipH="1">
            <a:off x="6960144" y="3579290"/>
            <a:ext cx="729291" cy="650690"/>
          </a:xfrm>
          <a:prstGeom prst="rect">
            <a:avLst/>
          </a:prstGeom>
          <a:noFill/>
        </p:spPr>
        <p:txBody>
          <a:bodyPr wrap="square" rtlCol="0" anchor="ctr">
            <a:noAutofit/>
          </a:bodyPr>
          <a:lstStyle/>
          <a:p>
            <a:pPr algn="ctr">
              <a:lnSpc>
                <a:spcPct val="100000"/>
              </a:lnSpc>
            </a:pPr>
            <a:r>
              <a:rPr lang="en-US" sz="2800" b="1" spc="300">
                <a:solidFill>
                  <a:schemeClr val="bg1"/>
                </a:solidFill>
                <a:latin typeface="黑体" panose="02010609060101010101" charset="-122"/>
                <a:ea typeface="黑体" panose="02010609060101010101" charset="-122"/>
                <a:cs typeface="Montserrat Black"/>
              </a:rPr>
              <a:t>03</a:t>
            </a:r>
            <a:endParaRPr lang="en-US" sz="2800" b="1" spc="300">
              <a:solidFill>
                <a:schemeClr val="bg1"/>
              </a:solidFill>
              <a:latin typeface="黑体" panose="02010609060101010101" charset="-122"/>
              <a:ea typeface="黑体" panose="02010609060101010101" charset="-122"/>
              <a:cs typeface="Montserrat Black"/>
            </a:endParaRPr>
          </a:p>
        </p:txBody>
      </p:sp>
      <p:sp>
        <p:nvSpPr>
          <p:cNvPr id="30" name="TextBox 21"/>
          <p:cNvSpPr txBox="1"/>
          <p:nvPr>
            <p:custDataLst>
              <p:tags r:id="rId18"/>
            </p:custDataLst>
          </p:nvPr>
        </p:nvSpPr>
        <p:spPr>
          <a:xfrm flipH="1">
            <a:off x="6268128" y="4325598"/>
            <a:ext cx="2040395" cy="1450479"/>
          </a:xfrm>
          <a:prstGeom prst="rect">
            <a:avLst/>
          </a:prstGeom>
          <a:noFill/>
        </p:spPr>
        <p:txBody>
          <a:bodyPr wrap="square" rtlCol="0" anchor="ctr">
            <a:noAutofit/>
          </a:bodyPr>
          <a:lstStyle/>
          <a:p>
            <a:pPr algn="l" eaLnBrk="1" fontAlgn="auto" hangingPunct="1">
              <a:lnSpc>
                <a:spcPct val="100000"/>
              </a:lnSpc>
              <a:spcBef>
                <a:spcPct val="0"/>
              </a:spcBef>
              <a:spcAft>
                <a:spcPct val="0"/>
              </a:spcAft>
              <a:defRPr/>
            </a:pPr>
            <a:r>
              <a:rPr lang="zh-CN" altLang="en-US" sz="2800" b="1">
                <a:solidFill>
                  <a:schemeClr val="tx1"/>
                </a:solidFill>
                <a:latin typeface="黑体" panose="02010609060101010101" charset="-122"/>
                <a:ea typeface="黑体" panose="02010609060101010101" charset="-122"/>
                <a:sym typeface="微软雅黑" panose="020B0503020204020204" charset="-122"/>
              </a:rPr>
              <a:t>确立了中国特色社会主义</a:t>
            </a:r>
            <a:r>
              <a:rPr lang="zh-CN" altLang="en-US" sz="2800" b="1">
                <a:solidFill>
                  <a:srgbClr val="FF0000"/>
                </a:solidFill>
                <a:latin typeface="黑体" panose="02010609060101010101" charset="-122"/>
                <a:ea typeface="黑体" panose="02010609060101010101" charset="-122"/>
                <a:sym typeface="微软雅黑" panose="020B0503020204020204" charset="-122"/>
              </a:rPr>
              <a:t>制度</a:t>
            </a:r>
            <a:endParaRPr lang="zh-CN" altLang="en-US" sz="2800" b="1" spc="150">
              <a:solidFill>
                <a:srgbClr val="FF0000"/>
              </a:solidFill>
              <a:uFillTx/>
              <a:latin typeface="黑体" panose="02010609060101010101" charset="-122"/>
              <a:ea typeface="黑体" panose="02010609060101010101" charset="-122"/>
              <a:sym typeface="微软雅黑" panose="020B0503020204020204" charset="-122"/>
            </a:endParaRPr>
          </a:p>
        </p:txBody>
      </p:sp>
      <p:sp>
        <p:nvSpPr>
          <p:cNvPr id="31" name="Rectangle 29"/>
          <p:cNvSpPr/>
          <p:nvPr>
            <p:custDataLst>
              <p:tags r:id="rId19"/>
            </p:custDataLst>
          </p:nvPr>
        </p:nvSpPr>
        <p:spPr>
          <a:xfrm flipH="1">
            <a:off x="6351270" y="2618740"/>
            <a:ext cx="2013585" cy="553720"/>
          </a:xfrm>
          <a:prstGeom prst="rect">
            <a:avLst/>
          </a:prstGeom>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ct val="0"/>
              </a:spcBef>
              <a:spcAft>
                <a:spcPct val="0"/>
              </a:spcAft>
            </a:pPr>
            <a:r>
              <a:rPr lang="zh-CN" altLang="en-US" sz="2800" b="1" spc="300">
                <a:solidFill>
                  <a:schemeClr val="bg1"/>
                </a:solidFill>
                <a:uFillTx/>
                <a:latin typeface="黑体" panose="02010609060101010101" charset="-122"/>
                <a:ea typeface="黑体" panose="02010609060101010101" charset="-122"/>
              </a:rPr>
              <a:t>制度自信</a:t>
            </a:r>
            <a:endParaRPr lang="zh-CN" altLang="en-US" sz="2800" b="1" spc="300">
              <a:solidFill>
                <a:schemeClr val="bg1"/>
              </a:solidFill>
              <a:uFillTx/>
              <a:latin typeface="黑体" panose="02010609060101010101" charset="-122"/>
              <a:ea typeface="黑体" panose="02010609060101010101" charset="-122"/>
            </a:endParaRPr>
          </a:p>
        </p:txBody>
      </p:sp>
      <p:sp>
        <p:nvSpPr>
          <p:cNvPr id="33" name="矩形: 圆角 32"/>
          <p:cNvSpPr/>
          <p:nvPr>
            <p:custDataLst>
              <p:tags r:id="rId20"/>
            </p:custDataLst>
          </p:nvPr>
        </p:nvSpPr>
        <p:spPr>
          <a:xfrm>
            <a:off x="8847388" y="3349158"/>
            <a:ext cx="2122237" cy="2657861"/>
          </a:xfrm>
          <a:prstGeom prst="roundRect">
            <a:avLst>
              <a:gd name="adj" fmla="val 5334"/>
            </a:avLst>
          </a:prstGeom>
          <a:noFill/>
          <a:ln w="28575">
            <a:solidFill>
              <a:schemeClr val="accent5">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34" name="矩形: 圆角 33"/>
          <p:cNvSpPr/>
          <p:nvPr>
            <p:custDataLst>
              <p:tags r:id="rId21"/>
            </p:custDataLst>
          </p:nvPr>
        </p:nvSpPr>
        <p:spPr>
          <a:xfrm>
            <a:off x="9036050" y="2618105"/>
            <a:ext cx="1934210" cy="51943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35" name="椭圆 34"/>
          <p:cNvSpPr/>
          <p:nvPr>
            <p:custDataLst>
              <p:tags r:id="rId22"/>
            </p:custDataLst>
          </p:nvPr>
        </p:nvSpPr>
        <p:spPr>
          <a:xfrm>
            <a:off x="9543456" y="3537153"/>
            <a:ext cx="729291" cy="7292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800" b="1">
              <a:latin typeface="黑体" panose="02010609060101010101" charset="-122"/>
              <a:ea typeface="黑体" panose="02010609060101010101" charset="-122"/>
            </a:endParaRPr>
          </a:p>
        </p:txBody>
      </p:sp>
      <p:sp>
        <p:nvSpPr>
          <p:cNvPr id="36" name="序号1"/>
          <p:cNvSpPr txBox="1"/>
          <p:nvPr>
            <p:custDataLst>
              <p:tags r:id="rId23"/>
            </p:custDataLst>
          </p:nvPr>
        </p:nvSpPr>
        <p:spPr>
          <a:xfrm flipH="1">
            <a:off x="9579920" y="3579290"/>
            <a:ext cx="729291" cy="650690"/>
          </a:xfrm>
          <a:prstGeom prst="rect">
            <a:avLst/>
          </a:prstGeom>
          <a:noFill/>
        </p:spPr>
        <p:txBody>
          <a:bodyPr wrap="square" rtlCol="0" anchor="ctr">
            <a:noAutofit/>
          </a:bodyPr>
          <a:lstStyle/>
          <a:p>
            <a:pPr algn="ctr">
              <a:lnSpc>
                <a:spcPct val="100000"/>
              </a:lnSpc>
            </a:pPr>
            <a:r>
              <a:rPr lang="en-US" sz="2800" b="1" spc="300">
                <a:solidFill>
                  <a:schemeClr val="bg1"/>
                </a:solidFill>
                <a:latin typeface="黑体" panose="02010609060101010101" charset="-122"/>
                <a:ea typeface="黑体" panose="02010609060101010101" charset="-122"/>
                <a:cs typeface="Montserrat Black"/>
              </a:rPr>
              <a:t>04</a:t>
            </a:r>
            <a:endParaRPr lang="en-US" sz="2800" b="1" spc="300">
              <a:solidFill>
                <a:schemeClr val="bg1"/>
              </a:solidFill>
              <a:latin typeface="黑体" panose="02010609060101010101" charset="-122"/>
              <a:ea typeface="黑体" panose="02010609060101010101" charset="-122"/>
              <a:cs typeface="Montserrat Black"/>
            </a:endParaRPr>
          </a:p>
        </p:txBody>
      </p:sp>
      <p:sp>
        <p:nvSpPr>
          <p:cNvPr id="37" name="TextBox 21"/>
          <p:cNvSpPr txBox="1"/>
          <p:nvPr>
            <p:custDataLst>
              <p:tags r:id="rId24"/>
            </p:custDataLst>
          </p:nvPr>
        </p:nvSpPr>
        <p:spPr>
          <a:xfrm flipH="1">
            <a:off x="8887904" y="4325598"/>
            <a:ext cx="2040395" cy="1450479"/>
          </a:xfrm>
          <a:prstGeom prst="rect">
            <a:avLst/>
          </a:prstGeom>
          <a:noFill/>
        </p:spPr>
        <p:txBody>
          <a:bodyPr wrap="square" rtlCol="0" anchor="ctr">
            <a:noAutofit/>
          </a:bodyPr>
          <a:lstStyle/>
          <a:p>
            <a:pPr algn="l" eaLnBrk="1" fontAlgn="auto" hangingPunct="1">
              <a:lnSpc>
                <a:spcPct val="100000"/>
              </a:lnSpc>
              <a:spcBef>
                <a:spcPct val="0"/>
              </a:spcBef>
              <a:spcAft>
                <a:spcPct val="0"/>
              </a:spcAft>
              <a:defRPr/>
            </a:pPr>
            <a:r>
              <a:rPr lang="zh-CN" altLang="en-US" sz="2800" b="1">
                <a:latin typeface="黑体" panose="02010609060101010101" charset="-122"/>
                <a:ea typeface="黑体" panose="02010609060101010101" charset="-122"/>
                <a:sym typeface="微软雅黑" panose="020B0503020204020204" charset="-122"/>
              </a:rPr>
              <a:t>发展了中国特色社会主义</a:t>
            </a:r>
            <a:r>
              <a:rPr lang="zh-CN" altLang="en-US" sz="2800" b="1">
                <a:solidFill>
                  <a:srgbClr val="FF0000"/>
                </a:solidFill>
                <a:latin typeface="黑体" panose="02010609060101010101" charset="-122"/>
                <a:ea typeface="黑体" panose="02010609060101010101" charset="-122"/>
                <a:sym typeface="微软雅黑" panose="020B0503020204020204" charset="-122"/>
              </a:rPr>
              <a:t>文化</a:t>
            </a:r>
            <a:endParaRPr lang="zh-CN" altLang="en-US" sz="2800" b="1" spc="150">
              <a:solidFill>
                <a:srgbClr val="FF0000"/>
              </a:solidFill>
              <a:uFillTx/>
              <a:latin typeface="黑体" panose="02010609060101010101" charset="-122"/>
              <a:ea typeface="黑体" panose="02010609060101010101" charset="-122"/>
              <a:sym typeface="微软雅黑" panose="020B0503020204020204" charset="-122"/>
            </a:endParaRPr>
          </a:p>
        </p:txBody>
      </p:sp>
      <p:sp>
        <p:nvSpPr>
          <p:cNvPr id="38" name="Rectangle 29"/>
          <p:cNvSpPr/>
          <p:nvPr>
            <p:custDataLst>
              <p:tags r:id="rId25"/>
            </p:custDataLst>
          </p:nvPr>
        </p:nvSpPr>
        <p:spPr>
          <a:xfrm flipH="1">
            <a:off x="8917940" y="2586355"/>
            <a:ext cx="2465705" cy="553720"/>
          </a:xfrm>
          <a:prstGeom prst="rect">
            <a:avLst/>
          </a:prstGeom>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ct val="0"/>
              </a:spcBef>
              <a:spcAft>
                <a:spcPct val="0"/>
              </a:spcAft>
            </a:pPr>
            <a:r>
              <a:rPr lang="zh-CN" altLang="en-US" sz="2800" b="1" spc="300">
                <a:solidFill>
                  <a:schemeClr val="bg1"/>
                </a:solidFill>
                <a:uFillTx/>
                <a:latin typeface="黑体" panose="02010609060101010101" charset="-122"/>
                <a:ea typeface="黑体" panose="02010609060101010101" charset="-122"/>
              </a:rPr>
              <a:t>文化自信</a:t>
            </a:r>
            <a:endParaRPr lang="zh-CN" altLang="en-US" sz="2800" b="1" spc="300">
              <a:solidFill>
                <a:schemeClr val="bg1"/>
              </a:solidFill>
              <a:uFillTx/>
              <a:latin typeface="黑体" panose="02010609060101010101" charset="-122"/>
              <a:ea typeface="黑体" panose="02010609060101010101" charset="-122"/>
            </a:endParaRPr>
          </a:p>
        </p:txBody>
      </p:sp>
      <p:sp>
        <p:nvSpPr>
          <p:cNvPr id="50" name="文本框 60"/>
          <p:cNvSpPr txBox="1"/>
          <p:nvPr>
            <p:custDataLst>
              <p:tags r:id="rId26"/>
            </p:custDataLst>
          </p:nvPr>
        </p:nvSpPr>
        <p:spPr>
          <a:xfrm>
            <a:off x="1463040" y="1770380"/>
            <a:ext cx="7741920" cy="710565"/>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800" b="1">
                <a:solidFill>
                  <a:srgbClr val="FF0000"/>
                </a:solidFill>
                <a:latin typeface="黑体" panose="02010609060101010101" charset="-122"/>
                <a:ea typeface="黑体" panose="02010609060101010101" charset="-122"/>
                <a:cs typeface="微软雅黑" panose="020B0503020204020204" charset="-122"/>
                <a:sym typeface="+mn-ea"/>
              </a:rPr>
              <a:t>中国共产党领导全国人民</a:t>
            </a:r>
            <a:endParaRPr lang="zh-CN" altLang="en-US" sz="2800" b="1" spc="150">
              <a:solidFill>
                <a:srgbClr val="FF0000"/>
              </a:solidFill>
              <a:latin typeface="黑体" panose="02010609060101010101" charset="-122"/>
              <a:ea typeface="黑体" panose="02010609060101010101" charset="-122"/>
              <a:cs typeface="微软雅黑" panose="020B0503020204020204" charset="-122"/>
              <a:sym typeface="+mn-ea"/>
            </a:endParaRPr>
          </a:p>
        </p:txBody>
      </p:sp>
      <p:sp>
        <p:nvSpPr>
          <p:cNvPr id="10" name="文本框 9"/>
          <p:cNvSpPr txBox="1"/>
          <p:nvPr>
            <p:custDataLst>
              <p:tags r:id="rId27"/>
            </p:custDataLst>
          </p:nvPr>
        </p:nvSpPr>
        <p:spPr>
          <a:xfrm>
            <a:off x="88900" y="537210"/>
            <a:ext cx="8686165" cy="521970"/>
          </a:xfrm>
          <a:prstGeom prst="rect">
            <a:avLst/>
          </a:prstGeom>
          <a:noFill/>
        </p:spPr>
        <p:txBody>
          <a:bodyPr wrap="square" rtlCol="0" anchor="t">
            <a:spAutoFit/>
          </a:bodyPr>
          <a:lstStyle/>
          <a:p>
            <a:pPr marL="0" marR="0" lvl="0" indent="0" algn="l" defTabSz="913765" rtl="0" fontAlgn="auto">
              <a:lnSpc>
                <a:spcPct val="100000"/>
              </a:lnSpc>
              <a:spcBef>
                <a:spcPct val="0"/>
              </a:spcBef>
              <a:spcAft>
                <a:spcPts val="800"/>
              </a:spcAft>
              <a:buClrTx/>
              <a:buSzTx/>
              <a:buFontTx/>
              <a:buNone/>
            </a:pPr>
            <a:r>
              <a:rPr lang="zh-CN" altLang="en-US" sz="2800" b="1" spc="300">
                <a:ln w="3175">
                  <a:noFill/>
                  <a:prstDash val="dash"/>
                </a:ln>
                <a:highlight>
                  <a:srgbClr val="00FF00"/>
                </a:highlight>
                <a:latin typeface="黑体" panose="02010609060101010101" charset="-122"/>
                <a:ea typeface="黑体" panose="02010609060101010101" charset="-122"/>
                <a:cs typeface="黑体" panose="02010609060101010101" charset="-122"/>
                <a:sym typeface="Arial" panose="020B0604020202020204" pitchFamily="34" charset="0"/>
              </a:rPr>
              <a:t>二目、</a:t>
            </a:r>
            <a:r>
              <a:rPr lang="zh-CN" altLang="en-US" sz="2800" b="1">
                <a:highlight>
                  <a:srgbClr val="00FF00"/>
                </a:highlight>
                <a:latin typeface="黑体" panose="02010609060101010101" charset="-122"/>
                <a:ea typeface="黑体" panose="02010609060101010101" charset="-122"/>
                <a:sym typeface="+mn-ea"/>
              </a:rPr>
              <a:t>中国特色社会主义道路、理论、制度、文化</a:t>
            </a:r>
            <a:endParaRPr lang="zh-CN" sz="2800" b="1" kern="100" spc="300">
              <a:ln w="3175">
                <a:noFill/>
                <a:prstDash val="dash"/>
              </a:ln>
              <a:solidFill>
                <a:srgbClr val="FF0000"/>
              </a:solidFill>
              <a:highlight>
                <a:srgbClr val="00FF00"/>
              </a:highlight>
              <a:latin typeface="黑体" panose="02010609060101010101" charset="-122"/>
              <a:ea typeface="黑体" panose="02010609060101010101" charset="-122"/>
              <a:cs typeface="黑体" panose="02010609060101010101" charset="-122"/>
              <a:sym typeface="+mn-ea"/>
            </a:endParaRPr>
          </a:p>
        </p:txBody>
      </p:sp>
      <p:sp>
        <p:nvSpPr>
          <p:cNvPr id="11" name="矩形 10"/>
          <p:cNvSpPr/>
          <p:nvPr>
            <p:custDataLst>
              <p:tags r:id="rId28"/>
            </p:custDataLst>
          </p:nvPr>
        </p:nvSpPr>
        <p:spPr>
          <a:xfrm>
            <a:off x="0" y="0"/>
            <a:ext cx="12179300" cy="431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latin typeface="黑体" panose="02010609060101010101" charset="-122"/>
                <a:ea typeface="黑体" panose="02010609060101010101" charset="-122"/>
              </a:rPr>
              <a:t> </a:t>
            </a:r>
            <a:r>
              <a:rPr lang="zh-CN" altLang="en-US" sz="2800" b="1">
                <a:latin typeface="黑体" panose="02010609060101010101" charset="-122"/>
                <a:ea typeface="黑体" panose="02010609060101010101" charset="-122"/>
              </a:rPr>
              <a:t>核心考点突破</a:t>
            </a:r>
            <a:endParaRPr lang="zh-CN" altLang="en-US" sz="2800" b="1">
              <a:latin typeface="黑体" panose="02010609060101010101" charset="-122"/>
              <a:ea typeface="黑体" panose="02010609060101010101" charset="-122"/>
            </a:endParaRPr>
          </a:p>
        </p:txBody>
      </p:sp>
      <p:sp>
        <p:nvSpPr>
          <p:cNvPr id="18" name="矩形 17"/>
          <p:cNvSpPr/>
          <p:nvPr>
            <p:custDataLst>
              <p:tags r:id="rId29"/>
            </p:custDataLst>
          </p:nvPr>
        </p:nvSpPr>
        <p:spPr>
          <a:xfrm>
            <a:off x="2818130" y="635"/>
            <a:ext cx="904303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latin typeface="黑体" panose="02010609060101010101" charset="-122"/>
                <a:ea typeface="黑体" panose="02010609060101010101" charset="-122"/>
                <a:cs typeface="黑体" panose="02010609060101010101" charset="-122"/>
              </a:rPr>
              <a:t>   </a:t>
            </a:r>
            <a:r>
              <a:rPr lang="zh-CN" altLang="en-US" sz="2800" b="1">
                <a:solidFill>
                  <a:schemeClr val="bg1"/>
                </a:solidFill>
                <a:latin typeface="黑体" panose="02010609060101010101" charset="-122"/>
                <a:ea typeface="黑体" panose="02010609060101010101" charset="-122"/>
                <a:cs typeface="黑体" panose="02010609060101010101" charset="-122"/>
              </a:rPr>
              <a:t>考点二   </a:t>
            </a:r>
            <a:r>
              <a:rPr lang="zh-CN" altLang="en-US" sz="2800" b="1">
                <a:solidFill>
                  <a:schemeClr val="bg1"/>
                </a:solidFill>
                <a:latin typeface="黑体" panose="02010609060101010101" charset="-122"/>
                <a:ea typeface="黑体" panose="02010609060101010101" charset="-122"/>
                <a:sym typeface="Arial" panose="020B0604020202020204" pitchFamily="34" charset="0"/>
              </a:rPr>
              <a:t>中国特色社会主义的创立、发展和完善</a:t>
            </a:r>
            <a:endParaRPr lang="zh-CN" altLang="en-US" sz="2800" b="1">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4" name="文本框 3"/>
          <p:cNvSpPr txBox="1"/>
          <p:nvPr/>
        </p:nvSpPr>
        <p:spPr>
          <a:xfrm>
            <a:off x="1003300" y="5666740"/>
            <a:ext cx="2107565" cy="460375"/>
          </a:xfrm>
          <a:prstGeom prst="rect">
            <a:avLst/>
          </a:prstGeom>
          <a:noFill/>
        </p:spPr>
        <p:txBody>
          <a:bodyPr wrap="square" rtlCol="0">
            <a:spAutoFit/>
          </a:bodyPr>
          <a:p>
            <a:r>
              <a:rPr lang="zh-CN" sz="2400" b="1">
                <a:solidFill>
                  <a:srgbClr val="FF0000"/>
                </a:solidFill>
                <a:latin typeface="微软雅黑" panose="020B0503020204020204" charset="-122"/>
                <a:ea typeface="微软雅黑" panose="020B0503020204020204" charset="-122"/>
                <a:cs typeface="微软雅黑" panose="020B0503020204020204" charset="-122"/>
              </a:rPr>
              <a:t>必由之路</a:t>
            </a:r>
            <a:endParaRPr lang="zh-CN"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3822065" y="5775960"/>
            <a:ext cx="2107565" cy="460375"/>
          </a:xfrm>
          <a:prstGeom prst="rect">
            <a:avLst/>
          </a:prstGeom>
          <a:noFill/>
        </p:spPr>
        <p:txBody>
          <a:bodyPr wrap="square" rtlCol="0">
            <a:spAutoFit/>
          </a:bodyPr>
          <a:p>
            <a:r>
              <a:rPr lang="zh-CN" sz="2400" b="1">
                <a:solidFill>
                  <a:srgbClr val="FF0000"/>
                </a:solidFill>
                <a:latin typeface="微软雅黑" panose="020B0503020204020204" charset="-122"/>
                <a:ea typeface="微软雅黑" panose="020B0503020204020204" charset="-122"/>
                <a:cs typeface="微软雅黑" panose="020B0503020204020204" charset="-122"/>
              </a:rPr>
              <a:t>行动指南</a:t>
            </a:r>
            <a:endParaRPr lang="zh-CN"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6442710" y="5775960"/>
            <a:ext cx="2107565" cy="460375"/>
          </a:xfrm>
          <a:prstGeom prst="rect">
            <a:avLst/>
          </a:prstGeom>
          <a:noFill/>
        </p:spPr>
        <p:txBody>
          <a:bodyPr wrap="square" rtlCol="0">
            <a:spAutoFit/>
          </a:bodyPr>
          <a:p>
            <a:r>
              <a:rPr lang="zh-CN" sz="2400" b="1">
                <a:solidFill>
                  <a:srgbClr val="FF0000"/>
                </a:solidFill>
                <a:latin typeface="微软雅黑" panose="020B0503020204020204" charset="-122"/>
                <a:ea typeface="微软雅黑" panose="020B0503020204020204" charset="-122"/>
                <a:cs typeface="微软雅黑" panose="020B0503020204020204" charset="-122"/>
              </a:rPr>
              <a:t>根本保障</a:t>
            </a:r>
            <a:endParaRPr lang="zh-CN"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9063355" y="5666740"/>
            <a:ext cx="2107565" cy="460375"/>
          </a:xfrm>
          <a:prstGeom prst="rect">
            <a:avLst/>
          </a:prstGeom>
          <a:noFill/>
        </p:spPr>
        <p:txBody>
          <a:bodyPr wrap="square" rtlCol="0">
            <a:spAutoFit/>
          </a:bodyPr>
          <a:p>
            <a:r>
              <a:rPr lang="zh-CN" sz="2400" b="1">
                <a:solidFill>
                  <a:srgbClr val="FF0000"/>
                </a:solidFill>
                <a:latin typeface="微软雅黑" panose="020B0503020204020204" charset="-122"/>
                <a:ea typeface="微软雅黑" panose="020B0503020204020204" charset="-122"/>
                <a:cs typeface="微软雅黑" panose="020B0503020204020204" charset="-122"/>
              </a:rPr>
              <a:t>精神力量</a:t>
            </a:r>
            <a:endParaRPr lang="zh-CN"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custDataLst>
              <p:tags r:id="rId30"/>
            </p:custDataLst>
          </p:nvPr>
        </p:nvSpPr>
        <p:spPr>
          <a:xfrm>
            <a:off x="398780" y="1665605"/>
            <a:ext cx="11381105" cy="953135"/>
          </a:xfrm>
          <a:prstGeom prst="rect">
            <a:avLst/>
          </a:prstGeom>
          <a:solidFill>
            <a:schemeClr val="accent2">
              <a:lumMod val="20000"/>
              <a:lumOff val="80000"/>
            </a:schemeClr>
          </a:solidFill>
        </p:spPr>
        <p:txBody>
          <a:bodyPr wrap="square" rtlCol="0" anchor="t">
            <a:spAutoFit/>
          </a:bodyPr>
          <a:p>
            <a:pPr algn="l">
              <a:lnSpc>
                <a:spcPct val="100000"/>
              </a:lnSpc>
            </a:pPr>
            <a:r>
              <a:rPr lang="en-US" altLang="zh-CN" sz="2800" b="1" smtClean="0">
                <a:latin typeface="黑体" panose="02010609060101010101" charset="-122"/>
                <a:ea typeface="黑体" panose="02010609060101010101" charset="-122"/>
                <a:cs typeface="微软雅黑" panose="020B0503020204020204" charset="-122"/>
                <a:sym typeface="+mn-ea"/>
              </a:rPr>
              <a:t>中国特色社会主义道路、理论、制度、文化</a:t>
            </a:r>
            <a:r>
              <a:rPr lang="zh-CN" altLang="en-US" sz="2800" b="1" smtClean="0">
                <a:solidFill>
                  <a:srgbClr val="FF0000"/>
                </a:solidFill>
                <a:latin typeface="黑体" panose="02010609060101010101" charset="-122"/>
                <a:ea typeface="黑体" panose="02010609060101010101" charset="-122"/>
                <a:cs typeface="楷体_GB2312" panose="02010609030101010101" charset="-122"/>
                <a:sym typeface="+mn-ea"/>
              </a:rPr>
              <a:t>相互联系、相互作用，统一</a:t>
            </a:r>
            <a:r>
              <a:rPr lang="zh-CN" altLang="en-US" sz="2800" b="1" smtClean="0">
                <a:solidFill>
                  <a:schemeClr val="tx1"/>
                </a:solidFill>
                <a:latin typeface="黑体" panose="02010609060101010101" charset="-122"/>
                <a:ea typeface="黑体" panose="02010609060101010101" charset="-122"/>
                <a:cs typeface="楷体_GB2312" panose="02010609030101010101" charset="-122"/>
                <a:sym typeface="+mn-ea"/>
              </a:rPr>
              <a:t>于</a:t>
            </a:r>
            <a:r>
              <a:rPr lang="zh-CN" altLang="en-US" sz="2800" b="1" smtClean="0">
                <a:solidFill>
                  <a:srgbClr val="FF0000"/>
                </a:solidFill>
                <a:latin typeface="黑体" panose="02010609060101010101" charset="-122"/>
                <a:ea typeface="黑体" panose="02010609060101010101" charset="-122"/>
                <a:cs typeface="楷体_GB2312" panose="02010609030101010101" charset="-122"/>
                <a:sym typeface="+mn-ea"/>
              </a:rPr>
              <a:t>中国特色社会主义</a:t>
            </a:r>
            <a:r>
              <a:rPr lang="zh-CN" altLang="en-US" sz="2800" b="1" smtClean="0">
                <a:solidFill>
                  <a:schemeClr val="tx1"/>
                </a:solidFill>
                <a:latin typeface="黑体" panose="02010609060101010101" charset="-122"/>
                <a:ea typeface="黑体" panose="02010609060101010101" charset="-122"/>
                <a:cs typeface="楷体_GB2312" panose="02010609030101010101" charset="-122"/>
                <a:sym typeface="+mn-ea"/>
              </a:rPr>
              <a:t>的</a:t>
            </a:r>
            <a:r>
              <a:rPr lang="zh-CN" altLang="en-US" sz="2800" b="1" smtClean="0">
                <a:solidFill>
                  <a:srgbClr val="FF0000"/>
                </a:solidFill>
                <a:latin typeface="黑体" panose="02010609060101010101" charset="-122"/>
                <a:ea typeface="黑体" panose="02010609060101010101" charset="-122"/>
                <a:cs typeface="楷体_GB2312" panose="02010609030101010101" charset="-122"/>
                <a:sym typeface="+mn-ea"/>
              </a:rPr>
              <a:t>伟大实践</a:t>
            </a:r>
            <a:endParaRPr lang="zh-CN" altLang="en-US" sz="2800" b="1" smtClean="0">
              <a:solidFill>
                <a:srgbClr val="FF0000"/>
              </a:solidFill>
              <a:latin typeface="黑体" panose="02010609060101010101" charset="-122"/>
              <a:ea typeface="黑体" panose="02010609060101010101" charset="-122"/>
              <a:cs typeface="楷体_GB2312" panose="0201060903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linds(horizontal)">
                                      <p:cBhvr>
                                        <p:cTn id="43" dur="500"/>
                                        <p:tgtEl>
                                          <p:spTgt spid="2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linds(horizontal)">
                                      <p:cBhvr>
                                        <p:cTn id="55" dur="500"/>
                                        <p:tgtEl>
                                          <p:spTgt spid="3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linds(horizontal)">
                                      <p:cBhvr>
                                        <p:cTn id="61" dur="500"/>
                                        <p:tgtEl>
                                          <p:spTgt spid="3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linds(horizontal)">
                                      <p:cBhvr>
                                        <p:cTn id="64" dur="500"/>
                                        <p:tgtEl>
                                          <p:spTgt spid="3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linds(horizontal)">
                                      <p:cBhvr>
                                        <p:cTn id="67" dur="500"/>
                                        <p:tgtEl>
                                          <p:spTgt spid="3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blinds(horizontal)">
                                      <p:cBhvr>
                                        <p:cTn id="70" dur="500"/>
                                        <p:tgtEl>
                                          <p:spTgt spid="3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linds(horizontal)">
                                      <p:cBhvr>
                                        <p:cTn id="73" dur="500"/>
                                        <p:tgtEl>
                                          <p:spTgt spid="3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linds(horizontal)">
                                      <p:cBhvr>
                                        <p:cTn id="76" dur="500"/>
                                        <p:tgtEl>
                                          <p:spTgt spid="3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blinds(horizontal)">
                                      <p:cBhvr>
                                        <p:cTn id="79" dur="5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24"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 to="" calcmode="lin" valueType="num">
                                      <p:cBhvr>
                                        <p:cTn id="84" dur="1" fill="hold"/>
                                        <p:tgtEl>
                                          <p:spTgt spid="4"/>
                                        </p:tgtEl>
                                      </p:cBhvr>
                                    </p:anim>
                                  </p:childTnLst>
                                </p:cTn>
                              </p:par>
                            </p:childTnLst>
                          </p:cTn>
                        </p:par>
                      </p:childTnLst>
                    </p:cTn>
                  </p:par>
                  <p:par>
                    <p:cTn id="85" fill="hold">
                      <p:stCondLst>
                        <p:cond delay="indefinite"/>
                      </p:stCondLst>
                      <p:childTnLst>
                        <p:par>
                          <p:cTn id="86" fill="hold">
                            <p:stCondLst>
                              <p:cond delay="0"/>
                            </p:stCondLst>
                            <p:childTnLst>
                              <p:par>
                                <p:cTn id="87" presetID="24"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to="" calcmode="lin" valueType="num">
                                      <p:cBhvr>
                                        <p:cTn id="89" dur="1" fill="hold"/>
                                        <p:tgtEl>
                                          <p:spTgt spid="19"/>
                                        </p:tgtEl>
                                      </p:cBhvr>
                                    </p:anim>
                                  </p:childTnLst>
                                </p:cTn>
                              </p:par>
                            </p:childTnLst>
                          </p:cTn>
                        </p:par>
                      </p:childTnLst>
                    </p:cTn>
                  </p:par>
                  <p:par>
                    <p:cTn id="90" fill="hold">
                      <p:stCondLst>
                        <p:cond delay="indefinite"/>
                      </p:stCondLst>
                      <p:childTnLst>
                        <p:par>
                          <p:cTn id="91" fill="hold">
                            <p:stCondLst>
                              <p:cond delay="0"/>
                            </p:stCondLst>
                            <p:childTnLst>
                              <p:par>
                                <p:cTn id="92" presetID="24"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 to="" calcmode="lin" valueType="num">
                                      <p:cBhvr>
                                        <p:cTn id="94" dur="1" fill="hold"/>
                                        <p:tgtEl>
                                          <p:spTgt spid="20"/>
                                        </p:tgtEl>
                                      </p:cBhvr>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6" grpId="0" bldLvl="0" animBg="1"/>
      <p:bldP spid="7" grpId="0"/>
      <p:bldP spid="8" grpId="0"/>
      <p:bldP spid="9" grpId="0"/>
      <p:bldP spid="12" grpId="0" bldLvl="0" animBg="1"/>
      <p:bldP spid="13" grpId="0" bldLvl="0" animBg="1"/>
      <p:bldP spid="14" grpId="0" bldLvl="0" animBg="1"/>
      <p:bldP spid="15" grpId="0"/>
      <p:bldP spid="16" grpId="0"/>
      <p:bldP spid="17" grpId="0"/>
      <p:bldP spid="26" grpId="0" bldLvl="0" animBg="1"/>
      <p:bldP spid="27" grpId="0" bldLvl="0" animBg="1"/>
      <p:bldP spid="28" grpId="0" bldLvl="0" animBg="1"/>
      <p:bldP spid="29" grpId="0"/>
      <p:bldP spid="30" grpId="0"/>
      <p:bldP spid="31" grpId="0"/>
      <p:bldP spid="33" grpId="0" bldLvl="0" animBg="1"/>
      <p:bldP spid="34" grpId="0" bldLvl="0" animBg="1"/>
      <p:bldP spid="35" grpId="0" bldLvl="0" animBg="1"/>
      <p:bldP spid="36" grpId="0"/>
      <p:bldP spid="37" grpId="0"/>
      <p:bldP spid="38" grpId="0"/>
      <p:bldP spid="50" grpId="0"/>
      <p:bldP spid="4" grpId="0"/>
      <p:bldP spid="4" grpId="1"/>
      <p:bldP spid="19" grpId="0"/>
      <p:bldP spid="19" grpId="1"/>
      <p:bldP spid="20" grpId="0"/>
      <p:bldP spid="20" grpId="1"/>
      <p:bldP spid="21" grpId="0"/>
      <p:bldP spid="21" grpId="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矩形 5"/>
          <p:cNvSpPr/>
          <p:nvPr>
            <p:custDataLst>
              <p:tags r:id="rId1"/>
            </p:custDataLst>
          </p:nvPr>
        </p:nvSpPr>
        <p:spPr>
          <a:xfrm>
            <a:off x="629323" y="717385"/>
            <a:ext cx="11137825" cy="565614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2"/>
            </p:custDataLst>
          </p:nvPr>
        </p:nvSpPr>
        <p:spPr>
          <a:xfrm>
            <a:off x="629322" y="908412"/>
            <a:ext cx="11137825" cy="5858148"/>
          </a:xfrm>
          <a:prstGeom prst="rect">
            <a:avLst/>
          </a:prstGeom>
          <a:noFill/>
          <a:ln>
            <a:solidFill>
              <a:srgbClr val="C00000"/>
            </a:solidFill>
          </a:ln>
        </p:spPr>
        <p:txBody>
          <a:bodyPr wrap="square" rtlCol="0" anchor="t">
            <a:noAutofit/>
          </a:bodyPr>
          <a:lstStyle/>
          <a:p>
            <a:pPr algn="l" eaLnBrk="1" latinLnBrk="0" hangingPunct="1">
              <a:lnSpc>
                <a:spcPct val="130000"/>
              </a:lnSpc>
              <a:spcBef>
                <a:spcPct val="0"/>
              </a:spcBef>
            </a:pP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根本原因：</a:t>
            </a:r>
            <a:endPar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eaLnBrk="1" latinLnBrk="0" hangingPunct="1">
              <a:lnSpc>
                <a:spcPct val="120000"/>
              </a:lnSpc>
              <a:spcBef>
                <a:spcPct val="0"/>
              </a:spcBef>
            </a:pPr>
            <a:r>
              <a:rPr lang="zh-CN" altLang="en-US" sz="2400" b="1" smtClean="0">
                <a:solidFill>
                  <a:srgbClr val="0070C0"/>
                </a:solidFill>
                <a:latin typeface="微软雅黑" panose="020B0503020204020204" charset="-122"/>
                <a:ea typeface="微软雅黑" panose="020B0503020204020204" charset="-122"/>
                <a:cs typeface="微软雅黑" panose="020B0503020204020204" charset="-122"/>
                <a:sym typeface="+mn-ea"/>
              </a:rPr>
              <a:t>中国共产党</a:t>
            </a:r>
            <a:r>
              <a:rPr lang="zh-CN" altLang="en-US" sz="2400" b="1" smtClean="0">
                <a:latin typeface="微软雅黑" panose="020B0503020204020204" charset="-122"/>
                <a:ea typeface="微软雅黑" panose="020B0503020204020204" charset="-122"/>
                <a:cs typeface="微软雅黑" panose="020B0503020204020204" charset="-122"/>
                <a:sym typeface="+mn-ea"/>
              </a:rPr>
              <a:t>带领</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全</a:t>
            </a:r>
            <a:r>
              <a:rPr lang="zh-CN" altLang="en-US" sz="2400" b="1" smtClean="0">
                <a:solidFill>
                  <a:srgbClr val="0070C0"/>
                </a:solidFill>
                <a:latin typeface="微软雅黑" panose="020B0503020204020204" charset="-122"/>
                <a:ea typeface="微软雅黑" panose="020B0503020204020204" charset="-122"/>
                <a:cs typeface="微软雅黑" panose="020B0503020204020204" charset="-122"/>
                <a:sym typeface="+mn-ea"/>
              </a:rPr>
              <a:t>国人民，</a:t>
            </a:r>
            <a:r>
              <a:rPr lang="zh-CN" altLang="en-US" sz="2400" b="1" smtClean="0">
                <a:solidFill>
                  <a:srgbClr val="00B050"/>
                </a:solidFill>
                <a:latin typeface="微软雅黑" panose="020B0503020204020204" charset="-122"/>
                <a:ea typeface="微软雅黑" panose="020B0503020204020204" charset="-122"/>
                <a:cs typeface="微软雅黑" panose="020B0503020204020204" charset="-122"/>
                <a:sym typeface="+mn-ea"/>
              </a:rPr>
              <a:t>开辟</a:t>
            </a:r>
            <a:r>
              <a:rPr lang="zh-CN" altLang="en-US" sz="2400" b="1">
                <a:solidFill>
                  <a:srgbClr val="00B050"/>
                </a:solidFill>
                <a:latin typeface="微软雅黑" panose="020B0503020204020204" charset="-122"/>
                <a:ea typeface="微软雅黑" panose="020B0503020204020204" charset="-122"/>
                <a:cs typeface="微软雅黑" panose="020B0503020204020204" charset="-122"/>
                <a:sym typeface="+mn-ea"/>
              </a:rPr>
              <a:t>了</a:t>
            </a:r>
            <a:r>
              <a:rPr lang="zh-CN" altLang="en-US" sz="2400" b="1">
                <a:latin typeface="微软雅黑" panose="020B0503020204020204" charset="-122"/>
                <a:ea typeface="微软雅黑" panose="020B0503020204020204" charset="-122"/>
                <a:cs typeface="微软雅黑" panose="020B0503020204020204" charset="-122"/>
                <a:sym typeface="+mn-ea"/>
              </a:rPr>
              <a:t>中国特色社会主义</a:t>
            </a:r>
            <a:r>
              <a:rPr lang="zh-CN" altLang="en-US" sz="2400" b="1">
                <a:solidFill>
                  <a:srgbClr val="00B050"/>
                </a:solidFill>
                <a:latin typeface="微软雅黑" panose="020B0503020204020204" charset="-122"/>
                <a:ea typeface="微软雅黑" panose="020B0503020204020204" charset="-122"/>
                <a:cs typeface="微软雅黑" panose="020B0503020204020204" charset="-122"/>
                <a:sym typeface="+mn-ea"/>
              </a:rPr>
              <a:t>道路</a:t>
            </a:r>
            <a:r>
              <a:rPr lang="zh-CN" altLang="en-US" sz="2400" b="1" smtClean="0">
                <a:latin typeface="微软雅黑" panose="020B0503020204020204" charset="-122"/>
                <a:ea typeface="微软雅黑" panose="020B0503020204020204" charset="-122"/>
                <a:cs typeface="微软雅黑" panose="020B0503020204020204" charset="-122"/>
                <a:sym typeface="+mn-ea"/>
              </a:rPr>
              <a:t>，</a:t>
            </a:r>
            <a:r>
              <a:rPr lang="zh-CN" altLang="en-US" sz="2400" b="1" smtClean="0">
                <a:solidFill>
                  <a:srgbClr val="00B050"/>
                </a:solidFill>
                <a:latin typeface="微软雅黑" panose="020B0503020204020204" charset="-122"/>
                <a:ea typeface="微软雅黑" panose="020B0503020204020204" charset="-122"/>
                <a:cs typeface="微软雅黑" panose="020B0503020204020204" charset="-122"/>
                <a:sym typeface="+mn-ea"/>
              </a:rPr>
              <a:t>  形成</a:t>
            </a:r>
            <a:r>
              <a:rPr lang="zh-CN" altLang="en-US" sz="2400" b="1">
                <a:solidFill>
                  <a:srgbClr val="00B050"/>
                </a:solidFill>
                <a:latin typeface="微软雅黑" panose="020B0503020204020204" charset="-122"/>
                <a:ea typeface="微软雅黑" panose="020B0503020204020204" charset="-122"/>
                <a:cs typeface="微软雅黑" panose="020B0503020204020204" charset="-122"/>
                <a:sym typeface="+mn-ea"/>
              </a:rPr>
              <a:t>了</a:t>
            </a:r>
            <a:r>
              <a:rPr lang="zh-CN" altLang="en-US" sz="2400" b="1">
                <a:latin typeface="微软雅黑" panose="020B0503020204020204" charset="-122"/>
                <a:ea typeface="微软雅黑" panose="020B0503020204020204" charset="-122"/>
                <a:cs typeface="微软雅黑" panose="020B0503020204020204" charset="-122"/>
                <a:sym typeface="+mn-ea"/>
              </a:rPr>
              <a:t>中国特色社会主义</a:t>
            </a:r>
            <a:r>
              <a:rPr lang="zh-CN" altLang="en-US" sz="2400" b="1">
                <a:solidFill>
                  <a:srgbClr val="00B050"/>
                </a:solidFill>
                <a:latin typeface="微软雅黑" panose="020B0503020204020204" charset="-122"/>
                <a:ea typeface="微软雅黑" panose="020B0503020204020204" charset="-122"/>
                <a:cs typeface="微软雅黑" panose="020B0503020204020204" charset="-122"/>
                <a:sym typeface="+mn-ea"/>
              </a:rPr>
              <a:t>理论体系</a:t>
            </a:r>
            <a:r>
              <a:rPr lang="zh-CN" altLang="en-US" sz="2400" b="1" smtClean="0">
                <a:latin typeface="微软雅黑" panose="020B0503020204020204" charset="-122"/>
                <a:ea typeface="微软雅黑" panose="020B0503020204020204" charset="-122"/>
                <a:cs typeface="微软雅黑" panose="020B0503020204020204" charset="-122"/>
                <a:sym typeface="+mn-ea"/>
              </a:rPr>
              <a:t>，</a:t>
            </a:r>
            <a:r>
              <a:rPr lang="zh-CN" altLang="en-US" sz="2400" b="1" smtClean="0">
                <a:solidFill>
                  <a:srgbClr val="00B050"/>
                </a:solidFill>
                <a:latin typeface="微软雅黑" panose="020B0503020204020204" charset="-122"/>
                <a:ea typeface="微软雅黑" panose="020B0503020204020204" charset="-122"/>
                <a:cs typeface="微软雅黑" panose="020B0503020204020204" charset="-122"/>
                <a:sym typeface="+mn-ea"/>
              </a:rPr>
              <a:t>确立</a:t>
            </a:r>
            <a:r>
              <a:rPr lang="zh-CN" altLang="en-US" sz="2400" b="1">
                <a:solidFill>
                  <a:srgbClr val="00B050"/>
                </a:solidFill>
                <a:latin typeface="微软雅黑" panose="020B0503020204020204" charset="-122"/>
                <a:ea typeface="微软雅黑" panose="020B0503020204020204" charset="-122"/>
                <a:cs typeface="微软雅黑" panose="020B0503020204020204" charset="-122"/>
                <a:sym typeface="+mn-ea"/>
              </a:rPr>
              <a:t>了</a:t>
            </a:r>
            <a:r>
              <a:rPr lang="zh-CN" altLang="en-US" sz="2400" b="1">
                <a:latin typeface="微软雅黑" panose="020B0503020204020204" charset="-122"/>
                <a:ea typeface="微软雅黑" panose="020B0503020204020204" charset="-122"/>
                <a:cs typeface="微软雅黑" panose="020B0503020204020204" charset="-122"/>
                <a:sym typeface="+mn-ea"/>
              </a:rPr>
              <a:t>中国特色社会主义</a:t>
            </a:r>
            <a:r>
              <a:rPr lang="zh-CN" altLang="en-US" sz="2400" b="1">
                <a:solidFill>
                  <a:srgbClr val="00B050"/>
                </a:solidFill>
                <a:latin typeface="微软雅黑" panose="020B0503020204020204" charset="-122"/>
                <a:ea typeface="微软雅黑" panose="020B0503020204020204" charset="-122"/>
                <a:cs typeface="微软雅黑" panose="020B0503020204020204" charset="-122"/>
                <a:sym typeface="+mn-ea"/>
              </a:rPr>
              <a:t>制度</a:t>
            </a:r>
            <a:r>
              <a:rPr lang="zh-CN" altLang="en-US" sz="2400" b="1" smtClean="0">
                <a:latin typeface="微软雅黑" panose="020B0503020204020204" charset="-122"/>
                <a:ea typeface="微软雅黑" panose="020B0503020204020204" charset="-122"/>
                <a:cs typeface="微软雅黑" panose="020B0503020204020204" charset="-122"/>
                <a:sym typeface="+mn-ea"/>
              </a:rPr>
              <a:t>，</a:t>
            </a:r>
            <a:r>
              <a:rPr lang="zh-CN" altLang="en-US" sz="2400" b="1" smtClean="0">
                <a:solidFill>
                  <a:srgbClr val="00B050"/>
                </a:solidFill>
                <a:latin typeface="微软雅黑" panose="020B0503020204020204" charset="-122"/>
                <a:ea typeface="微软雅黑" panose="020B0503020204020204" charset="-122"/>
                <a:cs typeface="微软雅黑" panose="020B0503020204020204" charset="-122"/>
                <a:sym typeface="+mn-ea"/>
              </a:rPr>
              <a:t>发展</a:t>
            </a:r>
            <a:r>
              <a:rPr lang="zh-CN" altLang="en-US" sz="2400" b="1">
                <a:solidFill>
                  <a:srgbClr val="00B050"/>
                </a:solidFill>
                <a:latin typeface="微软雅黑" panose="020B0503020204020204" charset="-122"/>
                <a:ea typeface="微软雅黑" panose="020B0503020204020204" charset="-122"/>
                <a:cs typeface="微软雅黑" panose="020B0503020204020204" charset="-122"/>
                <a:sym typeface="+mn-ea"/>
              </a:rPr>
              <a:t>了</a:t>
            </a:r>
            <a:r>
              <a:rPr lang="zh-CN" altLang="en-US" sz="2400" b="1">
                <a:latin typeface="微软雅黑" panose="020B0503020204020204" charset="-122"/>
                <a:ea typeface="微软雅黑" panose="020B0503020204020204" charset="-122"/>
                <a:cs typeface="微软雅黑" panose="020B0503020204020204" charset="-122"/>
                <a:sym typeface="+mn-ea"/>
              </a:rPr>
              <a:t>中国特色社会主义</a:t>
            </a:r>
            <a:r>
              <a:rPr lang="zh-CN" altLang="en-US" sz="2400" b="1">
                <a:solidFill>
                  <a:srgbClr val="00B050"/>
                </a:solidFill>
                <a:latin typeface="微软雅黑" panose="020B0503020204020204" charset="-122"/>
                <a:ea typeface="微软雅黑" panose="020B0503020204020204" charset="-122"/>
                <a:cs typeface="微软雅黑" panose="020B0503020204020204" charset="-122"/>
                <a:sym typeface="+mn-ea"/>
              </a:rPr>
              <a:t>文化。</a:t>
            </a:r>
            <a:endParaRPr lang="zh-CN" altLang="en-US" sz="2400" b="1">
              <a:solidFill>
                <a:srgbClr val="00B050"/>
              </a:solidFill>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latinLnBrk="0" hangingPunct="1">
              <a:lnSpc>
                <a:spcPct val="130000"/>
              </a:lnSpc>
              <a:spcBef>
                <a:spcPct val="0"/>
              </a:spcBef>
              <a:spcAft>
                <a:spcPct val="0"/>
              </a:spcAft>
              <a:buClrTx/>
              <a:buSzTx/>
              <a:buFontTx/>
              <a:buNone/>
            </a:pP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主要原因：</a:t>
            </a:r>
            <a:endParaRPr kumimoji="0" lang="zh-CN" altLang="en-US" sz="2600" b="1" i="0" u="none" strike="noStrike" cap="none" normalizeH="0" baseline="0">
              <a:solidFill>
                <a:srgbClr val="FF0000"/>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latinLnBrk="0" hangingPunct="1">
              <a:lnSpc>
                <a:spcPct val="120000"/>
              </a:lnSpc>
              <a:spcBef>
                <a:spcPct val="0"/>
              </a:spcBef>
              <a:spcAft>
                <a:spcPct val="0"/>
              </a:spcAft>
              <a:buClrTx/>
              <a:buSzTx/>
              <a:buFontTx/>
              <a:buNone/>
            </a:pPr>
            <a:r>
              <a:rPr lang="zh-CN" sz="2400" b="1">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rPr>
              <a:t>①坚持</a:t>
            </a:r>
            <a:r>
              <a:rPr lang="zh-CN" sz="2400" b="1">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党的</a:t>
            </a:r>
            <a:r>
              <a:rPr lang="zh-CN" sz="2400" b="1" smtClean="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领导</a:t>
            </a:r>
            <a:r>
              <a:rPr lang="en-US" altLang="zh-CN" sz="2400" b="1" smtClean="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      </a:t>
            </a:r>
            <a:r>
              <a:rPr lang="zh-CN" sz="2400" b="1" smtClean="0">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rPr>
              <a:t>②</a:t>
            </a:r>
            <a:r>
              <a:rPr lang="zh-CN" sz="2400" b="1">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rPr>
              <a:t>坚持中国特色社会主义</a:t>
            </a:r>
            <a:r>
              <a:rPr lang="zh-CN" sz="2400" b="1">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方向</a:t>
            </a:r>
            <a:endParaRPr lang="zh-CN" sz="2400" b="1">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latinLnBrk="0" hangingPunct="1">
              <a:lnSpc>
                <a:spcPct val="120000"/>
              </a:lnSpc>
              <a:spcBef>
                <a:spcPct val="0"/>
              </a:spcBef>
              <a:spcAft>
                <a:spcPct val="0"/>
              </a:spcAft>
              <a:buClrTx/>
              <a:buSzTx/>
              <a:buFontTx/>
              <a:buNone/>
            </a:pPr>
            <a:r>
              <a:rPr kumimoji="0" lang="zh-CN" sz="2400" b="1" i="0" u="none" strike="noStrike" cap="none" normalizeH="0" baseline="0">
                <a:ln>
                  <a:noFill/>
                </a:ln>
                <a:solidFill>
                  <a:schemeClr val="tx1"/>
                </a:solidFill>
                <a:effectLst/>
                <a:latin typeface="微软雅黑" panose="020B0503020204020204" charset="-122"/>
                <a:ea typeface="微软雅黑" panose="020B0503020204020204" charset="-122"/>
                <a:cs typeface="微软雅黑" panose="020B0503020204020204" charset="-122"/>
              </a:rPr>
              <a:t>③</a:t>
            </a:r>
            <a:r>
              <a:rPr lang="zh-CN" altLang="en-US" sz="2400" b="1">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rPr>
              <a:t>坚持</a:t>
            </a:r>
            <a:r>
              <a:rPr lang="zh-CN" sz="2400" b="1">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rPr>
              <a:t>人民</a:t>
            </a:r>
            <a:r>
              <a:rPr lang="zh-CN" sz="2400" b="1" smtClean="0">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rPr>
              <a:t>立场</a:t>
            </a:r>
            <a:endParaRPr lang="zh-CN" sz="2400" b="1" smtClean="0">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latinLnBrk="0" hangingPunct="1">
              <a:lnSpc>
                <a:spcPct val="120000"/>
              </a:lnSpc>
              <a:spcBef>
                <a:spcPct val="0"/>
              </a:spcBef>
              <a:spcAft>
                <a:spcPct val="0"/>
              </a:spcAft>
              <a:buClrTx/>
              <a:buSzTx/>
              <a:buFontTx/>
              <a:buNone/>
            </a:pPr>
            <a:r>
              <a:rPr lang="en-US" altLang="zh-CN" sz="2400" b="1" smtClean="0">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rPr>
              <a:t>④</a:t>
            </a:r>
            <a:r>
              <a:rPr lang="zh-CN" altLang="en-US" sz="2400" b="1" smtClean="0">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rPr>
              <a:t>坚持理论创新、实践创新、制度创新、文化创新以及各方面创新</a:t>
            </a:r>
            <a:endParaRPr lang="zh-CN" altLang="en-US" sz="2400" b="1" smtClean="0">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latinLnBrk="0" hangingPunct="1">
              <a:lnSpc>
                <a:spcPct val="120000"/>
              </a:lnSpc>
              <a:spcBef>
                <a:spcPct val="0"/>
              </a:spcBef>
              <a:spcAft>
                <a:spcPct val="0"/>
              </a:spcAft>
              <a:buClrTx/>
              <a:buSzTx/>
              <a:buFontTx/>
              <a:buNone/>
            </a:pPr>
            <a:r>
              <a:rPr lang="en-US" altLang="zh-CN" sz="2400" b="1" smtClean="0">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rPr>
              <a:t>⑤</a:t>
            </a:r>
            <a:r>
              <a:rPr lang="zh-CN" sz="2400" b="1">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rPr>
              <a:t>坚持正确的改革</a:t>
            </a:r>
            <a:r>
              <a:rPr lang="zh-CN" sz="2400" b="1" smtClean="0">
                <a:ln>
                  <a:noFill/>
                </a:ln>
                <a:solidFill>
                  <a:srgbClr val="191919"/>
                </a:solidFill>
                <a:effectLst/>
                <a:latin typeface="微软雅黑" panose="020B0503020204020204" charset="-122"/>
                <a:ea typeface="微软雅黑" panose="020B0503020204020204" charset="-122"/>
                <a:cs typeface="微软雅黑" panose="020B0503020204020204" charset="-122"/>
                <a:sym typeface="+mn-ea"/>
              </a:rPr>
              <a:t>方法</a:t>
            </a:r>
            <a:r>
              <a:rPr lang="zh-CN" sz="2400" b="1" smtClean="0">
                <a:ln>
                  <a:noFill/>
                </a:ln>
                <a:solidFill>
                  <a:srgbClr val="0070C0"/>
                </a:solidFill>
                <a:effectLst/>
                <a:latin typeface="微软雅黑" panose="020B0503020204020204" charset="-122"/>
                <a:ea typeface="微软雅黑" panose="020B0503020204020204" charset="-122"/>
                <a:cs typeface="微软雅黑" panose="020B0503020204020204" charset="-122"/>
                <a:sym typeface="+mn-ea"/>
              </a:rPr>
              <a:t>（</a:t>
            </a:r>
            <a:r>
              <a:rPr lang="zh-CN" sz="2400" b="1">
                <a:ln>
                  <a:noFill/>
                </a:ln>
                <a:solidFill>
                  <a:srgbClr val="0070C0"/>
                </a:solidFill>
                <a:effectLst/>
                <a:latin typeface="微软雅黑" panose="020B0503020204020204" charset="-122"/>
                <a:ea typeface="微软雅黑" panose="020B0503020204020204" charset="-122"/>
                <a:cs typeface="微软雅黑" panose="020B0503020204020204" charset="-122"/>
                <a:sym typeface="+mn-ea"/>
              </a:rPr>
              <a:t>正确处理改革、发展、稳定的关系）</a:t>
            </a:r>
            <a:endParaRPr lang="zh-CN" sz="2400" b="1">
              <a:ln>
                <a:noFill/>
              </a:ln>
              <a:solidFill>
                <a:srgbClr val="0070C0"/>
              </a:solidFill>
              <a:effectLst/>
              <a:latin typeface="微软雅黑" panose="020B0503020204020204" charset="-122"/>
              <a:ea typeface="微软雅黑" panose="020B0503020204020204" charset="-122"/>
              <a:cs typeface="微软雅黑" panose="020B0503020204020204" charset="-122"/>
              <a:sym typeface="+mn-ea"/>
            </a:endParaRPr>
          </a:p>
          <a:p>
            <a:pPr>
              <a:lnSpc>
                <a:spcPct val="120000"/>
              </a:lnSpc>
              <a:spcBef>
                <a:spcPct val="0"/>
              </a:spcBef>
              <a:spcAft>
                <a:spcPct val="0"/>
              </a:spcAft>
            </a:pPr>
            <a:r>
              <a:rPr lang="zh-CN" altLang="en-US" sz="2400" b="1" smtClean="0">
                <a:latin typeface="微软雅黑" panose="020B0503020204020204" charset="-122"/>
                <a:ea typeface="微软雅黑" panose="020B0503020204020204" charset="-122"/>
              </a:rPr>
              <a:t>⑥</a:t>
            </a:r>
            <a:r>
              <a:rPr lang="zh-CN" altLang="zh-CN" sz="2400" b="1" smtClean="0">
                <a:latin typeface="微软雅黑" panose="020B0503020204020204" charset="-122"/>
                <a:ea typeface="微软雅黑" panose="020B0503020204020204" charset="-122"/>
              </a:rPr>
              <a:t>将</a:t>
            </a:r>
            <a:r>
              <a:rPr lang="zh-CN" altLang="zh-CN" sz="2400" b="1">
                <a:latin typeface="微软雅黑" panose="020B0503020204020204" charset="-122"/>
                <a:ea typeface="微软雅黑" panose="020B0503020204020204" charset="-122"/>
              </a:rPr>
              <a:t>马克思主义与中国特色社会主义建设实践结合，与国情相融合，完善和发展中国特色社会主义理论</a:t>
            </a:r>
            <a:r>
              <a:rPr lang="zh-CN" altLang="zh-CN" sz="2400" b="1" smtClean="0">
                <a:latin typeface="微软雅黑" panose="020B0503020204020204" charset="-122"/>
                <a:ea typeface="微软雅黑" panose="020B0503020204020204" charset="-122"/>
              </a:rPr>
              <a:t>体系</a:t>
            </a:r>
            <a:endParaRPr lang="zh-CN" altLang="zh-CN" sz="2400" b="1">
              <a:latin typeface="微软雅黑" panose="020B0503020204020204" charset="-122"/>
              <a:ea typeface="微软雅黑" panose="020B0503020204020204" charset="-122"/>
            </a:endParaRPr>
          </a:p>
          <a:p>
            <a:pPr lvl="0">
              <a:lnSpc>
                <a:spcPct val="120000"/>
              </a:lnSpc>
              <a:spcBef>
                <a:spcPct val="0"/>
              </a:spcBef>
              <a:spcAft>
                <a:spcPct val="0"/>
              </a:spcAft>
            </a:pPr>
            <a:r>
              <a:rPr lang="zh-CN" altLang="en-US" sz="2400" b="1" smtClean="0">
                <a:latin typeface="微软雅黑" panose="020B0503020204020204" charset="-122"/>
                <a:ea typeface="微软雅黑" panose="020B0503020204020204" charset="-122"/>
              </a:rPr>
              <a:t>⑦</a:t>
            </a:r>
            <a:r>
              <a:rPr lang="zh-CN" altLang="zh-CN" sz="2400" b="1" smtClean="0">
                <a:latin typeface="微软雅黑" panose="020B0503020204020204" charset="-122"/>
                <a:ea typeface="微软雅黑" panose="020B0503020204020204" charset="-122"/>
              </a:rPr>
              <a:t>把握</a:t>
            </a:r>
            <a:r>
              <a:rPr lang="zh-CN" altLang="zh-CN" sz="2400" b="1">
                <a:latin typeface="微软雅黑" panose="020B0503020204020204" charset="-122"/>
                <a:ea typeface="微软雅黑" panose="020B0503020204020204" charset="-122"/>
              </a:rPr>
              <a:t>社会发展规律和世界发展大势，坚持改革开放战略</a:t>
            </a:r>
            <a:r>
              <a:rPr lang="zh-CN" altLang="zh-CN" sz="2400" b="1" smtClean="0">
                <a:latin typeface="微软雅黑" panose="020B0503020204020204" charset="-122"/>
                <a:ea typeface="微软雅黑" panose="020B0503020204020204" charset="-122"/>
              </a:rPr>
              <a:t>，</a:t>
            </a:r>
            <a:r>
              <a:rPr lang="zh-CN" altLang="zh-CN" sz="2400" b="1">
                <a:latin typeface="微软雅黑" panose="020B0503020204020204" charset="-122"/>
                <a:ea typeface="微软雅黑" panose="020B0503020204020204" charset="-122"/>
              </a:rPr>
              <a:t>推动国家治理体系和治理能力</a:t>
            </a:r>
            <a:r>
              <a:rPr lang="zh-CN" altLang="zh-CN" sz="2400" b="1" smtClean="0">
                <a:latin typeface="微软雅黑" panose="020B0503020204020204" charset="-122"/>
                <a:ea typeface="微软雅黑" panose="020B0503020204020204" charset="-122"/>
              </a:rPr>
              <a:t>现代化建设</a:t>
            </a:r>
            <a:r>
              <a:rPr lang="zh-CN" altLang="zh-CN" sz="2400" b="1">
                <a:latin typeface="微软雅黑" panose="020B0503020204020204" charset="-122"/>
                <a:ea typeface="微软雅黑" panose="020B0503020204020204" charset="-122"/>
              </a:rPr>
              <a:t>；</a:t>
            </a:r>
            <a:r>
              <a:rPr lang="zh-CN" altLang="zh-CN" sz="2400" b="1" smtClean="0">
                <a:latin typeface="微软雅黑" panose="020B0503020204020204" charset="-122"/>
                <a:ea typeface="微软雅黑" panose="020B0503020204020204" charset="-122"/>
              </a:rPr>
              <a:t> </a:t>
            </a:r>
            <a:endParaRPr lang="en-US" altLang="zh-CN" sz="2400" b="1" smtClean="0">
              <a:latin typeface="微软雅黑" panose="020B0503020204020204" charset="-122"/>
              <a:ea typeface="微软雅黑" panose="020B0503020204020204" charset="-122"/>
            </a:endParaRPr>
          </a:p>
          <a:p>
            <a:pPr lvl="0">
              <a:lnSpc>
                <a:spcPct val="120000"/>
              </a:lnSpc>
              <a:spcBef>
                <a:spcPct val="0"/>
              </a:spcBef>
              <a:spcAft>
                <a:spcPct val="0"/>
              </a:spcAft>
            </a:pPr>
            <a:r>
              <a:rPr lang="en-US" altLang="zh-CN" sz="2400" b="1" smtClean="0">
                <a:latin typeface="微软雅黑" panose="020B0503020204020204" charset="-122"/>
                <a:ea typeface="微软雅黑" panose="020B0503020204020204" charset="-122"/>
                <a:cs typeface="微软雅黑" panose="020B0503020204020204" charset="-122"/>
              </a:rPr>
              <a:t>……</a:t>
            </a:r>
            <a:endParaRPr lang="en-US" altLang="zh-CN" sz="2400" b="1">
              <a:latin typeface="微软雅黑" panose="020B0503020204020204" charset="-122"/>
              <a:ea typeface="微软雅黑" panose="020B0503020204020204" charset="-122"/>
              <a:cs typeface="微软雅黑" panose="020B0503020204020204" charset="-122"/>
            </a:endParaRPr>
          </a:p>
        </p:txBody>
      </p:sp>
      <p:sp>
        <p:nvSpPr>
          <p:cNvPr id="9" name="矩形 8"/>
          <p:cNvSpPr/>
          <p:nvPr>
            <p:custDataLst>
              <p:tags r:id="rId3"/>
            </p:custDataLst>
          </p:nvPr>
        </p:nvSpPr>
        <p:spPr>
          <a:xfrm>
            <a:off x="463004" y="232919"/>
            <a:ext cx="9242698" cy="521970"/>
          </a:xfrm>
          <a:prstGeom prst="rect">
            <a:avLst/>
          </a:prstGeom>
        </p:spPr>
        <p:txBody>
          <a:bodyPr wrap="square">
            <a:spAutoFit/>
          </a:bodyPr>
          <a:lstStyle/>
          <a:p>
            <a:pPr defTabSz="716280"/>
            <a:r>
              <a:rPr lang="zh-CN" altLang="en-US" sz="2600" b="1" smtClean="0">
                <a:solidFill>
                  <a:srgbClr val="00B0F0"/>
                </a:solidFill>
                <a:latin typeface="微软雅黑" panose="020B0503020204020204" charset="-122"/>
                <a:ea typeface="微软雅黑" panose="020B0503020204020204" charset="-122"/>
                <a:sym typeface="+mn-ea"/>
              </a:rPr>
              <a:t>改革开放</a:t>
            </a:r>
            <a:r>
              <a:rPr lang="zh-CN" altLang="en-US" sz="2800" b="1" smtClean="0">
                <a:solidFill>
                  <a:srgbClr val="00B0F0"/>
                </a:solidFill>
                <a:latin typeface="微软雅黑" panose="020B0503020204020204" charset="-122"/>
                <a:ea typeface="微软雅黑" panose="020B0503020204020204" charset="-122"/>
              </a:rPr>
              <a:t>以来</a:t>
            </a:r>
            <a:r>
              <a:rPr lang="zh-CN" altLang="en-US" sz="2800" b="1">
                <a:solidFill>
                  <a:srgbClr val="00B0F0"/>
                </a:solidFill>
                <a:latin typeface="微软雅黑" panose="020B0503020204020204" charset="-122"/>
                <a:ea typeface="微软雅黑" panose="020B0503020204020204" charset="-122"/>
              </a:rPr>
              <a:t>我国取得成绩和进步</a:t>
            </a:r>
            <a:r>
              <a:rPr lang="zh-CN" altLang="en-US" sz="2800" b="1" smtClean="0">
                <a:solidFill>
                  <a:srgbClr val="00B0F0"/>
                </a:solidFill>
                <a:latin typeface="微软雅黑" panose="020B0503020204020204" charset="-122"/>
                <a:ea typeface="微软雅黑" panose="020B0503020204020204" charset="-122"/>
              </a:rPr>
              <a:t>的</a:t>
            </a:r>
            <a:r>
              <a:rPr lang="zh-CN" altLang="en-US" sz="2800" b="1" smtClean="0">
                <a:solidFill>
                  <a:srgbClr val="FF0000"/>
                </a:solidFill>
                <a:latin typeface="微软雅黑" panose="020B0503020204020204" charset="-122"/>
                <a:ea typeface="微软雅黑" panose="020B0503020204020204" charset="-122"/>
              </a:rPr>
              <a:t>原因</a:t>
            </a:r>
            <a:endParaRPr lang="zh-CN" altLang="en-US" sz="2600" b="1">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628507" y="1353740"/>
            <a:ext cx="11097328" cy="2838534"/>
          </a:xfrm>
          <a:prstGeom prst="rect">
            <a:avLst/>
          </a:prstGeom>
          <a:noFill/>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黑体" panose="02010609060101010101" charset="-122"/>
              </a:rPr>
              <a:t>    </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rPr>
              <a:t>习近平总书记指出：“我们党始终强调，中国特色社会主义，既坚持了</a:t>
            </a:r>
            <a:r>
              <a:rPr kumimoji="0" lang="zh-CN" altLang="en-US"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黑体" panose="02010609060101010101" charset="-122"/>
              </a:rPr>
              <a:t>科学社会主义基本原则</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rPr>
              <a:t>，又</a:t>
            </a:r>
            <a:r>
              <a:rPr kumimoji="0" lang="zh-CN" altLang="en-US"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黑体" panose="02010609060101010101" charset="-122"/>
              </a:rPr>
              <a:t>根据时代条件赋予其鲜明的中国特色</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rPr>
              <a:t>。这就是说，中国特色社会主义是</a:t>
            </a:r>
            <a:r>
              <a:rPr kumimoji="0" lang="zh-CN" altLang="en-US" sz="2800" b="1" i="0" u="none" strike="noStrike" kern="1200" cap="none" spc="0" normalizeH="0" baseline="0" noProof="0">
                <a:ln>
                  <a:noFill/>
                </a:ln>
                <a:solidFill>
                  <a:srgbClr val="00B050"/>
                </a:solidFill>
                <a:effectLst/>
                <a:uLnTx/>
                <a:uFillTx/>
                <a:latin typeface="微软雅黑" panose="020B0503020204020204" charset="-122"/>
                <a:ea typeface="微软雅黑" panose="020B0503020204020204" charset="-122"/>
                <a:cs typeface="黑体" panose="02010609060101010101" charset="-122"/>
              </a:rPr>
              <a:t>社会主义</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rPr>
              <a:t>，不是别的什么主义。”</a:t>
            </a: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rPr>
              <a:t>“</a:t>
            </a:r>
            <a:r>
              <a:rPr kumimoji="0" lang="zh-CN" altLang="en-US" sz="2800" b="1" i="0" u="none" strike="noStrike" kern="1200" cap="none" spc="0" normalizeH="0" baseline="0" noProof="0">
                <a:ln>
                  <a:noFill/>
                </a:ln>
                <a:effectLst/>
                <a:highlight>
                  <a:srgbClr val="66FFFF"/>
                </a:highlight>
                <a:uLnTx/>
                <a:uFillTx/>
                <a:latin typeface="微软雅黑" panose="020B0503020204020204" charset="-122"/>
                <a:ea typeface="微软雅黑" panose="020B0503020204020204" charset="-122"/>
                <a:cs typeface="黑体" panose="02010609060101010101" charset="-122"/>
                <a:sym typeface="+mn-ea"/>
              </a:rPr>
              <a:t>中国特色社会主义是改革开放以来党的全部理论和实践的主题</a:t>
            </a:r>
            <a:r>
              <a:rPr kumimoji="0" lang="zh-CN" altLang="en-US" sz="2800" b="1" i="0" u="none" strike="noStrike" kern="1200" cap="none" spc="0" normalizeH="0" baseline="0" noProof="0">
                <a:ln>
                  <a:noFill/>
                </a:ln>
                <a:effectLst/>
                <a:uLnTx/>
                <a:uFillTx/>
                <a:latin typeface="微软雅黑" panose="020B0503020204020204" charset="-122"/>
                <a:ea typeface="微软雅黑" panose="020B0503020204020204" charset="-122"/>
                <a:cs typeface="黑体" panose="02010609060101010101" charset="-122"/>
                <a:sym typeface="+mn-ea"/>
              </a:rPr>
              <a:t>，</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sym typeface="+mn-ea"/>
              </a:rPr>
              <a:t>是党和人民历尽千辛万苦、付出巨大代价取得的</a:t>
            </a:r>
            <a:r>
              <a:rPr kumimoji="0" lang="zh-CN" altLang="en-US" sz="2800" b="1" i="0" u="none" strike="noStrike" kern="1200" cap="none" spc="0" normalizeH="0" baseline="0" noProof="0">
                <a:ln>
                  <a:noFill/>
                </a:ln>
                <a:effectLst/>
                <a:uLnTx/>
                <a:uFillTx/>
                <a:latin typeface="微软雅黑" panose="020B0503020204020204" charset="-122"/>
                <a:ea typeface="微软雅黑" panose="020B0503020204020204" charset="-122"/>
                <a:cs typeface="黑体" panose="02010609060101010101" charset="-122"/>
                <a:sym typeface="+mn-ea"/>
              </a:rPr>
              <a:t>根本成就</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sym typeface="+mn-ea"/>
              </a:rPr>
              <a:t>。</a:t>
            </a: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sym typeface="+mn-ea"/>
              </a:rPr>
              <a:t>”</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sym typeface="+mn-ea"/>
            </a:endParaRPr>
          </a:p>
        </p:txBody>
      </p:sp>
      <p:sp>
        <p:nvSpPr>
          <p:cNvPr id="6" name="文本框 5"/>
          <p:cNvSpPr txBox="1"/>
          <p:nvPr>
            <p:custDataLst>
              <p:tags r:id="rId2"/>
            </p:custDataLst>
          </p:nvPr>
        </p:nvSpPr>
        <p:spPr>
          <a:xfrm>
            <a:off x="709189" y="4386242"/>
            <a:ext cx="10834318" cy="1902059"/>
          </a:xfrm>
          <a:prstGeom prst="rect">
            <a:avLst/>
          </a:prstGeom>
          <a:solidFill>
            <a:schemeClr val="accent4">
              <a:lumMod val="40000"/>
              <a:lumOff val="60000"/>
            </a:schemeClr>
          </a:solidFill>
        </p:spPr>
        <p:txBody>
          <a:bodyPr wrap="square">
            <a:spAutoFit/>
          </a:bodyPr>
          <a:lstStyle/>
          <a:p>
            <a:pPr>
              <a:lnSpc>
                <a:spcPct val="140000"/>
              </a:lnSpc>
            </a:pPr>
            <a:r>
              <a:rPr lang="zh-CN" altLang="en-US" sz="2600" b="1">
                <a:latin typeface="宋体" panose="02010600030101010101" pitchFamily="2" charset="-122"/>
                <a:ea typeface="宋体" panose="02010600030101010101" pitchFamily="2" charset="-122"/>
              </a:rPr>
              <a:t>    </a:t>
            </a:r>
            <a:r>
              <a:rPr lang="zh-CN" altLang="en-US" sz="2800" b="1">
                <a:latin typeface="微软雅黑" panose="020B0503020204020204" charset="-122"/>
                <a:ea typeface="微软雅黑" panose="020B0503020204020204" charset="-122"/>
              </a:rPr>
              <a:t>中国特色社会主义是植根于中国大地、反映中国人民意愿、适应中国和时代发展进步要求的科学社会主义。</a:t>
            </a:r>
            <a:r>
              <a:rPr lang="zh-CN" altLang="en-US" sz="2800" b="1">
                <a:solidFill>
                  <a:srgbClr val="FF0000"/>
                </a:solidFill>
                <a:latin typeface="微软雅黑" panose="020B0503020204020204" charset="-122"/>
                <a:ea typeface="微软雅黑" panose="020B0503020204020204" charset="-122"/>
              </a:rPr>
              <a:t>包括</a:t>
            </a:r>
            <a:r>
              <a:rPr lang="zh-CN" altLang="en-US" sz="2800" b="1">
                <a:latin typeface="微软雅黑" panose="020B0503020204020204" charset="-122"/>
                <a:ea typeface="微软雅黑" panose="020B0503020204020204" charset="-122"/>
              </a:rPr>
              <a:t>中国特色社会主义</a:t>
            </a:r>
            <a:r>
              <a:rPr lang="zh-CN" altLang="en-US" sz="2800" b="1">
                <a:solidFill>
                  <a:srgbClr val="FF0000"/>
                </a:solidFill>
                <a:latin typeface="微软雅黑" panose="020B0503020204020204" charset="-122"/>
                <a:ea typeface="微软雅黑" panose="020B0503020204020204" charset="-122"/>
              </a:rPr>
              <a:t>道路、理论、制度、文化</a:t>
            </a:r>
            <a:r>
              <a:rPr lang="zh-CN" altLang="en-US" sz="2800" b="1">
                <a:latin typeface="微软雅黑" panose="020B0503020204020204" charset="-122"/>
                <a:ea typeface="微软雅黑" panose="020B0503020204020204" charset="-122"/>
              </a:rPr>
              <a:t>。</a:t>
            </a:r>
            <a:endParaRPr lang="zh-CN" altLang="en-US" sz="2800" b="1">
              <a:latin typeface="微软雅黑" panose="020B0503020204020204" charset="-122"/>
              <a:ea typeface="微软雅黑" panose="020B0503020204020204" charset="-122"/>
            </a:endParaRPr>
          </a:p>
        </p:txBody>
      </p:sp>
      <p:sp>
        <p:nvSpPr>
          <p:cNvPr id="7" name="矩形 6"/>
          <p:cNvSpPr/>
          <p:nvPr>
            <p:custDataLst>
              <p:tags r:id="rId3"/>
            </p:custDataLst>
          </p:nvPr>
        </p:nvSpPr>
        <p:spPr>
          <a:xfrm>
            <a:off x="4114799" y="480868"/>
            <a:ext cx="4362995" cy="584775"/>
          </a:xfrm>
          <a:prstGeom prst="rect">
            <a:avLst/>
          </a:prstGeom>
          <a:solidFill>
            <a:schemeClr val="accent5">
              <a:lumMod val="20000"/>
              <a:lumOff val="80000"/>
            </a:schemeClr>
          </a:solidFill>
        </p:spPr>
        <p:txBody>
          <a:bodyPr wrap="square" anchor="ctr" anchorCtr="0">
            <a:spAutoFit/>
          </a:bodyPr>
          <a:lstStyle/>
          <a:p>
            <a:pPr lvl="0" algn="ctr">
              <a:spcBef>
                <a:spcPct val="0"/>
              </a:spcBef>
            </a:pPr>
            <a:r>
              <a:rPr lang="zh-CN" altLang="en-US" sz="3200" b="1" smtClean="0">
                <a:solidFill>
                  <a:srgbClr val="00B0F0"/>
                </a:solidFill>
                <a:latin typeface="微软雅黑" panose="020B0503020204020204" charset="-122"/>
                <a:ea typeface="微软雅黑" panose="020B0503020204020204" charset="-122"/>
              </a:rPr>
              <a:t>中国特色社会主义</a:t>
            </a:r>
            <a:endParaRPr lang="zh-CN" altLang="en-US" sz="3200" b="1">
              <a:solidFill>
                <a:srgbClr val="00B0F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88265" y="1859280"/>
            <a:ext cx="11773535" cy="3215640"/>
          </a:xfrm>
          <a:prstGeom prst="roundRect">
            <a:avLst/>
          </a:prstGeom>
        </p:spPr>
      </p:pic>
      <p:sp>
        <p:nvSpPr>
          <p:cNvPr id="5" name="文本框 4"/>
          <p:cNvSpPr txBox="1"/>
          <p:nvPr>
            <p:custDataLst>
              <p:tags r:id="rId3"/>
            </p:custDataLst>
          </p:nvPr>
        </p:nvSpPr>
        <p:spPr>
          <a:xfrm>
            <a:off x="480695" y="5353685"/>
            <a:ext cx="11381105" cy="953135"/>
          </a:xfrm>
          <a:prstGeom prst="rect">
            <a:avLst/>
          </a:prstGeom>
          <a:noFill/>
        </p:spPr>
        <p:txBody>
          <a:bodyPr wrap="square" rtlCol="0" anchor="t">
            <a:spAutoFit/>
          </a:bodyPr>
          <a:lstStyle/>
          <a:p>
            <a:pPr algn="l">
              <a:lnSpc>
                <a:spcPct val="100000"/>
              </a:lnSpc>
            </a:pPr>
            <a:r>
              <a:rPr lang="en-US" altLang="zh-CN" sz="2800" b="1" smtClean="0">
                <a:latin typeface="黑体" panose="02010609060101010101" charset="-122"/>
                <a:ea typeface="黑体" panose="02010609060101010101" charset="-122"/>
                <a:cs typeface="微软雅黑" panose="020B0503020204020204" charset="-122"/>
                <a:sym typeface="+mn-ea"/>
              </a:rPr>
              <a:t>中国特色社会主义道路、理论、制度、文化</a:t>
            </a:r>
            <a:r>
              <a:rPr lang="zh-CN" altLang="en-US" sz="2800" b="1" smtClean="0">
                <a:solidFill>
                  <a:srgbClr val="FF0000"/>
                </a:solidFill>
                <a:latin typeface="黑体" panose="02010609060101010101" charset="-122"/>
                <a:ea typeface="黑体" panose="02010609060101010101" charset="-122"/>
                <a:cs typeface="楷体_GB2312" panose="02010609030101010101" charset="-122"/>
                <a:sym typeface="+mn-ea"/>
              </a:rPr>
              <a:t>相互联系、相互作用，统一</a:t>
            </a:r>
            <a:r>
              <a:rPr lang="zh-CN" altLang="en-US" sz="2800" b="1" smtClean="0">
                <a:solidFill>
                  <a:schemeClr val="tx1"/>
                </a:solidFill>
                <a:latin typeface="黑体" panose="02010609060101010101" charset="-122"/>
                <a:ea typeface="黑体" panose="02010609060101010101" charset="-122"/>
                <a:cs typeface="楷体_GB2312" panose="02010609030101010101" charset="-122"/>
                <a:sym typeface="+mn-ea"/>
              </a:rPr>
              <a:t>于</a:t>
            </a:r>
            <a:r>
              <a:rPr lang="zh-CN" altLang="en-US" sz="2800" b="1" smtClean="0">
                <a:solidFill>
                  <a:srgbClr val="FF0000"/>
                </a:solidFill>
                <a:latin typeface="黑体" panose="02010609060101010101" charset="-122"/>
                <a:ea typeface="黑体" panose="02010609060101010101" charset="-122"/>
                <a:cs typeface="楷体_GB2312" panose="02010609030101010101" charset="-122"/>
                <a:sym typeface="+mn-ea"/>
              </a:rPr>
              <a:t>中国特色社会主义</a:t>
            </a:r>
            <a:r>
              <a:rPr lang="zh-CN" altLang="en-US" sz="2800" b="1" smtClean="0">
                <a:solidFill>
                  <a:schemeClr val="tx1"/>
                </a:solidFill>
                <a:latin typeface="黑体" panose="02010609060101010101" charset="-122"/>
                <a:ea typeface="黑体" panose="02010609060101010101" charset="-122"/>
                <a:cs typeface="楷体_GB2312" panose="02010609030101010101" charset="-122"/>
                <a:sym typeface="+mn-ea"/>
              </a:rPr>
              <a:t>的</a:t>
            </a:r>
            <a:r>
              <a:rPr lang="zh-CN" altLang="en-US" sz="2800" b="1" smtClean="0">
                <a:solidFill>
                  <a:srgbClr val="FF0000"/>
                </a:solidFill>
                <a:latin typeface="黑体" panose="02010609060101010101" charset="-122"/>
                <a:ea typeface="黑体" panose="02010609060101010101" charset="-122"/>
                <a:cs typeface="楷体_GB2312" panose="02010609030101010101" charset="-122"/>
                <a:sym typeface="+mn-ea"/>
              </a:rPr>
              <a:t>伟大实践</a:t>
            </a:r>
            <a:endParaRPr lang="zh-CN" altLang="en-US" sz="2800" b="1" smtClean="0">
              <a:solidFill>
                <a:srgbClr val="FF0000"/>
              </a:solidFill>
              <a:latin typeface="黑体" panose="02010609060101010101" charset="-122"/>
              <a:ea typeface="黑体" panose="02010609060101010101" charset="-122"/>
              <a:cs typeface="楷体_GB2312" panose="02010609030101010101" charset="-122"/>
              <a:sym typeface="+mn-ea"/>
            </a:endParaRPr>
          </a:p>
        </p:txBody>
      </p:sp>
      <p:sp>
        <p:nvSpPr>
          <p:cNvPr id="3" name="文本框 2"/>
          <p:cNvSpPr txBox="1"/>
          <p:nvPr>
            <p:custDataLst>
              <p:tags r:id="rId4"/>
            </p:custDataLst>
          </p:nvPr>
        </p:nvSpPr>
        <p:spPr>
          <a:xfrm>
            <a:off x="250190" y="1059180"/>
            <a:ext cx="9488805" cy="521970"/>
          </a:xfrm>
          <a:prstGeom prst="rect">
            <a:avLst/>
          </a:prstGeom>
          <a:noFill/>
        </p:spPr>
        <p:txBody>
          <a:bodyPr wrap="square" rtlCol="0">
            <a:spAutoFit/>
          </a:bodyPr>
          <a:lstStyle/>
          <a:p>
            <a:pPr algn="l">
              <a:lnSpc>
                <a:spcPct val="100000"/>
              </a:lnSpc>
              <a:spcAft>
                <a:spcPct val="0"/>
              </a:spcAft>
              <a:tabLst>
                <a:tab pos="2430780" algn="l"/>
              </a:tabLst>
            </a:pPr>
            <a:r>
              <a:rPr lang="en-US" altLang="zh-CN" sz="2800" b="1">
                <a:solidFill>
                  <a:srgbClr val="0000FF"/>
                </a:solidFill>
                <a:latin typeface="黑体" panose="02010609060101010101" charset="-122"/>
                <a:ea typeface="黑体" panose="02010609060101010101" charset="-122"/>
                <a:cs typeface="黑体" panose="02010609060101010101" charset="-122"/>
              </a:rPr>
              <a:t>3.</a:t>
            </a:r>
            <a:r>
              <a:rPr lang="zh-CN" altLang="en-US" sz="2800" b="1" kern="100" smtClean="0">
                <a:solidFill>
                  <a:srgbClr val="0000FF"/>
                </a:solidFill>
                <a:latin typeface="黑体" panose="02010609060101010101" charset="-122"/>
                <a:ea typeface="黑体" panose="02010609060101010101" charset="-122"/>
                <a:cs typeface="黑体" panose="02010609060101010101" charset="-122"/>
                <a:sym typeface="+mn-ea"/>
              </a:rPr>
              <a:t>中国特色社会主义道路、理论、制度、文化的关系</a:t>
            </a:r>
            <a:endParaRPr lang="zh-CN" altLang="en-US" sz="2800" b="1" kern="100" smtClean="0">
              <a:solidFill>
                <a:srgbClr val="0000FF"/>
              </a:solidFill>
              <a:latin typeface="黑体" panose="02010609060101010101" charset="-122"/>
              <a:ea typeface="黑体" panose="02010609060101010101" charset="-122"/>
              <a:cs typeface="黑体" panose="02010609060101010101" charset="-122"/>
              <a:sym typeface="+mn-ea"/>
            </a:endParaRPr>
          </a:p>
        </p:txBody>
      </p:sp>
      <p:sp>
        <p:nvSpPr>
          <p:cNvPr id="10" name="文本框 9"/>
          <p:cNvSpPr txBox="1"/>
          <p:nvPr>
            <p:custDataLst>
              <p:tags r:id="rId5"/>
            </p:custDataLst>
          </p:nvPr>
        </p:nvSpPr>
        <p:spPr>
          <a:xfrm>
            <a:off x="88900" y="537210"/>
            <a:ext cx="7816850" cy="521970"/>
          </a:xfrm>
          <a:prstGeom prst="rect">
            <a:avLst/>
          </a:prstGeom>
          <a:noFill/>
        </p:spPr>
        <p:txBody>
          <a:bodyPr wrap="square" rtlCol="0" anchor="t">
            <a:spAutoFit/>
          </a:bodyPr>
          <a:lstStyle/>
          <a:p>
            <a:pPr marL="0" marR="0" lvl="0" indent="0" algn="l" defTabSz="913765" rtl="0" fontAlgn="auto">
              <a:lnSpc>
                <a:spcPct val="100000"/>
              </a:lnSpc>
              <a:spcBef>
                <a:spcPct val="0"/>
              </a:spcBef>
              <a:spcAft>
                <a:spcPts val="800"/>
              </a:spcAft>
              <a:buClrTx/>
              <a:buSzTx/>
              <a:buFontTx/>
              <a:buNone/>
            </a:pPr>
            <a:r>
              <a:rPr lang="zh-CN" altLang="en-US" sz="2800" b="1" spc="300">
                <a:ln w="3175">
                  <a:noFill/>
                  <a:prstDash val="dash"/>
                </a:ln>
                <a:highlight>
                  <a:srgbClr val="00FF00"/>
                </a:highlight>
                <a:latin typeface="黑体" panose="02010609060101010101" charset="-122"/>
                <a:ea typeface="黑体" panose="02010609060101010101" charset="-122"/>
                <a:cs typeface="黑体" panose="02010609060101010101" charset="-122"/>
                <a:sym typeface="Arial" panose="020B0604020202020204" pitchFamily="34" charset="0"/>
              </a:rPr>
              <a:t>二、</a:t>
            </a:r>
            <a:r>
              <a:rPr lang="zh-CN" altLang="en-US" sz="2800" b="1">
                <a:highlight>
                  <a:srgbClr val="00FF00"/>
                </a:highlight>
                <a:latin typeface="黑体" panose="02010609060101010101" charset="-122"/>
                <a:ea typeface="黑体" panose="02010609060101010101" charset="-122"/>
                <a:sym typeface="+mn-ea"/>
              </a:rPr>
              <a:t>中国特色社会主义道路、理论、制度、文化</a:t>
            </a:r>
            <a:endParaRPr lang="zh-CN" sz="2800" b="1" kern="100" spc="300">
              <a:ln w="3175">
                <a:noFill/>
                <a:prstDash val="dash"/>
              </a:ln>
              <a:solidFill>
                <a:srgbClr val="FF0000"/>
              </a:solidFill>
              <a:highlight>
                <a:srgbClr val="00FF00"/>
              </a:highlight>
              <a:latin typeface="黑体" panose="02010609060101010101" charset="-122"/>
              <a:ea typeface="黑体" panose="02010609060101010101" charset="-122"/>
              <a:cs typeface="黑体" panose="02010609060101010101" charset="-122"/>
              <a:sym typeface="+mn-ea"/>
            </a:endParaRPr>
          </a:p>
        </p:txBody>
      </p:sp>
      <p:sp>
        <p:nvSpPr>
          <p:cNvPr id="11" name="矩形 10"/>
          <p:cNvSpPr/>
          <p:nvPr>
            <p:custDataLst>
              <p:tags r:id="rId6"/>
            </p:custDataLst>
          </p:nvPr>
        </p:nvSpPr>
        <p:spPr>
          <a:xfrm>
            <a:off x="0" y="0"/>
            <a:ext cx="12179300" cy="431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latin typeface="黑体" panose="02010609060101010101" charset="-122"/>
                <a:ea typeface="黑体" panose="02010609060101010101" charset="-122"/>
              </a:rPr>
              <a:t> </a:t>
            </a:r>
            <a:r>
              <a:rPr lang="zh-CN" altLang="en-US" sz="2800" b="1">
                <a:latin typeface="黑体" panose="02010609060101010101" charset="-122"/>
                <a:ea typeface="黑体" panose="02010609060101010101" charset="-122"/>
              </a:rPr>
              <a:t>核心考点突破</a:t>
            </a:r>
            <a:endParaRPr lang="zh-CN" altLang="en-US" sz="2800" b="1">
              <a:latin typeface="黑体" panose="02010609060101010101" charset="-122"/>
              <a:ea typeface="黑体" panose="02010609060101010101" charset="-122"/>
            </a:endParaRPr>
          </a:p>
        </p:txBody>
      </p:sp>
      <p:sp>
        <p:nvSpPr>
          <p:cNvPr id="18" name="矩形 17"/>
          <p:cNvSpPr/>
          <p:nvPr>
            <p:custDataLst>
              <p:tags r:id="rId7"/>
            </p:custDataLst>
          </p:nvPr>
        </p:nvSpPr>
        <p:spPr>
          <a:xfrm>
            <a:off x="2818130" y="635"/>
            <a:ext cx="904303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latin typeface="黑体" panose="02010609060101010101" charset="-122"/>
                <a:ea typeface="黑体" panose="02010609060101010101" charset="-122"/>
                <a:cs typeface="黑体" panose="02010609060101010101" charset="-122"/>
              </a:rPr>
              <a:t>   </a:t>
            </a:r>
            <a:r>
              <a:rPr lang="zh-CN" altLang="en-US" sz="2800" b="1">
                <a:solidFill>
                  <a:schemeClr val="bg1"/>
                </a:solidFill>
                <a:latin typeface="黑体" panose="02010609060101010101" charset="-122"/>
                <a:ea typeface="黑体" panose="02010609060101010101" charset="-122"/>
                <a:cs typeface="黑体" panose="02010609060101010101" charset="-122"/>
              </a:rPr>
              <a:t>考点二   </a:t>
            </a:r>
            <a:r>
              <a:rPr lang="zh-CN" altLang="en-US" sz="2800" b="1">
                <a:solidFill>
                  <a:schemeClr val="bg1"/>
                </a:solidFill>
                <a:latin typeface="黑体" panose="02010609060101010101" charset="-122"/>
                <a:ea typeface="黑体" panose="02010609060101010101" charset="-122"/>
                <a:sym typeface="Arial" panose="020B0604020202020204" pitchFamily="34" charset="0"/>
              </a:rPr>
              <a:t>中国特色社会主义的创立、发展和完善</a:t>
            </a:r>
            <a:endParaRPr lang="zh-CN" altLang="en-US" sz="2800" b="1">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33400" y="1137920"/>
            <a:ext cx="9067800" cy="523220"/>
          </a:xfrm>
          <a:prstGeom prst="rect">
            <a:avLst/>
          </a:prstGeom>
          <a:noFill/>
          <a:ln w="9525">
            <a:noFill/>
          </a:ln>
        </p:spPr>
        <p:txBody>
          <a:bodyPr wrap="square">
            <a:spAutoFit/>
          </a:bodyPr>
          <a:lstStyle/>
          <a:p>
            <a:pPr indent="266700"/>
            <a:r>
              <a:rPr lang="zh-CN" altLang="en-US" sz="2800" b="1">
                <a:solidFill>
                  <a:srgbClr val="FF0000"/>
                </a:solidFill>
                <a:latin typeface="微软雅黑" panose="020B0503020204020204" charset="-122"/>
                <a:ea typeface="微软雅黑" panose="020B0503020204020204" charset="-122"/>
              </a:rPr>
              <a:t>（</a:t>
            </a:r>
            <a:r>
              <a:rPr lang="en-US" altLang="zh-CN" sz="2800" b="1">
                <a:solidFill>
                  <a:srgbClr val="FF0000"/>
                </a:solidFill>
                <a:latin typeface="微软雅黑" panose="020B0503020204020204" charset="-122"/>
                <a:ea typeface="微软雅黑" panose="020B0503020204020204" charset="-122"/>
              </a:rPr>
              <a:t>1</a:t>
            </a:r>
            <a:r>
              <a:rPr lang="zh-CN" altLang="en-US" sz="2800" b="1">
                <a:solidFill>
                  <a:srgbClr val="FF0000"/>
                </a:solidFill>
                <a:latin typeface="微软雅黑" panose="020B0503020204020204" charset="-122"/>
                <a:ea typeface="微软雅黑" panose="020B0503020204020204" charset="-122"/>
              </a:rPr>
              <a:t>）</a:t>
            </a:r>
            <a:r>
              <a:rPr lang="zh-CN" sz="2800" b="1">
                <a:solidFill>
                  <a:srgbClr val="FF0000"/>
                </a:solidFill>
                <a:latin typeface="微软雅黑" panose="020B0503020204020204" charset="-122"/>
                <a:ea typeface="微软雅黑" panose="020B0503020204020204" charset="-122"/>
              </a:rPr>
              <a:t>邓小平理论</a:t>
            </a:r>
            <a:r>
              <a:rPr lang="zh-CN" sz="2800" b="1">
                <a:latin typeface="微软雅黑" panose="020B0503020204020204" charset="-122"/>
                <a:ea typeface="微软雅黑" panose="020B0503020204020204" charset="-122"/>
              </a:rPr>
              <a:t>（</a:t>
            </a:r>
            <a:r>
              <a:rPr lang="zh-CN" sz="2800" b="1">
                <a:solidFill>
                  <a:srgbClr val="00B0F0"/>
                </a:solidFill>
                <a:latin typeface="微软雅黑" panose="020B0503020204020204" charset="-122"/>
                <a:ea typeface="微软雅黑" panose="020B0503020204020204" charset="-122"/>
              </a:rPr>
              <a:t>党的十一届三中全会以后</a:t>
            </a:r>
            <a:r>
              <a:rPr lang="zh-CN" sz="2800" b="1">
                <a:latin typeface="微软雅黑" panose="020B0503020204020204" charset="-122"/>
                <a:ea typeface="微软雅黑" panose="020B0503020204020204" charset="-122"/>
              </a:rPr>
              <a:t>）</a:t>
            </a:r>
            <a:endParaRPr lang="zh-CN" altLang="en-US" sz="2800" b="1">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custDataLst>
              <p:tags r:id="rId2"/>
            </p:custDataLst>
          </p:nvPr>
        </p:nvGraphicFramePr>
        <p:xfrm>
          <a:off x="533400" y="1812270"/>
          <a:ext cx="11434482" cy="4717527"/>
        </p:xfrm>
        <a:graphic>
          <a:graphicData uri="http://schemas.openxmlformats.org/drawingml/2006/table">
            <a:tbl>
              <a:tblPr firstRow="1" bandRow="1">
                <a:tableStyleId>{5940675A-B579-460E-94D1-54222C63F5DA}</a:tableStyleId>
              </a:tblPr>
              <a:tblGrid>
                <a:gridCol w="972671"/>
                <a:gridCol w="10461811"/>
              </a:tblGrid>
              <a:tr h="680720">
                <a:tc>
                  <a:txBody>
                    <a:bodyPr wrap="square"/>
                    <a:lstStyle/>
                    <a:p>
                      <a:pPr indent="0">
                        <a:lnSpc>
                          <a:spcPct val="110000"/>
                        </a:lnSpc>
                        <a:buNone/>
                      </a:pPr>
                      <a:r>
                        <a:rPr lang="zh-CN" altLang="en-US" sz="2800" b="1">
                          <a:solidFill>
                            <a:srgbClr val="7030A0"/>
                          </a:solidFill>
                          <a:latin typeface="微软雅黑" panose="020B0503020204020204" charset="-122"/>
                          <a:ea typeface="微软雅黑" panose="020B0503020204020204" charset="-122"/>
                          <a:cs typeface="宋体" panose="02010600030101010101" pitchFamily="2" charset="-122"/>
                        </a:rPr>
                        <a:t>主题</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nSpc>
                          <a:spcPct val="110000"/>
                        </a:lnSpc>
                        <a:buNone/>
                      </a:pPr>
                      <a:r>
                        <a:rPr lang="en-US" sz="2800" b="1">
                          <a:latin typeface="微软雅黑" panose="020B0503020204020204" charset="-122"/>
                          <a:ea typeface="微软雅黑" panose="020B0503020204020204" charset="-122"/>
                          <a:cs typeface="宋体" panose="02010600030101010101" pitchFamily="2" charset="-122"/>
                        </a:rPr>
                        <a:t>初步回答了</a:t>
                      </a:r>
                      <a:r>
                        <a:rPr lang="en-US" sz="2800" b="1">
                          <a:solidFill>
                            <a:srgbClr val="FF0000"/>
                          </a:solidFill>
                          <a:latin typeface="微软雅黑" panose="020B0503020204020204" charset="-122"/>
                          <a:ea typeface="微软雅黑" panose="020B0503020204020204" charset="-122"/>
                          <a:cs typeface="宋体" panose="02010600030101010101" pitchFamily="2" charset="-122"/>
                        </a:rPr>
                        <a:t>什么是社会主义</a:t>
                      </a:r>
                      <a:r>
                        <a:rPr lang="en-US" sz="2800" b="1">
                          <a:latin typeface="微软雅黑" panose="020B0503020204020204" charset="-122"/>
                          <a:ea typeface="微软雅黑" panose="020B0503020204020204" charset="-122"/>
                          <a:cs typeface="宋体" panose="02010600030101010101" pitchFamily="2" charset="-122"/>
                        </a:rPr>
                        <a:t>、</a:t>
                      </a:r>
                      <a:r>
                        <a:rPr lang="en-US" sz="2800" b="1">
                          <a:solidFill>
                            <a:srgbClr val="FF0000"/>
                          </a:solidFill>
                          <a:latin typeface="微软雅黑" panose="020B0503020204020204" charset="-122"/>
                          <a:ea typeface="微软雅黑" panose="020B0503020204020204" charset="-122"/>
                          <a:cs typeface="宋体" panose="02010600030101010101" pitchFamily="2" charset="-122"/>
                        </a:rPr>
                        <a:t>怎样建设社会主义</a:t>
                      </a:r>
                      <a:r>
                        <a:rPr lang="en-US" sz="2800" b="1">
                          <a:latin typeface="微软雅黑" panose="020B0503020204020204" charset="-122"/>
                          <a:ea typeface="微软雅黑" panose="020B0503020204020204" charset="-122"/>
                          <a:cs typeface="宋体" panose="02010600030101010101" pitchFamily="2" charset="-122"/>
                        </a:rPr>
                        <a:t>的问题</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403712">
                <a:tc>
                  <a:txBody>
                    <a:bodyPr wrap="square"/>
                    <a:lstStyle/>
                    <a:p>
                      <a:pPr algn="l">
                        <a:lnSpc>
                          <a:spcPct val="110000"/>
                        </a:lnSpc>
                        <a:buClrTx/>
                        <a:buSzTx/>
                        <a:buNone/>
                      </a:pPr>
                      <a:endParaRPr lang="en-US" sz="2800" b="1">
                        <a:solidFill>
                          <a:srgbClr val="7030A0"/>
                        </a:solidFill>
                        <a:latin typeface="微软雅黑" panose="020B0503020204020204" charset="-122"/>
                        <a:ea typeface="微软雅黑" panose="020B0503020204020204" charset="-122"/>
                        <a:cs typeface="宋体" panose="02010600030101010101" pitchFamily="2" charset="-122"/>
                      </a:endParaRPr>
                    </a:p>
                    <a:p>
                      <a:pPr algn="l">
                        <a:lnSpc>
                          <a:spcPct val="110000"/>
                        </a:lnSpc>
                        <a:buClrTx/>
                        <a:buSzTx/>
                        <a:buNone/>
                      </a:pPr>
                      <a:endParaRPr lang="en-US" sz="2800" b="1" smtClean="0">
                        <a:solidFill>
                          <a:srgbClr val="7030A0"/>
                        </a:solidFill>
                        <a:latin typeface="微软雅黑" panose="020B0503020204020204" charset="-122"/>
                        <a:ea typeface="微软雅黑" panose="020B0503020204020204" charset="-122"/>
                        <a:cs typeface="宋体" panose="02010600030101010101" pitchFamily="2" charset="-122"/>
                      </a:endParaRPr>
                    </a:p>
                    <a:p>
                      <a:pPr algn="l">
                        <a:lnSpc>
                          <a:spcPct val="110000"/>
                        </a:lnSpc>
                        <a:buClrTx/>
                        <a:buSzTx/>
                        <a:buNone/>
                      </a:pPr>
                      <a:endParaRPr lang="en-US" sz="2800" b="1" smtClean="0">
                        <a:solidFill>
                          <a:srgbClr val="7030A0"/>
                        </a:solidFill>
                        <a:latin typeface="微软雅黑" panose="020B0503020204020204" charset="-122"/>
                        <a:ea typeface="微软雅黑" panose="020B0503020204020204" charset="-122"/>
                        <a:cs typeface="宋体" panose="02010600030101010101" pitchFamily="2" charset="-122"/>
                      </a:endParaRPr>
                    </a:p>
                    <a:p>
                      <a:pPr algn="l">
                        <a:lnSpc>
                          <a:spcPct val="110000"/>
                        </a:lnSpc>
                        <a:buClrTx/>
                        <a:buSzTx/>
                        <a:buNone/>
                      </a:pPr>
                      <a:r>
                        <a:rPr lang="en-US" sz="2800" b="1" err="1" smtClean="0">
                          <a:solidFill>
                            <a:srgbClr val="7030A0"/>
                          </a:solidFill>
                          <a:latin typeface="微软雅黑" panose="020B0503020204020204" charset="-122"/>
                          <a:ea typeface="微软雅黑" panose="020B0503020204020204" charset="-122"/>
                          <a:cs typeface="宋体" panose="02010600030101010101" pitchFamily="2" charset="-122"/>
                        </a:rPr>
                        <a:t>主要</a:t>
                      </a:r>
                      <a:endParaRPr lang="en-US" sz="2800" b="1">
                        <a:solidFill>
                          <a:srgbClr val="7030A0"/>
                        </a:solidFill>
                        <a:latin typeface="微软雅黑" panose="020B0503020204020204" charset="-122"/>
                        <a:ea typeface="微软雅黑" panose="020B0503020204020204" charset="-122"/>
                        <a:cs typeface="宋体" panose="02010600030101010101" pitchFamily="2" charset="-122"/>
                      </a:endParaRPr>
                    </a:p>
                    <a:p>
                      <a:pPr algn="l">
                        <a:lnSpc>
                          <a:spcPct val="110000"/>
                        </a:lnSpc>
                        <a:buClrTx/>
                        <a:buSzTx/>
                        <a:buNone/>
                      </a:pPr>
                      <a:r>
                        <a:rPr lang="en-US" sz="2800" b="1" err="1" smtClean="0">
                          <a:solidFill>
                            <a:srgbClr val="7030A0"/>
                          </a:solidFill>
                          <a:latin typeface="微软雅黑" panose="020B0503020204020204" charset="-122"/>
                          <a:ea typeface="微软雅黑" panose="020B0503020204020204" charset="-122"/>
                          <a:cs typeface="宋体" panose="02010600030101010101" pitchFamily="2" charset="-122"/>
                        </a:rPr>
                        <a:t>内容</a:t>
                      </a:r>
                      <a:endParaRPr 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algn="l">
                        <a:lnSpc>
                          <a:spcPct val="110000"/>
                        </a:lnSpc>
                        <a:buClrTx/>
                        <a:buSzTx/>
                        <a:buFontTx/>
                        <a:buNone/>
                      </a:pPr>
                      <a:r>
                        <a:rPr lang="en-US" sz="2800" b="1">
                          <a:latin typeface="微软雅黑" panose="020B0503020204020204" charset="-122"/>
                          <a:ea typeface="微软雅黑" panose="020B0503020204020204" charset="-122"/>
                          <a:cs typeface="微软雅黑" panose="020B0503020204020204" charset="-122"/>
                        </a:rPr>
                        <a:t>①转变工作中心：把党和国家工作中心转移到</a:t>
                      </a:r>
                      <a:r>
                        <a:rPr lang="en-US" sz="2800" b="1" err="1">
                          <a:solidFill>
                            <a:srgbClr val="00B050"/>
                          </a:solidFill>
                          <a:latin typeface="微软雅黑" panose="020B0503020204020204" charset="-122"/>
                          <a:ea typeface="微软雅黑" panose="020B0503020204020204" charset="-122"/>
                          <a:cs typeface="微软雅黑" panose="020B0503020204020204" charset="-122"/>
                        </a:rPr>
                        <a:t>经济建设</a:t>
                      </a:r>
                      <a:r>
                        <a:rPr lang="en-US" sz="2800" b="1" err="1">
                          <a:latin typeface="微软雅黑" panose="020B0503020204020204" charset="-122"/>
                          <a:ea typeface="微软雅黑" panose="020B0503020204020204" charset="-122"/>
                          <a:cs typeface="微软雅黑" panose="020B0503020204020204" charset="-122"/>
                        </a:rPr>
                        <a:t>上来、实行</a:t>
                      </a:r>
                      <a:r>
                        <a:rPr lang="en-US" sz="2800" b="1" err="1">
                          <a:solidFill>
                            <a:srgbClr val="00B050"/>
                          </a:solidFill>
                          <a:latin typeface="微软雅黑" panose="020B0503020204020204" charset="-122"/>
                          <a:ea typeface="微软雅黑" panose="020B0503020204020204" charset="-122"/>
                          <a:cs typeface="微软雅黑" panose="020B0503020204020204" charset="-122"/>
                        </a:rPr>
                        <a:t>改革开放</a:t>
                      </a:r>
                      <a:r>
                        <a:rPr lang="en-US" sz="2800" b="1" err="1">
                          <a:latin typeface="微软雅黑" panose="020B0503020204020204" charset="-122"/>
                          <a:ea typeface="微软雅黑" panose="020B0503020204020204" charset="-122"/>
                          <a:cs typeface="微软雅黑" panose="020B0503020204020204" charset="-122"/>
                        </a:rPr>
                        <a:t>的历史性决策。</a:t>
                      </a:r>
                      <a:endParaRPr lang="en-US" sz="2800" b="1" err="1">
                        <a:latin typeface="微软雅黑" panose="020B0503020204020204" charset="-122"/>
                        <a:ea typeface="微软雅黑" panose="020B0503020204020204" charset="-122"/>
                        <a:cs typeface="微软雅黑" panose="020B0503020204020204" charset="-122"/>
                      </a:endParaRPr>
                    </a:p>
                    <a:p>
                      <a:pPr algn="l">
                        <a:lnSpc>
                          <a:spcPct val="110000"/>
                        </a:lnSpc>
                        <a:buClrTx/>
                        <a:buSzTx/>
                        <a:buFontTx/>
                        <a:buNone/>
                      </a:pPr>
                      <a:r>
                        <a:rPr lang="en-US" sz="2800" b="1">
                          <a:latin typeface="微软雅黑" panose="020B0503020204020204" charset="-122"/>
                          <a:ea typeface="微软雅黑" panose="020B0503020204020204" charset="-122"/>
                          <a:cs typeface="微软雅黑" panose="020B0503020204020204" charset="-122"/>
                        </a:rPr>
                        <a:t>②</a:t>
                      </a:r>
                      <a:r>
                        <a:rPr lang="zh-CN" altLang="en-US" sz="2800" b="1">
                          <a:latin typeface="微软雅黑" panose="020B0503020204020204" charset="-122"/>
                          <a:ea typeface="微软雅黑" panose="020B0503020204020204" charset="-122"/>
                          <a:cs typeface="微软雅黑" panose="020B0503020204020204" charset="-122"/>
                        </a:rPr>
                        <a:t>揭示</a:t>
                      </a:r>
                      <a:r>
                        <a:rPr lang="en-US" sz="2800" b="1" err="1">
                          <a:solidFill>
                            <a:srgbClr val="00B050"/>
                          </a:solidFill>
                          <a:latin typeface="微软雅黑" panose="020B0503020204020204" charset="-122"/>
                          <a:ea typeface="微软雅黑" panose="020B0503020204020204" charset="-122"/>
                          <a:cs typeface="微软雅黑" panose="020B0503020204020204" charset="-122"/>
                        </a:rPr>
                        <a:t>社会主义本质</a:t>
                      </a:r>
                      <a:r>
                        <a:rPr lang="en-US"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a:t>
                      </a:r>
                      <a:r>
                        <a:rPr lang="en-US" sz="2800" b="1" err="1">
                          <a:latin typeface="微软雅黑" panose="020B0503020204020204" charset="-122"/>
                          <a:ea typeface="微软雅黑" panose="020B0503020204020204" charset="-122"/>
                          <a:cs typeface="微软雅黑" panose="020B0503020204020204" charset="-122"/>
                        </a:rPr>
                        <a:t>解放生产力，发展生产力，消灭剥削，消除两极分化，最终实现共同富裕】</a:t>
                      </a:r>
                      <a:r>
                        <a:rPr lang="zh-CN" altLang="en-US" sz="2800" b="1">
                          <a:solidFill>
                            <a:srgbClr val="00B0F0"/>
                          </a:solidFill>
                          <a:latin typeface="微软雅黑" panose="020B0503020204020204" charset="-122"/>
                          <a:ea typeface="微软雅黑" panose="020B0503020204020204" charset="-122"/>
                          <a:cs typeface="微软雅黑" panose="020B0503020204020204" charset="-122"/>
                          <a:sym typeface="+mn-ea"/>
                        </a:rPr>
                        <a:t>（补充</a:t>
                      </a:r>
                      <a:r>
                        <a:rPr lang="zh-CN" altLang="en-US" sz="2800" b="1" smtClean="0">
                          <a:solidFill>
                            <a:srgbClr val="00B0F0"/>
                          </a:solidFill>
                          <a:latin typeface="微软雅黑" panose="020B0503020204020204" charset="-122"/>
                          <a:ea typeface="微软雅黑" panose="020B0503020204020204" charset="-122"/>
                          <a:cs typeface="微软雅黑" panose="020B0503020204020204" charset="-122"/>
                          <a:sym typeface="+mn-ea"/>
                        </a:rPr>
                        <a:t>）</a:t>
                      </a:r>
                      <a:endParaRPr lang="en-US" sz="2800" b="1">
                        <a:latin typeface="微软雅黑" panose="020B0503020204020204" charset="-122"/>
                        <a:ea typeface="微软雅黑" panose="020B0503020204020204" charset="-122"/>
                        <a:cs typeface="微软雅黑" panose="020B0503020204020204" charset="-122"/>
                      </a:endParaRPr>
                    </a:p>
                    <a:p>
                      <a:pPr algn="l">
                        <a:lnSpc>
                          <a:spcPct val="110000"/>
                        </a:lnSpc>
                        <a:buClrTx/>
                        <a:buSzTx/>
                        <a:buFontTx/>
                        <a:buNone/>
                      </a:pPr>
                      <a:r>
                        <a:rPr lang="en-US" sz="2800" b="1">
                          <a:latin typeface="微软雅黑" panose="020B0503020204020204" charset="-122"/>
                          <a:ea typeface="微软雅黑" panose="020B0503020204020204" charset="-122"/>
                          <a:cs typeface="微软雅黑" panose="020B0503020204020204" charset="-122"/>
                        </a:rPr>
                        <a:t>③</a:t>
                      </a:r>
                      <a:r>
                        <a:rPr lang="en-US" sz="2800" b="1" err="1">
                          <a:solidFill>
                            <a:srgbClr val="00B050"/>
                          </a:solidFill>
                          <a:latin typeface="微软雅黑" panose="020B0503020204020204" charset="-122"/>
                          <a:ea typeface="微软雅黑" panose="020B0503020204020204" charset="-122"/>
                          <a:cs typeface="微软雅黑" panose="020B0503020204020204" charset="-122"/>
                        </a:rPr>
                        <a:t>确立社会主义初级阶段基本路线</a:t>
                      </a:r>
                      <a:r>
                        <a:rPr lang="zh-CN" altLang="en-US" sz="2800" b="1">
                          <a:latin typeface="微软雅黑" panose="020B0503020204020204" charset="-122"/>
                          <a:ea typeface="微软雅黑" panose="020B0503020204020204" charset="-122"/>
                          <a:cs typeface="微软雅黑" panose="020B0503020204020204" charset="-122"/>
                        </a:rPr>
                        <a:t>。</a:t>
                      </a:r>
                      <a:endParaRPr lang="zh-CN" altLang="en-US" sz="2800" b="1">
                        <a:latin typeface="微软雅黑" panose="020B0503020204020204" charset="-122"/>
                        <a:ea typeface="微软雅黑" panose="020B0503020204020204" charset="-122"/>
                        <a:cs typeface="微软雅黑" panose="020B0503020204020204" charset="-122"/>
                      </a:endParaRPr>
                    </a:p>
                    <a:p>
                      <a:pPr algn="l">
                        <a:lnSpc>
                          <a:spcPct val="110000"/>
                        </a:lnSpc>
                        <a:buClrTx/>
                        <a:buSzTx/>
                        <a:buFontTx/>
                        <a:buNone/>
                      </a:pPr>
                      <a:r>
                        <a:rPr lang="en-US" sz="2800" b="1">
                          <a:latin typeface="微软雅黑" panose="020B0503020204020204" charset="-122"/>
                          <a:ea typeface="微软雅黑" panose="020B0503020204020204" charset="-122"/>
                          <a:cs typeface="微软雅黑" panose="020B0503020204020204" charset="-122"/>
                        </a:rPr>
                        <a:t>④明确</a:t>
                      </a:r>
                      <a:r>
                        <a:rPr lang="zh-CN" altLang="en-US" sz="2800" b="1">
                          <a:latin typeface="微软雅黑" panose="020B0503020204020204" charset="-122"/>
                          <a:ea typeface="微软雅黑" panose="020B0503020204020204" charset="-122"/>
                          <a:cs typeface="微软雅黑" panose="020B0503020204020204" charset="-122"/>
                        </a:rPr>
                        <a:t>提出</a:t>
                      </a:r>
                      <a:r>
                        <a:rPr lang="en-US" sz="2800" b="1" err="1">
                          <a:solidFill>
                            <a:srgbClr val="FF0000"/>
                          </a:solidFill>
                          <a:latin typeface="微软雅黑" panose="020B0503020204020204" charset="-122"/>
                          <a:ea typeface="微软雅黑" panose="020B0503020204020204" charset="-122"/>
                          <a:cs typeface="微软雅黑" panose="020B0503020204020204" charset="-122"/>
                        </a:rPr>
                        <a:t>走自己的路，建设中国特色社会主义</a:t>
                      </a:r>
                      <a:r>
                        <a:rPr lang="en-US" sz="2800" b="1">
                          <a:latin typeface="微软雅黑" panose="020B0503020204020204" charset="-122"/>
                          <a:ea typeface="微软雅黑" panose="020B0503020204020204" charset="-122"/>
                          <a:cs typeface="微软雅黑" panose="020B0503020204020204" charset="-122"/>
                        </a:rPr>
                        <a:t>。</a:t>
                      </a:r>
                      <a:endParaRPr lang="en-US" sz="2800" b="1">
                        <a:latin typeface="微软雅黑" panose="020B0503020204020204" charset="-122"/>
                        <a:ea typeface="微软雅黑" panose="020B0503020204020204" charset="-122"/>
                        <a:cs typeface="微软雅黑" panose="020B0503020204020204" charset="-122"/>
                      </a:endParaRPr>
                    </a:p>
                    <a:p>
                      <a:pPr algn="l">
                        <a:lnSpc>
                          <a:spcPct val="110000"/>
                        </a:lnSpc>
                        <a:buClrTx/>
                        <a:buSzTx/>
                        <a:buFontTx/>
                        <a:buNone/>
                      </a:pPr>
                      <a:r>
                        <a:rPr lang="en-US" sz="2800" b="1">
                          <a:latin typeface="微软雅黑" panose="020B0503020204020204" charset="-122"/>
                          <a:ea typeface="微软雅黑" panose="020B0503020204020204" charset="-122"/>
                          <a:cs typeface="微软雅黑" panose="020B0503020204020204" charset="-122"/>
                        </a:rPr>
                        <a:t>⑤</a:t>
                      </a:r>
                      <a:r>
                        <a:rPr lang="en-US" sz="2800" b="1" err="1">
                          <a:solidFill>
                            <a:srgbClr val="00B050"/>
                          </a:solidFill>
                          <a:latin typeface="微软雅黑" panose="020B0503020204020204" charset="-122"/>
                          <a:ea typeface="微软雅黑" panose="020B0503020204020204" charset="-122"/>
                          <a:cs typeface="微软雅黑" panose="020B0503020204020204" charset="-122"/>
                        </a:rPr>
                        <a:t>分三步走</a:t>
                      </a:r>
                      <a:r>
                        <a:rPr lang="zh-CN" altLang="en-US" sz="2800" b="1">
                          <a:latin typeface="微软雅黑" panose="020B0503020204020204" charset="-122"/>
                          <a:ea typeface="微软雅黑" panose="020B0503020204020204" charset="-122"/>
                          <a:cs typeface="微软雅黑" panose="020B0503020204020204" charset="-122"/>
                        </a:rPr>
                        <a:t>，</a:t>
                      </a:r>
                      <a:r>
                        <a:rPr lang="en-US" sz="2800" b="1" err="1">
                          <a:solidFill>
                            <a:srgbClr val="00B050"/>
                          </a:solidFill>
                          <a:latin typeface="微软雅黑" panose="020B0503020204020204" charset="-122"/>
                          <a:ea typeface="微软雅黑" panose="020B0503020204020204" charset="-122"/>
                          <a:cs typeface="微软雅黑" panose="020B0503020204020204" charset="-122"/>
                        </a:rPr>
                        <a:t>基本实现社会主义现代化</a:t>
                      </a:r>
                      <a:r>
                        <a:rPr lang="zh-CN" altLang="en-US" sz="2800" b="1" smtClean="0">
                          <a:latin typeface="微软雅黑" panose="020B0503020204020204" charset="-122"/>
                          <a:ea typeface="微软雅黑" panose="020B0503020204020204" charset="-122"/>
                          <a:cs typeface="微软雅黑" panose="020B0503020204020204" charset="-122"/>
                        </a:rPr>
                        <a:t>。</a:t>
                      </a:r>
                      <a:r>
                        <a:rPr lang="zh-CN" altLang="en-US" sz="2800" b="1" smtClean="0">
                          <a:solidFill>
                            <a:srgbClr val="00B0F0"/>
                          </a:solidFill>
                          <a:latin typeface="微软雅黑" panose="020B0503020204020204" charset="-122"/>
                          <a:ea typeface="微软雅黑" panose="020B0503020204020204" charset="-122"/>
                          <a:cs typeface="微软雅黑" panose="020B0503020204020204" charset="-122"/>
                        </a:rPr>
                        <a:t>（P36）</a:t>
                      </a:r>
                      <a:endParaRPr lang="zh-CN" altLang="en-US" sz="2800" b="1">
                        <a:solidFill>
                          <a:srgbClr val="00B0F0"/>
                        </a:solidFill>
                        <a:latin typeface="微软雅黑" panose="020B0503020204020204" charset="-122"/>
                        <a:ea typeface="微软雅黑" panose="020B0503020204020204" charset="-122"/>
                        <a:cs typeface="微软雅黑" panose="020B0503020204020204"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633095">
                <a:tc>
                  <a:txBody>
                    <a:bodyPr wrap="square"/>
                    <a:lstStyle/>
                    <a:p>
                      <a:pPr indent="0">
                        <a:lnSpc>
                          <a:spcPct val="110000"/>
                        </a:lnSpc>
                        <a:buNone/>
                      </a:pPr>
                      <a:r>
                        <a:rPr lang="zh-CN" altLang="en-US" sz="2800" b="1">
                          <a:solidFill>
                            <a:srgbClr val="7030A0"/>
                          </a:solidFill>
                          <a:latin typeface="微软雅黑" panose="020B0503020204020204" charset="-122"/>
                          <a:ea typeface="微软雅黑" panose="020B0503020204020204" charset="-122"/>
                          <a:cs typeface="宋体" panose="02010600030101010101" pitchFamily="2" charset="-122"/>
                        </a:rPr>
                        <a:t>贡献</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nSpc>
                          <a:spcPct val="110000"/>
                        </a:lnSpc>
                        <a:buNone/>
                      </a:pPr>
                      <a:r>
                        <a:rPr lang="en-US" sz="2800" b="1" u="sng" err="1">
                          <a:solidFill>
                            <a:srgbClr val="FF0000"/>
                          </a:solidFill>
                          <a:latin typeface="微软雅黑" panose="020B0503020204020204" charset="-122"/>
                          <a:ea typeface="微软雅黑" panose="020B0503020204020204" charset="-122"/>
                          <a:cs typeface="宋体" panose="02010600030101010101" pitchFamily="2" charset="-122"/>
                        </a:rPr>
                        <a:t>成功开创了</a:t>
                      </a:r>
                      <a:r>
                        <a:rPr lang="en-US" sz="2800" b="1" err="1">
                          <a:solidFill>
                            <a:srgbClr val="FF0000"/>
                          </a:solidFill>
                          <a:latin typeface="微软雅黑" panose="020B0503020204020204" charset="-122"/>
                          <a:ea typeface="微软雅黑" panose="020B0503020204020204" charset="-122"/>
                          <a:cs typeface="宋体" panose="02010600030101010101" pitchFamily="2" charset="-122"/>
                        </a:rPr>
                        <a:t>中国特色社会主义。</a:t>
                      </a:r>
                      <a:endParaRPr lang="en-US" altLang="en-US" sz="2800" b="1">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5" name="文本框 4"/>
          <p:cNvSpPr txBox="1"/>
          <p:nvPr>
            <p:custDataLst>
              <p:tags r:id="rId3"/>
            </p:custDataLst>
          </p:nvPr>
        </p:nvSpPr>
        <p:spPr>
          <a:xfrm>
            <a:off x="533400" y="334304"/>
            <a:ext cx="8594725" cy="652486"/>
          </a:xfrm>
          <a:prstGeom prst="rect">
            <a:avLst/>
          </a:prstGeom>
          <a:noFill/>
        </p:spPr>
        <p:txBody>
          <a:bodyPr wrap="square" rtlCol="0" anchor="t">
            <a:spAutoFit/>
            <a:scene3d>
              <a:camera prst="orthographicFront"/>
              <a:lightRig rig="threePt" dir="t"/>
            </a:scene3d>
          </a:bodyPr>
          <a:lstStyle/>
          <a:p>
            <a:pPr indent="0" algn="just" defTabSz="914400">
              <a:lnSpc>
                <a:spcPct val="130000"/>
              </a:lnSpc>
              <a:spcBef>
                <a:spcPct val="0"/>
              </a:spcBef>
              <a:spcAft>
                <a:spcPts val="800"/>
              </a:spcAft>
              <a:buFontTx/>
              <a:buNone/>
            </a:pPr>
            <a:r>
              <a:rPr lang="en-US" sz="2800" b="1" spc="50" smtClean="0">
                <a:solidFill>
                  <a:srgbClr val="00B0F0"/>
                </a:solidFill>
                <a:latin typeface="Arial" panose="020B0604020202020204" pitchFamily="34" charset="0"/>
                <a:ea typeface="微软雅黑" panose="020B0503020204020204" charset="-122"/>
                <a:sym typeface="+mn-ea"/>
              </a:rPr>
              <a:t>2</a:t>
            </a:r>
            <a:r>
              <a:rPr lang="zh-CN" altLang="en-US" sz="2800" b="1" spc="50" smtClean="0">
                <a:solidFill>
                  <a:srgbClr val="00B0F0"/>
                </a:solidFill>
                <a:latin typeface="Arial" panose="020B0604020202020204" pitchFamily="34" charset="0"/>
                <a:ea typeface="微软雅黑" panose="020B0503020204020204" charset="-122"/>
                <a:sym typeface="+mn-ea"/>
              </a:rPr>
              <a:t>、</a:t>
            </a:r>
            <a:r>
              <a:rPr sz="2800" b="1" spc="50" err="1" smtClean="0">
                <a:solidFill>
                  <a:srgbClr val="00B0F0"/>
                </a:solidFill>
                <a:latin typeface="Arial" panose="020B0604020202020204" pitchFamily="34" charset="0"/>
                <a:ea typeface="微软雅黑" panose="020B0503020204020204" charset="-122"/>
                <a:sym typeface="+mn-ea"/>
              </a:rPr>
              <a:t>中国特色社会主义发展过程</a:t>
            </a:r>
            <a:r>
              <a:rPr lang="zh-CN" altLang="en-US" sz="2800" b="1" spc="50" smtClean="0">
                <a:solidFill>
                  <a:srgbClr val="00B0F0"/>
                </a:solidFill>
                <a:latin typeface="Arial" panose="020B0604020202020204" pitchFamily="34" charset="0"/>
                <a:ea typeface="微软雅黑" panose="020B0503020204020204" charset="-122"/>
                <a:sym typeface="+mn-ea"/>
              </a:rPr>
              <a:t>中</a:t>
            </a:r>
            <a:r>
              <a:rPr lang="zh-CN" sz="2800" b="1" spc="50" smtClean="0">
                <a:solidFill>
                  <a:srgbClr val="00B0F0"/>
                </a:solidFill>
                <a:latin typeface="Arial" panose="020B0604020202020204" pitchFamily="34" charset="0"/>
                <a:ea typeface="微软雅黑" panose="020B0503020204020204" charset="-122"/>
                <a:sym typeface="+mn-ea"/>
              </a:rPr>
              <a:t>的</a:t>
            </a:r>
            <a:r>
              <a:rPr sz="2800" b="1" spc="50" err="1">
                <a:solidFill>
                  <a:srgbClr val="FF0000"/>
                </a:solidFill>
                <a:latin typeface="Arial" panose="020B0604020202020204" pitchFamily="34" charset="0"/>
                <a:ea typeface="微软雅黑" panose="020B0503020204020204" charset="-122"/>
                <a:sym typeface="+mn-ea"/>
              </a:rPr>
              <a:t>理论成果</a:t>
            </a:r>
            <a:r>
              <a:rPr lang="zh-CN" sz="2800" b="1" spc="50">
                <a:solidFill>
                  <a:srgbClr val="00B0F0"/>
                </a:solidFill>
                <a:latin typeface="Arial" panose="020B0604020202020204" pitchFamily="34" charset="0"/>
                <a:ea typeface="微软雅黑" panose="020B0503020204020204" charset="-122"/>
                <a:sym typeface="+mn-ea"/>
              </a:rPr>
              <a:t>：</a:t>
            </a:r>
            <a:endParaRPr lang="zh-CN" sz="2800" b="1" spc="50">
              <a:solidFill>
                <a:srgbClr val="00B0F0"/>
              </a:solidFill>
              <a:latin typeface="Arial" panose="020B0604020202020204" pitchFamily="34" charset="0"/>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542925" y="407035"/>
            <a:ext cx="9973310" cy="521970"/>
          </a:xfrm>
          <a:prstGeom prst="rect">
            <a:avLst/>
          </a:prstGeom>
          <a:noFill/>
          <a:ln w="9525">
            <a:noFill/>
          </a:ln>
        </p:spPr>
        <p:txBody>
          <a:bodyPr wrap="square">
            <a:spAutoFit/>
          </a:bodyPr>
          <a:lstStyle/>
          <a:p>
            <a:pPr indent="266700"/>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a:t>
            </a:r>
            <a:r>
              <a:rPr lang="zh-CN" sz="2800" b="1">
                <a:solidFill>
                  <a:srgbClr val="FF0000"/>
                </a:solidFill>
                <a:latin typeface="微软雅黑" panose="020B0503020204020204" charset="-122"/>
                <a:ea typeface="微软雅黑" panose="020B0503020204020204" charset="-122"/>
                <a:cs typeface="微软雅黑" panose="020B0503020204020204" charset="-122"/>
              </a:rPr>
              <a:t>“三个代表”重要思想</a:t>
            </a:r>
            <a:r>
              <a:rPr lang="zh-CN" sz="2800" b="1">
                <a:latin typeface="微软雅黑" panose="020B0503020204020204" charset="-122"/>
                <a:ea typeface="微软雅黑" panose="020B0503020204020204" charset="-122"/>
                <a:cs typeface="微软雅黑" panose="020B0503020204020204" charset="-122"/>
              </a:rPr>
              <a:t>（</a:t>
            </a:r>
            <a:r>
              <a:rPr lang="zh-CN" sz="2800" b="1">
                <a:solidFill>
                  <a:srgbClr val="00B0F0"/>
                </a:solidFill>
                <a:latin typeface="微软雅黑" panose="020B0503020204020204" charset="-122"/>
                <a:ea typeface="微软雅黑" panose="020B0503020204020204" charset="-122"/>
                <a:cs typeface="微软雅黑" panose="020B0503020204020204" charset="-122"/>
              </a:rPr>
              <a:t>党的十三届四中全会之后</a:t>
            </a:r>
            <a:r>
              <a:rPr lang="zh-CN" sz="2800" b="1">
                <a:latin typeface="微软雅黑" panose="020B0503020204020204" charset="-122"/>
                <a:ea typeface="微软雅黑" panose="020B0503020204020204" charset="-122"/>
                <a:cs typeface="微软雅黑" panose="020B0503020204020204" charset="-122"/>
              </a:rPr>
              <a:t>）</a:t>
            </a:r>
            <a:endParaRPr lang="zh-CN" altLang="en-US" sz="2800" b="1">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a:graphicFrameLocks noGrp="1"/>
          </p:cNvGraphicFramePr>
          <p:nvPr>
            <p:custDataLst>
              <p:tags r:id="rId2"/>
            </p:custDataLst>
          </p:nvPr>
        </p:nvGraphicFramePr>
        <p:xfrm>
          <a:off x="457200" y="1221740"/>
          <a:ext cx="11197590" cy="5254371"/>
        </p:xfrm>
        <a:graphic>
          <a:graphicData uri="http://schemas.openxmlformats.org/drawingml/2006/table">
            <a:tbl>
              <a:tblPr firstRow="1" bandRow="1">
                <a:tableStyleId>{5940675A-B579-460E-94D1-54222C63F5DA}</a:tableStyleId>
              </a:tblPr>
              <a:tblGrid>
                <a:gridCol w="1016635"/>
                <a:gridCol w="10180955"/>
              </a:tblGrid>
              <a:tr h="924560">
                <a:tc>
                  <a:txBody>
                    <a:bodyPr wrap="square"/>
                    <a:lstStyle/>
                    <a:p>
                      <a:pPr indent="0">
                        <a:buNone/>
                      </a:pPr>
                      <a:r>
                        <a:rPr lang="en-US" sz="2800" b="1">
                          <a:solidFill>
                            <a:srgbClr val="7030A0"/>
                          </a:solidFill>
                          <a:latin typeface="微软雅黑" panose="020B0503020204020204" charset="-122"/>
                          <a:ea typeface="微软雅黑" panose="020B0503020204020204" charset="-122"/>
                          <a:cs typeface="宋体" panose="02010600030101010101" pitchFamily="2" charset="-122"/>
                        </a:rPr>
                        <a:t>含义</a:t>
                      </a:r>
                      <a:endParaRPr lang="en-US" alt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800" b="1" err="1">
                          <a:latin typeface="微软雅黑" panose="020B0503020204020204" charset="-122"/>
                          <a:ea typeface="微软雅黑" panose="020B0503020204020204" charset="-122"/>
                          <a:cs typeface="宋体" panose="02010600030101010101" pitchFamily="2" charset="-122"/>
                        </a:rPr>
                        <a:t>中国共产党始终</a:t>
                      </a:r>
                      <a:r>
                        <a:rPr lang="en-US" sz="2800" b="1" err="1">
                          <a:solidFill>
                            <a:srgbClr val="00B050"/>
                          </a:solidFill>
                          <a:latin typeface="微软雅黑" panose="020B0503020204020204" charset="-122"/>
                          <a:ea typeface="微软雅黑" panose="020B0503020204020204" charset="-122"/>
                          <a:cs typeface="宋体" panose="02010600030101010101" pitchFamily="2" charset="-122"/>
                        </a:rPr>
                        <a:t>代表先进生产力的发展要求</a:t>
                      </a:r>
                      <a:r>
                        <a:rPr lang="en-US" sz="2800" b="1" err="1">
                          <a:latin typeface="微软雅黑" panose="020B0503020204020204" charset="-122"/>
                          <a:ea typeface="微软雅黑" panose="020B0503020204020204" charset="-122"/>
                          <a:cs typeface="宋体" panose="02010600030101010101" pitchFamily="2" charset="-122"/>
                        </a:rPr>
                        <a:t>，</a:t>
                      </a:r>
                      <a:r>
                        <a:rPr lang="en-US" sz="2800" b="1" err="1">
                          <a:solidFill>
                            <a:srgbClr val="00B050"/>
                          </a:solidFill>
                          <a:latin typeface="微软雅黑" panose="020B0503020204020204" charset="-122"/>
                          <a:ea typeface="微软雅黑" panose="020B0503020204020204" charset="-122"/>
                          <a:cs typeface="宋体" panose="02010600030101010101" pitchFamily="2" charset="-122"/>
                        </a:rPr>
                        <a:t>代表先进文化的前进方向</a:t>
                      </a:r>
                      <a:r>
                        <a:rPr lang="en-US" sz="2800" b="1" err="1">
                          <a:latin typeface="微软雅黑" panose="020B0503020204020204" charset="-122"/>
                          <a:ea typeface="微软雅黑" panose="020B0503020204020204" charset="-122"/>
                          <a:cs typeface="宋体" panose="02010600030101010101" pitchFamily="2" charset="-122"/>
                        </a:rPr>
                        <a:t>，</a:t>
                      </a:r>
                      <a:r>
                        <a:rPr lang="en-US" sz="2800" b="1" err="1">
                          <a:solidFill>
                            <a:srgbClr val="00B050"/>
                          </a:solidFill>
                          <a:latin typeface="微软雅黑" panose="020B0503020204020204" charset="-122"/>
                          <a:ea typeface="微软雅黑" panose="020B0503020204020204" charset="-122"/>
                          <a:cs typeface="宋体" panose="02010600030101010101" pitchFamily="2" charset="-122"/>
                        </a:rPr>
                        <a:t>代表最广大人民的根本利益</a:t>
                      </a:r>
                      <a:r>
                        <a:rPr lang="en-US" sz="2800" b="1" smtClean="0">
                          <a:latin typeface="微软雅黑" panose="020B0503020204020204" charset="-122"/>
                          <a:ea typeface="微软雅黑" panose="020B0503020204020204" charset="-122"/>
                          <a:cs typeface="宋体" panose="02010600030101010101" pitchFamily="2" charset="-122"/>
                        </a:rPr>
                        <a:t>。</a:t>
                      </a:r>
                      <a:endParaRPr lang="zh-CN" altLang="en-US" sz="2800" b="1">
                        <a:solidFill>
                          <a:srgbClr val="00B0F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84885">
                <a:tc>
                  <a:txBody>
                    <a:bodyPr wrap="square"/>
                    <a:lstStyle/>
                    <a:p>
                      <a:pPr indent="0">
                        <a:buNone/>
                      </a:pPr>
                      <a:r>
                        <a:rPr lang="zh-CN" altLang="en-US" sz="2800" b="1">
                          <a:solidFill>
                            <a:srgbClr val="7030A0"/>
                          </a:solidFill>
                          <a:latin typeface="微软雅黑" panose="020B0503020204020204" charset="-122"/>
                          <a:ea typeface="微软雅黑" panose="020B0503020204020204" charset="-122"/>
                          <a:cs typeface="宋体" panose="02010600030101010101" pitchFamily="2" charset="-122"/>
                        </a:rPr>
                        <a:t>主题</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800" b="1" err="1">
                          <a:solidFill>
                            <a:srgbClr val="FF0000"/>
                          </a:solidFill>
                          <a:latin typeface="微软雅黑" panose="020B0503020204020204" charset="-122"/>
                          <a:ea typeface="微软雅黑" panose="020B0503020204020204" charset="-122"/>
                          <a:cs typeface="宋体" panose="02010600030101010101" pitchFamily="2" charset="-122"/>
                        </a:rPr>
                        <a:t>加深了对什么是社会主义</a:t>
                      </a:r>
                      <a:r>
                        <a:rPr lang="en-US" sz="2800" b="1" err="1">
                          <a:latin typeface="微软雅黑" panose="020B0503020204020204" charset="-122"/>
                          <a:ea typeface="微软雅黑" panose="020B0503020204020204" charset="-122"/>
                          <a:cs typeface="宋体" panose="02010600030101010101" pitchFamily="2" charset="-122"/>
                        </a:rPr>
                        <a:t>、</a:t>
                      </a:r>
                      <a:r>
                        <a:rPr lang="en-US" sz="2800" b="1" err="1">
                          <a:solidFill>
                            <a:srgbClr val="FF0000"/>
                          </a:solidFill>
                          <a:latin typeface="微软雅黑" panose="020B0503020204020204" charset="-122"/>
                          <a:ea typeface="微软雅黑" panose="020B0503020204020204" charset="-122"/>
                          <a:cs typeface="宋体" panose="02010600030101010101" pitchFamily="2" charset="-122"/>
                        </a:rPr>
                        <a:t>怎样建设社会主义</a:t>
                      </a:r>
                      <a:r>
                        <a:rPr lang="en-US" sz="2800" b="1" err="1">
                          <a:latin typeface="微软雅黑" panose="020B0503020204020204" charset="-122"/>
                          <a:ea typeface="微软雅黑" panose="020B0503020204020204" charset="-122"/>
                          <a:cs typeface="宋体" panose="02010600030101010101" pitchFamily="2" charset="-122"/>
                        </a:rPr>
                        <a:t>和</a:t>
                      </a:r>
                      <a:r>
                        <a:rPr lang="en-US" sz="2800" b="1" err="1">
                          <a:solidFill>
                            <a:srgbClr val="FF0000"/>
                          </a:solidFill>
                          <a:latin typeface="微软雅黑" panose="020B0503020204020204" charset="-122"/>
                          <a:ea typeface="微软雅黑" panose="020B0503020204020204" charset="-122"/>
                          <a:cs typeface="宋体" panose="02010600030101010101" pitchFamily="2" charset="-122"/>
                        </a:rPr>
                        <a:t>建设什么样的党</a:t>
                      </a:r>
                      <a:r>
                        <a:rPr lang="en-US" sz="2800" b="1" err="1">
                          <a:latin typeface="微软雅黑" panose="020B0503020204020204" charset="-122"/>
                          <a:ea typeface="微软雅黑" panose="020B0503020204020204" charset="-122"/>
                          <a:cs typeface="宋体" panose="02010600030101010101" pitchFamily="2" charset="-122"/>
                        </a:rPr>
                        <a:t>、</a:t>
                      </a:r>
                      <a:r>
                        <a:rPr lang="en-US" sz="2800" b="1" err="1">
                          <a:solidFill>
                            <a:srgbClr val="FF0000"/>
                          </a:solidFill>
                          <a:latin typeface="微软雅黑" panose="020B0503020204020204" charset="-122"/>
                          <a:ea typeface="微软雅黑" panose="020B0503020204020204" charset="-122"/>
                          <a:cs typeface="宋体" panose="02010600030101010101" pitchFamily="2" charset="-122"/>
                        </a:rPr>
                        <a:t>怎样建设党</a:t>
                      </a:r>
                      <a:r>
                        <a:rPr lang="en-US" sz="2800" b="1" err="1">
                          <a:latin typeface="微软雅黑" panose="020B0503020204020204" charset="-122"/>
                          <a:ea typeface="微软雅黑" panose="020B0503020204020204" charset="-122"/>
                          <a:cs typeface="宋体" panose="02010600030101010101" pitchFamily="2" charset="-122"/>
                        </a:rPr>
                        <a:t>的认识。</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94940">
                <a:tc>
                  <a:txBody>
                    <a:bodyPr wrap="square"/>
                    <a:lstStyle/>
                    <a:p>
                      <a:pPr algn="l">
                        <a:buClrTx/>
                        <a:buSzTx/>
                        <a:buFontTx/>
                        <a:buNone/>
                      </a:pP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sym typeface="+mn-ea"/>
                      </a:endParaRPr>
                    </a:p>
                    <a:p>
                      <a:pPr algn="l">
                        <a:buClrTx/>
                        <a:buSzTx/>
                        <a:buFontTx/>
                        <a:buNone/>
                      </a:pPr>
                      <a:endParaRPr lang="en-US" altLang="zh-CN" sz="2800" b="1" smtClean="0">
                        <a:solidFill>
                          <a:srgbClr val="7030A0"/>
                        </a:solidFill>
                        <a:latin typeface="微软雅黑" panose="020B0503020204020204" charset="-122"/>
                        <a:ea typeface="微软雅黑" panose="020B0503020204020204" charset="-122"/>
                        <a:cs typeface="宋体" panose="02010600030101010101" pitchFamily="2" charset="-122"/>
                        <a:sym typeface="+mn-ea"/>
                      </a:endParaRPr>
                    </a:p>
                    <a:p>
                      <a:pPr algn="l">
                        <a:buClrTx/>
                        <a:buSzTx/>
                        <a:buFontTx/>
                        <a:buNone/>
                      </a:pPr>
                      <a:r>
                        <a:rPr lang="zh-CN" altLang="en-US" sz="2800" b="1" smtClean="0">
                          <a:solidFill>
                            <a:srgbClr val="7030A0"/>
                          </a:solidFill>
                          <a:latin typeface="微软雅黑" panose="020B0503020204020204" charset="-122"/>
                          <a:ea typeface="微软雅黑" panose="020B0503020204020204" charset="-122"/>
                          <a:cs typeface="宋体" panose="02010600030101010101" pitchFamily="2" charset="-122"/>
                          <a:sym typeface="+mn-ea"/>
                        </a:rPr>
                        <a:t>主要</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endParaRPr>
                    </a:p>
                    <a:p>
                      <a:pPr algn="l">
                        <a:buClrTx/>
                        <a:buSzTx/>
                        <a:buFontTx/>
                        <a:buNone/>
                      </a:pPr>
                      <a:r>
                        <a:rPr lang="zh-CN" altLang="en-US" sz="2800" b="1" smtClean="0">
                          <a:solidFill>
                            <a:srgbClr val="7030A0"/>
                          </a:solidFill>
                          <a:latin typeface="微软雅黑" panose="020B0503020204020204" charset="-122"/>
                          <a:ea typeface="微软雅黑" panose="020B0503020204020204" charset="-122"/>
                          <a:cs typeface="宋体" panose="02010600030101010101" pitchFamily="2" charset="-122"/>
                          <a:sym typeface="+mn-ea"/>
                        </a:rPr>
                        <a:t>内容</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sym typeface="+mn-ea"/>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800" b="1" smtClean="0">
                          <a:latin typeface="微软雅黑" panose="020B0503020204020204" charset="-122"/>
                          <a:ea typeface="微软雅黑" panose="020B0503020204020204" charset="-122"/>
                          <a:cs typeface="微软雅黑" panose="020B0503020204020204" charset="-122"/>
                        </a:rPr>
                        <a:t>①形成了</a:t>
                      </a:r>
                      <a:r>
                        <a:rPr lang="en-US" sz="2800" b="1" err="1">
                          <a:latin typeface="微软雅黑" panose="020B0503020204020204" charset="-122"/>
                          <a:ea typeface="微软雅黑" panose="020B0503020204020204" charset="-122"/>
                          <a:cs typeface="微软雅黑" panose="020B0503020204020204" charset="-122"/>
                        </a:rPr>
                        <a:t>“</a:t>
                      </a:r>
                      <a:r>
                        <a:rPr lang="en-US" sz="2800" b="1" err="1">
                          <a:solidFill>
                            <a:srgbClr val="00B050"/>
                          </a:solidFill>
                          <a:latin typeface="微软雅黑" panose="020B0503020204020204" charset="-122"/>
                          <a:ea typeface="微软雅黑" panose="020B0503020204020204" charset="-122"/>
                          <a:cs typeface="微软雅黑" panose="020B0503020204020204" charset="-122"/>
                        </a:rPr>
                        <a:t>三个代表</a:t>
                      </a:r>
                      <a:r>
                        <a:rPr lang="en-US" sz="2800" b="1" err="1">
                          <a:latin typeface="微软雅黑" panose="020B0503020204020204" charset="-122"/>
                          <a:ea typeface="微软雅黑" panose="020B0503020204020204" charset="-122"/>
                          <a:cs typeface="微软雅黑" panose="020B0503020204020204" charset="-122"/>
                        </a:rPr>
                        <a:t>”重要思想</a:t>
                      </a:r>
                      <a:r>
                        <a:rPr lang="en-US" sz="2800" b="1" smtClean="0">
                          <a:latin typeface="微软雅黑" panose="020B0503020204020204" charset="-122"/>
                          <a:ea typeface="微软雅黑" panose="020B0503020204020204" charset="-122"/>
                          <a:cs typeface="微软雅黑" panose="020B0503020204020204" charset="-122"/>
                        </a:rPr>
                        <a:t>。</a:t>
                      </a:r>
                      <a:endParaRPr lang="en-US" sz="2800" b="1" smtClean="0">
                        <a:latin typeface="微软雅黑" panose="020B0503020204020204" charset="-122"/>
                        <a:ea typeface="微软雅黑" panose="020B0503020204020204" charset="-122"/>
                        <a:cs typeface="微软雅黑" panose="020B0503020204020204" charset="-122"/>
                      </a:endParaRPr>
                    </a:p>
                    <a:p>
                      <a:pPr indent="0">
                        <a:lnSpc>
                          <a:spcPct val="110000"/>
                        </a:lnSpc>
                        <a:buNone/>
                      </a:pPr>
                      <a:r>
                        <a:rPr lang="en-US" sz="2800" b="1" smtClean="0">
                          <a:latin typeface="微软雅黑" panose="020B0503020204020204" charset="-122"/>
                          <a:ea typeface="微软雅黑" panose="020B0503020204020204" charset="-122"/>
                          <a:cs typeface="微软雅黑" panose="020B0503020204020204" charset="-122"/>
                        </a:rPr>
                        <a:t>②</a:t>
                      </a:r>
                      <a:r>
                        <a:rPr lang="en-US" sz="2800" b="1" err="1" smtClean="0">
                          <a:solidFill>
                            <a:srgbClr val="00B050"/>
                          </a:solidFill>
                          <a:latin typeface="微软雅黑" panose="020B0503020204020204" charset="-122"/>
                          <a:ea typeface="微软雅黑" panose="020B0503020204020204" charset="-122"/>
                          <a:cs typeface="微软雅黑" panose="020B0503020204020204" charset="-122"/>
                        </a:rPr>
                        <a:t>确立了社会主义市场经济体制的改革目标和基本框架</a:t>
                      </a:r>
                      <a:r>
                        <a:rPr lang="en-US" sz="2800" b="1">
                          <a:latin typeface="微软雅黑" panose="020B0503020204020204" charset="-122"/>
                          <a:ea typeface="微软雅黑" panose="020B0503020204020204" charset="-122"/>
                          <a:cs typeface="微软雅黑" panose="020B0503020204020204" charset="-122"/>
                        </a:rPr>
                        <a:t>。</a:t>
                      </a:r>
                      <a:endParaRPr lang="en-US" sz="2800" b="1">
                        <a:latin typeface="微软雅黑" panose="020B0503020204020204" charset="-122"/>
                        <a:ea typeface="微软雅黑" panose="020B0503020204020204" charset="-122"/>
                        <a:cs typeface="微软雅黑" panose="020B0503020204020204" charset="-122"/>
                      </a:endParaRPr>
                    </a:p>
                    <a:p>
                      <a:pPr indent="0">
                        <a:lnSpc>
                          <a:spcPct val="110000"/>
                        </a:lnSpc>
                        <a:buNone/>
                      </a:pPr>
                      <a:r>
                        <a:rPr lang="en-US" sz="2800" b="1">
                          <a:latin typeface="微软雅黑" panose="020B0503020204020204" charset="-122"/>
                          <a:ea typeface="微软雅黑" panose="020B0503020204020204" charset="-122"/>
                          <a:cs typeface="微软雅黑" panose="020B0503020204020204" charset="-122"/>
                        </a:rPr>
                        <a:t>③</a:t>
                      </a:r>
                      <a:r>
                        <a:rPr lang="en-US" sz="2800" b="1" err="1" smtClean="0">
                          <a:latin typeface="微软雅黑" panose="020B0503020204020204" charset="-122"/>
                          <a:ea typeface="微软雅黑" panose="020B0503020204020204" charset="-122"/>
                          <a:cs typeface="微软雅黑" panose="020B0503020204020204" charset="-122"/>
                        </a:rPr>
                        <a:t>确立了社会主义初级阶段</a:t>
                      </a:r>
                      <a:r>
                        <a:rPr lang="zh-CN" altLang="en-US" sz="2800" b="1" smtClean="0">
                          <a:solidFill>
                            <a:srgbClr val="00B0F0"/>
                          </a:solidFill>
                          <a:latin typeface="微软雅黑" panose="020B0503020204020204" charset="-122"/>
                          <a:ea typeface="微软雅黑" panose="020B0503020204020204" charset="-122"/>
                          <a:cs typeface="微软雅黑" panose="020B0503020204020204" charset="-122"/>
                        </a:rPr>
                        <a:t>以公有制为主体、多种所有制经济共同发展的</a:t>
                      </a:r>
                      <a:r>
                        <a:rPr lang="en-US" sz="2800" b="1" err="1" smtClean="0">
                          <a:solidFill>
                            <a:srgbClr val="00B0F0"/>
                          </a:solidFill>
                          <a:latin typeface="微软雅黑" panose="020B0503020204020204" charset="-122"/>
                          <a:ea typeface="微软雅黑" panose="020B0503020204020204" charset="-122"/>
                          <a:cs typeface="微软雅黑" panose="020B0503020204020204" charset="-122"/>
                        </a:rPr>
                        <a:t>基本经济制度和</a:t>
                      </a:r>
                      <a:r>
                        <a:rPr lang="zh-CN" altLang="en-US" sz="2800" b="1" smtClean="0">
                          <a:solidFill>
                            <a:srgbClr val="00B0F0"/>
                          </a:solidFill>
                          <a:latin typeface="微软雅黑" panose="020B0503020204020204" charset="-122"/>
                          <a:ea typeface="微软雅黑" panose="020B0503020204020204" charset="-122"/>
                          <a:cs typeface="微软雅黑" panose="020B0503020204020204" charset="-122"/>
                        </a:rPr>
                        <a:t>以按劳分配为主体、多种分配方式并在的</a:t>
                      </a:r>
                      <a:r>
                        <a:rPr lang="en-US" sz="2800" b="1" err="1" smtClean="0">
                          <a:solidFill>
                            <a:srgbClr val="00B0F0"/>
                          </a:solidFill>
                          <a:latin typeface="微软雅黑" panose="020B0503020204020204" charset="-122"/>
                          <a:ea typeface="微软雅黑" panose="020B0503020204020204" charset="-122"/>
                          <a:cs typeface="微软雅黑" panose="020B0503020204020204" charset="-122"/>
                        </a:rPr>
                        <a:t>分配制度</a:t>
                      </a:r>
                      <a:r>
                        <a:rPr lang="en-US" sz="2800" b="1" err="1">
                          <a:latin typeface="微软雅黑" panose="020B0503020204020204" charset="-122"/>
                          <a:ea typeface="微软雅黑" panose="020B0503020204020204" charset="-122"/>
                          <a:cs typeface="微软雅黑" panose="020B0503020204020204" charset="-122"/>
                        </a:rPr>
                        <a:t>，开创全面改革开放新局面，推进</a:t>
                      </a:r>
                      <a:r>
                        <a:rPr lang="en-US" sz="2800" b="1" err="1">
                          <a:solidFill>
                            <a:srgbClr val="00B050"/>
                          </a:solidFill>
                          <a:latin typeface="微软雅黑" panose="020B0503020204020204" charset="-122"/>
                          <a:ea typeface="微软雅黑" panose="020B0503020204020204" charset="-122"/>
                          <a:cs typeface="微软雅黑" panose="020B0503020204020204" charset="-122"/>
                        </a:rPr>
                        <a:t>党的建设</a:t>
                      </a:r>
                      <a:r>
                        <a:rPr lang="en-US" sz="2800" b="1" err="1">
                          <a:latin typeface="微软雅黑" panose="020B0503020204020204" charset="-122"/>
                          <a:ea typeface="微软雅黑" panose="020B0503020204020204" charset="-122"/>
                          <a:cs typeface="微软雅黑" panose="020B0503020204020204" charset="-122"/>
                        </a:rPr>
                        <a:t>新的伟大工程</a:t>
                      </a:r>
                      <a:r>
                        <a:rPr lang="en-US" sz="2800" b="1" smtClean="0">
                          <a:latin typeface="微软雅黑" panose="020B0503020204020204" charset="-122"/>
                          <a:ea typeface="微软雅黑" panose="020B0503020204020204" charset="-122"/>
                          <a:cs typeface="微软雅黑" panose="020B0503020204020204" charset="-122"/>
                        </a:rPr>
                        <a:t>。</a:t>
                      </a:r>
                      <a:r>
                        <a:rPr lang="zh-CN" altLang="en-US" sz="2800" b="1" smtClean="0">
                          <a:latin typeface="微软雅黑" panose="020B0503020204020204" charset="-122"/>
                          <a:ea typeface="微软雅黑" panose="020B0503020204020204" charset="-122"/>
                          <a:cs typeface="微软雅黑" panose="020B0503020204020204" charset="-122"/>
                        </a:rPr>
                        <a:t>（</a:t>
                      </a:r>
                      <a:r>
                        <a:rPr lang="zh-CN" altLang="en-US" sz="2800" b="1" smtClean="0">
                          <a:solidFill>
                            <a:srgbClr val="C00000"/>
                          </a:solidFill>
                          <a:latin typeface="微软雅黑" panose="020B0503020204020204" charset="-122"/>
                          <a:ea typeface="微软雅黑" panose="020B0503020204020204" charset="-122"/>
                          <a:cs typeface="微软雅黑" panose="020B0503020204020204" charset="-122"/>
                        </a:rPr>
                        <a:t>新教材</a:t>
                      </a:r>
                      <a:r>
                        <a:rPr lang="zh-CN" altLang="en-US" sz="2800" b="1" smtClean="0">
                          <a:latin typeface="微软雅黑" panose="020B0503020204020204" charset="-122"/>
                          <a:ea typeface="微软雅黑" panose="020B0503020204020204" charset="-122"/>
                          <a:cs typeface="微软雅黑" panose="020B0503020204020204" charset="-122"/>
                        </a:rPr>
                        <a:t>）</a:t>
                      </a:r>
                      <a:endParaRPr lang="en-US" altLang="en-US" sz="2800" b="1">
                        <a:latin typeface="微软雅黑" panose="020B0503020204020204" charset="-122"/>
                        <a:ea typeface="微软雅黑" panose="020B0503020204020204" charset="-122"/>
                        <a:cs typeface="微软雅黑" panose="020B0503020204020204"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4350">
                <a:tc>
                  <a:txBody>
                    <a:bodyPr wrap="square"/>
                    <a:lstStyle/>
                    <a:p>
                      <a:pPr indent="0">
                        <a:buNone/>
                      </a:pPr>
                      <a:r>
                        <a:rPr lang="zh-CN" altLang="en-US" sz="2800" b="1">
                          <a:solidFill>
                            <a:srgbClr val="7030A0"/>
                          </a:solidFill>
                          <a:latin typeface="微软雅黑" panose="020B0503020204020204" charset="-122"/>
                          <a:ea typeface="微软雅黑" panose="020B0503020204020204" charset="-122"/>
                          <a:cs typeface="宋体" panose="02010600030101010101" pitchFamily="2" charset="-122"/>
                        </a:rPr>
                        <a:t>贡献</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800" b="1">
                          <a:solidFill>
                            <a:schemeClr val="tx1"/>
                          </a:solidFill>
                          <a:latin typeface="微软雅黑" panose="020B0503020204020204" charset="-122"/>
                          <a:ea typeface="微软雅黑" panose="020B0503020204020204" charset="-122"/>
                          <a:cs typeface="微软雅黑" panose="020B0503020204020204" charset="-122"/>
                        </a:rPr>
                        <a:t>成功把中国特色社会主义</a:t>
                      </a:r>
                      <a:r>
                        <a:rPr lang="en-US" sz="2800" b="1">
                          <a:solidFill>
                            <a:srgbClr val="00B0F0"/>
                          </a:solidFill>
                          <a:latin typeface="微软雅黑" panose="020B0503020204020204" charset="-122"/>
                          <a:ea typeface="微软雅黑" panose="020B0503020204020204" charset="-122"/>
                          <a:cs typeface="微软雅黑" panose="020B0503020204020204" charset="-122"/>
                        </a:rPr>
                        <a:t>推向</a:t>
                      </a:r>
                      <a:r>
                        <a:rPr lang="en-US" sz="2800" b="1" u="sng">
                          <a:solidFill>
                            <a:srgbClr val="00B0F0"/>
                          </a:solidFill>
                          <a:latin typeface="微软雅黑" panose="020B0503020204020204" charset="-122"/>
                          <a:ea typeface="微软雅黑" panose="020B0503020204020204" charset="-122"/>
                          <a:cs typeface="微软雅黑" panose="020B0503020204020204" charset="-122"/>
                        </a:rPr>
                        <a:t>21世纪</a:t>
                      </a:r>
                      <a:r>
                        <a:rPr lang="en-US" sz="2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en-US" sz="28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3" name="Picture 3"/>
          <p:cNvPicPr>
            <a:picLocks noChangeAspect="1"/>
          </p:cNvPicPr>
          <p:nvPr>
            <p:custDataLst>
              <p:tags r:id="rId3"/>
            </p:custDataLst>
          </p:nvPr>
        </p:nvPicPr>
        <p:blipFill>
          <a:blip r:embed="rId4"/>
          <a:stretch>
            <a:fillRect/>
          </a:stretch>
        </p:blipFill>
        <p:spPr>
          <a:xfrm flipH="1">
            <a:off x="11366500" y="107696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558800" y="662305"/>
            <a:ext cx="7431405" cy="523220"/>
          </a:xfrm>
          <a:prstGeom prst="rect">
            <a:avLst/>
          </a:prstGeom>
          <a:noFill/>
          <a:ln w="9525">
            <a:noFill/>
          </a:ln>
        </p:spPr>
        <p:txBody>
          <a:bodyPr wrap="square">
            <a:spAutoFit/>
          </a:bodyPr>
          <a:lstStyle/>
          <a:p>
            <a:pPr indent="267970"/>
            <a:r>
              <a:rPr lang="zh-CN" altLang="en-US" sz="2800" b="1">
                <a:solidFill>
                  <a:srgbClr val="FF0000"/>
                </a:solidFill>
                <a:effectLst/>
                <a:latin typeface="微软雅黑" panose="020B0503020204020204" charset="-122"/>
                <a:ea typeface="微软雅黑" panose="020B0503020204020204" charset="-122"/>
              </a:rPr>
              <a:t>（</a:t>
            </a:r>
            <a:r>
              <a:rPr lang="en-US" altLang="zh-CN" sz="2800" b="1">
                <a:solidFill>
                  <a:srgbClr val="FF0000"/>
                </a:solidFill>
                <a:effectLst/>
                <a:latin typeface="微软雅黑" panose="020B0503020204020204" charset="-122"/>
                <a:ea typeface="微软雅黑" panose="020B0503020204020204" charset="-122"/>
              </a:rPr>
              <a:t>3</a:t>
            </a:r>
            <a:r>
              <a:rPr lang="zh-CN" altLang="en-US" sz="2800" b="1">
                <a:solidFill>
                  <a:srgbClr val="FF0000"/>
                </a:solidFill>
                <a:effectLst/>
                <a:latin typeface="微软雅黑" panose="020B0503020204020204" charset="-122"/>
                <a:ea typeface="微软雅黑" panose="020B0503020204020204" charset="-122"/>
              </a:rPr>
              <a:t>）</a:t>
            </a:r>
            <a:r>
              <a:rPr lang="zh-CN" sz="2800" b="1">
                <a:solidFill>
                  <a:srgbClr val="FF0000"/>
                </a:solidFill>
                <a:effectLst/>
                <a:latin typeface="微软雅黑" panose="020B0503020204020204" charset="-122"/>
                <a:ea typeface="微软雅黑" panose="020B0503020204020204" charset="-122"/>
              </a:rPr>
              <a:t>科学发展观</a:t>
            </a:r>
            <a:r>
              <a:rPr lang="zh-CN" sz="2800" b="1">
                <a:effectLst/>
                <a:latin typeface="微软雅黑" panose="020B0503020204020204" charset="-122"/>
                <a:ea typeface="微软雅黑" panose="020B0503020204020204" charset="-122"/>
              </a:rPr>
              <a:t>（</a:t>
            </a:r>
            <a:r>
              <a:rPr lang="zh-CN" sz="2800" b="1">
                <a:solidFill>
                  <a:srgbClr val="00B0F0"/>
                </a:solidFill>
                <a:effectLst/>
                <a:latin typeface="微软雅黑" panose="020B0503020204020204" charset="-122"/>
                <a:ea typeface="微软雅黑" panose="020B0503020204020204" charset="-122"/>
              </a:rPr>
              <a:t>党的十六大以后</a:t>
            </a:r>
            <a:r>
              <a:rPr lang="zh-CN" sz="2800" b="1">
                <a:effectLst/>
                <a:latin typeface="微软雅黑" panose="020B0503020204020204" charset="-122"/>
                <a:ea typeface="微软雅黑" panose="020B0503020204020204" charset="-122"/>
              </a:rPr>
              <a:t>）</a:t>
            </a:r>
            <a:endParaRPr lang="zh-CN" altLang="en-US" sz="2800" b="1">
              <a:effectLst/>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custDataLst>
              <p:tags r:id="rId2"/>
            </p:custDataLst>
          </p:nvPr>
        </p:nvGraphicFramePr>
        <p:xfrm>
          <a:off x="685800" y="1428115"/>
          <a:ext cx="10958195" cy="4492353"/>
        </p:xfrm>
        <a:graphic>
          <a:graphicData uri="http://schemas.openxmlformats.org/drawingml/2006/table">
            <a:tbl>
              <a:tblPr firstRow="1" bandRow="1">
                <a:tableStyleId>{5940675A-B579-460E-94D1-54222C63F5DA}</a:tableStyleId>
              </a:tblPr>
              <a:tblGrid>
                <a:gridCol w="1042587"/>
                <a:gridCol w="9915608"/>
              </a:tblGrid>
              <a:tr h="1051560">
                <a:tc>
                  <a:txBody>
                    <a:bodyPr wrap="square"/>
                    <a:lstStyle/>
                    <a:p>
                      <a:pPr indent="0" algn="l">
                        <a:buNone/>
                      </a:pPr>
                      <a:endParaRPr lang="en-US" altLang="zh-CN" sz="2800" b="1" smtClean="0">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lgn="l">
                        <a:buNone/>
                      </a:pPr>
                      <a:r>
                        <a:rPr lang="zh-CN" altLang="en-US" sz="2800" b="1" smtClean="0">
                          <a:solidFill>
                            <a:srgbClr val="7030A0"/>
                          </a:solidFill>
                          <a:effectLst/>
                          <a:latin typeface="微软雅黑" panose="020B0503020204020204" charset="-122"/>
                          <a:ea typeface="微软雅黑" panose="020B0503020204020204" charset="-122"/>
                          <a:cs typeface="宋体" panose="02010600030101010101" pitchFamily="2" charset="-122"/>
                        </a:rPr>
                        <a:t>主题</a:t>
                      </a:r>
                      <a:endParaRPr lang="zh-CN"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20000"/>
                        </a:lnSpc>
                        <a:buNone/>
                      </a:pPr>
                      <a:r>
                        <a:rPr lang="en-US" sz="2800" b="1" err="1">
                          <a:effectLst/>
                          <a:latin typeface="微软雅黑" panose="020B0503020204020204" charset="-122"/>
                          <a:ea typeface="微软雅黑" panose="020B0503020204020204" charset="-122"/>
                          <a:cs typeface="宋体" panose="02010600030101010101" pitchFamily="2" charset="-122"/>
                        </a:rPr>
                        <a:t>深刻认识和回答了</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新形势下实现什么样的发展</a:t>
                      </a:r>
                      <a:r>
                        <a:rPr lang="en-US" sz="2800" b="1" err="1">
                          <a:effectLst/>
                          <a:latin typeface="微软雅黑" panose="020B0503020204020204" charset="-122"/>
                          <a:ea typeface="微软雅黑" panose="020B0503020204020204" charset="-122"/>
                          <a:cs typeface="宋体" panose="02010600030101010101" pitchFamily="2" charset="-122"/>
                        </a:rPr>
                        <a:t>、</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怎样发展</a:t>
                      </a:r>
                      <a:r>
                        <a:rPr lang="en-US" sz="2800" b="1" err="1">
                          <a:effectLst/>
                          <a:latin typeface="微软雅黑" panose="020B0503020204020204" charset="-122"/>
                          <a:ea typeface="微软雅黑" panose="020B0503020204020204" charset="-122"/>
                          <a:cs typeface="宋体" panose="02010600030101010101" pitchFamily="2" charset="-122"/>
                        </a:rPr>
                        <a:t>等重大问题，形成了科学发展观。</a:t>
                      </a:r>
                      <a:endParaRPr lang="en-US" altLang="en-US" sz="2800" b="1">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5468">
                <a:tc>
                  <a:txBody>
                    <a:bodyPr wrap="square"/>
                    <a:lstStyle/>
                    <a:p>
                      <a:pPr indent="0">
                        <a:buNone/>
                      </a:pPr>
                      <a:endParaRPr 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endParaRPr lang="en-US" sz="2800" b="1" smtClean="0">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en-US" sz="2800" b="1" err="1" smtClean="0">
                          <a:solidFill>
                            <a:srgbClr val="7030A0"/>
                          </a:solidFill>
                          <a:effectLst/>
                          <a:latin typeface="微软雅黑" panose="020B0503020204020204" charset="-122"/>
                          <a:ea typeface="微软雅黑" panose="020B0503020204020204" charset="-122"/>
                          <a:cs typeface="宋体" panose="02010600030101010101" pitchFamily="2" charset="-122"/>
                        </a:rPr>
                        <a:t>主要</a:t>
                      </a:r>
                      <a:endParaRPr 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en-US" sz="2800" b="1" err="1" smtClean="0">
                          <a:solidFill>
                            <a:srgbClr val="7030A0"/>
                          </a:solidFill>
                          <a:effectLst/>
                          <a:latin typeface="微软雅黑" panose="020B0503020204020204" charset="-122"/>
                          <a:ea typeface="微软雅黑" panose="020B0503020204020204" charset="-122"/>
                          <a:cs typeface="宋体" panose="02010600030101010101" pitchFamily="2" charset="-122"/>
                        </a:rPr>
                        <a:t>内容</a:t>
                      </a:r>
                      <a:endParaRPr lang="en-US"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20000"/>
                        </a:lnSpc>
                        <a:buNone/>
                      </a:pPr>
                      <a:r>
                        <a:rPr lang="en-US" sz="2800" b="1">
                          <a:effectLst/>
                          <a:latin typeface="微软雅黑" panose="020B0503020204020204" charset="-122"/>
                          <a:ea typeface="微软雅黑" panose="020B0503020204020204" charset="-122"/>
                          <a:cs typeface="宋体" panose="02010600030101010101" pitchFamily="2" charset="-122"/>
                        </a:rPr>
                        <a:t>①抓住重要战略机遇期，在全面建设小康社会进程中推进实践创新、理论创新、制度创新。</a:t>
                      </a:r>
                      <a:endParaRPr lang="en-US" sz="2800" b="1">
                        <a:effectLst/>
                        <a:latin typeface="微软雅黑" panose="020B0503020204020204" charset="-122"/>
                        <a:ea typeface="微软雅黑" panose="020B0503020204020204" charset="-122"/>
                        <a:cs typeface="宋体" panose="02010600030101010101" pitchFamily="2" charset="-122"/>
                      </a:endParaRPr>
                    </a:p>
                    <a:p>
                      <a:pPr indent="0">
                        <a:lnSpc>
                          <a:spcPct val="120000"/>
                        </a:lnSpc>
                        <a:buNone/>
                      </a:pPr>
                      <a:r>
                        <a:rPr lang="en-US" sz="2800" b="1">
                          <a:effectLst/>
                          <a:latin typeface="微软雅黑" panose="020B0503020204020204" charset="-122"/>
                          <a:ea typeface="微软雅黑" panose="020B0503020204020204" charset="-122"/>
                          <a:cs typeface="宋体" panose="02010600030101010101" pitchFamily="2" charset="-122"/>
                        </a:rPr>
                        <a:t>②强调</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坚持以人为本、</a:t>
                      </a:r>
                      <a:r>
                        <a:rPr lang="en-US" sz="2800" b="1" err="1" smtClean="0">
                          <a:solidFill>
                            <a:srgbClr val="FF0000"/>
                          </a:solidFill>
                          <a:effectLst/>
                          <a:latin typeface="微软雅黑" panose="020B0503020204020204" charset="-122"/>
                          <a:ea typeface="微软雅黑" panose="020B0503020204020204" charset="-122"/>
                          <a:cs typeface="宋体" panose="02010600030101010101" pitchFamily="2" charset="-122"/>
                        </a:rPr>
                        <a:t>全面协调可持续发展</a:t>
                      </a:r>
                      <a:r>
                        <a:rPr lang="en-US" sz="2800" b="1" smtClean="0">
                          <a:effectLst/>
                          <a:latin typeface="微软雅黑" panose="020B0503020204020204" charset="-122"/>
                          <a:ea typeface="微软雅黑" panose="020B0503020204020204" charset="-122"/>
                          <a:cs typeface="宋体" panose="02010600030101010101" pitchFamily="2" charset="-122"/>
                        </a:rPr>
                        <a:t>。</a:t>
                      </a:r>
                      <a:endParaRPr lang="en-US" sz="2800" b="1">
                        <a:effectLst/>
                        <a:latin typeface="微软雅黑" panose="020B0503020204020204" charset="-122"/>
                        <a:ea typeface="微软雅黑" panose="020B0503020204020204" charset="-122"/>
                        <a:cs typeface="宋体" panose="02010600030101010101" pitchFamily="2" charset="-122"/>
                      </a:endParaRPr>
                    </a:p>
                    <a:p>
                      <a:pPr indent="0">
                        <a:lnSpc>
                          <a:spcPct val="120000"/>
                        </a:lnSpc>
                        <a:buNone/>
                      </a:pPr>
                      <a:r>
                        <a:rPr lang="en-US" sz="2800" b="1">
                          <a:effectLst/>
                          <a:latin typeface="微软雅黑" panose="020B0503020204020204" charset="-122"/>
                          <a:ea typeface="微软雅黑" panose="020B0503020204020204" charset="-122"/>
                          <a:cs typeface="宋体" panose="02010600030101010101" pitchFamily="2" charset="-122"/>
                        </a:rPr>
                        <a:t>③着力保障和改善民生，促进社会公平正义。</a:t>
                      </a:r>
                      <a:endParaRPr lang="en-US" sz="2800" b="1">
                        <a:effectLst/>
                        <a:latin typeface="微软雅黑" panose="020B0503020204020204" charset="-122"/>
                        <a:ea typeface="微软雅黑" panose="020B0503020204020204" charset="-122"/>
                        <a:cs typeface="宋体" panose="02010600030101010101" pitchFamily="2" charset="-122"/>
                      </a:endParaRPr>
                    </a:p>
                    <a:p>
                      <a:pPr indent="0">
                        <a:lnSpc>
                          <a:spcPct val="120000"/>
                        </a:lnSpc>
                        <a:buNone/>
                      </a:pPr>
                      <a:r>
                        <a:rPr lang="en-US" sz="2800" b="1" smtClean="0">
                          <a:effectLst/>
                          <a:latin typeface="微软雅黑" panose="020B0503020204020204" charset="-122"/>
                          <a:ea typeface="微软雅黑" panose="020B0503020204020204" charset="-122"/>
                          <a:cs typeface="宋体" panose="02010600030101010101" pitchFamily="2" charset="-122"/>
                        </a:rPr>
                        <a:t>④推进党的执政能力建设和先进性建设。</a:t>
                      </a:r>
                      <a:r>
                        <a:rPr lang="zh-CN" altLang="en-US" sz="2800" b="1" smtClean="0">
                          <a:effectLst/>
                          <a:latin typeface="微软雅黑" panose="020B0503020204020204" charset="-122"/>
                          <a:ea typeface="微软雅黑" panose="020B0503020204020204" charset="-122"/>
                          <a:cs typeface="宋体" panose="02010600030101010101" pitchFamily="2" charset="-122"/>
                        </a:rPr>
                        <a:t>（</a:t>
                      </a:r>
                      <a:r>
                        <a:rPr lang="zh-CN" altLang="en-US" sz="2800" b="1" smtClean="0">
                          <a:solidFill>
                            <a:srgbClr val="C00000"/>
                          </a:solidFill>
                          <a:effectLst/>
                          <a:latin typeface="微软雅黑" panose="020B0503020204020204" charset="-122"/>
                          <a:ea typeface="微软雅黑" panose="020B0503020204020204" charset="-122"/>
                          <a:cs typeface="宋体" panose="02010600030101010101" pitchFamily="2" charset="-122"/>
                        </a:rPr>
                        <a:t>新教材</a:t>
                      </a:r>
                      <a:r>
                        <a:rPr lang="zh-CN" altLang="en-US" sz="2800" b="1" smtClean="0">
                          <a:effectLst/>
                          <a:latin typeface="微软雅黑" panose="020B0503020204020204" charset="-122"/>
                          <a:ea typeface="微软雅黑" panose="020B0503020204020204" charset="-122"/>
                          <a:cs typeface="宋体" panose="02010600030101010101" pitchFamily="2" charset="-122"/>
                        </a:rPr>
                        <a:t>）</a:t>
                      </a:r>
                      <a:endParaRPr lang="en-US" altLang="en-US" sz="2800" b="1">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95325">
                <a:tc>
                  <a:txBody>
                    <a:bodyPr wrap="square"/>
                    <a:lstStyle/>
                    <a:p>
                      <a:pPr indent="0">
                        <a:buNone/>
                      </a:pPr>
                      <a:r>
                        <a:rPr lang="zh-CN" altLang="en-US" sz="2800" b="1">
                          <a:solidFill>
                            <a:srgbClr val="7030A0"/>
                          </a:solidFill>
                          <a:effectLst/>
                          <a:latin typeface="微软雅黑" panose="020B0503020204020204" charset="-122"/>
                          <a:ea typeface="微软雅黑" panose="020B0503020204020204" charset="-122"/>
                          <a:cs typeface="宋体" panose="02010600030101010101" pitchFamily="2" charset="-122"/>
                        </a:rPr>
                        <a:t>贡献</a:t>
                      </a:r>
                      <a:endParaRPr lang="zh-CN"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成功在</a:t>
                      </a:r>
                      <a:r>
                        <a:rPr lang="en-US" sz="2800" b="1" u="sng" err="1">
                          <a:solidFill>
                            <a:srgbClr val="FF0000"/>
                          </a:solidFill>
                          <a:effectLst/>
                          <a:latin typeface="微软雅黑" panose="020B0503020204020204" charset="-122"/>
                          <a:ea typeface="微软雅黑" panose="020B0503020204020204" charset="-122"/>
                          <a:cs typeface="宋体" panose="02010600030101010101" pitchFamily="2" charset="-122"/>
                        </a:rPr>
                        <a:t>新的历史起点</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上</a:t>
                      </a:r>
                      <a:r>
                        <a:rPr lang="en-US" sz="2800" b="1" err="1">
                          <a:solidFill>
                            <a:srgbClr val="00B0F0"/>
                          </a:solidFill>
                          <a:effectLst/>
                          <a:latin typeface="微软雅黑" panose="020B0503020204020204" charset="-122"/>
                          <a:ea typeface="微软雅黑" panose="020B0503020204020204" charset="-122"/>
                          <a:cs typeface="宋体" panose="02010600030101010101" pitchFamily="2" charset="-122"/>
                        </a:rPr>
                        <a:t>坚持和发展了</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中国特色社会主义。</a:t>
                      </a:r>
                      <a:endParaRPr lang="en-US" altLang="en-US" sz="2800" b="1">
                        <a:solidFill>
                          <a:srgbClr val="FF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484095" y="541132"/>
            <a:ext cx="11039512" cy="601868"/>
          </a:xfrm>
          <a:prstGeom prst="rect">
            <a:avLst/>
          </a:prstGeom>
          <a:noFill/>
          <a:ln w="9525">
            <a:noFill/>
          </a:ln>
        </p:spPr>
        <p:txBody>
          <a:bodyPr wrap="square">
            <a:noAutofit/>
          </a:bodyPr>
          <a:lstStyle/>
          <a:p>
            <a:pPr indent="267970"/>
            <a:r>
              <a:rPr lang="zh-CN" altLang="en-US" sz="2800" b="1">
                <a:solidFill>
                  <a:srgbClr val="FF0000"/>
                </a:solidFill>
                <a:effectLst/>
                <a:latin typeface="微软雅黑" panose="020B0503020204020204" charset="-122"/>
                <a:ea typeface="微软雅黑" panose="020B0503020204020204" charset="-122"/>
              </a:rPr>
              <a:t>（</a:t>
            </a:r>
            <a:r>
              <a:rPr lang="en-US" altLang="zh-CN" sz="2800" b="1">
                <a:solidFill>
                  <a:srgbClr val="FF0000"/>
                </a:solidFill>
                <a:effectLst/>
                <a:latin typeface="微软雅黑" panose="020B0503020204020204" charset="-122"/>
                <a:ea typeface="微软雅黑" panose="020B0503020204020204" charset="-122"/>
              </a:rPr>
              <a:t>4</a:t>
            </a:r>
            <a:r>
              <a:rPr lang="zh-CN" altLang="en-US" sz="2800" b="1">
                <a:solidFill>
                  <a:srgbClr val="FF0000"/>
                </a:solidFill>
                <a:effectLst/>
                <a:latin typeface="微软雅黑" panose="020B0503020204020204" charset="-122"/>
                <a:ea typeface="微软雅黑" panose="020B0503020204020204" charset="-122"/>
              </a:rPr>
              <a:t>）</a:t>
            </a:r>
            <a:r>
              <a:rPr lang="zh-CN" sz="2800" b="1">
                <a:solidFill>
                  <a:srgbClr val="FF0000"/>
                </a:solidFill>
                <a:effectLst/>
                <a:latin typeface="微软雅黑" panose="020B0503020204020204" charset="-122"/>
                <a:ea typeface="微软雅黑" panose="020B0503020204020204" charset="-122"/>
              </a:rPr>
              <a:t>习近平新时代中国特色社会主义思想</a:t>
            </a:r>
            <a:r>
              <a:rPr lang="zh-CN" sz="2800" b="1">
                <a:effectLst/>
                <a:latin typeface="微软雅黑" panose="020B0503020204020204" charset="-122"/>
                <a:ea typeface="微软雅黑" panose="020B0503020204020204" charset="-122"/>
              </a:rPr>
              <a:t>（</a:t>
            </a:r>
            <a:r>
              <a:rPr lang="zh-CN" sz="2800" b="1">
                <a:solidFill>
                  <a:srgbClr val="00B0F0"/>
                </a:solidFill>
                <a:effectLst/>
                <a:latin typeface="微软雅黑" panose="020B0503020204020204" charset="-122"/>
                <a:ea typeface="微软雅黑" panose="020B0503020204020204" charset="-122"/>
              </a:rPr>
              <a:t>党的十八大以来</a:t>
            </a:r>
            <a:r>
              <a:rPr lang="zh-CN" sz="2800" b="1">
                <a:effectLst/>
                <a:latin typeface="微软雅黑" panose="020B0503020204020204" charset="-122"/>
                <a:ea typeface="微软雅黑" panose="020B0503020204020204" charset="-122"/>
              </a:rPr>
              <a:t>）</a:t>
            </a:r>
            <a:endParaRPr lang="zh-CN" altLang="en-US" sz="2800" b="1">
              <a:effectLst/>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custDataLst>
              <p:tags r:id="rId2"/>
            </p:custDataLst>
          </p:nvPr>
        </p:nvGraphicFramePr>
        <p:xfrm>
          <a:off x="605118" y="1358154"/>
          <a:ext cx="11134164" cy="4598893"/>
        </p:xfrm>
        <a:graphic>
          <a:graphicData uri="http://schemas.openxmlformats.org/drawingml/2006/table">
            <a:tbl>
              <a:tblPr firstRow="1" bandRow="1">
                <a:tableStyleId>{5940675A-B579-460E-94D1-54222C63F5DA}</a:tableStyleId>
              </a:tblPr>
              <a:tblGrid>
                <a:gridCol w="1004523"/>
                <a:gridCol w="10129641"/>
              </a:tblGrid>
              <a:tr h="1645932">
                <a:tc>
                  <a:txBody>
                    <a:bodyPr wrap="square"/>
                    <a:lstStyle/>
                    <a:p>
                      <a:pPr indent="0">
                        <a:buNone/>
                      </a:pPr>
                      <a:endParaRPr lang="en-US" altLang="zh-CN" sz="2800" b="1" smtClean="0">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zh-CN" altLang="en-US" sz="2800" b="1" smtClean="0">
                          <a:solidFill>
                            <a:srgbClr val="7030A0"/>
                          </a:solidFill>
                          <a:effectLst/>
                          <a:latin typeface="微软雅黑" panose="020B0503020204020204" charset="-122"/>
                          <a:ea typeface="微软雅黑" panose="020B0503020204020204" charset="-122"/>
                          <a:cs typeface="宋体" panose="02010600030101010101" pitchFamily="2" charset="-122"/>
                        </a:rPr>
                        <a:t>主题</a:t>
                      </a:r>
                      <a:endParaRPr lang="zh-CN"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20000"/>
                        </a:lnSpc>
                        <a:buNone/>
                      </a:pPr>
                      <a:r>
                        <a:rPr lang="en-US" sz="2800" b="1">
                          <a:effectLst/>
                          <a:latin typeface="微软雅黑" panose="020B0503020204020204" charset="-122"/>
                          <a:ea typeface="微软雅黑" panose="020B0503020204020204" charset="-122"/>
                          <a:cs typeface="宋体" panose="02010600030101010101" pitchFamily="2" charset="-122"/>
                        </a:rPr>
                        <a:t>深刻回答了新时代</a:t>
                      </a:r>
                      <a:r>
                        <a:rPr lang="en-US" sz="2800" b="1">
                          <a:solidFill>
                            <a:srgbClr val="FF0000"/>
                          </a:solidFill>
                          <a:effectLst/>
                          <a:latin typeface="微软雅黑" panose="020B0503020204020204" charset="-122"/>
                          <a:ea typeface="微软雅黑" panose="020B0503020204020204" charset="-122"/>
                          <a:cs typeface="宋体" panose="02010600030101010101" pitchFamily="2" charset="-122"/>
                        </a:rPr>
                        <a:t>坚持和发展什么样</a:t>
                      </a:r>
                      <a:r>
                        <a:rPr lang="en-US" sz="2800" b="1">
                          <a:effectLst/>
                          <a:latin typeface="微软雅黑" panose="020B0503020204020204" charset="-122"/>
                          <a:ea typeface="微软雅黑" panose="020B0503020204020204" charset="-122"/>
                          <a:cs typeface="宋体" panose="02010600030101010101" pitchFamily="2" charset="-122"/>
                        </a:rPr>
                        <a:t>的中国特色社会主义、</a:t>
                      </a:r>
                      <a:r>
                        <a:rPr lang="en-US" sz="2800" b="1">
                          <a:solidFill>
                            <a:srgbClr val="FF0000"/>
                          </a:solidFill>
                          <a:effectLst/>
                          <a:latin typeface="微软雅黑" panose="020B0503020204020204" charset="-122"/>
                          <a:ea typeface="微软雅黑" panose="020B0503020204020204" charset="-122"/>
                          <a:cs typeface="宋体" panose="02010600030101010101" pitchFamily="2" charset="-122"/>
                        </a:rPr>
                        <a:t>怎样坚持和发展</a:t>
                      </a:r>
                      <a:r>
                        <a:rPr lang="en-US" sz="2800" b="1">
                          <a:effectLst/>
                          <a:latin typeface="微软雅黑" panose="020B0503020204020204" charset="-122"/>
                          <a:ea typeface="微软雅黑" panose="020B0503020204020204" charset="-122"/>
                          <a:cs typeface="宋体" panose="02010600030101010101" pitchFamily="2" charset="-122"/>
                        </a:rPr>
                        <a:t>中国特色社会主义这个重大时代课题，创立了习近平新时代中国特色社会主义思想</a:t>
                      </a:r>
                      <a:endParaRPr lang="en-US" altLang="en-US" sz="2800" b="1">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56173">
                <a:tc>
                  <a:txBody>
                    <a:bodyPr wrap="square"/>
                    <a:lstStyle/>
                    <a:p>
                      <a:pPr indent="0">
                        <a:buNone/>
                      </a:pPr>
                      <a:endParaRPr lang="en-US" sz="2800" b="1" smtClean="0">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en-US" sz="2800" b="1" err="1" smtClean="0">
                          <a:solidFill>
                            <a:srgbClr val="7030A0"/>
                          </a:solidFill>
                          <a:effectLst/>
                          <a:latin typeface="微软雅黑" panose="020B0503020204020204" charset="-122"/>
                          <a:ea typeface="微软雅黑" panose="020B0503020204020204" charset="-122"/>
                          <a:cs typeface="宋体" panose="02010600030101010101" pitchFamily="2" charset="-122"/>
                        </a:rPr>
                        <a:t>主要</a:t>
                      </a:r>
                      <a:endParaRPr 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en-US" sz="2800" b="1" err="1">
                          <a:solidFill>
                            <a:srgbClr val="7030A0"/>
                          </a:solidFill>
                          <a:effectLst/>
                          <a:latin typeface="微软雅黑" panose="020B0503020204020204" charset="-122"/>
                          <a:ea typeface="微软雅黑" panose="020B0503020204020204" charset="-122"/>
                          <a:cs typeface="宋体" panose="02010600030101010101" pitchFamily="2" charset="-122"/>
                        </a:rPr>
                        <a:t>内容</a:t>
                      </a:r>
                      <a:endParaRPr lang="en-US"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20000"/>
                        </a:lnSpc>
                        <a:buNone/>
                      </a:pPr>
                      <a:r>
                        <a:rPr lang="en-US" sz="2800" b="1">
                          <a:effectLst/>
                          <a:latin typeface="微软雅黑" panose="020B0503020204020204" charset="-122"/>
                          <a:ea typeface="微软雅黑" panose="020B0503020204020204" charset="-122"/>
                          <a:cs typeface="微软雅黑" panose="020B0503020204020204" charset="-122"/>
                        </a:rPr>
                        <a:t>坚持统筹推进“</a:t>
                      </a:r>
                      <a:r>
                        <a:rPr lang="en-US" sz="2800" b="1">
                          <a:solidFill>
                            <a:srgbClr val="00B050"/>
                          </a:solidFill>
                          <a:effectLst/>
                          <a:latin typeface="微软雅黑" panose="020B0503020204020204" charset="-122"/>
                          <a:ea typeface="微软雅黑" panose="020B0503020204020204" charset="-122"/>
                          <a:cs typeface="微软雅黑" panose="020B0503020204020204" charset="-122"/>
                        </a:rPr>
                        <a:t>五位一体</a:t>
                      </a:r>
                      <a:r>
                        <a:rPr lang="en-US" sz="2800" b="1">
                          <a:effectLst/>
                          <a:latin typeface="微软雅黑" panose="020B0503020204020204" charset="-122"/>
                          <a:ea typeface="微软雅黑" panose="020B0503020204020204" charset="-122"/>
                          <a:cs typeface="微软雅黑" panose="020B0503020204020204" charset="-122"/>
                        </a:rPr>
                        <a:t>”总体布局、协调推进“</a:t>
                      </a:r>
                      <a:r>
                        <a:rPr lang="en-US" sz="2800" b="1">
                          <a:solidFill>
                            <a:srgbClr val="00B050"/>
                          </a:solidFill>
                          <a:effectLst/>
                          <a:latin typeface="微软雅黑" panose="020B0503020204020204" charset="-122"/>
                          <a:ea typeface="微软雅黑" panose="020B0503020204020204" charset="-122"/>
                          <a:cs typeface="微软雅黑" panose="020B0503020204020204" charset="-122"/>
                        </a:rPr>
                        <a:t>四个全面</a:t>
                      </a:r>
                      <a:r>
                        <a:rPr lang="en-US" sz="2800" b="1">
                          <a:effectLst/>
                          <a:latin typeface="微软雅黑" panose="020B0503020204020204" charset="-122"/>
                          <a:ea typeface="微软雅黑" panose="020B0503020204020204" charset="-122"/>
                          <a:cs typeface="微软雅黑" panose="020B0503020204020204" charset="-122"/>
                        </a:rPr>
                        <a:t>”战略布局，坚持稳中求进工作总基调，对党和国家各方面工作提出一系列</a:t>
                      </a:r>
                      <a:r>
                        <a:rPr lang="en-US" sz="2800" b="1">
                          <a:solidFill>
                            <a:srgbClr val="00B050"/>
                          </a:solidFill>
                          <a:effectLst/>
                          <a:latin typeface="微软雅黑" panose="020B0503020204020204" charset="-122"/>
                          <a:ea typeface="微软雅黑" panose="020B0503020204020204" charset="-122"/>
                          <a:cs typeface="微软雅黑" panose="020B0503020204020204" charset="-122"/>
                        </a:rPr>
                        <a:t>新理念新思想新战略</a:t>
                      </a:r>
                      <a:r>
                        <a:rPr lang="en-US" sz="2800" b="1">
                          <a:effectLst/>
                          <a:latin typeface="微软雅黑" panose="020B0503020204020204" charset="-122"/>
                          <a:ea typeface="微软雅黑" panose="020B0503020204020204" charset="-122"/>
                          <a:cs typeface="微软雅黑" panose="020B0503020204020204" charset="-122"/>
                        </a:rPr>
                        <a:t>。</a:t>
                      </a:r>
                      <a:endParaRPr lang="en-US" altLang="en-US" sz="2800" b="1">
                        <a:effectLst/>
                        <a:latin typeface="微软雅黑" panose="020B0503020204020204" charset="-122"/>
                        <a:ea typeface="微软雅黑" panose="020B0503020204020204" charset="-122"/>
                        <a:cs typeface="微软雅黑" panose="020B0503020204020204"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96788">
                <a:tc>
                  <a:txBody>
                    <a:bodyPr wrap="square"/>
                    <a:lstStyle/>
                    <a:p>
                      <a:pPr indent="0">
                        <a:buNone/>
                      </a:pPr>
                      <a:endParaRPr lang="en-US" altLang="zh-CN" sz="2800" b="1" smtClean="0">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zh-CN" altLang="en-US" sz="2800" b="1" smtClean="0">
                          <a:solidFill>
                            <a:srgbClr val="7030A0"/>
                          </a:solidFill>
                          <a:effectLst/>
                          <a:latin typeface="微软雅黑" panose="020B0503020204020204" charset="-122"/>
                          <a:ea typeface="微软雅黑" panose="020B0503020204020204" charset="-122"/>
                          <a:cs typeface="宋体" panose="02010600030101010101" pitchFamily="2" charset="-122"/>
                        </a:rPr>
                        <a:t>贡献</a:t>
                      </a:r>
                      <a:endParaRPr lang="zh-CN"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20000"/>
                        </a:lnSpc>
                        <a:buNone/>
                      </a:pPr>
                      <a:r>
                        <a:rPr lang="en-US" sz="2800" b="1" err="1">
                          <a:effectLst/>
                          <a:latin typeface="微软雅黑" panose="020B0503020204020204" charset="-122"/>
                          <a:ea typeface="微软雅黑" panose="020B0503020204020204" charset="-122"/>
                          <a:cs typeface="宋体" panose="02010600030101010101" pitchFamily="2" charset="-122"/>
                        </a:rPr>
                        <a:t>推动党和国家事业发生</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历史性变革</a:t>
                      </a:r>
                      <a:r>
                        <a:rPr lang="en-US" sz="2800" b="1" err="1">
                          <a:effectLst/>
                          <a:latin typeface="微软雅黑" panose="020B0503020204020204" charset="-122"/>
                          <a:ea typeface="微软雅黑" panose="020B0503020204020204" charset="-122"/>
                          <a:cs typeface="宋体" panose="02010600030101010101" pitchFamily="2" charset="-122"/>
                        </a:rPr>
                        <a:t>、取得</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历史性成就</a:t>
                      </a:r>
                      <a:r>
                        <a:rPr lang="en-US" sz="2800" b="1" err="1">
                          <a:effectLst/>
                          <a:latin typeface="微软雅黑" panose="020B0503020204020204" charset="-122"/>
                          <a:ea typeface="微软雅黑" panose="020B0503020204020204" charset="-122"/>
                          <a:cs typeface="宋体" panose="02010600030101010101" pitchFamily="2" charset="-122"/>
                        </a:rPr>
                        <a:t>，</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中国特色社会主义进入了</a:t>
                      </a:r>
                      <a:r>
                        <a:rPr lang="en-US" sz="2800" b="1" u="sng" err="1">
                          <a:solidFill>
                            <a:srgbClr val="FF0000"/>
                          </a:solidFill>
                          <a:effectLst/>
                          <a:latin typeface="微软雅黑" panose="020B0503020204020204" charset="-122"/>
                          <a:ea typeface="微软雅黑" panose="020B0503020204020204" charset="-122"/>
                          <a:cs typeface="宋体" panose="02010600030101010101" pitchFamily="2" charset="-122"/>
                        </a:rPr>
                        <a:t>新时代</a:t>
                      </a:r>
                      <a:r>
                        <a:rPr lang="en-US" sz="2800" b="1">
                          <a:solidFill>
                            <a:srgbClr val="FF0000"/>
                          </a:solidFill>
                          <a:effectLst/>
                          <a:latin typeface="微软雅黑" panose="020B0503020204020204" charset="-122"/>
                          <a:ea typeface="微软雅黑" panose="020B0503020204020204" charset="-122"/>
                          <a:cs typeface="宋体" panose="02010600030101010101" pitchFamily="2" charset="-122"/>
                        </a:rPr>
                        <a:t>。</a:t>
                      </a:r>
                      <a:endParaRPr lang="en-US" altLang="en-US" sz="2800" b="1">
                        <a:solidFill>
                          <a:srgbClr val="FF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72624" y="1044713"/>
            <a:ext cx="12047621" cy="460375"/>
          </a:xfrm>
          <a:prstGeom prst="rect">
            <a:avLst/>
          </a:prstGeom>
          <a:noFill/>
        </p:spPr>
        <p:txBody>
          <a:bodyPr wrap="square" rtlCol="0">
            <a:spAutoFit/>
          </a:bodyPr>
          <a:lstStyle/>
          <a:p>
            <a:r>
              <a:rPr lang="en-US" altLang="zh-CN" sz="2400" b="1">
                <a:solidFill>
                  <a:schemeClr val="tx1"/>
                </a:solidFill>
                <a:latin typeface="微软雅黑" panose="020B0503020204020204" charset="-122"/>
                <a:ea typeface="微软雅黑" panose="020B0503020204020204" charset="-122"/>
              </a:rPr>
              <a:t>1.</a:t>
            </a:r>
            <a:r>
              <a:rPr lang="zh-CN" altLang="en-US" sz="2400" b="1">
                <a:solidFill>
                  <a:schemeClr val="tx1"/>
                </a:solidFill>
                <a:latin typeface="微软雅黑" panose="020B0503020204020204" charset="-122"/>
                <a:ea typeface="微软雅黑" panose="020B0503020204020204" charset="-122"/>
              </a:rPr>
              <a:t>何为改革开放？</a:t>
            </a:r>
            <a:endParaRPr lang="zh-CN" altLang="en-US" sz="2400" b="1">
              <a:solidFill>
                <a:schemeClr val="tx1"/>
              </a:solidFill>
              <a:latin typeface="微软雅黑" panose="020B0503020204020204" charset="-122"/>
              <a:ea typeface="微软雅黑" panose="020B0503020204020204" charset="-122"/>
            </a:endParaRPr>
          </a:p>
        </p:txBody>
      </p:sp>
      <p:pic>
        <p:nvPicPr>
          <p:cNvPr id="8" name="图片 7"/>
          <p:cNvPicPr>
            <a:picLocks noChangeAspect="1"/>
          </p:cNvPicPr>
          <p:nvPr>
            <p:custDataLst>
              <p:tags r:id="rId2"/>
            </p:custDataLst>
          </p:nvPr>
        </p:nvPicPr>
        <p:blipFill>
          <a:blip r:embed="rId3"/>
          <a:stretch>
            <a:fillRect/>
          </a:stretch>
        </p:blipFill>
        <p:spPr>
          <a:xfrm>
            <a:off x="144379" y="1745028"/>
            <a:ext cx="2171700" cy="1123950"/>
          </a:xfrm>
          <a:prstGeom prst="rect">
            <a:avLst/>
          </a:prstGeom>
        </p:spPr>
      </p:pic>
      <p:pic>
        <p:nvPicPr>
          <p:cNvPr id="9" name="图片 8"/>
          <p:cNvPicPr>
            <a:picLocks noChangeAspect="1"/>
          </p:cNvPicPr>
          <p:nvPr>
            <p:custDataLst>
              <p:tags r:id="rId4"/>
            </p:custDataLst>
          </p:nvPr>
        </p:nvPicPr>
        <p:blipFill>
          <a:blip r:embed="rId5"/>
          <a:srcRect r="10790"/>
          <a:stretch>
            <a:fillRect/>
          </a:stretch>
        </p:blipFill>
        <p:spPr>
          <a:xfrm>
            <a:off x="9975650" y="5344158"/>
            <a:ext cx="1863725" cy="1123950"/>
          </a:xfrm>
          <a:prstGeom prst="rect">
            <a:avLst/>
          </a:prstGeom>
          <a:ln>
            <a:solidFill>
              <a:schemeClr val="accent2"/>
            </a:solidFill>
          </a:ln>
        </p:spPr>
      </p:pic>
      <p:sp>
        <p:nvSpPr>
          <p:cNvPr id="11" name="文本框 10"/>
          <p:cNvSpPr txBox="1"/>
          <p:nvPr>
            <p:custDataLst>
              <p:tags r:id="rId6"/>
            </p:custDataLst>
          </p:nvPr>
        </p:nvSpPr>
        <p:spPr>
          <a:xfrm>
            <a:off x="2749550" y="1297305"/>
            <a:ext cx="9226550" cy="1850390"/>
          </a:xfrm>
          <a:prstGeom prst="rect">
            <a:avLst/>
          </a:prstGeom>
          <a:noFill/>
        </p:spPr>
        <p:txBody>
          <a:bodyPr wrap="square">
            <a:spAutoFit/>
          </a:bodyPr>
          <a:lstStyle/>
          <a:p>
            <a:pPr>
              <a:lnSpc>
                <a:spcPct val="130000"/>
              </a:lnSpc>
              <a:spcBef>
                <a:spcPct val="0"/>
              </a:spcBef>
              <a:spcAft>
                <a:spcPct val="0"/>
              </a:spcAft>
            </a:pPr>
            <a:r>
              <a:rPr lang="zh-CN" altLang="en-US" sz="2200" b="1">
                <a:latin typeface="微软雅黑" panose="020B0503020204020204" charset="-122"/>
                <a:ea typeface="微软雅黑" panose="020B0503020204020204" charset="-122"/>
                <a:cs typeface="微软雅黑" panose="020B0503020204020204" charset="-122"/>
              </a:rPr>
              <a:t>    即</a:t>
            </a: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对内改革</a:t>
            </a:r>
            <a:r>
              <a:rPr lang="zh-CN" altLang="en-US" sz="2200" b="1">
                <a:latin typeface="微软雅黑" panose="020B0503020204020204" charset="-122"/>
                <a:ea typeface="微软雅黑" panose="020B0503020204020204" charset="-122"/>
                <a:cs typeface="微软雅黑" panose="020B0503020204020204" charset="-122"/>
              </a:rPr>
              <a:t>，</a:t>
            </a:r>
            <a:r>
              <a:rPr lang="zh-CN" altLang="en-US" sz="2200">
                <a:latin typeface="微软雅黑" panose="020B0503020204020204" charset="-122"/>
                <a:ea typeface="微软雅黑" panose="020B0503020204020204" charset="-122"/>
                <a:cs typeface="微软雅黑" panose="020B0503020204020204" charset="-122"/>
              </a:rPr>
              <a:t>是在不改变社会根本制度的前提下，社会主义的</a:t>
            </a: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自我完善和发展</a:t>
            </a:r>
            <a:r>
              <a:rPr lang="zh-CN" altLang="en-US" sz="2200">
                <a:latin typeface="微软雅黑" panose="020B0503020204020204" charset="-122"/>
                <a:ea typeface="微软雅黑" panose="020B0503020204020204" charset="-122"/>
                <a:cs typeface="微软雅黑" panose="020B0503020204020204" charset="-122"/>
              </a:rPr>
              <a:t>。改革的目的，使生产关系适应生产力的发展，使上层建筑适应经济基础的发展，从而推动社会生产力发展、经济社会进步。改革是我国经济社会发展的强大动力。</a:t>
            </a:r>
            <a:endParaRPr lang="zh-CN" altLang="en-US" sz="22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custDataLst>
              <p:tags r:id="rId7"/>
            </p:custDataLst>
          </p:nvPr>
        </p:nvSpPr>
        <p:spPr>
          <a:xfrm>
            <a:off x="401051" y="5459857"/>
            <a:ext cx="9606681" cy="1106805"/>
          </a:xfrm>
          <a:prstGeom prst="rect">
            <a:avLst/>
          </a:prstGeom>
          <a:noFill/>
        </p:spPr>
        <p:txBody>
          <a:bodyPr wrap="square">
            <a:spAutoFit/>
          </a:bodyPr>
          <a:lstStyle/>
          <a:p>
            <a:pPr>
              <a:lnSpc>
                <a:spcPct val="150000"/>
              </a:lnSpc>
            </a:pPr>
            <a:r>
              <a:rPr lang="zh-CN" altLang="en-US" sz="2200" b="1">
                <a:latin typeface="微软雅黑" panose="020B0503020204020204" charset="-122"/>
                <a:ea typeface="微软雅黑" panose="020B0503020204020204" charset="-122"/>
                <a:cs typeface="微软雅黑" panose="020B0503020204020204" charset="-122"/>
              </a:rPr>
              <a:t>    即</a:t>
            </a: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对外开放</a:t>
            </a:r>
            <a:r>
              <a:rPr lang="zh-CN" altLang="en-US" sz="2200" b="1">
                <a:latin typeface="微软雅黑" panose="020B0503020204020204" charset="-122"/>
                <a:ea typeface="微软雅黑" panose="020B0503020204020204" charset="-122"/>
                <a:cs typeface="微软雅黑" panose="020B0503020204020204" charset="-122"/>
              </a:rPr>
              <a:t>，</a:t>
            </a:r>
            <a:r>
              <a:rPr lang="zh-CN" altLang="en-US" sz="2200">
                <a:latin typeface="微软雅黑" panose="020B0503020204020204" charset="-122"/>
                <a:ea typeface="微软雅黑" panose="020B0503020204020204" charset="-122"/>
                <a:cs typeface="微软雅黑" panose="020B0503020204020204" charset="-122"/>
              </a:rPr>
              <a:t>是加快我国现代化建设的必然选择，符合当今时代的特征和世界发展的大势，是必须长期坚持的</a:t>
            </a:r>
            <a:r>
              <a:rPr lang="zh-CN" altLang="en-US" sz="2200">
                <a:solidFill>
                  <a:schemeClr val="tx1"/>
                </a:solidFill>
                <a:latin typeface="微软雅黑" panose="020B0503020204020204" charset="-122"/>
                <a:ea typeface="微软雅黑" panose="020B0503020204020204" charset="-122"/>
                <a:cs typeface="微软雅黑" panose="020B0503020204020204" charset="-122"/>
              </a:rPr>
              <a:t>一项基本国策</a:t>
            </a:r>
            <a:r>
              <a:rPr lang="zh-CN" altLang="en-US" sz="2200">
                <a:latin typeface="微软雅黑" panose="020B0503020204020204" charset="-122"/>
                <a:ea typeface="微软雅黑" panose="020B0503020204020204" charset="-122"/>
                <a:cs typeface="微软雅黑" panose="020B0503020204020204" charset="-122"/>
              </a:rPr>
              <a:t>。</a:t>
            </a:r>
            <a:endParaRPr lang="zh-CN" altLang="en-US" sz="2200">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custDataLst>
              <p:tags r:id="rId8"/>
            </p:custDataLst>
          </p:nvPr>
        </p:nvSpPr>
        <p:spPr>
          <a:xfrm>
            <a:off x="72390" y="3575050"/>
            <a:ext cx="12047220" cy="1106805"/>
          </a:xfrm>
          <a:prstGeom prst="rect">
            <a:avLst/>
          </a:prstGeom>
          <a:solidFill>
            <a:schemeClr val="accent5">
              <a:lumMod val="20000"/>
              <a:lumOff val="80000"/>
            </a:schemeClr>
          </a:solidFill>
        </p:spPr>
        <p:txBody>
          <a:bodyPr wrap="square">
            <a:spAutoFit/>
          </a:bodyPr>
          <a:lstStyle/>
          <a:p>
            <a:pPr lvl="0" fontAlgn="base">
              <a:lnSpc>
                <a:spcPct val="150000"/>
              </a:lnSpc>
              <a:spcBef>
                <a:spcPct val="0"/>
              </a:spcBef>
              <a:spcAft>
                <a:spcPct val="0"/>
              </a:spcAft>
            </a:pPr>
            <a:r>
              <a:rPr lang="zh-CN" altLang="en-US" sz="2200">
                <a:latin typeface="微软雅黑" panose="020B0503020204020204" charset="-122"/>
                <a:ea typeface="微软雅黑" panose="020B0503020204020204" charset="-122"/>
                <a:cs typeface="微软雅黑" panose="020B0503020204020204" charset="-122"/>
              </a:rPr>
              <a:t>   </a:t>
            </a:r>
            <a:r>
              <a:rPr lang="en-US" altLang="zh-CN" sz="2200">
                <a:latin typeface="微软雅黑" panose="020B0503020204020204" charset="-122"/>
                <a:ea typeface="微软雅黑" panose="020B0503020204020204" charset="-122"/>
                <a:cs typeface="微软雅黑" panose="020B0503020204020204" charset="-122"/>
              </a:rPr>
              <a:t>   </a:t>
            </a:r>
            <a:r>
              <a:rPr lang="zh-CN" altLang="en-US" sz="2200">
                <a:latin typeface="微软雅黑" panose="020B0503020204020204" charset="-122"/>
                <a:ea typeface="微软雅黑" panose="020B0503020204020204" charset="-122"/>
                <a:cs typeface="微软雅黑" panose="020B0503020204020204" charset="-122"/>
              </a:rPr>
              <a:t>改革和开放基本上是</a:t>
            </a:r>
            <a:r>
              <a:rPr lang="zh-CN" altLang="en-US" sz="2200" b="1">
                <a:solidFill>
                  <a:srgbClr val="7030A0"/>
                </a:solidFill>
                <a:latin typeface="微软雅黑" panose="020B0503020204020204" charset="-122"/>
                <a:ea typeface="微软雅黑" panose="020B0503020204020204" charset="-122"/>
                <a:cs typeface="微软雅黑" panose="020B0503020204020204" charset="-122"/>
              </a:rPr>
              <a:t>同步进行</a:t>
            </a:r>
            <a:r>
              <a:rPr lang="zh-CN" altLang="en-US" sz="2200">
                <a:latin typeface="微软雅黑" panose="020B0503020204020204" charset="-122"/>
                <a:ea typeface="微软雅黑" panose="020B0503020204020204" charset="-122"/>
                <a:cs typeface="微软雅黑" panose="020B0503020204020204" charset="-122"/>
              </a:rPr>
              <a:t>的，二者相辅相成、密不可分，深化改革和扩大开放相辅相成。改革是我国经济社会发展的</a:t>
            </a:r>
            <a:r>
              <a:rPr lang="zh-CN" altLang="en-US" sz="2200" b="1">
                <a:latin typeface="微软雅黑" panose="020B0503020204020204" charset="-122"/>
                <a:ea typeface="微软雅黑" panose="020B0503020204020204" charset="-122"/>
                <a:cs typeface="微软雅黑" panose="020B0503020204020204" charset="-122"/>
              </a:rPr>
              <a:t>强大动力</a:t>
            </a:r>
            <a:r>
              <a:rPr lang="zh-CN" altLang="en-US" sz="2200">
                <a:latin typeface="微软雅黑" panose="020B0503020204020204" charset="-122"/>
                <a:ea typeface="微软雅黑" panose="020B0503020204020204" charset="-122"/>
                <a:cs typeface="微软雅黑" panose="020B0503020204020204" charset="-122"/>
              </a:rPr>
              <a:t>；对外开放是我国的</a:t>
            </a:r>
            <a:r>
              <a:rPr lang="zh-CN" altLang="en-US" sz="2200" b="1">
                <a:latin typeface="微软雅黑" panose="020B0503020204020204" charset="-122"/>
                <a:ea typeface="微软雅黑" panose="020B0503020204020204" charset="-122"/>
                <a:cs typeface="微软雅黑" panose="020B0503020204020204" charset="-122"/>
              </a:rPr>
              <a:t>基本国策</a:t>
            </a:r>
            <a:r>
              <a:rPr lang="zh-CN" altLang="en-US" sz="2200">
                <a:latin typeface="微软雅黑" panose="020B0503020204020204" charset="-122"/>
                <a:ea typeface="微软雅黑" panose="020B0503020204020204" charset="-122"/>
                <a:cs typeface="微软雅黑" panose="020B0503020204020204" charset="-122"/>
              </a:rPr>
              <a:t>，必须长期坚持。</a:t>
            </a:r>
            <a:endParaRPr lang="zh-CN" altLang="en-US" sz="2200">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custDataLst>
              <p:tags r:id="rId9"/>
            </p:custDataLst>
          </p:nvPr>
        </p:nvCxnSpPr>
        <p:spPr>
          <a:xfrm>
            <a:off x="2898168" y="694869"/>
            <a:ext cx="18947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矩形 23"/>
          <p:cNvSpPr/>
          <p:nvPr>
            <p:custDataLst>
              <p:tags r:id="rId10"/>
            </p:custDataLst>
          </p:nvPr>
        </p:nvSpPr>
        <p:spPr>
          <a:xfrm>
            <a:off x="0" y="299720"/>
            <a:ext cx="8572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11"/>
            </p:custDataLst>
          </p:nvPr>
        </p:nvSpPr>
        <p:spPr>
          <a:xfrm>
            <a:off x="933450" y="29972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2"/>
            </p:custDataLst>
          </p:nvPr>
        </p:nvSpPr>
        <p:spPr>
          <a:xfrm>
            <a:off x="1181100" y="29972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3"/>
            </p:custDataLst>
          </p:nvPr>
        </p:nvSpPr>
        <p:spPr>
          <a:xfrm>
            <a:off x="1535430" y="344170"/>
            <a:ext cx="6762115" cy="460375"/>
          </a:xfrm>
          <a:prstGeom prst="rect">
            <a:avLst/>
          </a:prstGeom>
          <a:noFill/>
        </p:spPr>
        <p:txBody>
          <a:bodyPr wrap="square" rtlCol="0">
            <a:spAutoFit/>
          </a:bodyPr>
          <a:lstStyle/>
          <a:p>
            <a:pPr algn="l"/>
            <a:r>
              <a:rPr lang="zh-CN" sz="2400" b="1" smtClean="0">
                <a:latin typeface="微软雅黑" panose="020B0503020204020204" charset="-122"/>
                <a:ea typeface="微软雅黑" panose="020B0503020204020204" charset="-122"/>
                <a:sym typeface="+mn-ea"/>
              </a:rPr>
              <a:t>一、</a:t>
            </a:r>
            <a:r>
              <a:rPr sz="2400" b="1" smtClean="0">
                <a:latin typeface="微软雅黑" panose="020B0503020204020204" charset="-122"/>
                <a:ea typeface="微软雅黑" panose="020B0503020204020204" charset="-122"/>
                <a:sym typeface="+mn-ea"/>
              </a:rPr>
              <a:t>伟大的改革开放</a:t>
            </a:r>
            <a:endParaRPr sz="2400" b="1" smtClean="0">
              <a:latin typeface="微软雅黑" panose="020B0503020204020204" charset="-122"/>
              <a:ea typeface="微软雅黑" panose="020B0503020204020204" charset="-122"/>
              <a:sym typeface="+mn-ea"/>
            </a:endParaRPr>
          </a:p>
        </p:txBody>
      </p:sp>
      <p:pic>
        <p:nvPicPr>
          <p:cNvPr id="2" name="Picture 2"/>
          <p:cNvPicPr>
            <a:picLocks noChangeAspect="1"/>
          </p:cNvPicPr>
          <p:nvPr>
            <p:custDataLst>
              <p:tags r:id="rId14"/>
            </p:custDataLst>
          </p:nvPr>
        </p:nvPicPr>
        <p:blipFill>
          <a:blip r:embed="rId15"/>
          <a:stretch>
            <a:fillRect/>
          </a:stretch>
        </p:blipFill>
        <p:spPr>
          <a:xfrm flipH="1">
            <a:off x="11684000" y="126619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195586" y="211872"/>
            <a:ext cx="5977289" cy="52197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zh-CN" altLang="en-US" sz="2800" b="1" i="0">
                <a:solidFill>
                  <a:schemeClr val="bg1"/>
                </a:solidFill>
                <a:effectLst/>
                <a:latin typeface="微软雅黑" panose="020B0503020204020204" charset="-122"/>
                <a:ea typeface="微软雅黑" panose="020B0503020204020204" charset="-122"/>
              </a:rPr>
              <a:t>温馨提示：正确认识改革和开放</a:t>
            </a:r>
            <a:endParaRPr lang="en-US" altLang="zh-CN" sz="2800" b="1" i="0">
              <a:solidFill>
                <a:schemeClr val="bg1"/>
              </a:solidFill>
              <a:effectLst/>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2210839" y="922605"/>
            <a:ext cx="9374605" cy="3892861"/>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130000"/>
              </a:lnSpc>
            </a:pPr>
            <a:r>
              <a:rPr lang="zh-CN" altLang="en-US" sz="2400" b="0" i="0">
                <a:solidFill>
                  <a:srgbClr val="171A1D"/>
                </a:solidFill>
                <a:effectLst/>
                <a:latin typeface="微软雅黑" panose="020B0503020204020204" charset="-122"/>
                <a:ea typeface="微软雅黑" panose="020B0503020204020204" charset="-122"/>
              </a:rPr>
              <a:t>改革，即</a:t>
            </a:r>
            <a:r>
              <a:rPr lang="zh-CN" altLang="en-US" sz="2400" b="1" i="0">
                <a:solidFill>
                  <a:srgbClr val="FF0000"/>
                </a:solidFill>
                <a:effectLst/>
                <a:latin typeface="微软雅黑" panose="020B0503020204020204" charset="-122"/>
                <a:ea typeface="微软雅黑" panose="020B0503020204020204" charset="-122"/>
              </a:rPr>
              <a:t>对内改革</a:t>
            </a:r>
            <a:r>
              <a:rPr lang="zh-CN" altLang="en-US" sz="2400" b="0" i="0">
                <a:solidFill>
                  <a:srgbClr val="171A1D"/>
                </a:solidFill>
                <a:effectLst/>
                <a:latin typeface="微软雅黑" panose="020B0503020204020204" charset="-122"/>
                <a:ea typeface="微软雅黑" panose="020B0503020204020204" charset="-122"/>
              </a:rPr>
              <a:t>，就是在坚持社会主义制度的前提下，自觉地调整和改革</a:t>
            </a:r>
            <a:r>
              <a:rPr lang="zh-CN" altLang="en-US" sz="2400" b="0" i="0">
                <a:solidFill>
                  <a:srgbClr val="FF0000"/>
                </a:solidFill>
                <a:effectLst/>
                <a:latin typeface="微软雅黑" panose="020B0503020204020204" charset="-122"/>
                <a:ea typeface="微软雅黑" panose="020B0503020204020204" charset="-122"/>
              </a:rPr>
              <a:t>生产关系同生产力、上层建筑同经济基础之间不相适应的方面和环节</a:t>
            </a:r>
            <a:r>
              <a:rPr lang="zh-CN" altLang="en-US" sz="2400" b="0" i="0">
                <a:solidFill>
                  <a:srgbClr val="171A1D"/>
                </a:solidFill>
                <a:effectLst/>
                <a:latin typeface="微软雅黑" panose="020B0503020204020204" charset="-122"/>
                <a:ea typeface="微软雅黑" panose="020B0503020204020204" charset="-122"/>
              </a:rPr>
              <a:t>，促进生产力的发展和各项事业的全面进步，更好地实现广大人民群众的根本利益。</a:t>
            </a:r>
            <a:endParaRPr lang="en-US" altLang="zh-CN" sz="2400" b="0" i="0">
              <a:solidFill>
                <a:srgbClr val="171A1D"/>
              </a:solidFill>
              <a:effectLst/>
              <a:latin typeface="微软雅黑" panose="020B0503020204020204" charset="-122"/>
              <a:ea typeface="微软雅黑" panose="020B0503020204020204" charset="-122"/>
            </a:endParaRPr>
          </a:p>
          <a:p>
            <a:pPr algn="l">
              <a:lnSpc>
                <a:spcPct val="130000"/>
              </a:lnSpc>
            </a:pPr>
            <a:endParaRPr lang="en-US" altLang="zh-CN" sz="2400" b="0" i="0">
              <a:solidFill>
                <a:srgbClr val="171A1D"/>
              </a:solidFill>
              <a:effectLst/>
              <a:latin typeface="微软雅黑" panose="020B0503020204020204" charset="-122"/>
              <a:ea typeface="微软雅黑" panose="020B0503020204020204" charset="-122"/>
            </a:endParaRPr>
          </a:p>
          <a:p>
            <a:pPr algn="l">
              <a:lnSpc>
                <a:spcPct val="130000"/>
              </a:lnSpc>
            </a:pPr>
            <a:br>
              <a:rPr lang="zh-CN" altLang="en-US" sz="2400" b="0" i="0">
                <a:solidFill>
                  <a:srgbClr val="171A1D"/>
                </a:solidFill>
                <a:effectLst/>
                <a:latin typeface="微软雅黑" panose="020B0503020204020204" charset="-122"/>
                <a:ea typeface="微软雅黑" panose="020B0503020204020204" charset="-122"/>
              </a:rPr>
            </a:br>
            <a:r>
              <a:rPr lang="zh-CN" altLang="en-US" sz="2400" b="0" i="0">
                <a:solidFill>
                  <a:srgbClr val="171A1D"/>
                </a:solidFill>
                <a:effectLst/>
                <a:latin typeface="微软雅黑" panose="020B0503020204020204" charset="-122"/>
                <a:ea typeface="微软雅黑" panose="020B0503020204020204" charset="-122"/>
              </a:rPr>
              <a:t>开放，即</a:t>
            </a:r>
            <a:r>
              <a:rPr lang="zh-CN" altLang="en-US" sz="2400" b="1" i="0">
                <a:solidFill>
                  <a:srgbClr val="FF0000"/>
                </a:solidFill>
                <a:effectLst/>
                <a:latin typeface="微软雅黑" panose="020B0503020204020204" charset="-122"/>
                <a:ea typeface="微软雅黑" panose="020B0503020204020204" charset="-122"/>
              </a:rPr>
              <a:t>对外开放</a:t>
            </a:r>
            <a:r>
              <a:rPr lang="zh-CN" altLang="en-US" sz="2400" b="0" i="0">
                <a:solidFill>
                  <a:srgbClr val="171A1D"/>
                </a:solidFill>
                <a:effectLst/>
                <a:latin typeface="微软雅黑" panose="020B0503020204020204" charset="-122"/>
                <a:ea typeface="微软雅黑" panose="020B0503020204020204" charset="-122"/>
              </a:rPr>
              <a:t>，是加快我国现代化建设的必然选择，符合当今时代的特征和世界发展的大势，是必须长期坚持的一项</a:t>
            </a:r>
            <a:r>
              <a:rPr lang="zh-CN" altLang="en-US" sz="2400" b="0" i="0">
                <a:solidFill>
                  <a:srgbClr val="FF0000"/>
                </a:solidFill>
                <a:effectLst/>
                <a:latin typeface="微软雅黑" panose="020B0503020204020204" charset="-122"/>
                <a:ea typeface="微软雅黑" panose="020B0503020204020204" charset="-122"/>
              </a:rPr>
              <a:t>基本国策</a:t>
            </a:r>
            <a:r>
              <a:rPr lang="zh-CN" altLang="en-US" sz="2400" b="0" i="0">
                <a:solidFill>
                  <a:srgbClr val="171A1D"/>
                </a:solidFill>
                <a:effectLst/>
                <a:latin typeface="微软雅黑" panose="020B0503020204020204" charset="-122"/>
                <a:ea typeface="微软雅黑" panose="020B0503020204020204" charset="-122"/>
              </a:rPr>
              <a:t>。</a:t>
            </a:r>
            <a:endParaRPr lang="zh-CN" altLang="en-US" sz="2400"/>
          </a:p>
        </p:txBody>
      </p:sp>
      <p:pic>
        <p:nvPicPr>
          <p:cNvPr id="6" name="图片 5"/>
          <p:cNvPicPr>
            <a:picLocks noChangeAspect="1"/>
          </p:cNvPicPr>
          <p:nvPr>
            <p:custDataLst>
              <p:tags r:id="rId3"/>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6584" y="1250785"/>
            <a:ext cx="1690506" cy="3257316"/>
          </a:xfrm>
          <a:prstGeom prst="rect">
            <a:avLst/>
          </a:prstGeom>
        </p:spPr>
      </p:pic>
      <p:sp>
        <p:nvSpPr>
          <p:cNvPr id="7" name="矩形 6"/>
          <p:cNvSpPr/>
          <p:nvPr>
            <p:custDataLst>
              <p:tags r:id="rId5"/>
            </p:custDataLst>
          </p:nvPr>
        </p:nvSpPr>
        <p:spPr>
          <a:xfrm>
            <a:off x="2217090" y="2887579"/>
            <a:ext cx="9362102" cy="847023"/>
          </a:xfrm>
          <a:prstGeom prst="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华文中宋" panose="02010600040101010101" pitchFamily="2" charset="-122"/>
                <a:ea typeface="华文中宋" panose="02010600040101010101" pitchFamily="2" charset="-122"/>
              </a:rPr>
              <a:t>改革和开放基本上是同步进行的，二者相辅相成、密不可分</a:t>
            </a:r>
            <a:endParaRPr lang="zh-CN" altLang="en-US" sz="2400" b="1">
              <a:latin typeface="华文中宋" panose="02010600040101010101" pitchFamily="2" charset="-122"/>
              <a:ea typeface="华文中宋" panose="02010600040101010101" pitchFamily="2" charset="-122"/>
            </a:endParaRPr>
          </a:p>
        </p:txBody>
      </p:sp>
      <p:cxnSp>
        <p:nvCxnSpPr>
          <p:cNvPr id="9" name="直接箭头连接符 8"/>
          <p:cNvCxnSpPr/>
          <p:nvPr>
            <p:custDataLst>
              <p:tags r:id="rId6"/>
            </p:custDataLst>
          </p:nvPr>
        </p:nvCxnSpPr>
        <p:spPr>
          <a:xfrm>
            <a:off x="866273" y="5607215"/>
            <a:ext cx="1027978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7"/>
            </p:custDataLst>
          </p:nvPr>
        </p:nvSpPr>
        <p:spPr>
          <a:xfrm>
            <a:off x="1247275" y="5912757"/>
            <a:ext cx="1183105" cy="461665"/>
          </a:xfrm>
          <a:prstGeom prst="rect">
            <a:avLst/>
          </a:prstGeom>
          <a:noFill/>
        </p:spPr>
        <p:txBody>
          <a:bodyPr wrap="square" rtlCol="0">
            <a:spAutoFit/>
          </a:bodyPr>
          <a:lstStyle/>
          <a:p>
            <a:r>
              <a:rPr lang="en-US" altLang="zh-CN" sz="2400" b="1"/>
              <a:t>1978</a:t>
            </a:r>
            <a:r>
              <a:rPr lang="zh-CN" altLang="en-US" sz="2400" b="1"/>
              <a:t>年</a:t>
            </a:r>
            <a:endParaRPr lang="zh-CN" altLang="en-US" sz="2400" b="1"/>
          </a:p>
        </p:txBody>
      </p:sp>
      <p:sp>
        <p:nvSpPr>
          <p:cNvPr id="13" name="文本框 12"/>
          <p:cNvSpPr txBox="1"/>
          <p:nvPr>
            <p:custDataLst>
              <p:tags r:id="rId8"/>
            </p:custDataLst>
          </p:nvPr>
        </p:nvSpPr>
        <p:spPr>
          <a:xfrm>
            <a:off x="3124196" y="5912756"/>
            <a:ext cx="1224014" cy="461665"/>
          </a:xfrm>
          <a:prstGeom prst="rect">
            <a:avLst/>
          </a:prstGeom>
          <a:noFill/>
        </p:spPr>
        <p:txBody>
          <a:bodyPr wrap="square" rtlCol="0">
            <a:spAutoFit/>
          </a:bodyPr>
          <a:lstStyle/>
          <a:p>
            <a:r>
              <a:rPr lang="en-US" altLang="zh-CN" sz="2400" b="1"/>
              <a:t>1992</a:t>
            </a:r>
            <a:r>
              <a:rPr lang="zh-CN" altLang="en-US" sz="2400" b="1"/>
              <a:t>年</a:t>
            </a:r>
            <a:endParaRPr lang="zh-CN" altLang="en-US" sz="2400" b="1"/>
          </a:p>
        </p:txBody>
      </p:sp>
      <p:sp>
        <p:nvSpPr>
          <p:cNvPr id="14" name="文本框 13"/>
          <p:cNvSpPr txBox="1"/>
          <p:nvPr>
            <p:custDataLst>
              <p:tags r:id="rId9"/>
            </p:custDataLst>
          </p:nvPr>
        </p:nvSpPr>
        <p:spPr>
          <a:xfrm>
            <a:off x="5788792" y="5912756"/>
            <a:ext cx="1840030" cy="461665"/>
          </a:xfrm>
          <a:prstGeom prst="rect">
            <a:avLst/>
          </a:prstGeom>
          <a:noFill/>
        </p:spPr>
        <p:txBody>
          <a:bodyPr wrap="square" rtlCol="0">
            <a:spAutoFit/>
          </a:bodyPr>
          <a:lstStyle/>
          <a:p>
            <a:r>
              <a:rPr lang="en-US" altLang="zh-CN" sz="2400" b="1"/>
              <a:t>2013</a:t>
            </a:r>
            <a:r>
              <a:rPr lang="zh-CN" altLang="en-US" sz="2400" b="1"/>
              <a:t>年以后</a:t>
            </a:r>
            <a:endParaRPr lang="zh-CN" altLang="en-US" sz="2400" b="1"/>
          </a:p>
        </p:txBody>
      </p:sp>
      <p:sp>
        <p:nvSpPr>
          <p:cNvPr id="15" name="文本框 14"/>
          <p:cNvSpPr txBox="1"/>
          <p:nvPr>
            <p:custDataLst>
              <p:tags r:id="rId10"/>
            </p:custDataLst>
          </p:nvPr>
        </p:nvSpPr>
        <p:spPr>
          <a:xfrm>
            <a:off x="7570268" y="5607215"/>
            <a:ext cx="2666197" cy="461665"/>
          </a:xfrm>
          <a:prstGeom prst="rect">
            <a:avLst/>
          </a:prstGeom>
          <a:noFill/>
        </p:spPr>
        <p:txBody>
          <a:bodyPr wrap="square" rtlCol="0">
            <a:spAutoFit/>
          </a:bodyPr>
          <a:lstStyle/>
          <a:p>
            <a:r>
              <a:rPr lang="zh-CN" altLang="en-US" sz="2400" b="1"/>
              <a:t>新时代、新格局</a:t>
            </a:r>
            <a:endParaRPr lang="zh-CN" altLang="en-US" sz="2400" b="1"/>
          </a:p>
        </p:txBody>
      </p:sp>
      <p:sp>
        <p:nvSpPr>
          <p:cNvPr id="16" name="文本框 15"/>
          <p:cNvSpPr txBox="1"/>
          <p:nvPr>
            <p:custDataLst>
              <p:tags r:id="rId11"/>
            </p:custDataLst>
          </p:nvPr>
        </p:nvSpPr>
        <p:spPr>
          <a:xfrm>
            <a:off x="2069905" y="4983296"/>
            <a:ext cx="1524802" cy="461665"/>
          </a:xfrm>
          <a:prstGeom prst="rect">
            <a:avLst/>
          </a:prstGeom>
          <a:noFill/>
        </p:spPr>
        <p:txBody>
          <a:bodyPr wrap="square" rtlCol="0">
            <a:spAutoFit/>
          </a:bodyPr>
          <a:lstStyle/>
          <a:p>
            <a:r>
              <a:rPr lang="zh-CN" altLang="en-US" sz="2400" b="1">
                <a:highlight>
                  <a:srgbClr val="FFFF00"/>
                </a:highlight>
              </a:rPr>
              <a:t>起步阶段</a:t>
            </a:r>
            <a:endParaRPr lang="zh-CN" altLang="en-US" sz="2400" b="1">
              <a:highlight>
                <a:srgbClr val="FFFF00"/>
              </a:highlight>
            </a:endParaRPr>
          </a:p>
        </p:txBody>
      </p:sp>
      <p:sp>
        <p:nvSpPr>
          <p:cNvPr id="17" name="文本框 16"/>
          <p:cNvSpPr txBox="1"/>
          <p:nvPr>
            <p:custDataLst>
              <p:tags r:id="rId12"/>
            </p:custDataLst>
          </p:nvPr>
        </p:nvSpPr>
        <p:spPr>
          <a:xfrm>
            <a:off x="7290663" y="4968237"/>
            <a:ext cx="2818268" cy="461665"/>
          </a:xfrm>
          <a:prstGeom prst="rect">
            <a:avLst/>
          </a:prstGeom>
          <a:noFill/>
        </p:spPr>
        <p:txBody>
          <a:bodyPr wrap="square" rtlCol="0">
            <a:spAutoFit/>
          </a:bodyPr>
          <a:lstStyle/>
          <a:p>
            <a:r>
              <a:rPr lang="zh-CN" altLang="en-US" sz="2400" b="1">
                <a:highlight>
                  <a:srgbClr val="FFFF00"/>
                </a:highlight>
              </a:rPr>
              <a:t>全面深化改革阶段</a:t>
            </a:r>
            <a:endParaRPr lang="zh-CN" altLang="en-US" sz="2400" b="1">
              <a:highlight>
                <a:srgbClr val="FFFF00"/>
              </a:highlight>
            </a:endParaRPr>
          </a:p>
        </p:txBody>
      </p:sp>
      <p:sp>
        <p:nvSpPr>
          <p:cNvPr id="18" name="文本框 17"/>
          <p:cNvSpPr txBox="1"/>
          <p:nvPr>
            <p:custDataLst>
              <p:tags r:id="rId13"/>
            </p:custDataLst>
          </p:nvPr>
        </p:nvSpPr>
        <p:spPr>
          <a:xfrm>
            <a:off x="4030345" y="4979670"/>
            <a:ext cx="2320290" cy="460375"/>
          </a:xfrm>
          <a:prstGeom prst="rect">
            <a:avLst/>
          </a:prstGeom>
          <a:noFill/>
        </p:spPr>
        <p:txBody>
          <a:bodyPr wrap="square" rtlCol="0">
            <a:spAutoFit/>
          </a:bodyPr>
          <a:lstStyle/>
          <a:p>
            <a:r>
              <a:rPr lang="zh-CN" altLang="en-US" sz="2400" b="1">
                <a:highlight>
                  <a:srgbClr val="FFFF00"/>
                </a:highlight>
              </a:rPr>
              <a:t>新阶段、新水平</a:t>
            </a:r>
            <a:endParaRPr lang="zh-CN" altLang="en-US" sz="2400" b="1">
              <a:highlight>
                <a:srgbClr val="FFFF00"/>
              </a:highlight>
            </a:endParaRPr>
          </a:p>
        </p:txBody>
      </p:sp>
      <p:sp>
        <p:nvSpPr>
          <p:cNvPr id="19" name="流程图: 接点 18"/>
          <p:cNvSpPr/>
          <p:nvPr>
            <p:custDataLst>
              <p:tags r:id="rId14"/>
            </p:custDataLst>
          </p:nvPr>
        </p:nvSpPr>
        <p:spPr>
          <a:xfrm>
            <a:off x="1645919" y="5518353"/>
            <a:ext cx="202131" cy="2021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接点 20"/>
          <p:cNvSpPr/>
          <p:nvPr>
            <p:custDataLst>
              <p:tags r:id="rId15"/>
            </p:custDataLst>
          </p:nvPr>
        </p:nvSpPr>
        <p:spPr>
          <a:xfrm>
            <a:off x="3489631" y="5510388"/>
            <a:ext cx="202131" cy="1936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接点 22"/>
          <p:cNvSpPr/>
          <p:nvPr>
            <p:custDataLst>
              <p:tags r:id="rId16"/>
            </p:custDataLst>
          </p:nvPr>
        </p:nvSpPr>
        <p:spPr>
          <a:xfrm>
            <a:off x="6628633" y="5510387"/>
            <a:ext cx="202131" cy="1936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to="" calcmode="lin" valueType="num">
                                      <p:cBhvr>
                                        <p:cTn id="30" dur="1" fill="hold"/>
                                        <p:tgtEl>
                                          <p:spTgt spid="18"/>
                                        </p:tgtEl>
                                      </p:cBhvr>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p:bldP spid="10" grpId="1"/>
      <p:bldP spid="13" grpId="0"/>
      <p:bldP spid="13" grpId="1"/>
      <p:bldP spid="14" grpId="0"/>
      <p:bldP spid="14" grpId="1"/>
      <p:bldP spid="16" grpId="0"/>
      <p:bldP spid="16" grpId="1"/>
      <p:bldP spid="18" grpId="0"/>
      <p:bldP spid="18" grpId="1"/>
      <p:bldP spid="17" grpId="0"/>
      <p:bldP spid="17" grpId="1"/>
      <p:bldP spid="15" grpId="0"/>
      <p:bldP spid="15" grpId="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71555" y="1326151"/>
            <a:ext cx="11959389" cy="4661535"/>
          </a:xfrm>
          <a:prstGeom prst="rect">
            <a:avLst/>
          </a:prstGeom>
          <a:noFill/>
        </p:spPr>
        <p:txBody>
          <a:bodyPr wrap="square" rtlCol="0">
            <a:spAutoFit/>
          </a:bodyPr>
          <a:lstStyle/>
          <a:p>
            <a:pPr>
              <a:lnSpc>
                <a:spcPct val="150000"/>
              </a:lnSpc>
            </a:pPr>
            <a:r>
              <a:rPr lang="en-US" altLang="zh-CN" sz="2200" b="1">
                <a:latin typeface="微软雅黑" panose="020B0503020204020204" charset="-122"/>
                <a:ea typeface="微软雅黑" panose="020B0503020204020204" charset="-122"/>
                <a:cs typeface="微软雅黑" panose="020B0503020204020204" charset="-122"/>
              </a:rPr>
              <a:t>1.</a:t>
            </a:r>
            <a:r>
              <a:rPr lang="zh-CN" altLang="en-US" sz="2200" b="1">
                <a:latin typeface="微软雅黑" panose="020B0503020204020204" charset="-122"/>
                <a:ea typeface="微软雅黑" panose="020B0503020204020204" charset="-122"/>
                <a:cs typeface="微软雅黑" panose="020B0503020204020204" charset="-122"/>
              </a:rPr>
              <a:t>开启</a:t>
            </a:r>
            <a:r>
              <a:rPr lang="en-US" altLang="zh-CN" sz="2200" b="1">
                <a:latin typeface="微软雅黑" panose="020B0503020204020204" charset="-122"/>
                <a:ea typeface="微软雅黑" panose="020B0503020204020204" charset="-122"/>
                <a:cs typeface="微软雅黑" panose="020B0503020204020204" charset="-122"/>
              </a:rPr>
              <a:t>——1978</a:t>
            </a:r>
            <a:r>
              <a:rPr lang="zh-CN" altLang="en-US" sz="2200" b="1">
                <a:latin typeface="微软雅黑" panose="020B0503020204020204" charset="-122"/>
                <a:ea typeface="微软雅黑" panose="020B0503020204020204" charset="-122"/>
                <a:cs typeface="微软雅黑" panose="020B0503020204020204" charset="-122"/>
              </a:rPr>
              <a:t>年</a:t>
            </a:r>
            <a:r>
              <a:rPr lang="en-US" altLang="zh-CN" sz="2200" b="1">
                <a:latin typeface="微软雅黑" panose="020B0503020204020204" charset="-122"/>
                <a:ea typeface="微软雅黑" panose="020B0503020204020204" charset="-122"/>
                <a:cs typeface="微软雅黑" panose="020B0503020204020204" charset="-122"/>
              </a:rPr>
              <a:t>12</a:t>
            </a:r>
            <a:r>
              <a:rPr lang="zh-CN" altLang="en-US" sz="2200" b="1">
                <a:latin typeface="微软雅黑" panose="020B0503020204020204" charset="-122"/>
                <a:ea typeface="微软雅黑" panose="020B0503020204020204" charset="-122"/>
                <a:cs typeface="微软雅黑" panose="020B0503020204020204" charset="-122"/>
              </a:rPr>
              <a:t>月 </a:t>
            </a:r>
            <a:r>
              <a:rPr lang="zh-CN" altLang="en-US" sz="2200" b="1">
                <a:highlight>
                  <a:srgbClr val="FFFF00"/>
                </a:highlight>
                <a:latin typeface="微软雅黑" panose="020B0503020204020204" charset="-122"/>
                <a:ea typeface="微软雅黑" panose="020B0503020204020204" charset="-122"/>
                <a:cs typeface="微软雅黑" panose="020B0503020204020204" charset="-122"/>
              </a:rPr>
              <a:t>党的十一届三中全会</a:t>
            </a:r>
            <a:endParaRPr lang="en-US" altLang="zh-CN"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200" b="1">
                <a:latin typeface="微软雅黑" panose="020B0503020204020204" charset="-122"/>
                <a:ea typeface="微软雅黑" panose="020B0503020204020204" charset="-122"/>
                <a:cs typeface="微软雅黑" panose="020B0503020204020204" charset="-122"/>
              </a:rPr>
              <a:t>（</a:t>
            </a:r>
            <a:r>
              <a:rPr lang="en-US" altLang="zh-CN" sz="2200" b="1">
                <a:latin typeface="微软雅黑" panose="020B0503020204020204" charset="-122"/>
                <a:ea typeface="微软雅黑" panose="020B0503020204020204" charset="-122"/>
                <a:cs typeface="微软雅黑" panose="020B0503020204020204" charset="-122"/>
              </a:rPr>
              <a:t>1</a:t>
            </a:r>
            <a:r>
              <a:rPr lang="zh-CN" altLang="en-US" sz="2200" b="1">
                <a:latin typeface="微软雅黑" panose="020B0503020204020204" charset="-122"/>
                <a:ea typeface="微软雅黑" panose="020B0503020204020204" charset="-122"/>
                <a:cs typeface="微软雅黑" panose="020B0503020204020204" charset="-122"/>
              </a:rPr>
              <a:t>）</a:t>
            </a: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内容</a:t>
            </a:r>
            <a:r>
              <a:rPr lang="zh-CN" altLang="en-US" sz="2200" b="1">
                <a:latin typeface="微软雅黑" panose="020B0503020204020204" charset="-122"/>
                <a:ea typeface="微软雅黑" panose="020B0503020204020204" charset="-122"/>
                <a:cs typeface="微软雅黑" panose="020B0503020204020204" charset="-122"/>
              </a:rPr>
              <a:t>：</a:t>
            </a:r>
            <a:endParaRPr lang="en-US" altLang="zh-CN" sz="22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200" b="1">
                <a:latin typeface="微软雅黑" panose="020B0503020204020204" charset="-122"/>
                <a:ea typeface="微软雅黑" panose="020B0503020204020204" charset="-122"/>
                <a:cs typeface="微软雅黑" panose="020B0503020204020204" charset="-122"/>
              </a:rPr>
              <a:t>    重新确立了</a:t>
            </a: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马克思主义</a:t>
            </a:r>
            <a:r>
              <a:rPr lang="zh-CN" altLang="en-US" sz="2200" b="1">
                <a:latin typeface="微软雅黑" panose="020B0503020204020204" charset="-122"/>
                <a:ea typeface="微软雅黑" panose="020B0503020204020204" charset="-122"/>
                <a:cs typeface="微软雅黑" panose="020B0503020204020204" charset="-122"/>
              </a:rPr>
              <a:t>的思想路线、政治路线、组织路线，实现党和国家中心工作战略转移。</a:t>
            </a:r>
            <a:endParaRPr lang="en-US" altLang="zh-CN" sz="2200" b="1">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2200" b="1">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2200" b="1">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2200" b="1">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22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200" b="1">
                <a:latin typeface="微软雅黑" panose="020B0503020204020204" charset="-122"/>
                <a:ea typeface="微软雅黑" panose="020B0503020204020204" charset="-122"/>
                <a:cs typeface="微软雅黑" panose="020B0503020204020204" charset="-122"/>
              </a:rPr>
              <a:t>（</a:t>
            </a:r>
            <a:r>
              <a:rPr lang="en-US" altLang="zh-CN" sz="2200" b="1">
                <a:latin typeface="微软雅黑" panose="020B0503020204020204" charset="-122"/>
                <a:ea typeface="微软雅黑" panose="020B0503020204020204" charset="-122"/>
                <a:cs typeface="微软雅黑" panose="020B0503020204020204" charset="-122"/>
              </a:rPr>
              <a:t>2</a:t>
            </a:r>
            <a:r>
              <a:rPr lang="zh-CN" altLang="en-US" sz="2200" b="1">
                <a:latin typeface="微软雅黑" panose="020B0503020204020204" charset="-122"/>
                <a:ea typeface="微软雅黑" panose="020B0503020204020204" charset="-122"/>
                <a:cs typeface="微软雅黑" panose="020B0503020204020204" charset="-122"/>
              </a:rPr>
              <a:t>）</a:t>
            </a:r>
            <a:r>
              <a:rPr lang="zh-CN" altLang="en-US" sz="2200" b="1">
                <a:solidFill>
                  <a:srgbClr val="0000CC"/>
                </a:solidFill>
                <a:latin typeface="微软雅黑" panose="020B0503020204020204" charset="-122"/>
                <a:ea typeface="微软雅黑" panose="020B0503020204020204" charset="-122"/>
                <a:cs typeface="微软雅黑" panose="020B0503020204020204" charset="-122"/>
              </a:rPr>
              <a:t>★</a:t>
            </a: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意义：</a:t>
            </a:r>
            <a:r>
              <a:rPr lang="zh-CN" altLang="en-US" sz="2200" b="1">
                <a:latin typeface="微软雅黑" panose="020B0503020204020204" charset="-122"/>
                <a:ea typeface="微软雅黑" panose="020B0503020204020204" charset="-122"/>
                <a:cs typeface="微软雅黑" panose="020B0503020204020204" charset="-122"/>
              </a:rPr>
              <a:t>开启了</a:t>
            </a: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改革开放和社会主义现代化建设</a:t>
            </a:r>
            <a:r>
              <a:rPr lang="zh-CN" altLang="en-US" sz="2200" b="1">
                <a:solidFill>
                  <a:srgbClr val="0000CC"/>
                </a:solidFill>
                <a:latin typeface="微软雅黑" panose="020B0503020204020204" charset="-122"/>
                <a:ea typeface="微软雅黑" panose="020B0503020204020204" charset="-122"/>
                <a:cs typeface="微软雅黑" panose="020B0503020204020204" charset="-122"/>
              </a:rPr>
              <a:t>新时期</a:t>
            </a:r>
            <a:r>
              <a:rPr lang="zh-CN" altLang="en-US" sz="2200" b="1">
                <a:latin typeface="微软雅黑" panose="020B0503020204020204" charset="-122"/>
                <a:ea typeface="微软雅黑" panose="020B0503020204020204" charset="-122"/>
                <a:cs typeface="微软雅黑" panose="020B0503020204020204" charset="-122"/>
              </a:rPr>
              <a:t>，实现了新中国成立以来党的历史上具有深远意义的伟大转折。</a:t>
            </a: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（≠新时代）</a:t>
            </a:r>
            <a:endParaRPr lang="zh-CN" altLang="en-US" sz="2200" b="1">
              <a:solidFill>
                <a:srgbClr val="FF0000"/>
              </a:solidFill>
              <a:latin typeface="微软雅黑" panose="020B0503020204020204" charset="-122"/>
              <a:ea typeface="微软雅黑" panose="020B0503020204020204" charset="-122"/>
              <a:cs typeface="微软雅黑" panose="020B0503020204020204" charset="-122"/>
            </a:endParaRPr>
          </a:p>
        </p:txBody>
      </p:sp>
      <p:graphicFrame>
        <p:nvGraphicFramePr>
          <p:cNvPr id="2" name="表格 2"/>
          <p:cNvGraphicFramePr>
            <a:graphicFrameLocks noGrp="1"/>
          </p:cNvGraphicFramePr>
          <p:nvPr>
            <p:custDataLst>
              <p:tags r:id="rId2"/>
            </p:custDataLst>
          </p:nvPr>
        </p:nvGraphicFramePr>
        <p:xfrm>
          <a:off x="223286" y="3019156"/>
          <a:ext cx="11871158" cy="1463040"/>
        </p:xfrm>
        <a:graphic>
          <a:graphicData uri="http://schemas.openxmlformats.org/drawingml/2006/table">
            <a:tbl>
              <a:tblPr firstRow="1" bandRow="1">
                <a:tableStyleId>{5C22544A-7EE6-4342-B048-85BDC9FD1C3A}</a:tableStyleId>
              </a:tblPr>
              <a:tblGrid>
                <a:gridCol w="1594238"/>
                <a:gridCol w="10276920"/>
              </a:tblGrid>
              <a:tr h="487680">
                <a:tc>
                  <a:txBody>
                    <a:bodyPr wrap="square"/>
                    <a:lstStyle/>
                    <a:p>
                      <a:pPr>
                        <a:lnSpc>
                          <a:spcPct val="150000"/>
                        </a:lnSpc>
                      </a:pPr>
                      <a:r>
                        <a:rPr lang="zh-CN" altLang="en-US" sz="2200" b="0">
                          <a:solidFill>
                            <a:schemeClr val="tx1"/>
                          </a:solidFill>
                          <a:latin typeface="微软雅黑" panose="020B0503020204020204" charset="-122"/>
                          <a:ea typeface="微软雅黑" panose="020B0503020204020204" charset="-122"/>
                        </a:rPr>
                        <a:t>思想路线</a:t>
                      </a:r>
                      <a:endParaRPr lang="zh-CN" altLang="en-US" sz="2200" b="0">
                        <a:solidFill>
                          <a:schemeClr val="tx1"/>
                        </a:solidFill>
                        <a:latin typeface="微软雅黑" panose="020B0503020204020204" charset="-122"/>
                        <a:ea typeface="微软雅黑" panose="020B0503020204020204"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nSpc>
                          <a:spcPct val="150000"/>
                        </a:lnSpc>
                      </a:pPr>
                      <a:r>
                        <a:rPr lang="zh-CN" altLang="en-US" sz="2200" b="0">
                          <a:solidFill>
                            <a:schemeClr val="tx1"/>
                          </a:solidFill>
                          <a:latin typeface="微软雅黑" panose="020B0503020204020204" charset="-122"/>
                          <a:ea typeface="微软雅黑" panose="020B0503020204020204" charset="-122"/>
                        </a:rPr>
                        <a:t>解放思想，实事求是</a:t>
                      </a:r>
                      <a:endParaRPr lang="zh-CN" altLang="en-US" sz="2200" b="0">
                        <a:solidFill>
                          <a:schemeClr val="tx1"/>
                        </a:solidFill>
                        <a:latin typeface="微软雅黑" panose="020B0503020204020204" charset="-122"/>
                        <a:ea typeface="微软雅黑" panose="020B0503020204020204"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830">
                <a:tc>
                  <a:txBody>
                    <a:bodyPr wrap="square"/>
                    <a:lstStyle/>
                    <a:p>
                      <a:pPr>
                        <a:lnSpc>
                          <a:spcPct val="150000"/>
                        </a:lnSpc>
                      </a:pPr>
                      <a:r>
                        <a:rPr lang="zh-CN" altLang="en-US" sz="2200" b="0">
                          <a:solidFill>
                            <a:schemeClr val="tx1"/>
                          </a:solidFill>
                          <a:latin typeface="微软雅黑" panose="020B0503020204020204" charset="-122"/>
                          <a:ea typeface="微软雅黑" panose="020B0503020204020204" charset="-122"/>
                        </a:rPr>
                        <a:t>政治路线</a:t>
                      </a:r>
                      <a:endParaRPr lang="zh-CN" altLang="en-US" sz="2200" b="0">
                        <a:solidFill>
                          <a:schemeClr val="tx1"/>
                        </a:solidFill>
                        <a:latin typeface="微软雅黑" panose="020B0503020204020204" charset="-122"/>
                        <a:ea typeface="微软雅黑" panose="020B0503020204020204"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nSpc>
                          <a:spcPct val="150000"/>
                        </a:lnSpc>
                      </a:pPr>
                      <a:r>
                        <a:rPr lang="zh-CN" altLang="en-US" sz="2200" b="0">
                          <a:solidFill>
                            <a:schemeClr val="tx1"/>
                          </a:solidFill>
                          <a:latin typeface="微软雅黑" panose="020B0503020204020204" charset="-122"/>
                          <a:ea typeface="微软雅黑" panose="020B0503020204020204" charset="-122"/>
                        </a:rPr>
                        <a:t>在当代中国，马克思主义的政治路线就是以经济建设为中心的路线</a:t>
                      </a:r>
                      <a:endParaRPr lang="zh-CN" altLang="en-US" sz="2200" b="0">
                        <a:solidFill>
                          <a:schemeClr val="tx1"/>
                        </a:solidFill>
                        <a:latin typeface="微软雅黑" panose="020B0503020204020204" charset="-122"/>
                        <a:ea typeface="微软雅黑" panose="020B0503020204020204"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830">
                <a:tc>
                  <a:txBody>
                    <a:bodyPr wrap="square"/>
                    <a:lstStyle/>
                    <a:p>
                      <a:pPr>
                        <a:lnSpc>
                          <a:spcPct val="150000"/>
                        </a:lnSpc>
                      </a:pPr>
                      <a:r>
                        <a:rPr lang="zh-CN" altLang="en-US" sz="2200" b="0">
                          <a:solidFill>
                            <a:schemeClr val="tx1"/>
                          </a:solidFill>
                          <a:latin typeface="微软雅黑" panose="020B0503020204020204" charset="-122"/>
                          <a:ea typeface="微软雅黑" panose="020B0503020204020204" charset="-122"/>
                        </a:rPr>
                        <a:t>组织路线</a:t>
                      </a:r>
                      <a:endParaRPr lang="zh-CN" altLang="en-US" sz="2200" b="0">
                        <a:solidFill>
                          <a:schemeClr val="tx1"/>
                        </a:solidFill>
                        <a:latin typeface="微软雅黑" panose="020B0503020204020204" charset="-122"/>
                        <a:ea typeface="微软雅黑" panose="020B0503020204020204"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nSpc>
                          <a:spcPct val="150000"/>
                        </a:lnSpc>
                      </a:pPr>
                      <a:r>
                        <a:rPr lang="zh-CN" altLang="en-US" sz="2200" b="0">
                          <a:solidFill>
                            <a:schemeClr val="tx1"/>
                          </a:solidFill>
                          <a:latin typeface="微软雅黑" panose="020B0503020204020204" charset="-122"/>
                          <a:ea typeface="微软雅黑" panose="020B0503020204020204" charset="-122"/>
                        </a:rPr>
                        <a:t>健全社会主义民主和加强社会主义法制的任务</a:t>
                      </a:r>
                      <a:endParaRPr lang="zh-CN" altLang="en-US" sz="2200" b="0">
                        <a:solidFill>
                          <a:schemeClr val="tx1"/>
                        </a:solidFill>
                        <a:latin typeface="微软雅黑" panose="020B0503020204020204" charset="-122"/>
                        <a:ea typeface="微软雅黑" panose="020B0503020204020204"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3" name="直接连接符 2"/>
          <p:cNvCxnSpPr/>
          <p:nvPr>
            <p:custDataLst>
              <p:tags r:id="rId3"/>
            </p:custDataLst>
          </p:nvPr>
        </p:nvCxnSpPr>
        <p:spPr>
          <a:xfrm>
            <a:off x="2898168" y="694869"/>
            <a:ext cx="18947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custDataLst>
              <p:tags r:id="rId4"/>
            </p:custDataLst>
          </p:nvPr>
        </p:nvSpPr>
        <p:spPr>
          <a:xfrm>
            <a:off x="0" y="299720"/>
            <a:ext cx="8572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933450" y="29972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6"/>
            </p:custDataLst>
          </p:nvPr>
        </p:nvSpPr>
        <p:spPr>
          <a:xfrm>
            <a:off x="1181100" y="29972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7"/>
            </p:custDataLst>
          </p:nvPr>
        </p:nvSpPr>
        <p:spPr>
          <a:xfrm>
            <a:off x="1535430" y="344170"/>
            <a:ext cx="6762115" cy="460375"/>
          </a:xfrm>
          <a:prstGeom prst="rect">
            <a:avLst/>
          </a:prstGeom>
          <a:noFill/>
        </p:spPr>
        <p:txBody>
          <a:bodyPr wrap="square" rtlCol="0">
            <a:spAutoFit/>
          </a:bodyPr>
          <a:lstStyle/>
          <a:p>
            <a:pPr algn="l"/>
            <a:r>
              <a:rPr lang="zh-CN" sz="2400" b="1" smtClean="0">
                <a:latin typeface="微软雅黑" panose="020B0503020204020204" charset="-122"/>
                <a:ea typeface="微软雅黑" panose="020B0503020204020204" charset="-122"/>
                <a:sym typeface="+mn-ea"/>
              </a:rPr>
              <a:t>一、</a:t>
            </a:r>
            <a:r>
              <a:rPr sz="2400" b="1" smtClean="0">
                <a:latin typeface="微软雅黑" panose="020B0503020204020204" charset="-122"/>
                <a:ea typeface="微软雅黑" panose="020B0503020204020204" charset="-122"/>
                <a:sym typeface="+mn-ea"/>
              </a:rPr>
              <a:t>伟大的改革开放</a:t>
            </a:r>
            <a:endParaRPr sz="2400" b="1" smtClean="0">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wipe(left)">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6095" y="1180240"/>
            <a:ext cx="12119810" cy="429895"/>
          </a:xfrm>
          <a:prstGeom prst="rect">
            <a:avLst/>
          </a:prstGeom>
          <a:noFill/>
        </p:spPr>
        <p:txBody>
          <a:bodyPr wrap="square" rtlCol="0">
            <a:spAutoFit/>
          </a:bodyPr>
          <a:lstStyle/>
          <a:p>
            <a:r>
              <a:rPr lang="en-US" altLang="zh-CN" sz="2200" b="1">
                <a:latin typeface="微软雅黑" panose="020B0503020204020204" charset="-122"/>
                <a:ea typeface="微软雅黑" panose="020B0503020204020204" charset="-122"/>
                <a:cs typeface="微软雅黑" panose="020B0503020204020204" charset="-122"/>
              </a:rPr>
              <a:t>2.</a:t>
            </a:r>
            <a:r>
              <a:rPr lang="zh-CN" altLang="en-US" sz="2200" b="1">
                <a:latin typeface="微软雅黑" panose="020B0503020204020204" charset="-122"/>
                <a:ea typeface="微软雅黑" panose="020B0503020204020204" charset="-122"/>
                <a:cs typeface="微软雅黑" panose="020B0503020204020204" charset="-122"/>
              </a:rPr>
              <a:t>起步阶段（</a:t>
            </a:r>
            <a:r>
              <a:rPr lang="en-US" altLang="zh-CN" sz="2200" b="1">
                <a:latin typeface="微软雅黑" panose="020B0503020204020204" charset="-122"/>
                <a:ea typeface="微软雅黑" panose="020B0503020204020204" charset="-122"/>
                <a:cs typeface="微软雅黑" panose="020B0503020204020204" charset="-122"/>
              </a:rPr>
              <a:t>1978-1992</a:t>
            </a:r>
            <a:r>
              <a:rPr lang="zh-CN" altLang="en-US" sz="2200" b="1">
                <a:latin typeface="微软雅黑" panose="020B0503020204020204" charset="-122"/>
                <a:ea typeface="微软雅黑" panose="020B0503020204020204" charset="-122"/>
                <a:cs typeface="微软雅黑" panose="020B0503020204020204" charset="-122"/>
              </a:rPr>
              <a:t>年）</a:t>
            </a:r>
            <a:endParaRPr lang="zh-CN" altLang="en-US" sz="2200" b="1">
              <a:latin typeface="微软雅黑" panose="020B0503020204020204" charset="-122"/>
              <a:ea typeface="微软雅黑" panose="020B0503020204020204" charset="-122"/>
              <a:cs typeface="微软雅黑" panose="020B0503020204020204" charset="-122"/>
            </a:endParaRPr>
          </a:p>
        </p:txBody>
      </p:sp>
      <p:graphicFrame>
        <p:nvGraphicFramePr>
          <p:cNvPr id="5" name="表格 4"/>
          <p:cNvGraphicFramePr>
            <a:graphicFrameLocks noGrp="1"/>
          </p:cNvGraphicFramePr>
          <p:nvPr>
            <p:custDataLst>
              <p:tags r:id="rId2"/>
            </p:custDataLst>
          </p:nvPr>
        </p:nvGraphicFramePr>
        <p:xfrm>
          <a:off x="116522" y="1845059"/>
          <a:ext cx="11958955" cy="4511040"/>
        </p:xfrm>
        <a:graphic>
          <a:graphicData uri="http://schemas.openxmlformats.org/drawingml/2006/table">
            <a:tbl>
              <a:tblPr firstRow="1" bandRow="1"/>
              <a:tblGrid>
                <a:gridCol w="1054552"/>
                <a:gridCol w="1508760"/>
                <a:gridCol w="9395643"/>
              </a:tblGrid>
              <a:tr h="944880">
                <a:tc rowSpan="2">
                  <a:txBody>
                    <a:bodyPr wrap="square"/>
                    <a:lstStyle>
                      <a:lvl1pPr marL="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1pPr>
                      <a:lvl2pPr marL="457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2pPr>
                      <a:lvl3pPr marL="914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3pPr>
                      <a:lvl4pPr marL="1371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4pPr>
                      <a:lvl5pPr marL="18288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5pPr>
                      <a:lvl6pPr marL="22860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6pPr>
                      <a:lvl7pPr marL="2743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7pPr>
                      <a:lvl8pPr marL="3200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8pPr>
                      <a:lvl9pPr marL="3657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9pPr>
                    </a:lstStyle>
                    <a:p>
                      <a:pPr algn="ctr">
                        <a:buNone/>
                      </a:pPr>
                      <a:r>
                        <a:rPr lang="en-US" altLang="zh-CN" sz="22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改革</a:t>
                      </a:r>
                      <a:endParaRPr lang="zh-CN" altLang="en-US" sz="2200" b="1">
                        <a:solidFill>
                          <a:schemeClr val="tx1"/>
                        </a:solidFill>
                        <a:latin typeface="微软雅黑" panose="020B0503020204020204" charset="-122"/>
                        <a:ea typeface="微软雅黑" panose="020B0503020204020204" charset="-122"/>
                        <a:cs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c>
                  <a:txBody>
                    <a:bodyPr wrap="square"/>
                    <a:lstStyle>
                      <a:lvl1pPr marL="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1pPr>
                      <a:lvl2pPr marL="457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2pPr>
                      <a:lvl3pPr marL="914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3pPr>
                      <a:lvl4pPr marL="1371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4pPr>
                      <a:lvl5pPr marL="18288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5pPr>
                      <a:lvl6pPr marL="22860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6pPr>
                      <a:lvl7pPr marL="2743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7pPr>
                      <a:lvl8pPr marL="3200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8pPr>
                      <a:lvl9pPr marL="3657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9pPr>
                    </a:lstStyle>
                    <a:p>
                      <a:pPr algn="ctr">
                        <a:buNone/>
                      </a:pPr>
                      <a:r>
                        <a:rPr lang="zh-CN" altLang="en-US" sz="2200" b="0">
                          <a:solidFill>
                            <a:schemeClr val="tx1"/>
                          </a:solidFill>
                          <a:latin typeface="微软雅黑" panose="020B0503020204020204" charset="-122"/>
                          <a:ea typeface="微软雅黑" panose="020B0503020204020204" charset="-122"/>
                        </a:rPr>
                        <a:t>率先突破</a:t>
                      </a:r>
                      <a:endParaRPr lang="zh-CN" altLang="en-US" sz="2200" b="0">
                        <a:solidFill>
                          <a:schemeClr val="tx1"/>
                        </a:solidFill>
                        <a:latin typeface="微软雅黑" panose="020B0503020204020204" charset="-122"/>
                        <a:ea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c>
                  <a:txBody>
                    <a:bodyPr wrap="square"/>
                    <a:lstStyle>
                      <a:lvl1pPr marL="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1pPr>
                      <a:lvl2pPr marL="457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2pPr>
                      <a:lvl3pPr marL="914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3pPr>
                      <a:lvl4pPr marL="1371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4pPr>
                      <a:lvl5pPr marL="18288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5pPr>
                      <a:lvl6pPr marL="22860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6pPr>
                      <a:lvl7pPr marL="2743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7pPr>
                      <a:lvl8pPr marL="3200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8pPr>
                      <a:lvl9pPr marL="3657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9pPr>
                    </a:lstStyle>
                    <a:p>
                      <a:pPr>
                        <a:buNone/>
                      </a:pP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党的十一届三中全会后，</a:t>
                      </a:r>
                      <a:r>
                        <a:rPr lang="zh-CN" altLang="en-US" sz="2200" b="1" kern="1200">
                          <a:solidFill>
                            <a:srgbClr val="7030A0"/>
                          </a:solidFill>
                          <a:latin typeface="微软雅黑" panose="020B0503020204020204" charset="-122"/>
                          <a:ea typeface="微软雅黑" panose="020B0503020204020204" charset="-122"/>
                          <a:cs typeface="微软雅黑" panose="020B0503020204020204" charset="-122"/>
                        </a:rPr>
                        <a:t>农村改革率先</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取得</a:t>
                      </a:r>
                      <a:r>
                        <a:rPr lang="zh-CN" altLang="en-US" sz="2200" b="1" kern="1200">
                          <a:solidFill>
                            <a:srgbClr val="7030A0"/>
                          </a:solidFill>
                          <a:latin typeface="微软雅黑" panose="020B0503020204020204" charset="-122"/>
                          <a:ea typeface="微软雅黑" panose="020B0503020204020204" charset="-122"/>
                          <a:cs typeface="微软雅黑" panose="020B0503020204020204" charset="-122"/>
                        </a:rPr>
                        <a:t>突破</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，家庭联产承包责任制得以推行，乡镇企业迅速发展。（</a:t>
                      </a:r>
                      <a:r>
                        <a:rPr lang="en-US" altLang="zh-CN" sz="2200" b="1">
                          <a:solidFill>
                            <a:schemeClr val="tx1"/>
                          </a:solidFill>
                          <a:latin typeface="微软雅黑" panose="020B0503020204020204" charset="-122"/>
                          <a:ea typeface="微软雅黑" panose="020B0503020204020204" charset="-122"/>
                          <a:cs typeface="微软雅黑" panose="020B0503020204020204" charset="-122"/>
                        </a:rPr>
                        <a:t>1978</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200" b="1">
                        <a:solidFill>
                          <a:schemeClr val="tx1"/>
                        </a:solidFill>
                        <a:latin typeface="微软雅黑" panose="020B0503020204020204" charset="-122"/>
                        <a:ea typeface="微软雅黑" panose="020B0503020204020204" charset="-122"/>
                        <a:cs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r>
              <a:tr h="94488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lvl1pPr marL="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1pPr>
                      <a:lvl2pPr marL="457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2pPr>
                      <a:lvl3pPr marL="914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3pPr>
                      <a:lvl4pPr marL="1371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4pPr>
                      <a:lvl5pPr marL="18288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5pPr>
                      <a:lvl6pPr marL="22860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6pPr>
                      <a:lvl7pPr marL="2743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7pPr>
                      <a:lvl8pPr marL="3200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8pPr>
                      <a:lvl9pPr marL="3657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9pPr>
                    </a:lstStyle>
                    <a:p>
                      <a:pPr algn="ctr">
                        <a:buNone/>
                      </a:pPr>
                      <a:r>
                        <a:rPr lang="zh-CN" altLang="en-US" sz="2200" b="0">
                          <a:solidFill>
                            <a:schemeClr val="tx1"/>
                          </a:solidFill>
                          <a:latin typeface="微软雅黑" panose="020B0503020204020204" charset="-122"/>
                          <a:ea typeface="微软雅黑" panose="020B0503020204020204" charset="-122"/>
                        </a:rPr>
                        <a:t>重点转移</a:t>
                      </a:r>
                      <a:endParaRPr lang="zh-CN" altLang="en-US" sz="2200" b="0">
                        <a:solidFill>
                          <a:schemeClr val="tx1"/>
                        </a:solidFill>
                        <a:latin typeface="微软雅黑" panose="020B0503020204020204" charset="-122"/>
                        <a:ea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c>
                  <a:txBody>
                    <a:bodyPr wrap="square"/>
                    <a:lstStyle>
                      <a:lvl1pPr marL="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1pPr>
                      <a:lvl2pPr marL="457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2pPr>
                      <a:lvl3pPr marL="914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3pPr>
                      <a:lvl4pPr marL="1371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4pPr>
                      <a:lvl5pPr marL="18288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5pPr>
                      <a:lvl6pPr marL="22860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6pPr>
                      <a:lvl7pPr marL="2743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7pPr>
                      <a:lvl8pPr marL="3200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8pPr>
                      <a:lvl9pPr marL="3657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9pPr>
                    </a:lstStyle>
                    <a:p>
                      <a:pPr>
                        <a:buNone/>
                      </a:pPr>
                      <a:r>
                        <a:rPr lang="zh-CN" altLang="en-US" sz="2200" b="1">
                          <a:solidFill>
                            <a:srgbClr val="0000CC"/>
                          </a:solidFill>
                          <a:latin typeface="微软雅黑" panose="020B0503020204020204" charset="-122"/>
                          <a:ea typeface="微软雅黑" panose="020B0503020204020204" charset="-122"/>
                          <a:cs typeface="微软雅黑" panose="020B0503020204020204" charset="-122"/>
                        </a:rPr>
                        <a:t>1984</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年召开的党的</a:t>
                      </a:r>
                      <a:r>
                        <a:rPr lang="zh-CN" altLang="en-US" sz="2200" b="1" kern="1200">
                          <a:solidFill>
                            <a:srgbClr val="0000CC"/>
                          </a:solidFill>
                          <a:latin typeface="微软雅黑" panose="020B0503020204020204" charset="-122"/>
                          <a:ea typeface="微软雅黑" panose="020B0503020204020204" charset="-122"/>
                          <a:cs typeface="微软雅黑" panose="020B0503020204020204" charset="-122"/>
                        </a:rPr>
                        <a:t>十二届三中全会</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，标志着中国改革</a:t>
                      </a:r>
                      <a:r>
                        <a:rPr lang="zh-CN" altLang="en-US" sz="2200" b="1" kern="1200">
                          <a:solidFill>
                            <a:srgbClr val="0000CC"/>
                          </a:solidFill>
                          <a:latin typeface="微软雅黑" panose="020B0503020204020204" charset="-122"/>
                          <a:ea typeface="微软雅黑" panose="020B0503020204020204" charset="-122"/>
                          <a:cs typeface="微软雅黑" panose="020B0503020204020204" charset="-122"/>
                        </a:rPr>
                        <a:t>重点从农村转向城市</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，企业改革迈出重要步伐。</a:t>
                      </a:r>
                      <a:endParaRPr lang="zh-CN" altLang="en-US" sz="2200" b="1">
                        <a:solidFill>
                          <a:schemeClr val="tx1"/>
                        </a:solidFill>
                        <a:latin typeface="微软雅黑" panose="020B0503020204020204" charset="-122"/>
                        <a:ea typeface="微软雅黑" panose="020B0503020204020204" charset="-122"/>
                        <a:cs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r>
              <a:tr h="944880">
                <a:tc rowSpan="2">
                  <a:txBody>
                    <a:bodyPr wrap="square"/>
                    <a:lstStyle>
                      <a:lvl1pPr marL="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1pPr>
                      <a:lvl2pPr marL="457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2pPr>
                      <a:lvl3pPr marL="914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3pPr>
                      <a:lvl4pPr marL="1371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4pPr>
                      <a:lvl5pPr marL="18288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5pPr>
                      <a:lvl6pPr marL="22860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6pPr>
                      <a:lvl7pPr marL="2743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7pPr>
                      <a:lvl8pPr marL="3200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8pPr>
                      <a:lvl9pPr marL="3657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9pPr>
                    </a:lstStyle>
                    <a:p>
                      <a:pPr algn="ctr">
                        <a:buNone/>
                      </a:pPr>
                      <a:r>
                        <a:rPr lang="en-US" altLang="zh-CN" sz="22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开放</a:t>
                      </a:r>
                      <a:endParaRPr lang="zh-CN" altLang="en-US" sz="2200" b="1">
                        <a:solidFill>
                          <a:schemeClr val="tx1"/>
                        </a:solidFill>
                        <a:latin typeface="微软雅黑" panose="020B0503020204020204" charset="-122"/>
                        <a:ea typeface="微软雅黑" panose="020B0503020204020204" charset="-122"/>
                        <a:cs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c>
                  <a:txBody>
                    <a:bodyPr wrap="square"/>
                    <a:lstStyle>
                      <a:lvl1pPr marL="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1pPr>
                      <a:lvl2pPr marL="457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2pPr>
                      <a:lvl3pPr marL="914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3pPr>
                      <a:lvl4pPr marL="1371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4pPr>
                      <a:lvl5pPr marL="18288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5pPr>
                      <a:lvl6pPr marL="22860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6pPr>
                      <a:lvl7pPr marL="2743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7pPr>
                      <a:lvl8pPr marL="3200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8pPr>
                      <a:lvl9pPr marL="3657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9pPr>
                    </a:lstStyle>
                    <a:p>
                      <a:pPr algn="ctr">
                        <a:buNone/>
                      </a:pPr>
                      <a:r>
                        <a:rPr lang="zh-CN" altLang="en-US" sz="2200" b="0">
                          <a:solidFill>
                            <a:schemeClr val="tx1"/>
                          </a:solidFill>
                          <a:latin typeface="微软雅黑" panose="020B0503020204020204" charset="-122"/>
                          <a:ea typeface="微软雅黑" panose="020B0503020204020204" charset="-122"/>
                        </a:rPr>
                        <a:t>关键步伐</a:t>
                      </a:r>
                      <a:endParaRPr lang="zh-CN" altLang="en-US" sz="2200" b="0">
                        <a:solidFill>
                          <a:schemeClr val="tx1"/>
                        </a:solidFill>
                        <a:latin typeface="微软雅黑" panose="020B0503020204020204" charset="-122"/>
                        <a:ea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c>
                  <a:txBody>
                    <a:bodyPr wrap="square"/>
                    <a:lstStyle>
                      <a:lvl1pPr marL="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1pPr>
                      <a:lvl2pPr marL="457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2pPr>
                      <a:lvl3pPr marL="914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3pPr>
                      <a:lvl4pPr marL="1371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4pPr>
                      <a:lvl5pPr marL="18288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5pPr>
                      <a:lvl6pPr marL="22860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6pPr>
                      <a:lvl7pPr marL="2743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7pPr>
                      <a:lvl8pPr marL="3200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8pPr>
                      <a:lvl9pPr marL="3657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9pPr>
                    </a:lstStyle>
                    <a:p>
                      <a:pPr>
                        <a:buNone/>
                      </a:pPr>
                      <a:r>
                        <a:rPr lang="en-US" altLang="zh-CN" sz="2200" b="1" u="none" kern="1200">
                          <a:solidFill>
                            <a:srgbClr val="FF0000"/>
                          </a:solidFill>
                          <a:latin typeface="微软雅黑" panose="020B0503020204020204" charset="-122"/>
                          <a:ea typeface="微软雅黑" panose="020B0503020204020204" charset="-122"/>
                          <a:cs typeface="微软雅黑" panose="020B0503020204020204" charset="-122"/>
                        </a:rPr>
                        <a:t>1980</a:t>
                      </a:r>
                      <a:r>
                        <a:rPr lang="zh-CN" altLang="en-US" sz="2200" b="1" u="none" kern="1200">
                          <a:solidFill>
                            <a:srgbClr val="FF0000"/>
                          </a:solidFill>
                          <a:latin typeface="微软雅黑" panose="020B0503020204020204" charset="-122"/>
                          <a:ea typeface="微软雅黑" panose="020B0503020204020204" charset="-122"/>
                          <a:cs typeface="微软雅黑" panose="020B0503020204020204" charset="-122"/>
                        </a:rPr>
                        <a:t>年</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，党和国家批准在深圳、珠海、汕头、厦门设置</a:t>
                      </a:r>
                      <a:r>
                        <a:rPr lang="zh-CN" altLang="en-US" sz="2200" b="1" u="none" kern="1200">
                          <a:solidFill>
                            <a:srgbClr val="FF0000"/>
                          </a:solidFill>
                          <a:latin typeface="微软雅黑" panose="020B0503020204020204" charset="-122"/>
                          <a:ea typeface="微软雅黑" panose="020B0503020204020204" charset="-122"/>
                          <a:cs typeface="微软雅黑" panose="020B0503020204020204" charset="-122"/>
                        </a:rPr>
                        <a:t>经济特区</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设立（标志我国对外开放迈出</a:t>
                      </a:r>
                      <a:r>
                        <a:rPr lang="zh-CN" altLang="en-US" sz="2200" b="1" u="none" kern="1200">
                          <a:solidFill>
                            <a:srgbClr val="FF0000"/>
                          </a:solidFill>
                          <a:latin typeface="微软雅黑" panose="020B0503020204020204" charset="-122"/>
                          <a:ea typeface="微软雅黑" panose="020B0503020204020204" charset="-122"/>
                          <a:cs typeface="微软雅黑" panose="020B0503020204020204" charset="-122"/>
                        </a:rPr>
                        <a:t>关键步伐</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200" b="1">
                        <a:solidFill>
                          <a:schemeClr val="tx1"/>
                        </a:solidFill>
                        <a:latin typeface="微软雅黑" panose="020B0503020204020204" charset="-122"/>
                        <a:ea typeface="微软雅黑" panose="020B0503020204020204" charset="-122"/>
                        <a:cs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r>
              <a:tr h="1592764">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lvl1pPr marL="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1pPr>
                      <a:lvl2pPr marL="457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2pPr>
                      <a:lvl3pPr marL="914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3pPr>
                      <a:lvl4pPr marL="1371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4pPr>
                      <a:lvl5pPr marL="18288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5pPr>
                      <a:lvl6pPr marL="22860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6pPr>
                      <a:lvl7pPr marL="2743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7pPr>
                      <a:lvl8pPr marL="3200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8pPr>
                      <a:lvl9pPr marL="3657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9pPr>
                    </a:lstStyle>
                    <a:p>
                      <a:pPr algn="ctr">
                        <a:buNone/>
                      </a:pPr>
                      <a:r>
                        <a:rPr lang="zh-CN" altLang="en-US" sz="2200" b="0">
                          <a:solidFill>
                            <a:schemeClr val="tx1"/>
                          </a:solidFill>
                          <a:latin typeface="微软雅黑" panose="020B0503020204020204" charset="-122"/>
                          <a:ea typeface="微软雅黑" panose="020B0503020204020204" charset="-122"/>
                        </a:rPr>
                        <a:t>格局形成</a:t>
                      </a:r>
                      <a:endParaRPr lang="zh-CN" altLang="en-US" sz="2200" b="0">
                        <a:solidFill>
                          <a:schemeClr val="tx1"/>
                        </a:solidFill>
                        <a:latin typeface="微软雅黑" panose="020B0503020204020204" charset="-122"/>
                        <a:ea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c>
                  <a:txBody>
                    <a:bodyPr wrap="square"/>
                    <a:lstStyle>
                      <a:lvl1pPr marL="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1pPr>
                      <a:lvl2pPr marL="457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2pPr>
                      <a:lvl3pPr marL="914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3pPr>
                      <a:lvl4pPr marL="1371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4pPr>
                      <a:lvl5pPr marL="18288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5pPr>
                      <a:lvl6pPr marL="22860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6pPr>
                      <a:lvl7pPr marL="2743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7pPr>
                      <a:lvl8pPr marL="3200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8pPr>
                      <a:lvl9pPr marL="3657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9pPr>
                    </a:lstStyle>
                    <a:p>
                      <a:pPr>
                        <a:buNone/>
                      </a:pP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1984年，开放大连、青岛等14个沿海港口城市。 </a:t>
                      </a:r>
                      <a:endParaRPr lang="zh-CN" altLang="en-US" sz="2200" b="1">
                        <a:solidFill>
                          <a:schemeClr val="tx1"/>
                        </a:solidFill>
                        <a:latin typeface="微软雅黑" panose="020B0503020204020204" charset="-122"/>
                        <a:ea typeface="微软雅黑" panose="020B0503020204020204" charset="-122"/>
                        <a:cs typeface="微软雅黑" panose="020B0503020204020204" charset="-122"/>
                      </a:endParaRPr>
                    </a:p>
                    <a:p>
                      <a:pPr>
                        <a:buNone/>
                      </a:pP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1988年，设立海南省，建立海南经济特区。</a:t>
                      </a:r>
                      <a:endParaRPr lang="zh-CN" altLang="en-US" sz="2200" b="1">
                        <a:solidFill>
                          <a:schemeClr val="tx1"/>
                        </a:solidFill>
                        <a:latin typeface="微软雅黑" panose="020B0503020204020204" charset="-122"/>
                        <a:ea typeface="微软雅黑" panose="020B0503020204020204" charset="-122"/>
                        <a:cs typeface="微软雅黑" panose="020B0503020204020204" charset="-122"/>
                      </a:endParaRPr>
                    </a:p>
                    <a:p>
                      <a:pPr>
                        <a:buNone/>
                      </a:pPr>
                      <a:r>
                        <a:rPr lang="zh-CN" altLang="en-US" sz="2200" b="1" kern="1200">
                          <a:solidFill>
                            <a:srgbClr val="006600"/>
                          </a:solidFill>
                          <a:latin typeface="微软雅黑" panose="020B0503020204020204" charset="-122"/>
                          <a:ea typeface="微软雅黑" panose="020B0503020204020204" charset="-122"/>
                          <a:cs typeface="微软雅黑" panose="020B0503020204020204" charset="-122"/>
                        </a:rPr>
                        <a:t>1990年</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，开发开放上海</a:t>
                      </a:r>
                      <a:r>
                        <a:rPr lang="zh-CN" altLang="en-US" sz="2200" b="1" kern="1200">
                          <a:solidFill>
                            <a:srgbClr val="006600"/>
                          </a:solidFill>
                          <a:latin typeface="微软雅黑" panose="020B0503020204020204" charset="-122"/>
                          <a:ea typeface="微软雅黑" panose="020B0503020204020204" charset="-122"/>
                          <a:cs typeface="微软雅黑" panose="020B0503020204020204" charset="-122"/>
                        </a:rPr>
                        <a:t>浦东</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。至此，我国</a:t>
                      </a:r>
                      <a:r>
                        <a:rPr lang="zh-CN" altLang="en-US" sz="2200" b="1" kern="1200">
                          <a:solidFill>
                            <a:srgbClr val="006600"/>
                          </a:solidFill>
                          <a:latin typeface="微软雅黑" panose="020B0503020204020204" charset="-122"/>
                          <a:ea typeface="微软雅黑" panose="020B0503020204020204" charset="-122"/>
                          <a:cs typeface="微软雅黑" panose="020B0503020204020204" charset="-122"/>
                        </a:rPr>
                        <a:t>全方位、多层次、宽领域</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的对外开放格局基本形成。</a:t>
                      </a:r>
                      <a:endParaRPr lang="zh-CN" altLang="en-US" sz="2200" b="1">
                        <a:solidFill>
                          <a:schemeClr val="tx1"/>
                        </a:solidFill>
                        <a:latin typeface="微软雅黑" panose="020B0503020204020204" charset="-122"/>
                        <a:ea typeface="微软雅黑" panose="020B0503020204020204" charset="-122"/>
                        <a:cs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r>
            </a:tbl>
          </a:graphicData>
        </a:graphic>
      </p:graphicFrame>
      <p:cxnSp>
        <p:nvCxnSpPr>
          <p:cNvPr id="2" name="直接连接符 1"/>
          <p:cNvCxnSpPr/>
          <p:nvPr>
            <p:custDataLst>
              <p:tags r:id="rId3"/>
            </p:custDataLst>
          </p:nvPr>
        </p:nvCxnSpPr>
        <p:spPr>
          <a:xfrm>
            <a:off x="2898168" y="694869"/>
            <a:ext cx="18947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矩形 2"/>
          <p:cNvSpPr/>
          <p:nvPr>
            <p:custDataLst>
              <p:tags r:id="rId4"/>
            </p:custDataLst>
          </p:nvPr>
        </p:nvSpPr>
        <p:spPr>
          <a:xfrm>
            <a:off x="0" y="299720"/>
            <a:ext cx="8572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933450" y="29972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6"/>
            </p:custDataLst>
          </p:nvPr>
        </p:nvSpPr>
        <p:spPr>
          <a:xfrm>
            <a:off x="1181100" y="29972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7"/>
            </p:custDataLst>
          </p:nvPr>
        </p:nvSpPr>
        <p:spPr>
          <a:xfrm>
            <a:off x="1535430" y="344170"/>
            <a:ext cx="6762115" cy="460375"/>
          </a:xfrm>
          <a:prstGeom prst="rect">
            <a:avLst/>
          </a:prstGeom>
          <a:noFill/>
        </p:spPr>
        <p:txBody>
          <a:bodyPr wrap="square" rtlCol="0">
            <a:spAutoFit/>
          </a:bodyPr>
          <a:lstStyle/>
          <a:p>
            <a:pPr algn="l"/>
            <a:r>
              <a:rPr lang="zh-CN" sz="2400" b="1" smtClean="0">
                <a:latin typeface="微软雅黑" panose="020B0503020204020204" charset="-122"/>
                <a:ea typeface="微软雅黑" panose="020B0503020204020204" charset="-122"/>
                <a:sym typeface="+mn-ea"/>
              </a:rPr>
              <a:t>一、</a:t>
            </a:r>
            <a:r>
              <a:rPr sz="2400" b="1" smtClean="0">
                <a:latin typeface="微软雅黑" panose="020B0503020204020204" charset="-122"/>
                <a:ea typeface="微软雅黑" panose="020B0503020204020204" charset="-122"/>
                <a:sym typeface="+mn-ea"/>
              </a:rPr>
              <a:t>伟大的改革开放</a:t>
            </a:r>
            <a:endParaRPr sz="2400" b="1" smtClean="0">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71555" y="1116740"/>
            <a:ext cx="11959389" cy="598805"/>
          </a:xfrm>
          <a:prstGeom prst="rect">
            <a:avLst/>
          </a:prstGeom>
          <a:noFill/>
        </p:spPr>
        <p:txBody>
          <a:bodyPr wrap="square" rtlCol="0">
            <a:spAutoFit/>
          </a:bodyPr>
          <a:lstStyle/>
          <a:p>
            <a:pPr>
              <a:lnSpc>
                <a:spcPct val="150000"/>
              </a:lnSpc>
            </a:pPr>
            <a:r>
              <a:rPr lang="en-US" altLang="zh-CN" sz="2200" b="1">
                <a:latin typeface="微软雅黑" panose="020B0503020204020204" charset="-122"/>
                <a:ea typeface="微软雅黑" panose="020B0503020204020204" charset="-122"/>
                <a:cs typeface="微软雅黑" panose="020B0503020204020204" charset="-122"/>
              </a:rPr>
              <a:t>3.</a:t>
            </a:r>
            <a:r>
              <a:rPr lang="zh-CN" altLang="en-US" sz="2200" b="1">
                <a:latin typeface="微软雅黑" panose="020B0503020204020204" charset="-122"/>
                <a:ea typeface="微软雅黑" panose="020B0503020204020204" charset="-122"/>
                <a:cs typeface="微软雅黑" panose="020B0503020204020204" charset="-122"/>
              </a:rPr>
              <a:t>逐步深化阶段（</a:t>
            </a:r>
            <a:r>
              <a:rPr lang="en-US" altLang="zh-CN" sz="2200" b="1">
                <a:latin typeface="微软雅黑" panose="020B0503020204020204" charset="-122"/>
                <a:ea typeface="微软雅黑" panose="020B0503020204020204" charset="-122"/>
                <a:cs typeface="微软雅黑" panose="020B0503020204020204" charset="-122"/>
              </a:rPr>
              <a:t>1992-2013</a:t>
            </a:r>
            <a:r>
              <a:rPr lang="zh-CN" altLang="en-US" sz="2200" b="1">
                <a:latin typeface="微软雅黑" panose="020B0503020204020204" charset="-122"/>
                <a:ea typeface="微软雅黑" panose="020B0503020204020204" charset="-122"/>
                <a:cs typeface="微软雅黑" panose="020B0503020204020204" charset="-122"/>
              </a:rPr>
              <a:t>年）</a:t>
            </a:r>
            <a:endParaRPr lang="zh-CN" altLang="en-US" sz="2200" b="1">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a:graphicFrameLocks noGrp="1"/>
          </p:cNvGraphicFramePr>
          <p:nvPr>
            <p:custDataLst>
              <p:tags r:id="rId2"/>
            </p:custDataLst>
          </p:nvPr>
        </p:nvGraphicFramePr>
        <p:xfrm>
          <a:off x="38735" y="1937024"/>
          <a:ext cx="12114530" cy="2869754"/>
        </p:xfrm>
        <a:graphic>
          <a:graphicData uri="http://schemas.openxmlformats.org/drawingml/2006/table">
            <a:tbl>
              <a:tblPr firstRow="1" bandRow="1"/>
              <a:tblGrid>
                <a:gridCol w="948776"/>
                <a:gridCol w="11165754"/>
              </a:tblGrid>
              <a:tr h="1925097">
                <a:tc>
                  <a:txBody>
                    <a:bodyPr wrap="square"/>
                    <a:lstStyle>
                      <a:lvl1pPr marL="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1pPr>
                      <a:lvl2pPr marL="457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2pPr>
                      <a:lvl3pPr marL="914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3pPr>
                      <a:lvl4pPr marL="1371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4pPr>
                      <a:lvl5pPr marL="18288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5pPr>
                      <a:lvl6pPr marL="22860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6pPr>
                      <a:lvl7pPr marL="2743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7pPr>
                      <a:lvl8pPr marL="3200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8pPr>
                      <a:lvl9pPr marL="3657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9pPr>
                    </a:lstStyle>
                    <a:p>
                      <a:pPr algn="ctr">
                        <a:lnSpc>
                          <a:spcPct val="150000"/>
                        </a:lnSpc>
                        <a:buNone/>
                      </a:pPr>
                      <a:r>
                        <a:rPr lang="zh-CN" altLang="en-US" sz="2200" b="1">
                          <a:solidFill>
                            <a:schemeClr val="tx1"/>
                          </a:solidFill>
                          <a:latin typeface="微软雅黑" panose="020B0503020204020204" charset="-122"/>
                          <a:ea typeface="微软雅黑" panose="020B0503020204020204" charset="-122"/>
                        </a:rPr>
                        <a:t>改革</a:t>
                      </a:r>
                      <a:endParaRPr lang="zh-CN" altLang="en-US" sz="2200" b="1">
                        <a:solidFill>
                          <a:schemeClr val="tx1"/>
                        </a:solidFill>
                        <a:latin typeface="微软雅黑" panose="020B0503020204020204" charset="-122"/>
                        <a:ea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c>
                  <a:txBody>
                    <a:bodyPr wrap="square"/>
                    <a:lstStyle>
                      <a:lvl1pPr marL="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1pPr>
                      <a:lvl2pPr marL="457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2pPr>
                      <a:lvl3pPr marL="914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3pPr>
                      <a:lvl4pPr marL="1371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4pPr>
                      <a:lvl5pPr marL="18288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5pPr>
                      <a:lvl6pPr marL="22860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6pPr>
                      <a:lvl7pPr marL="2743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7pPr>
                      <a:lvl8pPr marL="3200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8pPr>
                      <a:lvl9pPr marL="3657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9pPr>
                    </a:lstStyle>
                    <a:p>
                      <a:pPr>
                        <a:lnSpc>
                          <a:spcPct val="150000"/>
                        </a:lnSpc>
                        <a:buNone/>
                      </a:pPr>
                      <a:r>
                        <a:rPr lang="zh-CN" altLang="en-US" sz="2200">
                          <a:solidFill>
                            <a:schemeClr val="tx1"/>
                          </a:solidFill>
                          <a:latin typeface="微软雅黑" panose="020B0503020204020204" charset="-122"/>
                          <a:ea typeface="微软雅黑" panose="020B0503020204020204" charset="-122"/>
                          <a:cs typeface="微软雅黑" panose="020B0503020204020204" charset="-122"/>
                          <a:sym typeface="+mn-ea"/>
                        </a:rPr>
                        <a:t>①</a:t>
                      </a:r>
                      <a:r>
                        <a:rPr lang="zh-CN" altLang="en-US" sz="2200">
                          <a:solidFill>
                            <a:srgbClr val="FF0000"/>
                          </a:solidFill>
                          <a:latin typeface="微软雅黑" panose="020B0503020204020204" charset="-122"/>
                          <a:ea typeface="微软雅黑" panose="020B0503020204020204" charset="-122"/>
                          <a:cs typeface="微软雅黑" panose="020B0503020204020204" charset="-122"/>
                          <a:sym typeface="+mn-ea"/>
                        </a:rPr>
                        <a:t>标志</a:t>
                      </a:r>
                      <a:r>
                        <a:rPr lang="zh-CN" altLang="en-US" sz="2200">
                          <a:solidFill>
                            <a:schemeClr val="tx1"/>
                          </a:solidFill>
                          <a:latin typeface="微软雅黑" panose="020B0503020204020204" charset="-122"/>
                          <a:ea typeface="微软雅黑" panose="020B0503020204020204" charset="-122"/>
                          <a:cs typeface="微软雅黑" panose="020B0503020204020204" charset="-122"/>
                          <a:sym typeface="+mn-ea"/>
                        </a:rPr>
                        <a:t>：</a:t>
                      </a:r>
                      <a:r>
                        <a:rPr kumimoji="0" lang="zh-CN" altLang="en-US" sz="22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以</a:t>
                      </a:r>
                      <a:r>
                        <a:rPr kumimoji="0" lang="en-US" altLang="zh-CN" sz="2200" b="1" i="0" u="none" strike="noStrike" kern="1200" cap="none" spc="0" normalizeH="0" baseline="0" noProof="0">
                          <a:ln>
                            <a:noFill/>
                          </a:ln>
                          <a:solidFill>
                            <a:srgbClr val="0000CC"/>
                          </a:solidFill>
                          <a:effectLst/>
                          <a:uLnTx/>
                          <a:uFillTx/>
                          <a:latin typeface="微软雅黑" panose="020B0503020204020204" charset="-122"/>
                          <a:ea typeface="微软雅黑" panose="020B0503020204020204" charset="-122"/>
                          <a:cs typeface="微软雅黑" panose="020B0503020204020204" charset="-122"/>
                        </a:rPr>
                        <a:t>1992</a:t>
                      </a:r>
                      <a:r>
                        <a:rPr kumimoji="0" lang="zh-CN" altLang="en-US" sz="2200" b="1" i="0" u="none" strike="noStrike" kern="1200" cap="none" spc="0" normalizeH="0" baseline="0" noProof="0">
                          <a:ln>
                            <a:noFill/>
                          </a:ln>
                          <a:solidFill>
                            <a:srgbClr val="0000CC"/>
                          </a:solidFill>
                          <a:effectLst/>
                          <a:uLnTx/>
                          <a:uFillTx/>
                          <a:latin typeface="微软雅黑" panose="020B0503020204020204" charset="-122"/>
                          <a:ea typeface="微软雅黑" panose="020B0503020204020204" charset="-122"/>
                          <a:cs typeface="微软雅黑" panose="020B0503020204020204" charset="-122"/>
                        </a:rPr>
                        <a:t>年邓小平</a:t>
                      </a:r>
                      <a:r>
                        <a:rPr lang="zh-CN" altLang="en-US" sz="2200" b="1" kern="1200" noProof="0">
                          <a:solidFill>
                            <a:srgbClr val="FF0000"/>
                          </a:solidFill>
                          <a:latin typeface="微软雅黑" panose="020B0503020204020204" charset="-122"/>
                          <a:ea typeface="微软雅黑" panose="020B0503020204020204" charset="-122"/>
                          <a:cs typeface="微软雅黑" panose="020B0503020204020204" charset="-122"/>
                        </a:rPr>
                        <a:t>南方谈话</a:t>
                      </a:r>
                      <a:r>
                        <a:rPr kumimoji="0" lang="zh-CN" altLang="en-US" sz="2200" b="1" i="0" u="none" strike="noStrike" kern="1200" cap="none" spc="0" normalizeH="0" baseline="0" noProof="0">
                          <a:ln>
                            <a:noFill/>
                          </a:ln>
                          <a:solidFill>
                            <a:srgbClr val="0000CC"/>
                          </a:solidFill>
                          <a:effectLst/>
                          <a:uLnTx/>
                          <a:uFillTx/>
                          <a:latin typeface="微软雅黑" panose="020B0503020204020204" charset="-122"/>
                          <a:ea typeface="微软雅黑" panose="020B0503020204020204" charset="-122"/>
                          <a:cs typeface="微软雅黑" panose="020B0503020204020204" charset="-122"/>
                        </a:rPr>
                        <a:t>和党的</a:t>
                      </a:r>
                      <a:r>
                        <a:rPr lang="zh-CN" altLang="en-US" sz="2200" b="1" kern="1200" noProof="0">
                          <a:solidFill>
                            <a:srgbClr val="FF0000"/>
                          </a:solidFill>
                          <a:latin typeface="微软雅黑" panose="020B0503020204020204" charset="-122"/>
                          <a:ea typeface="微软雅黑" panose="020B0503020204020204" charset="-122"/>
                          <a:cs typeface="微软雅黑" panose="020B0503020204020204" charset="-122"/>
                        </a:rPr>
                        <a:t>十四大</a:t>
                      </a:r>
                      <a:r>
                        <a:rPr kumimoji="0" lang="zh-CN" altLang="en-US" sz="2200" b="1" i="0" u="none" strike="noStrike" kern="1200" cap="none" spc="0" normalizeH="0" baseline="0" noProof="0">
                          <a:ln>
                            <a:noFill/>
                          </a:ln>
                          <a:solidFill>
                            <a:srgbClr val="0000CC"/>
                          </a:solidFill>
                          <a:effectLst/>
                          <a:uLnTx/>
                          <a:uFillTx/>
                          <a:latin typeface="微软雅黑" panose="020B0503020204020204" charset="-122"/>
                          <a:ea typeface="微软雅黑" panose="020B0503020204020204" charset="-122"/>
                          <a:cs typeface="微软雅黑" panose="020B0503020204020204" charset="-122"/>
                        </a:rPr>
                        <a:t>明确建立</a:t>
                      </a:r>
                      <a:r>
                        <a:rPr lang="zh-CN" altLang="en-US" sz="2200" b="1" kern="1200" noProof="0">
                          <a:solidFill>
                            <a:srgbClr val="FF0000"/>
                          </a:solidFill>
                          <a:latin typeface="微软雅黑" panose="020B0503020204020204" charset="-122"/>
                          <a:ea typeface="微软雅黑" panose="020B0503020204020204" charset="-122"/>
                          <a:cs typeface="微软雅黑" panose="020B0503020204020204" charset="-122"/>
                        </a:rPr>
                        <a:t>社会主义市场经济体制</a:t>
                      </a:r>
                      <a:r>
                        <a:rPr kumimoji="0" lang="zh-CN" altLang="en-US" sz="2200" b="1" i="0" u="none" strike="noStrike" kern="1200" cap="none" spc="0" normalizeH="0" baseline="0" noProof="0">
                          <a:ln>
                            <a:noFill/>
                          </a:ln>
                          <a:solidFill>
                            <a:srgbClr val="0000CC"/>
                          </a:solidFill>
                          <a:effectLst/>
                          <a:uLnTx/>
                          <a:uFillTx/>
                          <a:latin typeface="微软雅黑" panose="020B0503020204020204" charset="-122"/>
                          <a:ea typeface="微软雅黑" panose="020B0503020204020204" charset="-122"/>
                          <a:cs typeface="微软雅黑" panose="020B0503020204020204" charset="-122"/>
                        </a:rPr>
                        <a:t>目标</a:t>
                      </a:r>
                      <a:r>
                        <a:rPr kumimoji="0" lang="zh-CN" altLang="en-US" sz="22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为标志，改革开放和社会主义现代化建设</a:t>
                      </a:r>
                      <a:r>
                        <a:rPr kumimoji="0" lang="zh-CN" altLang="en-US" sz="22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进入一个新的阶段</a:t>
                      </a:r>
                      <a:r>
                        <a:rPr kumimoji="0" lang="zh-CN" altLang="en-US" sz="22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a:t>
                      </a:r>
                      <a:endParaRPr kumimoji="0" lang="en-US" altLang="zh-CN" sz="22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2200">
                          <a:solidFill>
                            <a:schemeClr val="tx1"/>
                          </a:solidFill>
                          <a:latin typeface="微软雅黑" panose="020B0503020204020204" charset="-122"/>
                          <a:ea typeface="微软雅黑" panose="020B0503020204020204" charset="-122"/>
                          <a:cs typeface="微软雅黑" panose="020B0503020204020204" charset="-122"/>
                          <a:sym typeface="+mn-ea"/>
                        </a:rPr>
                        <a:t>②1993年党的十四届三中全会就</a:t>
                      </a:r>
                      <a:r>
                        <a:rPr lang="zh-CN" altLang="en-US" sz="2200">
                          <a:solidFill>
                            <a:srgbClr val="006600"/>
                          </a:solidFill>
                          <a:latin typeface="微软雅黑" panose="020B0503020204020204" charset="-122"/>
                          <a:ea typeface="微软雅黑" panose="020B0503020204020204" charset="-122"/>
                          <a:cs typeface="微软雅黑" panose="020B0503020204020204" charset="-122"/>
                          <a:sym typeface="+mn-ea"/>
                        </a:rPr>
                        <a:t>建立</a:t>
                      </a:r>
                      <a:r>
                        <a:rPr lang="zh-CN" altLang="en-US" sz="2200">
                          <a:solidFill>
                            <a:schemeClr val="tx1"/>
                          </a:solidFill>
                          <a:latin typeface="微软雅黑" panose="020B0503020204020204" charset="-122"/>
                          <a:ea typeface="微软雅黑" panose="020B0503020204020204" charset="-122"/>
                          <a:cs typeface="微软雅黑" panose="020B0503020204020204" charset="-122"/>
                          <a:sym typeface="+mn-ea"/>
                        </a:rPr>
                        <a:t>社会主义市场经济体制进行部署。</a:t>
                      </a:r>
                      <a:endParaRPr lang="en-US" altLang="zh-CN" sz="2200">
                        <a:solidFill>
                          <a:schemeClr val="tx1"/>
                        </a:solidFill>
                        <a:latin typeface="微软雅黑" panose="020B0503020204020204" charset="-122"/>
                        <a:ea typeface="微软雅黑" panose="020B0503020204020204" charset="-122"/>
                        <a:cs typeface="微软雅黑" panose="020B0503020204020204" charset="-122"/>
                        <a:sym typeface="+mn-ea"/>
                      </a:endParaRPr>
                    </a:p>
                    <a:p>
                      <a:pPr>
                        <a:lnSpc>
                          <a:spcPct val="150000"/>
                        </a:lnSpc>
                        <a:buNone/>
                      </a:pPr>
                      <a:r>
                        <a:rPr lang="zh-CN" altLang="en-US" sz="2200">
                          <a:solidFill>
                            <a:schemeClr val="tx1"/>
                          </a:solidFill>
                          <a:latin typeface="微软雅黑" panose="020B0503020204020204" charset="-122"/>
                          <a:ea typeface="微软雅黑" panose="020B0503020204020204" charset="-122"/>
                          <a:cs typeface="微软雅黑" panose="020B0503020204020204" charset="-122"/>
                          <a:sym typeface="+mn-ea"/>
                        </a:rPr>
                        <a:t>③2003年党的十六届三中全会围绕</a:t>
                      </a:r>
                      <a:r>
                        <a:rPr lang="zh-CN" altLang="en-US" sz="2200" b="1" kern="1200">
                          <a:solidFill>
                            <a:srgbClr val="7030A0"/>
                          </a:solidFill>
                          <a:latin typeface="微软雅黑" panose="020B0503020204020204" charset="-122"/>
                          <a:ea typeface="微软雅黑" panose="020B0503020204020204" charset="-122"/>
                          <a:cs typeface="微软雅黑" panose="020B0503020204020204" charset="-122"/>
                          <a:sym typeface="+mn-ea"/>
                        </a:rPr>
                        <a:t>完善</a:t>
                      </a:r>
                      <a:r>
                        <a:rPr lang="zh-CN" altLang="en-US" sz="2200">
                          <a:solidFill>
                            <a:schemeClr val="tx1"/>
                          </a:solidFill>
                          <a:latin typeface="微软雅黑" panose="020B0503020204020204" charset="-122"/>
                          <a:ea typeface="微软雅黑" panose="020B0503020204020204" charset="-122"/>
                          <a:cs typeface="微软雅黑" panose="020B0503020204020204" charset="-122"/>
                          <a:sym typeface="+mn-ea"/>
                        </a:rPr>
                        <a:t>社会主义市场经济体制进行了部署。</a:t>
                      </a:r>
                      <a:endParaRPr lang="zh-CN" altLang="en-US" sz="220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r>
              <a:tr h="944657">
                <a:tc>
                  <a:txBody>
                    <a:bodyPr wrap="square"/>
                    <a:lstStyle>
                      <a:lvl1pPr marL="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1pPr>
                      <a:lvl2pPr marL="457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2pPr>
                      <a:lvl3pPr marL="914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3pPr>
                      <a:lvl4pPr marL="1371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4pPr>
                      <a:lvl5pPr marL="18288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5pPr>
                      <a:lvl6pPr marL="22860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6pPr>
                      <a:lvl7pPr marL="2743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7pPr>
                      <a:lvl8pPr marL="3200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8pPr>
                      <a:lvl9pPr marL="3657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9pPr>
                    </a:lstStyle>
                    <a:p>
                      <a:pPr algn="ctr">
                        <a:lnSpc>
                          <a:spcPct val="150000"/>
                        </a:lnSpc>
                        <a:buNone/>
                      </a:pPr>
                      <a:r>
                        <a:rPr lang="zh-CN" altLang="en-US" sz="2200" b="1">
                          <a:solidFill>
                            <a:schemeClr val="tx1"/>
                          </a:solidFill>
                          <a:latin typeface="微软雅黑" panose="020B0503020204020204" charset="-122"/>
                          <a:ea typeface="微软雅黑" panose="020B0503020204020204" charset="-122"/>
                        </a:rPr>
                        <a:t>开放</a:t>
                      </a:r>
                      <a:endParaRPr lang="zh-CN" altLang="en-US" sz="2200" b="1">
                        <a:solidFill>
                          <a:schemeClr val="tx1"/>
                        </a:solidFill>
                        <a:latin typeface="微软雅黑" panose="020B0503020204020204" charset="-122"/>
                        <a:ea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c>
                  <a:txBody>
                    <a:bodyPr wrap="square"/>
                    <a:lstStyle>
                      <a:lvl1pPr marL="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1pPr>
                      <a:lvl2pPr marL="457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2pPr>
                      <a:lvl3pPr marL="914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3pPr>
                      <a:lvl4pPr marL="1371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4pPr>
                      <a:lvl5pPr marL="18288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5pPr>
                      <a:lvl6pPr marL="22860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6pPr>
                      <a:lvl7pPr marL="2743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7pPr>
                      <a:lvl8pPr marL="3200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8pPr>
                      <a:lvl9pPr marL="3657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9pPr>
                    </a:lstStyle>
                    <a:p>
                      <a:pPr algn="l">
                        <a:lnSpc>
                          <a:spcPct val="150000"/>
                        </a:lnSpc>
                        <a:buNone/>
                      </a:pP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2001年中国成功加入</a:t>
                      </a:r>
                      <a:r>
                        <a:rPr lang="zh-CN" altLang="en-US" sz="2200" b="1">
                          <a:solidFill>
                            <a:srgbClr val="0000CC"/>
                          </a:solidFill>
                          <a:latin typeface="微软雅黑" panose="020B0503020204020204" charset="-122"/>
                          <a:ea typeface="微软雅黑" panose="020B0503020204020204" charset="-122"/>
                          <a:cs typeface="微软雅黑" panose="020B0503020204020204" charset="-122"/>
                        </a:rPr>
                        <a:t>世界贸易组织</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，标志着中国对外开放</a:t>
                      </a:r>
                      <a:r>
                        <a:rPr lang="zh-CN" altLang="en-US" sz="2200" b="1">
                          <a:solidFill>
                            <a:srgbClr val="FF0000"/>
                          </a:solidFill>
                          <a:latin typeface="微软雅黑" panose="020B0503020204020204" charset="-122"/>
                          <a:ea typeface="微软雅黑" panose="020B0503020204020204" charset="-122"/>
                          <a:cs typeface="微软雅黑" panose="020B0503020204020204" charset="-122"/>
                        </a:rPr>
                        <a:t>进入了一个新的阶段</a:t>
                      </a:r>
                      <a:r>
                        <a:rPr lang="zh-CN" altLang="en-US" sz="2200" b="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200" b="1">
                        <a:solidFill>
                          <a:schemeClr val="tx1"/>
                        </a:solidFill>
                        <a:latin typeface="微软雅黑" panose="020B0503020204020204" charset="-122"/>
                        <a:ea typeface="微软雅黑" panose="020B0503020204020204" charset="-122"/>
                        <a:cs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r>
            </a:tbl>
          </a:graphicData>
        </a:graphic>
      </p:graphicFrame>
      <p:cxnSp>
        <p:nvCxnSpPr>
          <p:cNvPr id="3" name="直接连接符 2"/>
          <p:cNvCxnSpPr/>
          <p:nvPr>
            <p:custDataLst>
              <p:tags r:id="rId3"/>
            </p:custDataLst>
          </p:nvPr>
        </p:nvCxnSpPr>
        <p:spPr>
          <a:xfrm>
            <a:off x="2898168" y="694869"/>
            <a:ext cx="18947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custDataLst>
              <p:tags r:id="rId4"/>
            </p:custDataLst>
          </p:nvPr>
        </p:nvSpPr>
        <p:spPr>
          <a:xfrm>
            <a:off x="0" y="299720"/>
            <a:ext cx="8572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933450" y="29972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6"/>
            </p:custDataLst>
          </p:nvPr>
        </p:nvSpPr>
        <p:spPr>
          <a:xfrm>
            <a:off x="1181100" y="29972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7"/>
            </p:custDataLst>
          </p:nvPr>
        </p:nvSpPr>
        <p:spPr>
          <a:xfrm>
            <a:off x="1535430" y="344170"/>
            <a:ext cx="6762115" cy="460375"/>
          </a:xfrm>
          <a:prstGeom prst="rect">
            <a:avLst/>
          </a:prstGeom>
          <a:noFill/>
        </p:spPr>
        <p:txBody>
          <a:bodyPr wrap="square" rtlCol="0">
            <a:spAutoFit/>
          </a:bodyPr>
          <a:lstStyle/>
          <a:p>
            <a:pPr algn="l"/>
            <a:r>
              <a:rPr lang="zh-CN" sz="2400" b="1" smtClean="0">
                <a:latin typeface="微软雅黑" panose="020B0503020204020204" charset="-122"/>
                <a:ea typeface="微软雅黑" panose="020B0503020204020204" charset="-122"/>
                <a:sym typeface="+mn-ea"/>
              </a:rPr>
              <a:t>一、</a:t>
            </a:r>
            <a:r>
              <a:rPr sz="2400" b="1" smtClean="0">
                <a:latin typeface="微软雅黑" panose="020B0503020204020204" charset="-122"/>
                <a:ea typeface="微软雅黑" panose="020B0503020204020204" charset="-122"/>
                <a:sym typeface="+mn-ea"/>
              </a:rPr>
              <a:t>伟大的改革开放</a:t>
            </a:r>
            <a:endParaRPr sz="2400" b="1" smtClean="0">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72190" y="1074195"/>
            <a:ext cx="11959389" cy="475615"/>
          </a:xfrm>
          <a:prstGeom prst="rect">
            <a:avLst/>
          </a:prstGeom>
          <a:noFill/>
        </p:spPr>
        <p:txBody>
          <a:bodyPr wrap="square" rtlCol="0">
            <a:spAutoFit/>
          </a:bodyPr>
          <a:lstStyle/>
          <a:p>
            <a:pPr indent="0" fontAlgn="auto">
              <a:lnSpc>
                <a:spcPts val="3000"/>
              </a:lnSpc>
            </a:pPr>
            <a:r>
              <a:rPr lang="en-US" altLang="zh-CN" sz="2200" b="1">
                <a:latin typeface="微软雅黑" panose="020B0503020204020204" charset="-122"/>
                <a:ea typeface="微软雅黑" panose="020B0503020204020204" charset="-122"/>
                <a:cs typeface="微软雅黑" panose="020B0503020204020204" charset="-122"/>
              </a:rPr>
              <a:t>4.</a:t>
            </a:r>
            <a:r>
              <a:rPr lang="zh-CN" altLang="en-US" sz="2200" b="1">
                <a:latin typeface="微软雅黑" panose="020B0503020204020204" charset="-122"/>
                <a:ea typeface="微软雅黑" panose="020B0503020204020204" charset="-122"/>
                <a:cs typeface="微软雅黑" panose="020B0503020204020204" charset="-122"/>
              </a:rPr>
              <a:t>全面深化阶段（</a:t>
            </a:r>
            <a:r>
              <a:rPr lang="en-US" altLang="zh-CN" sz="2200" b="1">
                <a:latin typeface="微软雅黑" panose="020B0503020204020204" charset="-122"/>
                <a:ea typeface="微软雅黑" panose="020B0503020204020204" charset="-122"/>
                <a:cs typeface="微软雅黑" panose="020B0503020204020204" charset="-122"/>
              </a:rPr>
              <a:t>2013</a:t>
            </a:r>
            <a:r>
              <a:rPr lang="zh-CN" altLang="en-US" sz="2200" b="1">
                <a:latin typeface="微软雅黑" panose="020B0503020204020204" charset="-122"/>
                <a:ea typeface="微软雅黑" panose="020B0503020204020204" charset="-122"/>
                <a:cs typeface="微软雅黑" panose="020B0503020204020204" charset="-122"/>
              </a:rPr>
              <a:t>年至今）</a:t>
            </a:r>
            <a:endParaRPr lang="en-US" altLang="zh-CN" sz="2200" b="1">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a:graphicFrameLocks noGrp="1"/>
          </p:cNvGraphicFramePr>
          <p:nvPr>
            <p:custDataLst>
              <p:tags r:id="rId2"/>
            </p:custDataLst>
          </p:nvPr>
        </p:nvGraphicFramePr>
        <p:xfrm>
          <a:off x="38735" y="1788740"/>
          <a:ext cx="12114530" cy="4565067"/>
        </p:xfrm>
        <a:graphic>
          <a:graphicData uri="http://schemas.openxmlformats.org/drawingml/2006/table">
            <a:tbl>
              <a:tblPr firstRow="1" bandRow="1"/>
              <a:tblGrid>
                <a:gridCol w="948776"/>
                <a:gridCol w="11165754"/>
              </a:tblGrid>
              <a:tr h="1325160">
                <a:tc>
                  <a:txBody>
                    <a:bodyPr wrap="square"/>
                    <a:lstStyle>
                      <a:lvl1pPr marL="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1pPr>
                      <a:lvl2pPr marL="457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2pPr>
                      <a:lvl3pPr marL="914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3pPr>
                      <a:lvl4pPr marL="1371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4pPr>
                      <a:lvl5pPr marL="18288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5pPr>
                      <a:lvl6pPr marL="22860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6pPr>
                      <a:lvl7pPr marL="2743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7pPr>
                      <a:lvl8pPr marL="3200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8pPr>
                      <a:lvl9pPr marL="3657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9pPr>
                    </a:lstStyle>
                    <a:p>
                      <a:pPr indent="0" algn="ctr" fontAlgn="auto">
                        <a:lnSpc>
                          <a:spcPts val="3500"/>
                        </a:lnSpc>
                        <a:buNone/>
                      </a:pPr>
                      <a:r>
                        <a:rPr lang="zh-CN" altLang="en-US" sz="2200" b="1">
                          <a:solidFill>
                            <a:schemeClr val="tx1"/>
                          </a:solidFill>
                          <a:latin typeface="微软雅黑" panose="020B0503020204020204" charset="-122"/>
                          <a:ea typeface="微软雅黑" panose="020B0503020204020204" charset="-122"/>
                        </a:rPr>
                        <a:t>改革</a:t>
                      </a:r>
                      <a:endParaRPr lang="zh-CN" altLang="en-US" sz="2200" b="1">
                        <a:solidFill>
                          <a:schemeClr val="tx1"/>
                        </a:solidFill>
                        <a:latin typeface="微软雅黑" panose="020B0503020204020204" charset="-122"/>
                        <a:ea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c>
                  <a:txBody>
                    <a:bodyPr wrap="square"/>
                    <a:lstStyle>
                      <a:lvl1pPr marL="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1pPr>
                      <a:lvl2pPr marL="457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2pPr>
                      <a:lvl3pPr marL="914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3pPr>
                      <a:lvl4pPr marL="1371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4pPr>
                      <a:lvl5pPr marL="18288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5pPr>
                      <a:lvl6pPr marL="22860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6pPr>
                      <a:lvl7pPr marL="27432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7pPr>
                      <a:lvl8pPr marL="32004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8pPr>
                      <a:lvl9pPr marL="3657600" algn="l" defTabSz="914400" rtl="0" eaLnBrk="1" latinLnBrk="0" hangingPunct="1">
                        <a:defRPr sz="1800" b="1" kern="1200">
                          <a:solidFill>
                            <a:schemeClr val="lt1"/>
                          </a:solidFill>
                          <a:latin typeface="等线" panose="02010600030101010101" charset="-122"/>
                          <a:ea typeface="Arial" panose="020B0604020202020204"/>
                          <a:cs typeface="Arial" panose="020B0604020202020204"/>
                        </a:defRPr>
                      </a:lvl9pPr>
                    </a:lstStyle>
                    <a:p>
                      <a:pPr indent="0" fontAlgn="auto">
                        <a:lnSpc>
                          <a:spcPts val="3500"/>
                        </a:lnSpc>
                        <a:buNone/>
                      </a:pP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①2013年召开的</a:t>
                      </a:r>
                      <a:r>
                        <a:rPr lang="zh-CN" altLang="en-US" sz="2200" b="0">
                          <a:solidFill>
                            <a:srgbClr val="0000CC"/>
                          </a:solidFill>
                          <a:latin typeface="微软雅黑" panose="020B0503020204020204" charset="-122"/>
                          <a:ea typeface="微软雅黑" panose="020B0503020204020204" charset="-122"/>
                          <a:cs typeface="微软雅黑" panose="020B0503020204020204" charset="-122"/>
                          <a:sym typeface="+mn-ea"/>
                        </a:rPr>
                        <a:t>十八届三中全会</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作出</a:t>
                      </a:r>
                      <a:r>
                        <a:rPr lang="zh-CN" altLang="en-US" sz="2200" b="0" kern="1200">
                          <a:solidFill>
                            <a:srgbClr val="FF0000"/>
                          </a:solidFill>
                          <a:latin typeface="微软雅黑" panose="020B0503020204020204" charset="-122"/>
                          <a:ea typeface="微软雅黑" panose="020B0503020204020204" charset="-122"/>
                          <a:cs typeface="微软雅黑" panose="020B0503020204020204" charset="-122"/>
                          <a:sym typeface="+mn-ea"/>
                        </a:rPr>
                        <a:t>全面深化改革</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的重要部署，提出要</a:t>
                      </a:r>
                      <a:r>
                        <a:rPr lang="zh-CN" altLang="en-US" sz="2200" b="0" kern="1200">
                          <a:solidFill>
                            <a:srgbClr val="FF0000"/>
                          </a:solidFill>
                          <a:latin typeface="微软雅黑" panose="020B0503020204020204" charset="-122"/>
                          <a:ea typeface="微软雅黑" panose="020B0503020204020204" charset="-122"/>
                          <a:cs typeface="微软雅黑" panose="020B0503020204020204" charset="-122"/>
                          <a:sym typeface="+mn-ea"/>
                        </a:rPr>
                        <a:t>使市场在资源配置中发挥决定性作用</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和更好发挥政府作用，全面深化改革取得重大突破。</a:t>
                      </a:r>
                      <a:endPar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fontAlgn="auto">
                        <a:lnSpc>
                          <a:spcPts val="3500"/>
                        </a:lnSpc>
                        <a:buNone/>
                      </a:pP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②</a:t>
                      </a:r>
                      <a:r>
                        <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rPr>
                        <a:t>2018</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年作出深化党和国家机构改革的部署。</a:t>
                      </a:r>
                      <a:endPar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fontAlgn="auto">
                        <a:lnSpc>
                          <a:spcPts val="3500"/>
                        </a:lnSpc>
                        <a:buNone/>
                      </a:pPr>
                      <a:r>
                        <a:rPr lang="zh-CN" altLang="zh-CN" sz="2200" b="0">
                          <a:solidFill>
                            <a:schemeClr val="tx1"/>
                          </a:solidFill>
                          <a:latin typeface="微软雅黑" panose="020B0503020204020204" charset="-122"/>
                          <a:ea typeface="微软雅黑" panose="020B0503020204020204" charset="-122"/>
                          <a:cs typeface="微软雅黑" panose="020B0503020204020204" charset="-122"/>
                          <a:sym typeface="+mn-ea"/>
                        </a:rPr>
                        <a:t>③</a:t>
                      </a:r>
                      <a:r>
                        <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rPr>
                        <a:t>2019</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zh-CN" altLang="en-US" sz="2200" b="0" kern="1200">
                          <a:solidFill>
                            <a:srgbClr val="0000CC"/>
                          </a:solidFill>
                          <a:latin typeface="微软雅黑" panose="020B0503020204020204" charset="-122"/>
                          <a:ea typeface="微软雅黑" panose="020B0503020204020204" charset="-122"/>
                          <a:cs typeface="微软雅黑" panose="020B0503020204020204" charset="-122"/>
                          <a:sym typeface="+mn-ea"/>
                        </a:rPr>
                        <a:t>十九届四中全会</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专题研究坚持和完善</a:t>
                      </a:r>
                      <a:r>
                        <a:rPr lang="zh-CN" altLang="en-US" sz="2200" b="0" kern="1200">
                          <a:solidFill>
                            <a:schemeClr val="tx1"/>
                          </a:solidFill>
                          <a:latin typeface="微软雅黑" panose="020B0503020204020204" charset="-122"/>
                          <a:ea typeface="微软雅黑" panose="020B0503020204020204" charset="-122"/>
                          <a:cs typeface="微软雅黑" panose="020B0503020204020204" charset="-122"/>
                          <a:sym typeface="+mn-ea"/>
                        </a:rPr>
                        <a:t>中国特色社会主义制度</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、推进</a:t>
                      </a:r>
                      <a:r>
                        <a:rPr lang="zh-CN" altLang="en-US" sz="2200" b="0" kern="1200">
                          <a:solidFill>
                            <a:schemeClr val="tx1"/>
                          </a:solidFill>
                          <a:latin typeface="微软雅黑" panose="020B0503020204020204" charset="-122"/>
                          <a:ea typeface="微软雅黑" panose="020B0503020204020204" charset="-122"/>
                          <a:cs typeface="微软雅黑" panose="020B0503020204020204" charset="-122"/>
                          <a:sym typeface="+mn-ea"/>
                        </a:rPr>
                        <a:t>国家治理体系和治理能力现代化</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问题。</a:t>
                      </a:r>
                      <a:endPar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fontAlgn="auto">
                        <a:lnSpc>
                          <a:spcPts val="3500"/>
                        </a:lnSpc>
                        <a:buNone/>
                      </a:pPr>
                      <a:r>
                        <a:rPr lang="zh-CN" altLang="zh-CN" sz="2200" b="0">
                          <a:solidFill>
                            <a:schemeClr val="tx1"/>
                          </a:solidFill>
                          <a:latin typeface="微软雅黑" panose="020B0503020204020204" charset="-122"/>
                          <a:ea typeface="微软雅黑" panose="020B0503020204020204" charset="-122"/>
                          <a:cs typeface="微软雅黑" panose="020B0503020204020204" charset="-122"/>
                          <a:sym typeface="+mn-ea"/>
                        </a:rPr>
                        <a:t>④</a:t>
                      </a:r>
                      <a:r>
                        <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rPr>
                        <a:t>2020</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zh-CN" altLang="en-US" sz="2200" b="0" kern="1200">
                          <a:solidFill>
                            <a:srgbClr val="0000CC"/>
                          </a:solidFill>
                          <a:latin typeface="微软雅黑" panose="020B0503020204020204" charset="-122"/>
                          <a:ea typeface="微软雅黑" panose="020B0503020204020204" charset="-122"/>
                          <a:cs typeface="微软雅黑" panose="020B0503020204020204" charset="-122"/>
                          <a:sym typeface="+mn-ea"/>
                        </a:rPr>
                        <a:t>十九届五中全会</a:t>
                      </a:r>
                      <a:r>
                        <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国民经济和社会发展</a:t>
                      </a:r>
                      <a:r>
                        <a:rPr lang="zh-CN" altLang="en-US" sz="2200" b="0" kern="1200">
                          <a:solidFill>
                            <a:srgbClr val="0000CC"/>
                          </a:solidFill>
                          <a:latin typeface="微软雅黑" panose="020B0503020204020204" charset="-122"/>
                          <a:ea typeface="微软雅黑" panose="020B0503020204020204" charset="-122"/>
                          <a:cs typeface="微软雅黑" panose="020B0503020204020204" charset="-122"/>
                          <a:sym typeface="+mn-ea"/>
                        </a:rPr>
                        <a:t>第十四个五年规划</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和</a:t>
                      </a:r>
                      <a:r>
                        <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rPr>
                        <a:t>2035</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年远景目标纲要</a:t>
                      </a:r>
                      <a:r>
                        <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对全面深化改革和实行高水平对外开放作出部署。</a:t>
                      </a:r>
                      <a:endPar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r>
              <a:tr h="1303707">
                <a:tc>
                  <a:txBody>
                    <a:bodyPr wrap="square"/>
                    <a:lstStyle>
                      <a:lvl1pPr marL="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1pPr>
                      <a:lvl2pPr marL="457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2pPr>
                      <a:lvl3pPr marL="914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3pPr>
                      <a:lvl4pPr marL="1371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4pPr>
                      <a:lvl5pPr marL="18288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5pPr>
                      <a:lvl6pPr marL="22860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6pPr>
                      <a:lvl7pPr marL="2743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7pPr>
                      <a:lvl8pPr marL="3200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8pPr>
                      <a:lvl9pPr marL="3657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9pPr>
                    </a:lstStyle>
                    <a:p>
                      <a:pPr indent="0" algn="ctr" fontAlgn="auto">
                        <a:lnSpc>
                          <a:spcPts val="3500"/>
                        </a:lnSpc>
                        <a:buNone/>
                      </a:pPr>
                      <a:r>
                        <a:rPr lang="zh-CN" altLang="en-US" sz="2200" b="1">
                          <a:solidFill>
                            <a:schemeClr val="tx1"/>
                          </a:solidFill>
                          <a:latin typeface="微软雅黑" panose="020B0503020204020204" charset="-122"/>
                          <a:ea typeface="微软雅黑" panose="020B0503020204020204" charset="-122"/>
                        </a:rPr>
                        <a:t>开放</a:t>
                      </a:r>
                      <a:endParaRPr lang="zh-CN" altLang="en-US" sz="2200" b="1">
                        <a:solidFill>
                          <a:schemeClr val="tx1"/>
                        </a:solidFill>
                        <a:latin typeface="微软雅黑" panose="020B0503020204020204" charset="-122"/>
                        <a:ea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c>
                  <a:txBody>
                    <a:bodyPr wrap="square"/>
                    <a:lstStyle>
                      <a:lvl1pPr marL="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1pPr>
                      <a:lvl2pPr marL="457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2pPr>
                      <a:lvl3pPr marL="914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3pPr>
                      <a:lvl4pPr marL="1371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4pPr>
                      <a:lvl5pPr marL="18288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5pPr>
                      <a:lvl6pPr marL="22860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6pPr>
                      <a:lvl7pPr marL="27432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7pPr>
                      <a:lvl8pPr marL="32004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8pPr>
                      <a:lvl9pPr marL="3657600" algn="l" defTabSz="914400" rtl="0" eaLnBrk="1" latinLnBrk="0" hangingPunct="1">
                        <a:defRPr sz="1800" kern="1200">
                          <a:solidFill>
                            <a:schemeClr val="dk1"/>
                          </a:solidFill>
                          <a:latin typeface="等线" panose="02010600030101010101" charset="-122"/>
                          <a:ea typeface="Arial" panose="020B0604020202020204"/>
                          <a:cs typeface="Arial" panose="020B0604020202020204"/>
                        </a:defRPr>
                      </a:lvl9pPr>
                    </a:lstStyle>
                    <a:p>
                      <a:pPr indent="0" algn="l" fontAlgn="auto">
                        <a:lnSpc>
                          <a:spcPts val="3500"/>
                        </a:lnSpc>
                        <a:buNone/>
                      </a:pPr>
                      <a:r>
                        <a:rPr lang="zh-CN" altLang="en-US" sz="2200" b="0">
                          <a:solidFill>
                            <a:schemeClr val="tx1"/>
                          </a:solidFill>
                          <a:latin typeface="微软雅黑" panose="020B0503020204020204" charset="-122"/>
                          <a:ea typeface="微软雅黑" panose="020B0503020204020204" charset="-122"/>
                          <a:cs typeface="微软雅黑" panose="020B0503020204020204" charset="-122"/>
                        </a:rPr>
                        <a:t>①</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2013年设立中国（上海）自由贸易试验区。（→</a:t>
                      </a:r>
                      <a:r>
                        <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rPr>
                        <a:t>2020</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年海南自贸港）</a:t>
                      </a:r>
                      <a:endPar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ts val="3500"/>
                        </a:lnSpc>
                        <a:buNone/>
                      </a:pP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②</a:t>
                      </a:r>
                      <a:r>
                        <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rPr>
                        <a:t>2017</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年，党的十九大提出形成</a:t>
                      </a:r>
                      <a:r>
                        <a:rPr lang="zh-CN" altLang="en-US" sz="2200" b="0" u="sng">
                          <a:solidFill>
                            <a:schemeClr val="tx1"/>
                          </a:solidFill>
                          <a:latin typeface="微软雅黑" panose="020B0503020204020204" charset="-122"/>
                          <a:ea typeface="微软雅黑" panose="020B0503020204020204" charset="-122"/>
                          <a:cs typeface="微软雅黑" panose="020B0503020204020204" charset="-122"/>
                          <a:sym typeface="+mn-ea"/>
                        </a:rPr>
                        <a:t>全面对外开放新格局</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ts val="3500"/>
                        </a:lnSpc>
                        <a:buNone/>
                      </a:pP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（区别：</a:t>
                      </a:r>
                      <a:r>
                        <a:rPr lang="en-US" altLang="zh-CN" sz="2200" b="0">
                          <a:solidFill>
                            <a:schemeClr val="tx1"/>
                          </a:solidFill>
                          <a:latin typeface="微软雅黑" panose="020B0503020204020204" charset="-122"/>
                          <a:ea typeface="微软雅黑" panose="020B0503020204020204" charset="-122"/>
                          <a:cs typeface="微软雅黑" panose="020B0503020204020204" charset="-122"/>
                          <a:sym typeface="+mn-ea"/>
                        </a:rPr>
                        <a:t>1990</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年开发开放上海浦东，对外开放格局</a:t>
                      </a:r>
                      <a:r>
                        <a:rPr lang="zh-CN" altLang="en-US" sz="2200" b="0" u="sng">
                          <a:solidFill>
                            <a:schemeClr val="tx1"/>
                          </a:solidFill>
                          <a:latin typeface="微软雅黑" panose="020B0503020204020204" charset="-122"/>
                          <a:ea typeface="微软雅黑" panose="020B0503020204020204" charset="-122"/>
                          <a:cs typeface="微软雅黑" panose="020B0503020204020204" charset="-122"/>
                          <a:sym typeface="+mn-ea"/>
                        </a:rPr>
                        <a:t>基本形成</a:t>
                      </a:r>
                      <a:r>
                        <a:rPr lang="zh-CN" altLang="en-US" sz="2200" b="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200" b="0">
                        <a:solidFill>
                          <a:schemeClr val="tx1"/>
                        </a:solidFill>
                        <a:latin typeface="微软雅黑" panose="020B0503020204020204" charset="-122"/>
                        <a:ea typeface="微软雅黑" panose="020B0503020204020204" charset="-122"/>
                        <a:cs typeface="微软雅黑" panose="020B0503020204020204" charset="-122"/>
                      </a:endParaRPr>
                    </a:p>
                  </a:txBody>
                  <a:tcPr vert="horz"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lnTlToBr w="12700" cmpd="sng">
                      <a:noFill/>
                      <a:prstDash val="solid"/>
                    </a:lnTlToBr>
                    <a:lnBlToTr w="12700" cmpd="sng">
                      <a:noFill/>
                      <a:prstDash val="solid"/>
                    </a:lnBlToTr>
                    <a:noFill/>
                  </a:tcPr>
                </a:tc>
              </a:tr>
            </a:tbl>
          </a:graphicData>
        </a:graphic>
      </p:graphicFrame>
      <p:sp>
        <p:nvSpPr>
          <p:cNvPr id="4" name="文本框 3"/>
          <p:cNvSpPr txBox="1"/>
          <p:nvPr>
            <p:custDataLst>
              <p:tags r:id="rId3"/>
            </p:custDataLst>
          </p:nvPr>
        </p:nvSpPr>
        <p:spPr>
          <a:xfrm>
            <a:off x="4349115" y="1059180"/>
            <a:ext cx="5629275" cy="475615"/>
          </a:xfrm>
          <a:prstGeom prst="rect">
            <a:avLst/>
          </a:prstGeom>
          <a:solidFill>
            <a:schemeClr val="accent5">
              <a:lumMod val="20000"/>
              <a:lumOff val="80000"/>
            </a:schemeClr>
          </a:solidFill>
          <a:ln>
            <a:noFill/>
          </a:ln>
        </p:spPr>
        <p:txBody>
          <a:bodyPr wrap="square">
            <a:spAutoFit/>
          </a:bodyPr>
          <a:lstStyle/>
          <a:p>
            <a:pPr indent="0" algn="ctr" fontAlgn="auto">
              <a:lnSpc>
                <a:spcPts val="3000"/>
              </a:lnSpc>
            </a:pPr>
            <a:r>
              <a:rPr lang="zh-CN" altLang="en-US" sz="2200" b="1">
                <a:latin typeface="微软雅黑" panose="020B0503020204020204" charset="-122"/>
                <a:ea typeface="微软雅黑" panose="020B0503020204020204" charset="-122"/>
              </a:rPr>
              <a:t>改革开放只有进行时，没有完成时</a:t>
            </a:r>
            <a:endParaRPr lang="zh-CN" altLang="en-US" sz="2200" b="1">
              <a:latin typeface="微软雅黑" panose="020B0503020204020204" charset="-122"/>
              <a:ea typeface="微软雅黑" panose="020B0503020204020204" charset="-122"/>
            </a:endParaRPr>
          </a:p>
        </p:txBody>
      </p:sp>
      <p:cxnSp>
        <p:nvCxnSpPr>
          <p:cNvPr id="3" name="直接连接符 2"/>
          <p:cNvCxnSpPr/>
          <p:nvPr>
            <p:custDataLst>
              <p:tags r:id="rId4"/>
            </p:custDataLst>
          </p:nvPr>
        </p:nvCxnSpPr>
        <p:spPr>
          <a:xfrm>
            <a:off x="2898168" y="694869"/>
            <a:ext cx="18947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5"/>
            </p:custDataLst>
          </p:nvPr>
        </p:nvSpPr>
        <p:spPr>
          <a:xfrm>
            <a:off x="0" y="299720"/>
            <a:ext cx="8572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6"/>
            </p:custDataLst>
          </p:nvPr>
        </p:nvSpPr>
        <p:spPr>
          <a:xfrm>
            <a:off x="933450" y="29972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7"/>
            </p:custDataLst>
          </p:nvPr>
        </p:nvSpPr>
        <p:spPr>
          <a:xfrm>
            <a:off x="1181100" y="29972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8"/>
            </p:custDataLst>
          </p:nvPr>
        </p:nvSpPr>
        <p:spPr>
          <a:xfrm>
            <a:off x="1535430" y="344170"/>
            <a:ext cx="6762115" cy="460375"/>
          </a:xfrm>
          <a:prstGeom prst="rect">
            <a:avLst/>
          </a:prstGeom>
          <a:noFill/>
        </p:spPr>
        <p:txBody>
          <a:bodyPr wrap="square" rtlCol="0">
            <a:spAutoFit/>
          </a:bodyPr>
          <a:lstStyle/>
          <a:p>
            <a:pPr algn="l"/>
            <a:r>
              <a:rPr lang="zh-CN" sz="2400" b="1" smtClean="0">
                <a:latin typeface="微软雅黑" panose="020B0503020204020204" charset="-122"/>
                <a:ea typeface="微软雅黑" panose="020B0503020204020204" charset="-122"/>
                <a:sym typeface="+mn-ea"/>
              </a:rPr>
              <a:t>一、</a:t>
            </a:r>
            <a:r>
              <a:rPr sz="2400" b="1" smtClean="0">
                <a:latin typeface="微软雅黑" panose="020B0503020204020204" charset="-122"/>
                <a:ea typeface="微软雅黑" panose="020B0503020204020204" charset="-122"/>
                <a:sym typeface="+mn-ea"/>
              </a:rPr>
              <a:t>伟大的改革开放</a:t>
            </a:r>
            <a:endParaRPr sz="2400" b="1" smtClean="0">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006481" y="106509"/>
            <a:ext cx="9577248" cy="460375"/>
          </a:xfrm>
          <a:prstGeom prst="rect">
            <a:avLst/>
          </a:prstGeom>
          <a:noFill/>
        </p:spPr>
        <p:txBody>
          <a:bodyPr wrap="square">
            <a:spAutoFit/>
          </a:bodyPr>
          <a:lstStyle/>
          <a:p>
            <a:r>
              <a:rPr lang="zh-CN" altLang="en-US" sz="2400" b="1">
                <a:solidFill>
                  <a:srgbClr val="0000CC"/>
                </a:solidFill>
                <a:latin typeface="微软雅黑" panose="020B0503020204020204" charset="-122"/>
                <a:ea typeface="微软雅黑" panose="020B0503020204020204" charset="-122"/>
              </a:rPr>
              <a:t>改革开放的进程：</a:t>
            </a:r>
            <a:r>
              <a:rPr lang="zh-CN" altLang="en-US" sz="2400" b="1">
                <a:solidFill>
                  <a:srgbClr val="C00000"/>
                </a:solidFill>
                <a:latin typeface="微软雅黑" panose="020B0503020204020204" charset="-122"/>
                <a:ea typeface="微软雅黑" panose="020B0503020204020204" charset="-122"/>
              </a:rPr>
              <a:t>中国改革全面推进，对外开放向纵深发展</a:t>
            </a:r>
            <a:endParaRPr lang="zh-CN" altLang="en-US" sz="2400" b="1">
              <a:solidFill>
                <a:srgbClr val="C00000"/>
              </a:solidFill>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43179" y="4391280"/>
            <a:ext cx="1308724" cy="1322070"/>
          </a:xfrm>
          <a:prstGeom prst="rect">
            <a:avLst/>
          </a:prstGeom>
          <a:noFill/>
        </p:spPr>
        <p:txBody>
          <a:bodyPr wrap="square" rtlCol="0">
            <a:spAutoFit/>
          </a:bodyPr>
          <a:lstStyle/>
          <a:p>
            <a:pPr fontAlgn="base">
              <a:spcBef>
                <a:spcPct val="0"/>
              </a:spcBef>
              <a:spcAft>
                <a:spcPct val="0"/>
              </a:spcAft>
            </a:pPr>
            <a:r>
              <a:rPr lang="zh-CN" altLang="en-US" sz="2000" b="1">
                <a:solidFill>
                  <a:srgbClr val="FF0000"/>
                </a:solidFill>
                <a:latin typeface="宋体" panose="02010600030101010101" pitchFamily="2" charset="-122"/>
                <a:ea typeface="宋体" panose="02010600030101010101" pitchFamily="2" charset="-122"/>
                <a:cs typeface="Arial" panose="020B0604020202020204"/>
              </a:rPr>
              <a:t>十一届三中</a:t>
            </a:r>
            <a:r>
              <a:rPr lang="zh-CN" altLang="en-US" sz="2000" b="1">
                <a:latin typeface="宋体" panose="02010600030101010101" pitchFamily="2" charset="-122"/>
                <a:ea typeface="宋体" panose="02010600030101010101" pitchFamily="2" charset="-122"/>
                <a:cs typeface="Arial" panose="020B0604020202020204"/>
              </a:rPr>
              <a:t>全会：</a:t>
            </a:r>
            <a:endParaRPr lang="en-US" altLang="zh-CN" sz="2000" b="1">
              <a:latin typeface="宋体" panose="02010600030101010101" pitchFamily="2" charset="-122"/>
              <a:ea typeface="宋体" panose="02010600030101010101" pitchFamily="2" charset="-122"/>
              <a:cs typeface="Arial" panose="020B0604020202020204"/>
            </a:endParaRPr>
          </a:p>
          <a:p>
            <a:pPr fontAlgn="base">
              <a:spcBef>
                <a:spcPct val="0"/>
              </a:spcBef>
              <a:spcAft>
                <a:spcPct val="0"/>
              </a:spcAft>
            </a:pPr>
            <a:r>
              <a:rPr lang="zh-CN" altLang="en-US" sz="2000" b="1">
                <a:solidFill>
                  <a:srgbClr val="0000CC"/>
                </a:solidFill>
                <a:latin typeface="宋体" panose="02010600030101010101" pitchFamily="2" charset="-122"/>
                <a:ea typeface="宋体" panose="02010600030101010101" pitchFamily="2" charset="-122"/>
                <a:cs typeface="Arial" panose="020B0604020202020204"/>
                <a:hlinkClick r:id="" action="ppaction://noaction"/>
              </a:rPr>
              <a:t>农村改革率先突破</a:t>
            </a:r>
            <a:endParaRPr lang="zh-CN" altLang="en-US" sz="2000" b="1">
              <a:solidFill>
                <a:srgbClr val="0000CC"/>
              </a:solidFill>
              <a:latin typeface="宋体" panose="02010600030101010101" pitchFamily="2" charset="-122"/>
              <a:ea typeface="宋体" panose="02010600030101010101" pitchFamily="2" charset="-122"/>
              <a:cs typeface="Arial" panose="020B0604020202020204"/>
              <a:hlinkClick r:id="" action="ppaction://noaction"/>
            </a:endParaRPr>
          </a:p>
        </p:txBody>
      </p:sp>
      <p:sp>
        <p:nvSpPr>
          <p:cNvPr id="8" name="文本框 7"/>
          <p:cNvSpPr txBox="1"/>
          <p:nvPr>
            <p:custDataLst>
              <p:tags r:id="rId3"/>
            </p:custDataLst>
          </p:nvPr>
        </p:nvSpPr>
        <p:spPr>
          <a:xfrm>
            <a:off x="4319905" y="4351655"/>
            <a:ext cx="1884045" cy="1322070"/>
          </a:xfrm>
          <a:prstGeom prst="rect">
            <a:avLst/>
          </a:prstGeom>
          <a:noFill/>
        </p:spPr>
        <p:txBody>
          <a:bodyPr wrap="square" rtlCol="0">
            <a:spAutoFit/>
          </a:bodyPr>
          <a:lstStyle/>
          <a:p>
            <a:pPr fontAlgn="base">
              <a:spcBef>
                <a:spcPct val="0"/>
              </a:spcBef>
              <a:spcAft>
                <a:spcPct val="0"/>
              </a:spcAft>
            </a:pPr>
            <a:r>
              <a:rPr lang="zh-CN" altLang="en-US" sz="2000" b="1">
                <a:solidFill>
                  <a:srgbClr val="FF0000"/>
                </a:solidFill>
                <a:latin typeface="宋体" panose="02010600030101010101" pitchFamily="2" charset="-122"/>
                <a:ea typeface="宋体" panose="02010600030101010101" pitchFamily="2" charset="-122"/>
                <a:cs typeface="Arial" panose="020B0604020202020204"/>
              </a:rPr>
              <a:t>南方谈话、十四大</a:t>
            </a:r>
            <a:r>
              <a:rPr lang="zh-CN" altLang="en-US" sz="2000" b="1">
                <a:latin typeface="宋体" panose="02010600030101010101" pitchFamily="2" charset="-122"/>
                <a:ea typeface="宋体" panose="02010600030101010101" pitchFamily="2" charset="-122"/>
                <a:cs typeface="Arial" panose="020B0604020202020204"/>
              </a:rPr>
              <a:t>明确建立</a:t>
            </a:r>
            <a:r>
              <a:rPr lang="zh-CN" altLang="en-US" sz="2000" b="1">
                <a:solidFill>
                  <a:srgbClr val="0000CC"/>
                </a:solidFill>
                <a:latin typeface="宋体" panose="02010600030101010101" pitchFamily="2" charset="-122"/>
                <a:ea typeface="宋体" panose="02010600030101010101" pitchFamily="2" charset="-122"/>
                <a:cs typeface="Arial" panose="020B0604020202020204"/>
              </a:rPr>
              <a:t>社会主义市场经济体制</a:t>
            </a:r>
            <a:r>
              <a:rPr lang="zh-CN" altLang="en-US" sz="2000" b="1">
                <a:latin typeface="宋体" panose="02010600030101010101" pitchFamily="2" charset="-122"/>
                <a:ea typeface="宋体" panose="02010600030101010101" pitchFamily="2" charset="-122"/>
                <a:cs typeface="Arial" panose="020B0604020202020204"/>
              </a:rPr>
              <a:t>目标</a:t>
            </a:r>
            <a:endParaRPr lang="zh-CN" altLang="en-US" sz="2000" b="1">
              <a:latin typeface="宋体" panose="02010600030101010101" pitchFamily="2" charset="-122"/>
              <a:ea typeface="宋体" panose="02010600030101010101" pitchFamily="2" charset="-122"/>
              <a:cs typeface="Arial" panose="020B0604020202020204"/>
            </a:endParaRPr>
          </a:p>
        </p:txBody>
      </p:sp>
      <p:sp>
        <p:nvSpPr>
          <p:cNvPr id="10" name="文本框 9"/>
          <p:cNvSpPr txBox="1"/>
          <p:nvPr>
            <p:custDataLst>
              <p:tags r:id="rId4"/>
            </p:custDataLst>
          </p:nvPr>
        </p:nvSpPr>
        <p:spPr>
          <a:xfrm>
            <a:off x="508635" y="1905635"/>
            <a:ext cx="1332230" cy="1014730"/>
          </a:xfrm>
          <a:prstGeom prst="rect">
            <a:avLst/>
          </a:prstGeom>
          <a:noFill/>
        </p:spPr>
        <p:txBody>
          <a:bodyPr wrap="square" rtlCol="0">
            <a:spAutoFit/>
          </a:bodyPr>
          <a:lstStyle/>
          <a:p>
            <a:pPr fontAlgn="base">
              <a:spcBef>
                <a:spcPct val="0"/>
              </a:spcBef>
              <a:spcAft>
                <a:spcPct val="0"/>
              </a:spcAft>
            </a:pPr>
            <a:r>
              <a:rPr lang="zh-CN" altLang="en-US" sz="2000" b="1">
                <a:solidFill>
                  <a:prstClr val="black"/>
                </a:solidFill>
                <a:latin typeface="宋体" panose="02010600030101010101" pitchFamily="2" charset="-122"/>
                <a:ea typeface="宋体" panose="02010600030101010101" pitchFamily="2" charset="-122"/>
                <a:cs typeface="Arial" panose="020B0604020202020204"/>
              </a:rPr>
              <a:t>设立四个特区</a:t>
            </a:r>
            <a:r>
              <a:rPr lang="zh-CN" altLang="en-US" sz="2000" b="1">
                <a:solidFill>
                  <a:srgbClr val="FF0000"/>
                </a:solidFill>
                <a:latin typeface="宋体" panose="02010600030101010101" pitchFamily="2" charset="-122"/>
                <a:ea typeface="宋体" panose="02010600030101010101" pitchFamily="2" charset="-122"/>
                <a:cs typeface="Arial" panose="020B0604020202020204"/>
              </a:rPr>
              <a:t>（关键步伐）</a:t>
            </a:r>
            <a:endParaRPr lang="zh-CN" altLang="en-US" sz="2000" b="1">
              <a:solidFill>
                <a:srgbClr val="FF0000"/>
              </a:solidFill>
              <a:latin typeface="宋体" panose="02010600030101010101" pitchFamily="2" charset="-122"/>
              <a:ea typeface="宋体" panose="02010600030101010101" pitchFamily="2" charset="-122"/>
              <a:cs typeface="Arial" panose="020B0604020202020204"/>
            </a:endParaRPr>
          </a:p>
        </p:txBody>
      </p:sp>
      <p:sp>
        <p:nvSpPr>
          <p:cNvPr id="13" name="文本框 12"/>
          <p:cNvSpPr txBox="1"/>
          <p:nvPr>
            <p:custDataLst>
              <p:tags r:id="rId5"/>
            </p:custDataLst>
          </p:nvPr>
        </p:nvSpPr>
        <p:spPr>
          <a:xfrm>
            <a:off x="2663655" y="2539155"/>
            <a:ext cx="1448972" cy="706755"/>
          </a:xfrm>
          <a:prstGeom prst="rect">
            <a:avLst/>
          </a:prstGeom>
          <a:noFill/>
        </p:spPr>
        <p:txBody>
          <a:bodyPr wrap="square" rtlCol="0">
            <a:spAutoFit/>
          </a:bodyPr>
          <a:lstStyle/>
          <a:p>
            <a:pPr fontAlgn="base">
              <a:spcBef>
                <a:spcPct val="0"/>
              </a:spcBef>
              <a:spcAft>
                <a:spcPct val="0"/>
              </a:spcAft>
            </a:pPr>
            <a:r>
              <a:rPr lang="zh-CN" altLang="en-US" sz="2000" b="1">
                <a:solidFill>
                  <a:srgbClr val="FF0000"/>
                </a:solidFill>
                <a:latin typeface="宋体" panose="02010600030101010101" pitchFamily="2" charset="-122"/>
                <a:ea typeface="宋体" panose="02010600030101010101" pitchFamily="2" charset="-122"/>
                <a:cs typeface="Arial" panose="020B0604020202020204"/>
              </a:rPr>
              <a:t>设海南省</a:t>
            </a:r>
            <a:endParaRPr lang="en-US" altLang="zh-CN" sz="2000" b="1">
              <a:solidFill>
                <a:srgbClr val="FF0000"/>
              </a:solidFill>
              <a:latin typeface="宋体" panose="02010600030101010101" pitchFamily="2" charset="-122"/>
              <a:ea typeface="宋体" panose="02010600030101010101" pitchFamily="2" charset="-122"/>
              <a:cs typeface="Arial" panose="020B0604020202020204"/>
            </a:endParaRPr>
          </a:p>
          <a:p>
            <a:pPr fontAlgn="base">
              <a:spcBef>
                <a:spcPct val="0"/>
              </a:spcBef>
              <a:spcAft>
                <a:spcPct val="0"/>
              </a:spcAft>
            </a:pPr>
            <a:r>
              <a:rPr lang="zh-CN" altLang="en-US" sz="2000" b="1">
                <a:solidFill>
                  <a:srgbClr val="FF0000"/>
                </a:solidFill>
                <a:latin typeface="宋体" panose="02010600030101010101" pitchFamily="2" charset="-122"/>
                <a:ea typeface="宋体" panose="02010600030101010101" pitchFamily="2" charset="-122"/>
                <a:cs typeface="Arial" panose="020B0604020202020204"/>
              </a:rPr>
              <a:t>经济特区</a:t>
            </a:r>
            <a:endParaRPr lang="zh-CN" altLang="en-US" sz="2000" b="1">
              <a:solidFill>
                <a:srgbClr val="FF0000"/>
              </a:solidFill>
              <a:latin typeface="宋体" panose="02010600030101010101" pitchFamily="2" charset="-122"/>
              <a:ea typeface="宋体" panose="02010600030101010101" pitchFamily="2" charset="-122"/>
              <a:cs typeface="Arial" panose="020B0604020202020204"/>
            </a:endParaRPr>
          </a:p>
        </p:txBody>
      </p:sp>
      <p:sp>
        <p:nvSpPr>
          <p:cNvPr id="15" name="文本框 14"/>
          <p:cNvSpPr txBox="1"/>
          <p:nvPr>
            <p:custDataLst>
              <p:tags r:id="rId6"/>
            </p:custDataLst>
          </p:nvPr>
        </p:nvSpPr>
        <p:spPr>
          <a:xfrm>
            <a:off x="3931383" y="833489"/>
            <a:ext cx="1448972" cy="2245360"/>
          </a:xfrm>
          <a:prstGeom prst="rect">
            <a:avLst/>
          </a:prstGeom>
          <a:noFill/>
          <a:ln w="38100">
            <a:solidFill>
              <a:srgbClr val="70AD47">
                <a:lumMod val="75000"/>
              </a:srgbClr>
            </a:solidFill>
            <a:prstDash val="sysDash"/>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panose="020B0604020202020204"/>
              </a:rPr>
              <a:t>开放浦东。</a:t>
            </a:r>
            <a:r>
              <a:rPr kumimoji="0" lang="zh-CN" altLang="en-US" sz="2000" b="1" i="0" u="none" strike="noStrike" kern="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Arial" panose="020B0604020202020204"/>
              </a:rPr>
              <a:t>至此，</a:t>
            </a:r>
            <a:r>
              <a:rPr kumimoji="0" lang="zh-CN" altLang="en-US" sz="2000" b="1" i="0" u="none" strike="noStrike" kern="0" cap="none" spc="0" normalizeH="0" baseline="0" noProof="0">
                <a:ln>
                  <a:noFill/>
                </a:ln>
                <a:solidFill>
                  <a:srgbClr val="0000CC"/>
                </a:solidFill>
                <a:effectLst/>
                <a:uLnTx/>
                <a:uFillTx/>
                <a:latin typeface="宋体" panose="02010600030101010101" pitchFamily="2" charset="-122"/>
                <a:ea typeface="宋体" panose="02010600030101010101" pitchFamily="2" charset="-122"/>
                <a:cs typeface="Arial" panose="020B0604020202020204"/>
                <a:hlinkClick r:id="" action="ppaction://noaction"/>
              </a:rPr>
              <a:t>开全方位、多层次、宽领域的放格局基本形成</a:t>
            </a:r>
            <a:endParaRPr kumimoji="0" lang="zh-CN" altLang="en-US" sz="2000" b="1" i="0" u="none" strike="noStrike" kern="0" cap="none" spc="0" normalizeH="0" baseline="0" noProof="0">
              <a:ln>
                <a:noFill/>
              </a:ln>
              <a:solidFill>
                <a:srgbClr val="0000CC"/>
              </a:solidFill>
              <a:effectLst/>
              <a:uLnTx/>
              <a:uFillTx/>
              <a:latin typeface="宋体" panose="02010600030101010101" pitchFamily="2" charset="-122"/>
              <a:ea typeface="宋体" panose="02010600030101010101" pitchFamily="2" charset="-122"/>
              <a:cs typeface="Arial" panose="020B0604020202020204"/>
              <a:hlinkClick r:id="" action="ppaction://noaction"/>
            </a:endParaRPr>
          </a:p>
        </p:txBody>
      </p:sp>
      <p:sp>
        <p:nvSpPr>
          <p:cNvPr id="20" name="文本框 19"/>
          <p:cNvSpPr txBox="1"/>
          <p:nvPr>
            <p:custDataLst>
              <p:tags r:id="rId7"/>
            </p:custDataLst>
          </p:nvPr>
        </p:nvSpPr>
        <p:spPr>
          <a:xfrm>
            <a:off x="6022025" y="4302040"/>
            <a:ext cx="1525271" cy="1322070"/>
          </a:xfrm>
          <a:prstGeom prst="rect">
            <a:avLst/>
          </a:prstGeom>
          <a:noFill/>
        </p:spPr>
        <p:txBody>
          <a:bodyPr wrap="square" rtlCol="0">
            <a:spAutoFit/>
          </a:bodyPr>
          <a:lstStyle/>
          <a:p>
            <a:pPr fontAlgn="base">
              <a:spcBef>
                <a:spcPct val="0"/>
              </a:spcBef>
              <a:spcAft>
                <a:spcPct val="0"/>
              </a:spcAft>
            </a:pPr>
            <a:r>
              <a:rPr lang="zh-CN" altLang="en-US" sz="2000" b="1">
                <a:solidFill>
                  <a:srgbClr val="FF0000"/>
                </a:solidFill>
                <a:latin typeface="宋体" panose="02010600030101010101" pitchFamily="2" charset="-122"/>
                <a:ea typeface="宋体" panose="02010600030101010101" pitchFamily="2" charset="-122"/>
                <a:cs typeface="Arial" panose="020B0604020202020204"/>
              </a:rPr>
              <a:t>十四届三中全会</a:t>
            </a:r>
            <a:r>
              <a:rPr lang="zh-CN" altLang="en-US" sz="2000" b="1">
                <a:latin typeface="宋体" panose="02010600030101010101" pitchFamily="2" charset="-122"/>
                <a:ea typeface="宋体" panose="02010600030101010101" pitchFamily="2" charset="-122"/>
                <a:cs typeface="Arial" panose="020B0604020202020204"/>
              </a:rPr>
              <a:t>部署</a:t>
            </a:r>
            <a:r>
              <a:rPr lang="zh-CN" altLang="en-US" sz="2000" b="1">
                <a:solidFill>
                  <a:srgbClr val="FF0000"/>
                </a:solidFill>
                <a:latin typeface="宋体" panose="02010600030101010101" pitchFamily="2" charset="-122"/>
                <a:ea typeface="宋体" panose="02010600030101010101" pitchFamily="2" charset="-122"/>
                <a:cs typeface="Arial" panose="020B0604020202020204"/>
              </a:rPr>
              <a:t>建立</a:t>
            </a:r>
            <a:r>
              <a:rPr lang="zh-CN" altLang="en-US" sz="2000" b="1">
                <a:latin typeface="宋体" panose="02010600030101010101" pitchFamily="2" charset="-122"/>
                <a:ea typeface="宋体" panose="02010600030101010101" pitchFamily="2" charset="-122"/>
                <a:cs typeface="Arial" panose="020B0604020202020204"/>
              </a:rPr>
              <a:t>社主市场经济体制</a:t>
            </a:r>
            <a:endParaRPr lang="zh-CN" altLang="en-US" sz="2000" b="1">
              <a:latin typeface="宋体" panose="02010600030101010101" pitchFamily="2" charset="-122"/>
              <a:ea typeface="宋体" panose="02010600030101010101" pitchFamily="2" charset="-122"/>
              <a:cs typeface="Arial" panose="020B0604020202020204"/>
            </a:endParaRPr>
          </a:p>
        </p:txBody>
      </p:sp>
      <p:sp>
        <p:nvSpPr>
          <p:cNvPr id="21" name="文本框 20"/>
          <p:cNvSpPr txBox="1"/>
          <p:nvPr>
            <p:custDataLst>
              <p:tags r:id="rId8"/>
            </p:custDataLst>
          </p:nvPr>
        </p:nvSpPr>
        <p:spPr>
          <a:xfrm>
            <a:off x="7377430" y="4609465"/>
            <a:ext cx="1854200" cy="1322070"/>
          </a:xfrm>
          <a:prstGeom prst="rect">
            <a:avLst/>
          </a:prstGeom>
          <a:noFill/>
        </p:spPr>
        <p:txBody>
          <a:bodyPr wrap="square" rtlCol="0">
            <a:spAutoFit/>
          </a:bodyPr>
          <a:lstStyle/>
          <a:p>
            <a:pPr fontAlgn="base">
              <a:spcBef>
                <a:spcPct val="0"/>
              </a:spcBef>
              <a:spcAft>
                <a:spcPct val="0"/>
              </a:spcAft>
            </a:pPr>
            <a:r>
              <a:rPr lang="zh-CN" altLang="en-US" sz="2000" b="1">
                <a:solidFill>
                  <a:srgbClr val="FF0000"/>
                </a:solidFill>
                <a:latin typeface="宋体" panose="02010600030101010101" pitchFamily="2" charset="-122"/>
                <a:ea typeface="宋体" panose="02010600030101010101" pitchFamily="2" charset="-122"/>
                <a:cs typeface="Arial" panose="020B0604020202020204"/>
              </a:rPr>
              <a:t>十六届三中全会</a:t>
            </a:r>
            <a:r>
              <a:rPr lang="zh-CN" altLang="en-US" sz="2000" b="1">
                <a:latin typeface="宋体" panose="02010600030101010101" pitchFamily="2" charset="-122"/>
                <a:ea typeface="宋体" panose="02010600030101010101" pitchFamily="2" charset="-122"/>
                <a:cs typeface="Arial" panose="020B0604020202020204"/>
              </a:rPr>
              <a:t>部署</a:t>
            </a:r>
            <a:r>
              <a:rPr lang="zh-CN" altLang="en-US" sz="2000" b="1">
                <a:solidFill>
                  <a:srgbClr val="FF0000"/>
                </a:solidFill>
                <a:latin typeface="宋体" panose="02010600030101010101" pitchFamily="2" charset="-122"/>
                <a:ea typeface="宋体" panose="02010600030101010101" pitchFamily="2" charset="-122"/>
                <a:cs typeface="Arial" panose="020B0604020202020204"/>
              </a:rPr>
              <a:t>完善</a:t>
            </a:r>
            <a:r>
              <a:rPr lang="zh-CN" altLang="en-US" sz="2000" b="1">
                <a:solidFill>
                  <a:srgbClr val="7030A0"/>
                </a:solidFill>
                <a:latin typeface="宋体" panose="02010600030101010101" pitchFamily="2" charset="-122"/>
                <a:ea typeface="宋体" panose="02010600030101010101" pitchFamily="2" charset="-122"/>
                <a:cs typeface="Arial" panose="020B0604020202020204"/>
              </a:rPr>
              <a:t>社会主义                                                                                                                                                  市场经济体制</a:t>
            </a:r>
            <a:endParaRPr lang="zh-CN" altLang="en-US" sz="2000" b="1">
              <a:solidFill>
                <a:srgbClr val="7030A0"/>
              </a:solidFill>
              <a:latin typeface="宋体" panose="02010600030101010101" pitchFamily="2" charset="-122"/>
              <a:ea typeface="宋体" panose="02010600030101010101" pitchFamily="2" charset="-122"/>
              <a:cs typeface="Arial" panose="020B0604020202020204"/>
            </a:endParaRPr>
          </a:p>
        </p:txBody>
      </p:sp>
      <p:sp>
        <p:nvSpPr>
          <p:cNvPr id="22" name="文本框 21"/>
          <p:cNvSpPr txBox="1"/>
          <p:nvPr>
            <p:custDataLst>
              <p:tags r:id="rId9"/>
            </p:custDataLst>
          </p:nvPr>
        </p:nvSpPr>
        <p:spPr>
          <a:xfrm>
            <a:off x="9145270" y="4465320"/>
            <a:ext cx="1350645" cy="1322070"/>
          </a:xfrm>
          <a:prstGeom prst="rect">
            <a:avLst/>
          </a:prstGeom>
          <a:noFill/>
        </p:spPr>
        <p:txBody>
          <a:bodyPr wrap="square" rtlCol="0">
            <a:spAutoFit/>
          </a:bodyPr>
          <a:lstStyle/>
          <a:p>
            <a:pPr fontAlgn="base">
              <a:spcBef>
                <a:spcPct val="0"/>
              </a:spcBef>
              <a:spcAft>
                <a:spcPct val="0"/>
              </a:spcAft>
            </a:pPr>
            <a:r>
              <a:rPr lang="zh-CN" altLang="en-US" sz="2000" b="1">
                <a:solidFill>
                  <a:srgbClr val="FF0000"/>
                </a:solidFill>
                <a:latin typeface="宋体" panose="02010600030101010101" pitchFamily="2" charset="-122"/>
                <a:ea typeface="宋体" panose="02010600030101010101" pitchFamily="2" charset="-122"/>
                <a:cs typeface="Arial" panose="020B0604020202020204"/>
              </a:rPr>
              <a:t>十八届三中全会</a:t>
            </a:r>
            <a:r>
              <a:rPr lang="zh-CN" altLang="en-US" sz="2000" b="1">
                <a:solidFill>
                  <a:prstClr val="black"/>
                </a:solidFill>
                <a:latin typeface="宋体" panose="02010600030101010101" pitchFamily="2" charset="-122"/>
                <a:ea typeface="宋体" panose="02010600030101010101" pitchFamily="2" charset="-122"/>
                <a:cs typeface="Arial" panose="020B0604020202020204"/>
              </a:rPr>
              <a:t>部署全面深化改革</a:t>
            </a:r>
            <a:endParaRPr lang="zh-CN" altLang="en-US" sz="2000" b="1">
              <a:solidFill>
                <a:prstClr val="black"/>
              </a:solidFill>
              <a:latin typeface="宋体" panose="02010600030101010101" pitchFamily="2" charset="-122"/>
              <a:ea typeface="宋体" panose="02010600030101010101" pitchFamily="2" charset="-122"/>
              <a:cs typeface="Arial" panose="020B0604020202020204"/>
            </a:endParaRPr>
          </a:p>
        </p:txBody>
      </p:sp>
      <p:grpSp>
        <p:nvGrpSpPr>
          <p:cNvPr id="23" name="组合 22"/>
          <p:cNvGrpSpPr/>
          <p:nvPr>
            <p:custDataLst>
              <p:tags r:id="rId10"/>
            </p:custDataLst>
          </p:nvPr>
        </p:nvGrpSpPr>
        <p:grpSpPr>
          <a:xfrm>
            <a:off x="246380" y="3333115"/>
            <a:ext cx="11577320" cy="1152525"/>
            <a:chOff x="1368" y="6669"/>
            <a:chExt cx="17065" cy="1276"/>
          </a:xfrm>
        </p:grpSpPr>
        <p:grpSp>
          <p:nvGrpSpPr>
            <p:cNvPr id="24" name="组合 23"/>
            <p:cNvGrpSpPr/>
            <p:nvPr>
              <p:custDataLst>
                <p:tags r:id="rId11"/>
              </p:custDataLst>
            </p:nvPr>
          </p:nvGrpSpPr>
          <p:grpSpPr>
            <a:xfrm>
              <a:off x="1368" y="7101"/>
              <a:ext cx="17065" cy="343"/>
              <a:chOff x="1368" y="7101"/>
              <a:chExt cx="17065" cy="343"/>
            </a:xfrm>
          </p:grpSpPr>
          <p:sp>
            <p:nvSpPr>
              <p:cNvPr id="35" name="右箭头 70"/>
              <p:cNvSpPr/>
              <p:nvPr>
                <p:custDataLst>
                  <p:tags r:id="rId12"/>
                </p:custDataLst>
              </p:nvPr>
            </p:nvSpPr>
            <p:spPr>
              <a:xfrm>
                <a:off x="1368" y="7123"/>
                <a:ext cx="17065" cy="268"/>
              </a:xfrm>
              <a:prstGeom prst="rightArrow">
                <a:avLst>
                  <a:gd name="adj1" fmla="val 50000"/>
                  <a:gd name="adj2" fmla="val 125954"/>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36" name="七角星 71"/>
              <p:cNvSpPr/>
              <p:nvPr>
                <p:custDataLst>
                  <p:tags r:id="rId13"/>
                </p:custDataLst>
              </p:nvPr>
            </p:nvSpPr>
            <p:spPr>
              <a:xfrm>
                <a:off x="10710" y="7122"/>
                <a:ext cx="371" cy="289"/>
              </a:xfrm>
              <a:prstGeom prst="star7">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37" name="七角星 72"/>
              <p:cNvSpPr/>
              <p:nvPr>
                <p:custDataLst>
                  <p:tags r:id="rId14"/>
                </p:custDataLst>
              </p:nvPr>
            </p:nvSpPr>
            <p:spPr>
              <a:xfrm>
                <a:off x="9247" y="7101"/>
                <a:ext cx="357" cy="289"/>
              </a:xfrm>
              <a:prstGeom prst="star7">
                <a:avLst/>
              </a:prstGeom>
              <a:solidFill>
                <a:srgbClr val="FF33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38" name="七角星 73"/>
              <p:cNvSpPr/>
              <p:nvPr>
                <p:custDataLst>
                  <p:tags r:id="rId15"/>
                </p:custDataLst>
              </p:nvPr>
            </p:nvSpPr>
            <p:spPr>
              <a:xfrm>
                <a:off x="7649" y="7122"/>
                <a:ext cx="357" cy="289"/>
              </a:xfrm>
              <a:prstGeom prst="star7">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39" name="七角星 74"/>
              <p:cNvSpPr/>
              <p:nvPr>
                <p:custDataLst>
                  <p:tags r:id="rId16"/>
                </p:custDataLst>
              </p:nvPr>
            </p:nvSpPr>
            <p:spPr>
              <a:xfrm>
                <a:off x="15388" y="7155"/>
                <a:ext cx="357" cy="289"/>
              </a:xfrm>
              <a:prstGeom prst="star7">
                <a:avLst/>
              </a:prstGeom>
              <a:solidFill>
                <a:srgbClr val="FF33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40" name="七角星 75"/>
              <p:cNvSpPr/>
              <p:nvPr>
                <p:custDataLst>
                  <p:tags r:id="rId17"/>
                </p:custDataLst>
              </p:nvPr>
            </p:nvSpPr>
            <p:spPr>
              <a:xfrm>
                <a:off x="4344" y="7123"/>
                <a:ext cx="357" cy="289"/>
              </a:xfrm>
              <a:prstGeom prst="star7">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41" name="七角星 76"/>
              <p:cNvSpPr/>
              <p:nvPr>
                <p:custDataLst>
                  <p:tags r:id="rId18"/>
                </p:custDataLst>
              </p:nvPr>
            </p:nvSpPr>
            <p:spPr>
              <a:xfrm>
                <a:off x="2797" y="7102"/>
                <a:ext cx="357" cy="289"/>
              </a:xfrm>
              <a:prstGeom prst="star7">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42" name="七角星 77"/>
              <p:cNvSpPr/>
              <p:nvPr>
                <p:custDataLst>
                  <p:tags r:id="rId19"/>
                </p:custDataLst>
              </p:nvPr>
            </p:nvSpPr>
            <p:spPr>
              <a:xfrm>
                <a:off x="1528" y="7123"/>
                <a:ext cx="357" cy="289"/>
              </a:xfrm>
              <a:prstGeom prst="star7">
                <a:avLst/>
              </a:prstGeom>
              <a:solidFill>
                <a:srgbClr val="FF33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43" name="七角星 78"/>
              <p:cNvSpPr/>
              <p:nvPr>
                <p:custDataLst>
                  <p:tags r:id="rId20"/>
                </p:custDataLst>
              </p:nvPr>
            </p:nvSpPr>
            <p:spPr>
              <a:xfrm>
                <a:off x="13410" y="7123"/>
                <a:ext cx="357" cy="289"/>
              </a:xfrm>
              <a:prstGeom prst="star7">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44" name="七角星 79"/>
              <p:cNvSpPr/>
              <p:nvPr>
                <p:custDataLst>
                  <p:tags r:id="rId21"/>
                </p:custDataLst>
              </p:nvPr>
            </p:nvSpPr>
            <p:spPr>
              <a:xfrm>
                <a:off x="12230" y="7123"/>
                <a:ext cx="357" cy="289"/>
              </a:xfrm>
              <a:prstGeom prst="star7">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45" name="七角星 80"/>
              <p:cNvSpPr/>
              <p:nvPr>
                <p:custDataLst>
                  <p:tags r:id="rId22"/>
                </p:custDataLst>
              </p:nvPr>
            </p:nvSpPr>
            <p:spPr>
              <a:xfrm>
                <a:off x="6111" y="7133"/>
                <a:ext cx="419" cy="268"/>
              </a:xfrm>
              <a:prstGeom prst="star7">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grpSp>
        <p:sp>
          <p:nvSpPr>
            <p:cNvPr id="25" name="下箭头 81"/>
            <p:cNvSpPr/>
            <p:nvPr>
              <p:custDataLst>
                <p:tags r:id="rId23"/>
              </p:custDataLst>
            </p:nvPr>
          </p:nvSpPr>
          <p:spPr>
            <a:xfrm>
              <a:off x="1647" y="7518"/>
              <a:ext cx="119" cy="40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26" name="下箭头 82"/>
            <p:cNvSpPr/>
            <p:nvPr>
              <p:custDataLst>
                <p:tags r:id="rId24"/>
              </p:custDataLst>
            </p:nvPr>
          </p:nvSpPr>
          <p:spPr>
            <a:xfrm>
              <a:off x="4463" y="6710"/>
              <a:ext cx="119" cy="1235"/>
            </a:xfrm>
            <a:prstGeom prst="up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27" name="下箭头 83"/>
            <p:cNvSpPr/>
            <p:nvPr>
              <p:custDataLst>
                <p:tags r:id="rId25"/>
              </p:custDataLst>
            </p:nvPr>
          </p:nvSpPr>
          <p:spPr>
            <a:xfrm>
              <a:off x="10836" y="7444"/>
              <a:ext cx="119" cy="40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28" name="下箭头 84"/>
            <p:cNvSpPr/>
            <p:nvPr>
              <p:custDataLst>
                <p:tags r:id="rId26"/>
              </p:custDataLst>
            </p:nvPr>
          </p:nvSpPr>
          <p:spPr>
            <a:xfrm rot="10800000">
              <a:off x="7769" y="6669"/>
              <a:ext cx="119" cy="40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29" name="下箭头 85"/>
            <p:cNvSpPr/>
            <p:nvPr>
              <p:custDataLst>
                <p:tags r:id="rId27"/>
              </p:custDataLst>
            </p:nvPr>
          </p:nvSpPr>
          <p:spPr>
            <a:xfrm>
              <a:off x="13530" y="7422"/>
              <a:ext cx="119" cy="40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30" name="上箭头 86"/>
            <p:cNvSpPr/>
            <p:nvPr>
              <p:custDataLst>
                <p:tags r:id="rId28"/>
              </p:custDataLst>
            </p:nvPr>
          </p:nvSpPr>
          <p:spPr>
            <a:xfrm>
              <a:off x="2916" y="6727"/>
              <a:ext cx="119" cy="375"/>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31" name="上箭头 87"/>
            <p:cNvSpPr/>
            <p:nvPr>
              <p:custDataLst>
                <p:tags r:id="rId29"/>
              </p:custDataLst>
            </p:nvPr>
          </p:nvSpPr>
          <p:spPr>
            <a:xfrm>
              <a:off x="15506" y="6744"/>
              <a:ext cx="119" cy="375"/>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32" name="上箭头 88"/>
            <p:cNvSpPr/>
            <p:nvPr>
              <p:custDataLst>
                <p:tags r:id="rId30"/>
              </p:custDataLst>
            </p:nvPr>
          </p:nvSpPr>
          <p:spPr>
            <a:xfrm>
              <a:off x="12349" y="6685"/>
              <a:ext cx="119" cy="375"/>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33" name="上箭头 89"/>
            <p:cNvSpPr/>
            <p:nvPr>
              <p:custDataLst>
                <p:tags r:id="rId31"/>
              </p:custDataLst>
            </p:nvPr>
          </p:nvSpPr>
          <p:spPr>
            <a:xfrm rot="10800000">
              <a:off x="9366" y="7401"/>
              <a:ext cx="119" cy="375"/>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34" name="上箭头 90"/>
            <p:cNvSpPr/>
            <p:nvPr>
              <p:custDataLst>
                <p:tags r:id="rId32"/>
              </p:custDataLst>
            </p:nvPr>
          </p:nvSpPr>
          <p:spPr>
            <a:xfrm>
              <a:off x="6284" y="6727"/>
              <a:ext cx="119" cy="375"/>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grpSp>
      <p:sp>
        <p:nvSpPr>
          <p:cNvPr id="46" name="七角星 94"/>
          <p:cNvSpPr/>
          <p:nvPr>
            <p:custDataLst>
              <p:tags r:id="rId33"/>
            </p:custDataLst>
          </p:nvPr>
        </p:nvSpPr>
        <p:spPr>
          <a:xfrm>
            <a:off x="10325302" y="3742946"/>
            <a:ext cx="234980" cy="261054"/>
          </a:xfrm>
          <a:prstGeom prst="star7">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47" name="上箭头 95"/>
          <p:cNvSpPr/>
          <p:nvPr>
            <p:custDataLst>
              <p:tags r:id="rId34"/>
            </p:custDataLst>
          </p:nvPr>
        </p:nvSpPr>
        <p:spPr>
          <a:xfrm>
            <a:off x="10401921" y="3396236"/>
            <a:ext cx="79200" cy="360000"/>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48" name="文本框 47"/>
          <p:cNvSpPr txBox="1"/>
          <p:nvPr>
            <p:custDataLst>
              <p:tags r:id="rId35"/>
            </p:custDataLst>
          </p:nvPr>
        </p:nvSpPr>
        <p:spPr>
          <a:xfrm>
            <a:off x="1417371" y="4484370"/>
            <a:ext cx="1934794" cy="1014730"/>
          </a:xfrm>
          <a:prstGeom prst="rect">
            <a:avLst/>
          </a:prstGeom>
          <a:noFill/>
        </p:spPr>
        <p:txBody>
          <a:bodyPr wrap="square" rtlCol="0">
            <a:spAutoFit/>
          </a:bodyPr>
          <a:lstStyle/>
          <a:p>
            <a:pPr fontAlgn="base">
              <a:spcBef>
                <a:spcPct val="0"/>
              </a:spcBef>
              <a:spcAft>
                <a:spcPct val="0"/>
              </a:spcAft>
            </a:pPr>
            <a:r>
              <a:rPr lang="zh-CN" altLang="en-US" sz="2000" b="1">
                <a:solidFill>
                  <a:prstClr val="black"/>
                </a:solidFill>
                <a:latin typeface="宋体" panose="02010600030101010101" pitchFamily="2" charset="-122"/>
                <a:ea typeface="宋体" panose="02010600030101010101" pitchFamily="2" charset="-122"/>
                <a:cs typeface="Arial" panose="020B0604020202020204"/>
              </a:rPr>
              <a:t>十二届三中全会：</a:t>
            </a:r>
            <a:r>
              <a:rPr lang="zh-CN" altLang="en-US" sz="2000" b="1">
                <a:solidFill>
                  <a:srgbClr val="7030A0"/>
                </a:solidFill>
                <a:latin typeface="宋体" panose="02010600030101010101" pitchFamily="2" charset="-122"/>
                <a:ea typeface="宋体" panose="02010600030101010101" pitchFamily="2" charset="-122"/>
                <a:cs typeface="Arial" panose="020B0604020202020204"/>
              </a:rPr>
              <a:t>改革重点转向城市</a:t>
            </a:r>
            <a:endParaRPr lang="zh-CN" altLang="en-US" sz="2000" b="1">
              <a:solidFill>
                <a:srgbClr val="7030A0"/>
              </a:solidFill>
              <a:latin typeface="宋体" panose="02010600030101010101" pitchFamily="2" charset="-122"/>
              <a:ea typeface="宋体" panose="02010600030101010101" pitchFamily="2" charset="-122"/>
              <a:cs typeface="Arial" panose="020B0604020202020204"/>
            </a:endParaRPr>
          </a:p>
        </p:txBody>
      </p:sp>
      <p:sp>
        <p:nvSpPr>
          <p:cNvPr id="49" name="文本框 48"/>
          <p:cNvSpPr txBox="1"/>
          <p:nvPr>
            <p:custDataLst>
              <p:tags r:id="rId36"/>
            </p:custDataLst>
          </p:nvPr>
        </p:nvSpPr>
        <p:spPr>
          <a:xfrm>
            <a:off x="8701405" y="2287905"/>
            <a:ext cx="1457960" cy="706755"/>
          </a:xfrm>
          <a:prstGeom prst="rect">
            <a:avLst/>
          </a:prstGeom>
          <a:noFill/>
        </p:spPr>
        <p:txBody>
          <a:bodyPr wrap="square" rtlCol="0">
            <a:spAutoFit/>
          </a:bodyPr>
          <a:lstStyle/>
          <a:p>
            <a:pPr algn="ctr" fontAlgn="base">
              <a:spcBef>
                <a:spcPct val="0"/>
              </a:spcBef>
              <a:spcAft>
                <a:spcPct val="0"/>
              </a:spcAft>
            </a:pPr>
            <a:r>
              <a:rPr lang="zh-CN" altLang="en-US" sz="2000" b="1">
                <a:solidFill>
                  <a:srgbClr val="0000CC"/>
                </a:solidFill>
                <a:latin typeface="宋体" panose="02010600030101010101" pitchFamily="2" charset="-122"/>
                <a:ea typeface="宋体" panose="02010600030101010101" pitchFamily="2" charset="-122"/>
                <a:cs typeface="Arial" panose="020B0604020202020204"/>
                <a:sym typeface="+mn-ea"/>
              </a:rPr>
              <a:t>设立上海自贸区</a:t>
            </a:r>
            <a:endParaRPr lang="zh-CN" altLang="en-US" sz="2000" b="1">
              <a:solidFill>
                <a:srgbClr val="0000CC"/>
              </a:solidFill>
              <a:latin typeface="宋体" panose="02010600030101010101" pitchFamily="2" charset="-122"/>
              <a:ea typeface="宋体" panose="02010600030101010101" pitchFamily="2" charset="-122"/>
              <a:cs typeface="Arial" panose="020B0604020202020204"/>
              <a:sym typeface="+mn-ea"/>
            </a:endParaRPr>
          </a:p>
        </p:txBody>
      </p:sp>
      <p:sp>
        <p:nvSpPr>
          <p:cNvPr id="50" name="文本框 49"/>
          <p:cNvSpPr txBox="1"/>
          <p:nvPr>
            <p:custDataLst>
              <p:tags r:id="rId37"/>
            </p:custDataLst>
          </p:nvPr>
        </p:nvSpPr>
        <p:spPr>
          <a:xfrm>
            <a:off x="1813955" y="1918736"/>
            <a:ext cx="1110580" cy="1322070"/>
          </a:xfrm>
          <a:prstGeom prst="rect">
            <a:avLst/>
          </a:prstGeom>
          <a:noFill/>
        </p:spPr>
        <p:txBody>
          <a:bodyPr wrap="square" rtlCol="0">
            <a:spAutoFit/>
          </a:bodyPr>
          <a:lstStyle/>
          <a:p>
            <a:pPr fontAlgn="base">
              <a:spcBef>
                <a:spcPct val="0"/>
              </a:spcBef>
              <a:spcAft>
                <a:spcPct val="0"/>
              </a:spcAft>
            </a:pPr>
            <a:r>
              <a:rPr lang="zh-CN" altLang="en-US" sz="2000" b="1">
                <a:latin typeface="宋体" panose="02010600030101010101" pitchFamily="2" charset="-122"/>
                <a:ea typeface="宋体" panose="02010600030101010101" pitchFamily="2" charset="-122"/>
                <a:cs typeface="Arial" panose="020B0604020202020204"/>
                <a:sym typeface="+mn-ea"/>
              </a:rPr>
              <a:t>年开放14个沿海港口城市</a:t>
            </a:r>
            <a:endParaRPr lang="zh-CN" altLang="en-US" sz="2000" b="1">
              <a:latin typeface="宋体" panose="02010600030101010101" pitchFamily="2" charset="-122"/>
              <a:ea typeface="宋体" panose="02010600030101010101" pitchFamily="2" charset="-122"/>
              <a:cs typeface="Arial" panose="020B0604020202020204"/>
              <a:sym typeface="+mn-ea"/>
            </a:endParaRPr>
          </a:p>
        </p:txBody>
      </p:sp>
      <p:sp>
        <p:nvSpPr>
          <p:cNvPr id="51" name="文本框 50"/>
          <p:cNvSpPr txBox="1"/>
          <p:nvPr>
            <p:custDataLst>
              <p:tags r:id="rId38"/>
            </p:custDataLst>
          </p:nvPr>
        </p:nvSpPr>
        <p:spPr>
          <a:xfrm>
            <a:off x="6779893" y="1512466"/>
            <a:ext cx="1466850" cy="1322070"/>
          </a:xfrm>
          <a:prstGeom prst="rect">
            <a:avLst/>
          </a:prstGeom>
          <a:noFill/>
          <a:ln w="38100">
            <a:solidFill>
              <a:srgbClr val="70AD47">
                <a:lumMod val="75000"/>
              </a:srgbClr>
            </a:solidFill>
            <a:prstDash val="sysDash"/>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sz="2000" b="1" i="0" u="none" strike="noStrike" kern="0" cap="none" spc="0" normalizeH="0" baseline="0" noProof="0" err="1">
                <a:ln>
                  <a:noFill/>
                </a:ln>
                <a:solidFill>
                  <a:srgbClr val="FF0000"/>
                </a:solidFill>
                <a:effectLst/>
                <a:uLnTx/>
                <a:uFillTx/>
                <a:latin typeface="宋体" panose="02010600030101010101" pitchFamily="2" charset="-122"/>
                <a:ea typeface="宋体" panose="02010600030101010101" pitchFamily="2" charset="-122"/>
                <a:cs typeface="Arial" panose="020B0604020202020204"/>
              </a:rPr>
              <a:t>加入世贸</a:t>
            </a:r>
            <a:r>
              <a:rPr kumimoji="0" lang="zh-CN" altLang="en-US" sz="2000" b="1" i="0" u="none" strike="noStrike" kern="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Arial" panose="020B0604020202020204"/>
              </a:rPr>
              <a:t>，标志着对外开放达到</a:t>
            </a:r>
            <a:r>
              <a:rPr kumimoji="0" lang="zh-CN" altLang="en-US" sz="2000" b="1" i="0" u="none" strike="noStrike" kern="0" cap="none" spc="0" normalizeH="0" baseline="0" noProof="0">
                <a:ln>
                  <a:noFill/>
                </a:ln>
                <a:solidFill>
                  <a:srgbClr val="7030A0"/>
                </a:solidFill>
                <a:effectLst/>
                <a:uLnTx/>
                <a:uFillTx/>
                <a:latin typeface="宋体" panose="02010600030101010101" pitchFamily="2" charset="-122"/>
                <a:ea typeface="宋体" panose="02010600030101010101" pitchFamily="2" charset="-122"/>
                <a:cs typeface="Arial" panose="020B0604020202020204"/>
              </a:rPr>
              <a:t>新的水平</a:t>
            </a:r>
            <a:endParaRPr kumimoji="0" lang="zh-CN" altLang="en-US" sz="2000" b="1" i="0" u="none" strike="noStrike" kern="0" cap="none" spc="0" normalizeH="0" baseline="0" noProof="0">
              <a:ln>
                <a:noFill/>
              </a:ln>
              <a:solidFill>
                <a:srgbClr val="7030A0"/>
              </a:solidFill>
              <a:effectLst/>
              <a:uLnTx/>
              <a:uFillTx/>
              <a:latin typeface="宋体" panose="02010600030101010101" pitchFamily="2" charset="-122"/>
              <a:ea typeface="宋体" panose="02010600030101010101" pitchFamily="2" charset="-122"/>
              <a:cs typeface="Arial" panose="020B0604020202020204"/>
            </a:endParaRPr>
          </a:p>
        </p:txBody>
      </p:sp>
      <p:sp>
        <p:nvSpPr>
          <p:cNvPr id="52" name="文本框 51"/>
          <p:cNvSpPr txBox="1"/>
          <p:nvPr>
            <p:custDataLst>
              <p:tags r:id="rId39"/>
            </p:custDataLst>
          </p:nvPr>
        </p:nvSpPr>
        <p:spPr>
          <a:xfrm>
            <a:off x="10016490" y="1849755"/>
            <a:ext cx="1447800" cy="1322070"/>
          </a:xfrm>
          <a:prstGeom prst="rect">
            <a:avLst/>
          </a:prstGeom>
          <a:noFill/>
          <a:ln w="38100">
            <a:solidFill>
              <a:srgbClr val="70AD47">
                <a:lumMod val="75000"/>
              </a:srgbClr>
            </a:solidFill>
            <a:prstDash val="sysDash"/>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sz="2000" b="1" i="0" u="none" strike="noStrike" kern="0" cap="none" spc="0" normalizeH="0" baseline="0" noProof="0" err="1">
                <a:ln>
                  <a:noFill/>
                </a:ln>
                <a:solidFill>
                  <a:srgbClr val="FF0000"/>
                </a:solidFill>
                <a:effectLst/>
                <a:uLnTx/>
                <a:uFillTx/>
                <a:latin typeface="宋体" panose="02010600030101010101" pitchFamily="2" charset="-122"/>
                <a:ea typeface="宋体" panose="02010600030101010101" pitchFamily="2" charset="-122"/>
                <a:cs typeface="Arial" panose="020B0604020202020204"/>
              </a:rPr>
              <a:t>十九大</a:t>
            </a:r>
            <a:r>
              <a:rPr kumimoji="0" sz="2000" b="1" i="0" u="none" strike="noStrike" kern="0" cap="none" spc="0" normalizeH="0" baseline="0" noProof="0" err="1">
                <a:ln>
                  <a:noFill/>
                </a:ln>
                <a:effectLst/>
                <a:uLnTx/>
                <a:uFillTx/>
                <a:latin typeface="宋体" panose="02010600030101010101" pitchFamily="2" charset="-122"/>
                <a:ea typeface="宋体" panose="02010600030101010101" pitchFamily="2" charset="-122"/>
                <a:cs typeface="Arial" panose="020B0604020202020204"/>
              </a:rPr>
              <a:t>形成</a:t>
            </a:r>
            <a:r>
              <a:rPr kumimoji="0" sz="2000" b="1" i="0" u="none" strike="noStrike" kern="0" cap="none" spc="0" normalizeH="0" baseline="0" noProof="0" err="1">
                <a:ln>
                  <a:noFill/>
                </a:ln>
                <a:solidFill>
                  <a:prstClr val="black"/>
                </a:solidFill>
                <a:effectLst/>
                <a:uLnTx/>
                <a:uFillTx/>
                <a:latin typeface="宋体" panose="02010600030101010101" pitchFamily="2" charset="-122"/>
                <a:ea typeface="宋体" panose="02010600030101010101" pitchFamily="2" charset="-122"/>
                <a:cs typeface="Arial" panose="020B0604020202020204"/>
              </a:rPr>
              <a:t>全面对外开放</a:t>
            </a:r>
            <a:r>
              <a:rPr kumimoji="0" lang="zh-CN" altLang="en-US" sz="20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panose="020B0604020202020204"/>
              </a:rPr>
              <a:t>新</a:t>
            </a:r>
            <a:r>
              <a:rPr kumimoji="0" sz="2000" b="1" i="0" u="none" strike="noStrike" kern="0" cap="none" spc="0" normalizeH="0" baseline="0" noProof="0" err="1">
                <a:ln>
                  <a:noFill/>
                </a:ln>
                <a:solidFill>
                  <a:srgbClr val="FF0000"/>
                </a:solidFill>
                <a:effectLst/>
                <a:uLnTx/>
                <a:uFillTx/>
                <a:latin typeface="宋体" panose="02010600030101010101" pitchFamily="2" charset="-122"/>
                <a:ea typeface="宋体" panose="02010600030101010101" pitchFamily="2" charset="-122"/>
                <a:cs typeface="Arial" panose="020B0604020202020204"/>
              </a:rPr>
              <a:t>格局</a:t>
            </a:r>
            <a:endParaRPr kumimoji="0" sz="20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panose="020B0604020202020204"/>
            </a:endParaRPr>
          </a:p>
        </p:txBody>
      </p:sp>
      <p:sp>
        <p:nvSpPr>
          <p:cNvPr id="54" name="矩形 33"/>
          <p:cNvSpPr/>
          <p:nvPr>
            <p:custDataLst>
              <p:tags r:id="rId40"/>
            </p:custDataLst>
          </p:nvPr>
        </p:nvSpPr>
        <p:spPr>
          <a:xfrm>
            <a:off x="238443" y="5992178"/>
            <a:ext cx="1459230" cy="398780"/>
          </a:xfrm>
          <a:prstGeom prst="rect">
            <a:avLst/>
          </a:prstGeom>
          <a:noFill/>
          <a:ln w="9525">
            <a:noFill/>
          </a:ln>
        </p:spPr>
        <p:txBody>
          <a:bodyPr wrap="none" anchor="t" anchorCtr="0">
            <a:spAutoFit/>
          </a:bodyPr>
          <a:lstStyle/>
          <a:p>
            <a:pPr fontAlgn="base">
              <a:spcBef>
                <a:spcPct val="0"/>
              </a:spcBef>
              <a:spcAft>
                <a:spcPct val="0"/>
              </a:spcAft>
            </a:pPr>
            <a:r>
              <a:rPr lang="zh-CN" altLang="en-US" sz="2000" b="1">
                <a:solidFill>
                  <a:srgbClr val="FF0000"/>
                </a:solidFill>
                <a:latin typeface="宋体" panose="02010600030101010101" pitchFamily="2" charset="-122"/>
                <a:ea typeface="宋体" panose="02010600030101010101" pitchFamily="2" charset="-122"/>
                <a:cs typeface="Arial" panose="020B0604020202020204"/>
              </a:rPr>
              <a:t>对内改革线</a:t>
            </a:r>
            <a:endParaRPr lang="zh-CN" altLang="en-US" sz="2000" b="1">
              <a:solidFill>
                <a:srgbClr val="FF0000"/>
              </a:solidFill>
              <a:latin typeface="宋体" panose="02010600030101010101" pitchFamily="2" charset="-122"/>
              <a:ea typeface="宋体" panose="02010600030101010101" pitchFamily="2" charset="-122"/>
              <a:cs typeface="Arial" panose="020B0604020202020204"/>
            </a:endParaRPr>
          </a:p>
        </p:txBody>
      </p:sp>
      <p:grpSp>
        <p:nvGrpSpPr>
          <p:cNvPr id="55" name="组合 54"/>
          <p:cNvGrpSpPr/>
          <p:nvPr>
            <p:custDataLst>
              <p:tags r:id="rId41"/>
            </p:custDataLst>
          </p:nvPr>
        </p:nvGrpSpPr>
        <p:grpSpPr>
          <a:xfrm>
            <a:off x="8255" y="963930"/>
            <a:ext cx="2162175" cy="754380"/>
            <a:chOff x="781" y="418"/>
            <a:chExt cx="3405" cy="1188"/>
          </a:xfrm>
        </p:grpSpPr>
        <p:sp>
          <p:nvSpPr>
            <p:cNvPr id="56" name="矩形 33"/>
            <p:cNvSpPr/>
            <p:nvPr>
              <p:custDataLst>
                <p:tags r:id="rId42"/>
              </p:custDataLst>
            </p:nvPr>
          </p:nvSpPr>
          <p:spPr>
            <a:xfrm>
              <a:off x="1169" y="418"/>
              <a:ext cx="2298" cy="628"/>
            </a:xfrm>
            <a:prstGeom prst="rect">
              <a:avLst/>
            </a:prstGeom>
            <a:noFill/>
            <a:ln w="9525">
              <a:noFill/>
            </a:ln>
          </p:spPr>
          <p:txBody>
            <a:bodyPr wrap="none" anchor="t" anchorCtr="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panose="020B0604020202020204"/>
                </a:rPr>
                <a:t>对外开放线</a:t>
              </a:r>
              <a:endParaRPr kumimoji="0" lang="zh-CN" altLang="en-US" sz="20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panose="020B0604020202020204"/>
              </a:endParaRPr>
            </a:p>
          </p:txBody>
        </p:sp>
        <p:sp>
          <p:nvSpPr>
            <p:cNvPr id="57" name="右箭头 12"/>
            <p:cNvSpPr/>
            <p:nvPr>
              <p:custDataLst>
                <p:tags r:id="rId43"/>
              </p:custDataLst>
            </p:nvPr>
          </p:nvSpPr>
          <p:spPr>
            <a:xfrm>
              <a:off x="781" y="1143"/>
              <a:ext cx="3405" cy="463"/>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grpSp>
      <p:sp>
        <p:nvSpPr>
          <p:cNvPr id="58" name="右箭头 14"/>
          <p:cNvSpPr/>
          <p:nvPr>
            <p:custDataLst>
              <p:tags r:id="rId44"/>
            </p:custDataLst>
          </p:nvPr>
        </p:nvSpPr>
        <p:spPr>
          <a:xfrm>
            <a:off x="43815" y="6426200"/>
            <a:ext cx="1962785" cy="294005"/>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
        <p:nvSpPr>
          <p:cNvPr id="59" name="文本框 58"/>
          <p:cNvSpPr txBox="1"/>
          <p:nvPr>
            <p:custDataLst>
              <p:tags r:id="rId45"/>
            </p:custDataLst>
          </p:nvPr>
        </p:nvSpPr>
        <p:spPr>
          <a:xfrm>
            <a:off x="8890" y="3403600"/>
            <a:ext cx="755335" cy="430887"/>
          </a:xfrm>
          <a:prstGeom prst="rect">
            <a:avLst/>
          </a:prstGeom>
          <a:noFill/>
        </p:spPr>
        <p:txBody>
          <a:bodyPr wrap="none" rtlCol="0" anchor="t">
            <a:spAutoFit/>
          </a:bodyPr>
          <a:lstStyle/>
          <a:p>
            <a:pPr fontAlgn="base">
              <a:spcBef>
                <a:spcPct val="0"/>
              </a:spcBef>
              <a:spcAft>
                <a:spcPct val="0"/>
              </a:spcAft>
            </a:pPr>
            <a:r>
              <a:rPr lang="en-US" altLang="zh-CN" sz="2200" b="1">
                <a:solidFill>
                  <a:prstClr val="black"/>
                </a:solidFill>
                <a:latin typeface="宋体" panose="02010600030101010101" pitchFamily="2" charset="-122"/>
                <a:ea typeface="宋体" panose="02010600030101010101" pitchFamily="2" charset="-122"/>
                <a:cs typeface="Arial" panose="020B0604020202020204"/>
                <a:sym typeface="+mn-ea"/>
              </a:rPr>
              <a:t>1978</a:t>
            </a:r>
            <a:endParaRPr lang="zh-CN" altLang="en-US" sz="2200" b="1">
              <a:solidFill>
                <a:prstClr val="black"/>
              </a:solidFill>
              <a:latin typeface="宋体" panose="02010600030101010101" pitchFamily="2" charset="-122"/>
              <a:ea typeface="宋体" panose="02010600030101010101" pitchFamily="2" charset="-122"/>
              <a:cs typeface="Arial" panose="020B0604020202020204"/>
            </a:endParaRPr>
          </a:p>
        </p:txBody>
      </p:sp>
      <p:sp>
        <p:nvSpPr>
          <p:cNvPr id="60" name="文本框 59"/>
          <p:cNvSpPr txBox="1"/>
          <p:nvPr>
            <p:custDataLst>
              <p:tags r:id="rId46"/>
            </p:custDataLst>
          </p:nvPr>
        </p:nvSpPr>
        <p:spPr>
          <a:xfrm>
            <a:off x="1952298" y="3927460"/>
            <a:ext cx="755335" cy="430887"/>
          </a:xfrm>
          <a:prstGeom prst="rect">
            <a:avLst/>
          </a:prstGeom>
          <a:noFill/>
        </p:spPr>
        <p:txBody>
          <a:bodyPr wrap="none" rtlCol="0" anchor="t">
            <a:spAutoFit/>
          </a:bodyPr>
          <a:lstStyle/>
          <a:p>
            <a:pPr fontAlgn="base">
              <a:spcBef>
                <a:spcPct val="0"/>
              </a:spcBef>
              <a:spcAft>
                <a:spcPct val="0"/>
              </a:spcAft>
            </a:pPr>
            <a:r>
              <a:rPr lang="en-US" altLang="zh-CN" sz="2200" b="1">
                <a:solidFill>
                  <a:prstClr val="black"/>
                </a:solidFill>
                <a:latin typeface="宋体" panose="02010600030101010101" pitchFamily="2" charset="-122"/>
                <a:ea typeface="宋体" panose="02010600030101010101" pitchFamily="2" charset="-122"/>
                <a:cs typeface="Arial" panose="020B0604020202020204"/>
                <a:sym typeface="+mn-ea"/>
              </a:rPr>
              <a:t>1984</a:t>
            </a:r>
            <a:endParaRPr lang="zh-CN" altLang="en-US" sz="2200" b="1">
              <a:solidFill>
                <a:prstClr val="black"/>
              </a:solidFill>
              <a:latin typeface="宋体" panose="02010600030101010101" pitchFamily="2" charset="-122"/>
              <a:ea typeface="宋体" panose="02010600030101010101" pitchFamily="2" charset="-122"/>
              <a:cs typeface="Arial" panose="020B0604020202020204"/>
            </a:endParaRPr>
          </a:p>
        </p:txBody>
      </p:sp>
      <p:sp>
        <p:nvSpPr>
          <p:cNvPr id="61" name="文本框 60"/>
          <p:cNvSpPr txBox="1"/>
          <p:nvPr>
            <p:custDataLst>
              <p:tags r:id="rId47"/>
            </p:custDataLst>
          </p:nvPr>
        </p:nvSpPr>
        <p:spPr>
          <a:xfrm>
            <a:off x="914400" y="3964305"/>
            <a:ext cx="755335" cy="430887"/>
          </a:xfrm>
          <a:prstGeom prst="rect">
            <a:avLst/>
          </a:prstGeom>
          <a:noFill/>
        </p:spPr>
        <p:txBody>
          <a:bodyPr wrap="none" rtlCol="0" anchor="t">
            <a:spAutoFit/>
          </a:bodyPr>
          <a:lstStyle/>
          <a:p>
            <a:pPr fontAlgn="base">
              <a:spcBef>
                <a:spcPct val="0"/>
              </a:spcBef>
              <a:spcAft>
                <a:spcPct val="0"/>
              </a:spcAft>
            </a:pPr>
            <a:r>
              <a:rPr lang="en-US" altLang="zh-CN" sz="2200" b="1">
                <a:solidFill>
                  <a:prstClr val="black"/>
                </a:solidFill>
                <a:latin typeface="宋体" panose="02010600030101010101" pitchFamily="2" charset="-122"/>
                <a:ea typeface="宋体" panose="02010600030101010101" pitchFamily="2" charset="-122"/>
                <a:cs typeface="Arial" panose="020B0604020202020204"/>
                <a:sym typeface="+mn-ea"/>
              </a:rPr>
              <a:t>1980</a:t>
            </a:r>
            <a:endParaRPr lang="zh-CN" altLang="en-US" sz="2200" b="1">
              <a:solidFill>
                <a:prstClr val="black"/>
              </a:solidFill>
              <a:latin typeface="宋体" panose="02010600030101010101" pitchFamily="2" charset="-122"/>
              <a:ea typeface="宋体" panose="02010600030101010101" pitchFamily="2" charset="-122"/>
              <a:cs typeface="Arial" panose="020B0604020202020204"/>
            </a:endParaRPr>
          </a:p>
        </p:txBody>
      </p:sp>
      <p:sp>
        <p:nvSpPr>
          <p:cNvPr id="62" name="文本框 61"/>
          <p:cNvSpPr txBox="1"/>
          <p:nvPr>
            <p:custDataLst>
              <p:tags r:id="rId48"/>
            </p:custDataLst>
          </p:nvPr>
        </p:nvSpPr>
        <p:spPr>
          <a:xfrm>
            <a:off x="3176270" y="3964305"/>
            <a:ext cx="755335" cy="430887"/>
          </a:xfrm>
          <a:prstGeom prst="rect">
            <a:avLst/>
          </a:prstGeom>
          <a:noFill/>
        </p:spPr>
        <p:txBody>
          <a:bodyPr wrap="none" rtlCol="0" anchor="t">
            <a:spAutoFit/>
          </a:bodyPr>
          <a:lstStyle/>
          <a:p>
            <a:pPr fontAlgn="base">
              <a:spcBef>
                <a:spcPct val="0"/>
              </a:spcBef>
              <a:spcAft>
                <a:spcPct val="0"/>
              </a:spcAft>
            </a:pPr>
            <a:r>
              <a:rPr lang="en-US" altLang="zh-CN" sz="2200" b="1">
                <a:solidFill>
                  <a:prstClr val="black"/>
                </a:solidFill>
                <a:latin typeface="宋体" panose="02010600030101010101" pitchFamily="2" charset="-122"/>
                <a:ea typeface="宋体" panose="02010600030101010101" pitchFamily="2" charset="-122"/>
                <a:cs typeface="Arial" panose="020B0604020202020204"/>
                <a:sym typeface="+mn-ea"/>
              </a:rPr>
              <a:t>1988</a:t>
            </a:r>
            <a:endParaRPr lang="zh-CN" altLang="en-US" sz="2200" b="1">
              <a:solidFill>
                <a:prstClr val="black"/>
              </a:solidFill>
              <a:latin typeface="宋体" panose="02010600030101010101" pitchFamily="2" charset="-122"/>
              <a:ea typeface="宋体" panose="02010600030101010101" pitchFamily="2" charset="-122"/>
              <a:cs typeface="Arial" panose="020B0604020202020204"/>
            </a:endParaRPr>
          </a:p>
        </p:txBody>
      </p:sp>
      <p:sp>
        <p:nvSpPr>
          <p:cNvPr id="63" name="文本框 62"/>
          <p:cNvSpPr txBox="1"/>
          <p:nvPr>
            <p:custDataLst>
              <p:tags r:id="rId49"/>
            </p:custDataLst>
          </p:nvPr>
        </p:nvSpPr>
        <p:spPr>
          <a:xfrm>
            <a:off x="4058920" y="3979545"/>
            <a:ext cx="755335" cy="430887"/>
          </a:xfrm>
          <a:prstGeom prst="rect">
            <a:avLst/>
          </a:prstGeom>
          <a:noFill/>
        </p:spPr>
        <p:txBody>
          <a:bodyPr wrap="none" rtlCol="0" anchor="t">
            <a:spAutoFit/>
          </a:bodyPr>
          <a:lstStyle/>
          <a:p>
            <a:pPr fontAlgn="base">
              <a:spcBef>
                <a:spcPct val="0"/>
              </a:spcBef>
              <a:spcAft>
                <a:spcPct val="0"/>
              </a:spcAft>
            </a:pPr>
            <a:r>
              <a:rPr lang="en-US" altLang="zh-CN" sz="2200" b="1">
                <a:solidFill>
                  <a:prstClr val="black"/>
                </a:solidFill>
                <a:latin typeface="宋体" panose="02010600030101010101" pitchFamily="2" charset="-122"/>
                <a:ea typeface="宋体" panose="02010600030101010101" pitchFamily="2" charset="-122"/>
                <a:cs typeface="Arial" panose="020B0604020202020204"/>
                <a:sym typeface="+mn-ea"/>
              </a:rPr>
              <a:t>1990</a:t>
            </a:r>
            <a:endParaRPr lang="zh-CN" altLang="en-US" sz="2200" b="1">
              <a:solidFill>
                <a:prstClr val="black"/>
              </a:solidFill>
              <a:latin typeface="宋体" panose="02010600030101010101" pitchFamily="2" charset="-122"/>
              <a:ea typeface="宋体" panose="02010600030101010101" pitchFamily="2" charset="-122"/>
              <a:cs typeface="Arial" panose="020B0604020202020204"/>
            </a:endParaRPr>
          </a:p>
        </p:txBody>
      </p:sp>
      <p:sp>
        <p:nvSpPr>
          <p:cNvPr id="64" name="文本框 63"/>
          <p:cNvSpPr txBox="1"/>
          <p:nvPr>
            <p:custDataLst>
              <p:tags r:id="rId50"/>
            </p:custDataLst>
          </p:nvPr>
        </p:nvSpPr>
        <p:spPr>
          <a:xfrm>
            <a:off x="5193030" y="3423920"/>
            <a:ext cx="755335" cy="430887"/>
          </a:xfrm>
          <a:prstGeom prst="rect">
            <a:avLst/>
          </a:prstGeom>
          <a:noFill/>
        </p:spPr>
        <p:txBody>
          <a:bodyPr wrap="none" rtlCol="0" anchor="t">
            <a:spAutoFit/>
          </a:bodyPr>
          <a:lstStyle/>
          <a:p>
            <a:pPr fontAlgn="base">
              <a:spcBef>
                <a:spcPct val="0"/>
              </a:spcBef>
              <a:spcAft>
                <a:spcPct val="0"/>
              </a:spcAft>
            </a:pPr>
            <a:r>
              <a:rPr lang="zh-CN" altLang="en-US" sz="2200" b="1">
                <a:solidFill>
                  <a:prstClr val="black"/>
                </a:solidFill>
                <a:latin typeface="宋体" panose="02010600030101010101" pitchFamily="2" charset="-122"/>
                <a:ea typeface="宋体" panose="02010600030101010101" pitchFamily="2" charset="-122"/>
                <a:cs typeface="Arial" panose="020B0604020202020204"/>
                <a:sym typeface="+mn-ea"/>
              </a:rPr>
              <a:t>1992</a:t>
            </a:r>
            <a:endParaRPr lang="zh-CN" altLang="en-US" sz="2200" b="1">
              <a:solidFill>
                <a:prstClr val="black"/>
              </a:solidFill>
              <a:latin typeface="宋体" panose="02010600030101010101" pitchFamily="2" charset="-122"/>
              <a:ea typeface="宋体" panose="02010600030101010101" pitchFamily="2" charset="-122"/>
              <a:cs typeface="Arial" panose="020B0604020202020204"/>
            </a:endParaRPr>
          </a:p>
        </p:txBody>
      </p:sp>
      <p:sp>
        <p:nvSpPr>
          <p:cNvPr id="65" name="文本框 64"/>
          <p:cNvSpPr txBox="1"/>
          <p:nvPr>
            <p:custDataLst>
              <p:tags r:id="rId51"/>
            </p:custDataLst>
          </p:nvPr>
        </p:nvSpPr>
        <p:spPr>
          <a:xfrm>
            <a:off x="6160770" y="3425190"/>
            <a:ext cx="755335" cy="430887"/>
          </a:xfrm>
          <a:prstGeom prst="rect">
            <a:avLst/>
          </a:prstGeom>
          <a:noFill/>
        </p:spPr>
        <p:txBody>
          <a:bodyPr wrap="none" rtlCol="0" anchor="t">
            <a:spAutoFit/>
          </a:bodyPr>
          <a:lstStyle/>
          <a:p>
            <a:pPr fontAlgn="base">
              <a:spcBef>
                <a:spcPct val="0"/>
              </a:spcBef>
              <a:spcAft>
                <a:spcPct val="0"/>
              </a:spcAft>
            </a:pPr>
            <a:r>
              <a:rPr lang="zh-CN" altLang="en-US" sz="2200" b="1">
                <a:solidFill>
                  <a:prstClr val="black"/>
                </a:solidFill>
                <a:latin typeface="宋体" panose="02010600030101010101" pitchFamily="2" charset="-122"/>
                <a:ea typeface="宋体" panose="02010600030101010101" pitchFamily="2" charset="-122"/>
                <a:cs typeface="Arial" panose="020B0604020202020204"/>
                <a:sym typeface="+mn-ea"/>
              </a:rPr>
              <a:t>1993</a:t>
            </a:r>
            <a:endParaRPr lang="zh-CN" altLang="en-US" sz="2200" b="1">
              <a:solidFill>
                <a:prstClr val="black"/>
              </a:solidFill>
              <a:latin typeface="宋体" panose="02010600030101010101" pitchFamily="2" charset="-122"/>
              <a:ea typeface="宋体" panose="02010600030101010101" pitchFamily="2" charset="-122"/>
              <a:cs typeface="Arial" panose="020B0604020202020204"/>
            </a:endParaRPr>
          </a:p>
        </p:txBody>
      </p:sp>
      <p:sp>
        <p:nvSpPr>
          <p:cNvPr id="66" name="文本框 65"/>
          <p:cNvSpPr txBox="1"/>
          <p:nvPr>
            <p:custDataLst>
              <p:tags r:id="rId52"/>
            </p:custDataLst>
          </p:nvPr>
        </p:nvSpPr>
        <p:spPr>
          <a:xfrm>
            <a:off x="7167880" y="3994150"/>
            <a:ext cx="755335" cy="430887"/>
          </a:xfrm>
          <a:prstGeom prst="rect">
            <a:avLst/>
          </a:prstGeom>
          <a:noFill/>
        </p:spPr>
        <p:txBody>
          <a:bodyPr wrap="none" rtlCol="0" anchor="t">
            <a:spAutoFit/>
          </a:bodyPr>
          <a:lstStyle/>
          <a:p>
            <a:pPr fontAlgn="base">
              <a:spcBef>
                <a:spcPct val="0"/>
              </a:spcBef>
              <a:spcAft>
                <a:spcPct val="0"/>
              </a:spcAft>
            </a:pPr>
            <a:r>
              <a:rPr sz="2200" b="1">
                <a:solidFill>
                  <a:prstClr val="black"/>
                </a:solidFill>
                <a:latin typeface="宋体" panose="02010600030101010101" pitchFamily="2" charset="-122"/>
                <a:ea typeface="宋体" panose="02010600030101010101" pitchFamily="2" charset="-122"/>
                <a:cs typeface="Arial" panose="020B0604020202020204"/>
                <a:sym typeface="+mn-ea"/>
              </a:rPr>
              <a:t>2001</a:t>
            </a:r>
            <a:endParaRPr lang="zh-CN" altLang="en-US" sz="2200" b="1">
              <a:solidFill>
                <a:prstClr val="black"/>
              </a:solidFill>
              <a:latin typeface="宋体" panose="02010600030101010101" pitchFamily="2" charset="-122"/>
              <a:ea typeface="宋体" panose="02010600030101010101" pitchFamily="2" charset="-122"/>
              <a:cs typeface="Arial" panose="020B0604020202020204"/>
            </a:endParaRPr>
          </a:p>
        </p:txBody>
      </p:sp>
      <p:sp>
        <p:nvSpPr>
          <p:cNvPr id="67" name="文本框 66"/>
          <p:cNvSpPr txBox="1"/>
          <p:nvPr>
            <p:custDataLst>
              <p:tags r:id="rId53"/>
            </p:custDataLst>
          </p:nvPr>
        </p:nvSpPr>
        <p:spPr>
          <a:xfrm>
            <a:off x="8246745" y="3347720"/>
            <a:ext cx="755335" cy="430887"/>
          </a:xfrm>
          <a:prstGeom prst="rect">
            <a:avLst/>
          </a:prstGeom>
          <a:noFill/>
        </p:spPr>
        <p:txBody>
          <a:bodyPr wrap="none" rtlCol="0" anchor="t">
            <a:spAutoFit/>
          </a:bodyPr>
          <a:lstStyle/>
          <a:p>
            <a:pPr fontAlgn="base">
              <a:spcBef>
                <a:spcPct val="0"/>
              </a:spcBef>
              <a:spcAft>
                <a:spcPct val="0"/>
              </a:spcAft>
            </a:pPr>
            <a:r>
              <a:rPr lang="zh-CN" altLang="en-US" sz="2200" b="1">
                <a:solidFill>
                  <a:prstClr val="black"/>
                </a:solidFill>
                <a:latin typeface="宋体" panose="02010600030101010101" pitchFamily="2" charset="-122"/>
                <a:ea typeface="宋体" panose="02010600030101010101" pitchFamily="2" charset="-122"/>
                <a:cs typeface="Arial" panose="020B0604020202020204"/>
                <a:sym typeface="+mn-ea"/>
              </a:rPr>
              <a:t>2003</a:t>
            </a:r>
            <a:endParaRPr lang="zh-CN" altLang="en-US" sz="2200" b="1">
              <a:solidFill>
                <a:prstClr val="black"/>
              </a:solidFill>
              <a:latin typeface="宋体" panose="02010600030101010101" pitchFamily="2" charset="-122"/>
              <a:ea typeface="宋体" panose="02010600030101010101" pitchFamily="2" charset="-122"/>
              <a:cs typeface="Arial" panose="020B0604020202020204"/>
            </a:endParaRPr>
          </a:p>
        </p:txBody>
      </p:sp>
      <p:sp>
        <p:nvSpPr>
          <p:cNvPr id="68" name="文本框 67"/>
          <p:cNvSpPr txBox="1"/>
          <p:nvPr>
            <p:custDataLst>
              <p:tags r:id="rId54"/>
            </p:custDataLst>
          </p:nvPr>
        </p:nvSpPr>
        <p:spPr>
          <a:xfrm>
            <a:off x="9403715" y="4100195"/>
            <a:ext cx="755335" cy="430887"/>
          </a:xfrm>
          <a:prstGeom prst="rect">
            <a:avLst/>
          </a:prstGeom>
          <a:noFill/>
        </p:spPr>
        <p:txBody>
          <a:bodyPr wrap="none" rtlCol="0" anchor="t">
            <a:spAutoFit/>
          </a:bodyPr>
          <a:lstStyle/>
          <a:p>
            <a:pPr fontAlgn="base">
              <a:spcBef>
                <a:spcPct val="0"/>
              </a:spcBef>
              <a:spcAft>
                <a:spcPct val="0"/>
              </a:spcAft>
            </a:pPr>
            <a:r>
              <a:rPr lang="en-US" altLang="zh-CN" sz="2200" b="1">
                <a:solidFill>
                  <a:prstClr val="black"/>
                </a:solidFill>
                <a:latin typeface="宋体" panose="02010600030101010101" pitchFamily="2" charset="-122"/>
                <a:ea typeface="宋体" panose="02010600030101010101" pitchFamily="2" charset="-122"/>
                <a:cs typeface="Arial" panose="020B0604020202020204"/>
                <a:sym typeface="+mn-ea"/>
              </a:rPr>
              <a:t>2013</a:t>
            </a:r>
            <a:endParaRPr lang="en-US" altLang="zh-CN" sz="2200" b="1">
              <a:solidFill>
                <a:prstClr val="black"/>
              </a:solidFill>
              <a:latin typeface="宋体" panose="02010600030101010101" pitchFamily="2" charset="-122"/>
              <a:ea typeface="宋体" panose="02010600030101010101" pitchFamily="2" charset="-122"/>
              <a:cs typeface="Arial" panose="020B0604020202020204"/>
              <a:sym typeface="+mn-ea"/>
            </a:endParaRPr>
          </a:p>
        </p:txBody>
      </p:sp>
      <p:sp>
        <p:nvSpPr>
          <p:cNvPr id="69" name="文本框 68"/>
          <p:cNvSpPr txBox="1"/>
          <p:nvPr>
            <p:custDataLst>
              <p:tags r:id="rId55"/>
            </p:custDataLst>
          </p:nvPr>
        </p:nvSpPr>
        <p:spPr>
          <a:xfrm>
            <a:off x="10163175" y="3964305"/>
            <a:ext cx="755335" cy="430887"/>
          </a:xfrm>
          <a:prstGeom prst="rect">
            <a:avLst/>
          </a:prstGeom>
          <a:noFill/>
        </p:spPr>
        <p:txBody>
          <a:bodyPr wrap="none" rtlCol="0" anchor="t">
            <a:spAutoFit/>
          </a:bodyPr>
          <a:lstStyle/>
          <a:p>
            <a:pPr fontAlgn="base">
              <a:spcBef>
                <a:spcPct val="0"/>
              </a:spcBef>
              <a:spcAft>
                <a:spcPct val="0"/>
              </a:spcAft>
            </a:pPr>
            <a:r>
              <a:rPr sz="2200" b="1">
                <a:solidFill>
                  <a:prstClr val="black"/>
                </a:solidFill>
                <a:latin typeface="宋体" panose="02010600030101010101" pitchFamily="2" charset="-122"/>
                <a:ea typeface="宋体" panose="02010600030101010101" pitchFamily="2" charset="-122"/>
                <a:cs typeface="Arial" panose="020B0604020202020204"/>
                <a:sym typeface="+mn-ea"/>
              </a:rPr>
              <a:t>2017</a:t>
            </a:r>
            <a:endParaRPr lang="zh-CN" altLang="en-US" sz="2200" b="1">
              <a:solidFill>
                <a:prstClr val="black"/>
              </a:solidFill>
              <a:latin typeface="宋体" panose="02010600030101010101" pitchFamily="2" charset="-122"/>
              <a:ea typeface="宋体" panose="02010600030101010101" pitchFamily="2" charset="-122"/>
              <a:cs typeface="Arial" panose="020B0604020202020204"/>
            </a:endParaRPr>
          </a:p>
        </p:txBody>
      </p:sp>
      <p:grpSp>
        <p:nvGrpSpPr>
          <p:cNvPr id="70" name="组合 69"/>
          <p:cNvGrpSpPr/>
          <p:nvPr>
            <p:custDataLst>
              <p:tags r:id="rId56"/>
            </p:custDataLst>
          </p:nvPr>
        </p:nvGrpSpPr>
        <p:grpSpPr>
          <a:xfrm>
            <a:off x="246380" y="5674023"/>
            <a:ext cx="3968750" cy="687527"/>
            <a:chOff x="1787" y="8906"/>
            <a:chExt cx="6250" cy="2310"/>
          </a:xfrm>
        </p:grpSpPr>
        <p:sp>
          <p:nvSpPr>
            <p:cNvPr id="71" name="左大括号 70"/>
            <p:cNvSpPr/>
            <p:nvPr>
              <p:custDataLst>
                <p:tags r:id="rId57"/>
              </p:custDataLst>
            </p:nvPr>
          </p:nvSpPr>
          <p:spPr>
            <a:xfrm rot="16200000">
              <a:off x="4547" y="6145"/>
              <a:ext cx="729" cy="6250"/>
            </a:xfrm>
            <a:prstGeom prst="leftBrace">
              <a:avLst>
                <a:gd name="adj1" fmla="val 89351"/>
                <a:gd name="adj2" fmla="val 50000"/>
              </a:avLst>
            </a:prstGeom>
            <a:noFill/>
            <a:ln w="41275" cap="flat" cmpd="sng" algn="ctr">
              <a:solidFill>
                <a:sysClr val="windowText" lastClr="00000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Arial" panose="020B0604020202020204"/>
              </a:endParaRPr>
            </a:p>
          </p:txBody>
        </p:sp>
        <p:sp>
          <p:nvSpPr>
            <p:cNvPr id="72" name="矩形 33"/>
            <p:cNvSpPr/>
            <p:nvPr>
              <p:custDataLst>
                <p:tags r:id="rId58"/>
              </p:custDataLst>
            </p:nvPr>
          </p:nvSpPr>
          <p:spPr>
            <a:xfrm>
              <a:off x="4073" y="9772"/>
              <a:ext cx="2240" cy="1444"/>
            </a:xfrm>
            <a:prstGeom prst="rect">
              <a:avLst/>
            </a:prstGeom>
            <a:noFill/>
            <a:ln w="9525">
              <a:noFill/>
            </a:ln>
          </p:spPr>
          <p:txBody>
            <a:bodyPr wrap="square" anchor="t" anchorCtr="0">
              <a:spAutoFit/>
              <a:scene3d>
                <a:camera prst="orthographicFront"/>
                <a:lightRig rig="threePt" dir="t"/>
              </a:scene3d>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b="1" i="0" u="none" strike="noStrike" kern="0" cap="none" spc="0" normalizeH="0" baseline="0" noProof="0">
                  <a:solidFill>
                    <a:srgbClr val="006600"/>
                  </a:solidFill>
                  <a:uLnTx/>
                  <a:uFillTx/>
                  <a:latin typeface="+mn-ea"/>
                  <a:cs typeface="Arial" panose="020B0604020202020204"/>
                </a:rPr>
                <a:t>起步阶段</a:t>
              </a:r>
              <a:endParaRPr kumimoji="0" lang="zh-CN" altLang="en-US" sz="2200" b="1" i="0" u="none" strike="noStrike" kern="0" cap="none" spc="0" normalizeH="0" baseline="0" noProof="0">
                <a:solidFill>
                  <a:srgbClr val="006600"/>
                </a:solidFill>
                <a:uLnTx/>
                <a:uFillTx/>
                <a:latin typeface="+mn-ea"/>
                <a:cs typeface="Arial" panose="020B0604020202020204"/>
              </a:endParaRPr>
            </a:p>
          </p:txBody>
        </p:sp>
      </p:grpSp>
      <p:grpSp>
        <p:nvGrpSpPr>
          <p:cNvPr id="73" name="组合 72"/>
          <p:cNvGrpSpPr/>
          <p:nvPr>
            <p:custDataLst>
              <p:tags r:id="rId59"/>
            </p:custDataLst>
          </p:nvPr>
        </p:nvGrpSpPr>
        <p:grpSpPr>
          <a:xfrm>
            <a:off x="4899025" y="5787390"/>
            <a:ext cx="4732020" cy="753794"/>
            <a:chOff x="1787" y="8906"/>
            <a:chExt cx="6250" cy="1951"/>
          </a:xfrm>
        </p:grpSpPr>
        <p:sp>
          <p:nvSpPr>
            <p:cNvPr id="74" name="左大括号 73"/>
            <p:cNvSpPr/>
            <p:nvPr>
              <p:custDataLst>
                <p:tags r:id="rId60"/>
              </p:custDataLst>
            </p:nvPr>
          </p:nvSpPr>
          <p:spPr>
            <a:xfrm rot="16200000">
              <a:off x="4547" y="6145"/>
              <a:ext cx="729" cy="6250"/>
            </a:xfrm>
            <a:prstGeom prst="leftBrace">
              <a:avLst>
                <a:gd name="adj1" fmla="val 89351"/>
                <a:gd name="adj2" fmla="val 50000"/>
              </a:avLst>
            </a:prstGeom>
            <a:noFill/>
            <a:ln w="41275" cap="flat" cmpd="sng" algn="ctr">
              <a:solidFill>
                <a:sysClr val="windowText" lastClr="00000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Arial" panose="020B0604020202020204"/>
              </a:endParaRPr>
            </a:p>
          </p:txBody>
        </p:sp>
        <p:sp>
          <p:nvSpPr>
            <p:cNvPr id="75" name="矩形 33"/>
            <p:cNvSpPr/>
            <p:nvPr>
              <p:custDataLst>
                <p:tags r:id="rId61"/>
              </p:custDataLst>
            </p:nvPr>
          </p:nvSpPr>
          <p:spPr>
            <a:xfrm>
              <a:off x="3453" y="9744"/>
              <a:ext cx="2996" cy="1113"/>
            </a:xfrm>
            <a:prstGeom prst="rect">
              <a:avLst/>
            </a:prstGeom>
            <a:noFill/>
            <a:ln w="9525">
              <a:noFill/>
            </a:ln>
          </p:spPr>
          <p:txBody>
            <a:bodyPr wrap="square" anchor="t" anchorCtr="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b="1" i="0" u="none" strike="noStrike" kern="0" cap="none" spc="0" normalizeH="0" baseline="0" noProof="0">
                  <a:ln>
                    <a:noFill/>
                  </a:ln>
                  <a:solidFill>
                    <a:srgbClr val="006600"/>
                  </a:solidFill>
                  <a:effectLst/>
                  <a:uLnTx/>
                  <a:uFillTx/>
                  <a:latin typeface="+mn-ea"/>
                  <a:cs typeface="Arial" panose="020B0604020202020204"/>
                </a:rPr>
                <a:t>逐步深化阶段</a:t>
              </a:r>
              <a:endParaRPr kumimoji="0" lang="zh-CN" altLang="en-US" sz="2200" b="1" i="0" u="none" strike="noStrike" kern="0" cap="none" spc="0" normalizeH="0" baseline="0" noProof="0">
                <a:ln>
                  <a:noFill/>
                </a:ln>
                <a:solidFill>
                  <a:srgbClr val="006600"/>
                </a:solidFill>
                <a:effectLst/>
                <a:uLnTx/>
                <a:uFillTx/>
                <a:latin typeface="+mn-ea"/>
                <a:cs typeface="Arial" panose="020B0604020202020204"/>
              </a:endParaRPr>
            </a:p>
          </p:txBody>
        </p:sp>
      </p:grpSp>
      <p:sp>
        <p:nvSpPr>
          <p:cNvPr id="76" name="矩形 75"/>
          <p:cNvSpPr/>
          <p:nvPr>
            <p:custDataLst>
              <p:tags r:id="rId62"/>
            </p:custDataLst>
          </p:nvPr>
        </p:nvSpPr>
        <p:spPr>
          <a:xfrm>
            <a:off x="9555832" y="6278881"/>
            <a:ext cx="2268341" cy="460375"/>
          </a:xfrm>
          <a:prstGeom prst="rect">
            <a:avLst/>
          </a:prstGeom>
          <a:noFill/>
          <a:ln w="9525">
            <a:noFill/>
          </a:ln>
        </p:spPr>
        <p:txBody>
          <a:bodyPr wrap="square" anchor="t" anchorCtr="0">
            <a:spAutoFit/>
          </a:bodyPr>
          <a:lstStyle/>
          <a:p>
            <a:pPr algn="ctr" fontAlgn="base">
              <a:spcBef>
                <a:spcPct val="0"/>
              </a:spcBef>
              <a:spcAft>
                <a:spcPct val="0"/>
              </a:spcAft>
            </a:pPr>
            <a:r>
              <a:rPr lang="zh-CN" altLang="en-US" sz="2400" b="1">
                <a:solidFill>
                  <a:srgbClr val="006600"/>
                </a:solidFill>
                <a:latin typeface="+mn-ea"/>
                <a:cs typeface="Arial" panose="020B0604020202020204"/>
              </a:rPr>
              <a:t>全面深化阶段</a:t>
            </a:r>
            <a:endParaRPr lang="zh-CN" altLang="en-US" sz="2400" b="1">
              <a:solidFill>
                <a:srgbClr val="006600"/>
              </a:solidFill>
              <a:latin typeface="+mn-ea"/>
              <a:cs typeface="Arial" panose="020B0604020202020204"/>
            </a:endParaRPr>
          </a:p>
        </p:txBody>
      </p:sp>
      <p:sp>
        <p:nvSpPr>
          <p:cNvPr id="77" name="圆角矩形 200"/>
          <p:cNvSpPr/>
          <p:nvPr>
            <p:custDataLst>
              <p:tags r:id="rId63"/>
            </p:custDataLst>
          </p:nvPr>
        </p:nvSpPr>
        <p:spPr>
          <a:xfrm>
            <a:off x="5419391" y="1529715"/>
            <a:ext cx="336315" cy="1976193"/>
          </a:xfrm>
          <a:prstGeom prst="roundRect">
            <a:avLst>
              <a:gd name="adj" fmla="val 0"/>
            </a:avLst>
          </a:prstGeom>
          <a:gradFill>
            <a:gsLst>
              <a:gs pos="0">
                <a:srgbClr val="14CD68"/>
              </a:gs>
              <a:gs pos="100000">
                <a:srgbClr val="0B6E38"/>
              </a:gs>
            </a:gsLst>
            <a:path path="circle">
              <a:fillToRect r="100000" b="100000"/>
            </a:path>
            <a:tileRect l="-100000" t="-100000"/>
          </a:gradFill>
          <a:ln w="12700" cap="flat" cmpd="sng" algn="ctr">
            <a:solidFill>
              <a:srgbClr val="A5A5A5">
                <a:lumMod val="75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zh-CN" sz="20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rPr>
              <a:t>进入 新阶段</a:t>
            </a:r>
            <a:endParaRPr kumimoji="0" lang="zh-CN" altLang="zh-CN" sz="20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bwMode="auto">
          <a:xfrm>
            <a:off x="5686425" y="3920173"/>
            <a:ext cx="7938" cy="341313"/>
          </a:xfrm>
          <a:prstGeom prst="line">
            <a:avLst/>
          </a:prstGeom>
          <a:ln w="3175">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pic>
        <p:nvPicPr>
          <p:cNvPr id="72" name="图片 71"/>
          <p:cNvPicPr>
            <a:picLocks noChangeAspect="1"/>
          </p:cNvPicPr>
          <p:nvPr>
            <p:custDataLst>
              <p:tags r:id="rId2"/>
            </p:custDataLst>
          </p:nvPr>
        </p:nvPicPr>
        <p:blipFill>
          <a:blip r:embed="rId3"/>
          <a:srcRect b="21946"/>
          <a:stretch>
            <a:fillRect/>
          </a:stretch>
        </p:blipFill>
        <p:spPr bwMode="auto">
          <a:xfrm>
            <a:off x="3868146" y="3845704"/>
            <a:ext cx="1619794" cy="1726149"/>
          </a:xfrm>
          <a:prstGeom prst="ellipse">
            <a:avLst/>
          </a:prstGeom>
          <a:blipFill>
            <a:blip r:embed="rId3"/>
            <a:stretch>
              <a:fillRect/>
            </a:stretch>
          </a:blipFill>
          <a:ln w="57150">
            <a:solidFill>
              <a:schemeClr val="bg1"/>
            </a:solidFill>
          </a:ln>
          <a:effectLst>
            <a:outerShdw blurRad="63500" sx="102000" sy="102000" algn="ctr" rotWithShape="0">
              <a:prstClr val="black">
                <a:alpha val="40000"/>
              </a:prstClr>
            </a:outerShdw>
          </a:effectLst>
        </p:spPr>
      </p:pic>
      <p:cxnSp>
        <p:nvCxnSpPr>
          <p:cNvPr id="9" name="直接连接符 8"/>
          <p:cNvCxnSpPr/>
          <p:nvPr>
            <p:custDataLst>
              <p:tags r:id="rId4"/>
            </p:custDataLst>
          </p:nvPr>
        </p:nvCxnSpPr>
        <p:spPr bwMode="auto">
          <a:xfrm>
            <a:off x="-4445" y="3790950"/>
            <a:ext cx="12204000" cy="0"/>
          </a:xfrm>
          <a:prstGeom prst="line">
            <a:avLst/>
          </a:prstGeom>
          <a:ln w="28575" cap="rnd">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nvGrpSpPr>
          <p:cNvPr id="37" name="组合 36"/>
          <p:cNvGrpSpPr/>
          <p:nvPr>
            <p:custDataLst>
              <p:tags r:id="rId5"/>
            </p:custDataLst>
          </p:nvPr>
        </p:nvGrpSpPr>
        <p:grpSpPr>
          <a:xfrm>
            <a:off x="3148965" y="2536190"/>
            <a:ext cx="917575" cy="1337945"/>
            <a:chOff x="8910" y="3428"/>
            <a:chExt cx="1445" cy="2107"/>
          </a:xfrm>
        </p:grpSpPr>
        <p:sp>
          <p:nvSpPr>
            <p:cNvPr id="15" name="îṩļîḓe"/>
            <p:cNvSpPr/>
            <p:nvPr>
              <p:custDataLst>
                <p:tags r:id="rId6"/>
              </p:custDataLst>
            </p:nvPr>
          </p:nvSpPr>
          <p:spPr bwMode="auto">
            <a:xfrm>
              <a:off x="9497" y="5200"/>
              <a:ext cx="335" cy="335"/>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mn-lt"/>
                <a:ea typeface="幼圆" panose="02010509060101010101" charset="-122"/>
                <a:cs typeface="+mn-cs"/>
              </a:endParaRPr>
            </a:p>
          </p:txBody>
        </p:sp>
        <p:cxnSp>
          <p:nvCxnSpPr>
            <p:cNvPr id="77" name="肘形连接符 54"/>
            <p:cNvCxnSpPr/>
            <p:nvPr>
              <p:custDataLst>
                <p:tags r:id="rId7"/>
              </p:custDataLst>
            </p:nvPr>
          </p:nvCxnSpPr>
          <p:spPr bwMode="auto">
            <a:xfrm rot="16200000" flipV="1">
              <a:off x="9196" y="4725"/>
              <a:ext cx="944" cy="5"/>
            </a:xfrm>
            <a:prstGeom prst="bentConnector3">
              <a:avLst>
                <a:gd name="adj1" fmla="val 49894"/>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46" name="ïṡļïḑê"/>
            <p:cNvSpPr txBox="1"/>
            <p:nvPr>
              <p:custDataLst>
                <p:tags r:id="rId8"/>
              </p:custDataLst>
            </p:nvPr>
          </p:nvSpPr>
          <p:spPr>
            <a:xfrm>
              <a:off x="8910" y="3428"/>
              <a:ext cx="1445" cy="618"/>
            </a:xfrm>
            <a:prstGeom prst="rect">
              <a:avLst/>
            </a:prstGeom>
            <a:noFill/>
            <a:ln w="9525">
              <a:noFill/>
            </a:ln>
          </p:spPr>
          <p:txBody>
            <a:bodyPr wrap="none"/>
            <a:lstStyle/>
            <a:p>
              <a:pPr>
                <a:lnSpc>
                  <a:spcPct val="90000"/>
                </a:lnSpc>
              </a:pPr>
              <a:r>
                <a:rPr lang="en-US" altLang="zh-CN" sz="2000" b="1">
                  <a:solidFill>
                    <a:srgbClr val="C00000"/>
                  </a:solidFill>
                  <a:latin typeface="幼圆" panose="02010509060101010101" charset="-122"/>
                  <a:ea typeface="幼圆" panose="02010509060101010101" charset="-122"/>
                </a:rPr>
                <a:t>1992</a:t>
              </a:r>
              <a:endParaRPr lang="en-US" altLang="zh-CN" sz="2000" b="1">
                <a:solidFill>
                  <a:srgbClr val="C00000"/>
                </a:solidFill>
                <a:latin typeface="幼圆" panose="02010509060101010101" charset="-122"/>
                <a:ea typeface="幼圆" panose="02010509060101010101" charset="-122"/>
              </a:endParaRPr>
            </a:p>
          </p:txBody>
        </p:sp>
      </p:grpSp>
      <p:grpSp>
        <p:nvGrpSpPr>
          <p:cNvPr id="32" name="组合 31"/>
          <p:cNvGrpSpPr/>
          <p:nvPr>
            <p:custDataLst>
              <p:tags r:id="rId9"/>
            </p:custDataLst>
          </p:nvPr>
        </p:nvGrpSpPr>
        <p:grpSpPr>
          <a:xfrm>
            <a:off x="0" y="1442720"/>
            <a:ext cx="2609850" cy="2416175"/>
            <a:chOff x="-143" y="1783"/>
            <a:chExt cx="4110" cy="3805"/>
          </a:xfrm>
        </p:grpSpPr>
        <p:sp>
          <p:nvSpPr>
            <p:cNvPr id="21" name="ïŝļïḑê"/>
            <p:cNvSpPr/>
            <p:nvPr>
              <p:custDataLst>
                <p:tags r:id="rId10"/>
              </p:custDataLst>
            </p:nvPr>
          </p:nvSpPr>
          <p:spPr bwMode="auto">
            <a:xfrm>
              <a:off x="523" y="5251"/>
              <a:ext cx="335" cy="33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mn-lt"/>
                <a:ea typeface="幼圆" panose="02010509060101010101" charset="-122"/>
                <a:cs typeface="+mn-cs"/>
              </a:endParaRPr>
            </a:p>
          </p:txBody>
        </p:sp>
        <p:cxnSp>
          <p:nvCxnSpPr>
            <p:cNvPr id="74" name="肘形连接符 54"/>
            <p:cNvCxnSpPr/>
            <p:nvPr>
              <p:custDataLst>
                <p:tags r:id="rId11"/>
              </p:custDataLst>
            </p:nvPr>
          </p:nvCxnSpPr>
          <p:spPr bwMode="auto">
            <a:xfrm rot="16200000">
              <a:off x="108" y="3805"/>
              <a:ext cx="1825" cy="957"/>
            </a:xfrm>
            <a:prstGeom prst="bentConnector3">
              <a:avLst>
                <a:gd name="adj1" fmla="val 49973"/>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68" name="ïṩlîḍe"/>
            <p:cNvSpPr txBox="1"/>
            <p:nvPr>
              <p:custDataLst>
                <p:tags r:id="rId12"/>
              </p:custDataLst>
            </p:nvPr>
          </p:nvSpPr>
          <p:spPr>
            <a:xfrm>
              <a:off x="1042" y="2673"/>
              <a:ext cx="1085" cy="568"/>
            </a:xfrm>
            <a:prstGeom prst="rect">
              <a:avLst/>
            </a:prstGeom>
            <a:noFill/>
            <a:ln w="9525">
              <a:noFill/>
            </a:ln>
          </p:spPr>
          <p:txBody>
            <a:bodyPr wrap="none"/>
            <a:lstStyle/>
            <a:p>
              <a:pPr>
                <a:lnSpc>
                  <a:spcPct val="90000"/>
                </a:lnSpc>
              </a:pPr>
              <a:r>
                <a:rPr lang="en-US" altLang="zh-CN" sz="2000" b="1">
                  <a:solidFill>
                    <a:srgbClr val="C00000"/>
                  </a:solidFill>
                  <a:latin typeface="幼圆" panose="02010509060101010101" charset="-122"/>
                  <a:ea typeface="幼圆" panose="02010509060101010101" charset="-122"/>
                </a:rPr>
                <a:t>1978</a:t>
              </a:r>
              <a:endParaRPr lang="en-US" altLang="zh-CN" sz="2000" b="1">
                <a:solidFill>
                  <a:srgbClr val="C00000"/>
                </a:solidFill>
                <a:latin typeface="幼圆" panose="02010509060101010101" charset="-122"/>
                <a:ea typeface="幼圆" panose="02010509060101010101" charset="-122"/>
              </a:endParaRPr>
            </a:p>
          </p:txBody>
        </p:sp>
        <p:sp>
          <p:nvSpPr>
            <p:cNvPr id="9269" name="ïsľídê"/>
            <p:cNvSpPr/>
            <p:nvPr>
              <p:custDataLst>
                <p:tags r:id="rId13"/>
              </p:custDataLst>
            </p:nvPr>
          </p:nvSpPr>
          <p:spPr>
            <a:xfrm>
              <a:off x="-143" y="1783"/>
              <a:ext cx="4110" cy="807"/>
            </a:xfrm>
            <a:prstGeom prst="rect">
              <a:avLst/>
            </a:prstGeom>
            <a:noFill/>
            <a:ln w="9525">
              <a:noFill/>
            </a:ln>
          </p:spPr>
          <p:txBody>
            <a:bodyPr lIns="90000" tIns="46800" rIns="90000" bIns="46800"/>
            <a:lstStyle/>
            <a:p>
              <a:pPr>
                <a:lnSpc>
                  <a:spcPct val="120000"/>
                </a:lnSpc>
              </a:pPr>
              <a:r>
                <a:rPr lang="zh-CN" altLang="en-US" sz="2000">
                  <a:latin typeface="幼圆" panose="02010509060101010101" charset="-122"/>
                  <a:ea typeface="幼圆" panose="02010509060101010101" charset="-122"/>
                </a:rPr>
                <a:t>十一届三中全会</a:t>
              </a:r>
              <a:endParaRPr lang="zh-CN" altLang="en-US" sz="2000">
                <a:latin typeface="幼圆" panose="02010509060101010101" charset="-122"/>
                <a:ea typeface="幼圆" panose="02010509060101010101" charset="-122"/>
              </a:endParaRPr>
            </a:p>
          </p:txBody>
        </p:sp>
      </p:grpSp>
      <p:grpSp>
        <p:nvGrpSpPr>
          <p:cNvPr id="36" name="组合 35"/>
          <p:cNvGrpSpPr/>
          <p:nvPr>
            <p:custDataLst>
              <p:tags r:id="rId14"/>
            </p:custDataLst>
          </p:nvPr>
        </p:nvGrpSpPr>
        <p:grpSpPr>
          <a:xfrm>
            <a:off x="2588895" y="3647440"/>
            <a:ext cx="1320800" cy="1844040"/>
            <a:chOff x="6079" y="5267"/>
            <a:chExt cx="2080" cy="2904"/>
          </a:xfrm>
        </p:grpSpPr>
        <p:sp>
          <p:nvSpPr>
            <p:cNvPr id="65" name="isḻïḓê"/>
            <p:cNvSpPr/>
            <p:nvPr>
              <p:custDataLst>
                <p:tags r:id="rId15"/>
              </p:custDataLst>
            </p:nvPr>
          </p:nvSpPr>
          <p:spPr bwMode="auto">
            <a:xfrm>
              <a:off x="6602" y="5267"/>
              <a:ext cx="335" cy="33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mn-lt"/>
                <a:ea typeface="幼圆" panose="02010509060101010101" charset="-122"/>
                <a:cs typeface="+mn-cs"/>
              </a:endParaRPr>
            </a:p>
          </p:txBody>
        </p:sp>
        <p:sp>
          <p:nvSpPr>
            <p:cNvPr id="9255" name="íšļídè"/>
            <p:cNvSpPr txBox="1"/>
            <p:nvPr>
              <p:custDataLst>
                <p:tags r:id="rId16"/>
              </p:custDataLst>
            </p:nvPr>
          </p:nvSpPr>
          <p:spPr>
            <a:xfrm>
              <a:off x="6079" y="6355"/>
              <a:ext cx="1305" cy="568"/>
            </a:xfrm>
            <a:prstGeom prst="rect">
              <a:avLst/>
            </a:prstGeom>
            <a:noFill/>
            <a:ln w="9525">
              <a:noFill/>
            </a:ln>
          </p:spPr>
          <p:txBody>
            <a:bodyPr wrap="none"/>
            <a:lstStyle/>
            <a:p>
              <a:pPr>
                <a:lnSpc>
                  <a:spcPct val="90000"/>
                </a:lnSpc>
              </a:pPr>
              <a:r>
                <a:rPr lang="en-US" altLang="zh-CN" sz="2000" b="1">
                  <a:latin typeface="幼圆" panose="02010509060101010101" charset="-122"/>
                  <a:ea typeface="幼圆" panose="02010509060101010101" charset="-122"/>
                </a:rPr>
                <a:t>1990</a:t>
              </a:r>
              <a:endParaRPr lang="en-US" altLang="zh-CN" sz="2000" b="1">
                <a:latin typeface="幼圆" panose="02010509060101010101" charset="-122"/>
                <a:ea typeface="幼圆" panose="02010509060101010101" charset="-122"/>
              </a:endParaRPr>
            </a:p>
          </p:txBody>
        </p:sp>
        <p:sp>
          <p:nvSpPr>
            <p:cNvPr id="9276" name="iṡḷídê"/>
            <p:cNvSpPr/>
            <p:nvPr>
              <p:custDataLst>
                <p:tags r:id="rId17"/>
              </p:custDataLst>
            </p:nvPr>
          </p:nvSpPr>
          <p:spPr>
            <a:xfrm>
              <a:off x="6079" y="6949"/>
              <a:ext cx="2080" cy="1222"/>
            </a:xfrm>
            <a:prstGeom prst="rect">
              <a:avLst/>
            </a:prstGeom>
            <a:noFill/>
            <a:ln w="9525">
              <a:noFill/>
            </a:ln>
          </p:spPr>
          <p:txBody>
            <a:bodyPr lIns="90000" tIns="46800" rIns="90000" bIns="46800"/>
            <a:lstStyle/>
            <a:p>
              <a:pPr algn="l" fontAlgn="auto">
                <a:lnSpc>
                  <a:spcPct val="120000"/>
                </a:lnSpc>
                <a:buClrTx/>
                <a:buSzTx/>
                <a:buFontTx/>
              </a:pPr>
              <a:r>
                <a:rPr lang="zh-CN" altLang="en-US" sz="2000">
                  <a:latin typeface="幼圆" panose="02010509060101010101" charset="-122"/>
                  <a:ea typeface="幼圆" panose="02010509060101010101" charset="-122"/>
                </a:rPr>
                <a:t>开发开放上海浦东</a:t>
              </a:r>
              <a:endParaRPr lang="zh-CN" altLang="en-US" sz="2000">
                <a:solidFill>
                  <a:srgbClr val="C00000"/>
                </a:solidFill>
                <a:latin typeface="幼圆" panose="02010509060101010101" charset="-122"/>
                <a:ea typeface="幼圆" panose="02010509060101010101" charset="-122"/>
              </a:endParaRPr>
            </a:p>
          </p:txBody>
        </p:sp>
        <p:cxnSp>
          <p:nvCxnSpPr>
            <p:cNvPr id="24" name="直接连接符 23"/>
            <p:cNvCxnSpPr/>
            <p:nvPr>
              <p:custDataLst>
                <p:tags r:id="rId18"/>
              </p:custDataLst>
            </p:nvPr>
          </p:nvCxnSpPr>
          <p:spPr bwMode="auto">
            <a:xfrm>
              <a:off x="6778" y="5344"/>
              <a:ext cx="15" cy="964"/>
            </a:xfrm>
            <a:prstGeom prst="line">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custDataLst>
              <p:tags r:id="rId19"/>
            </p:custDataLst>
          </p:nvPr>
        </p:nvGrpSpPr>
        <p:grpSpPr>
          <a:xfrm>
            <a:off x="4994275" y="3698240"/>
            <a:ext cx="2800985" cy="1892935"/>
            <a:chOff x="9959" y="5233"/>
            <a:chExt cx="4411" cy="2981"/>
          </a:xfrm>
        </p:grpSpPr>
        <p:sp>
          <p:nvSpPr>
            <p:cNvPr id="25" name="i$ḻíḑê"/>
            <p:cNvSpPr/>
            <p:nvPr>
              <p:custDataLst>
                <p:tags r:id="rId20"/>
              </p:custDataLst>
            </p:nvPr>
          </p:nvSpPr>
          <p:spPr bwMode="auto">
            <a:xfrm>
              <a:off x="11518" y="5233"/>
              <a:ext cx="335" cy="3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mn-lt"/>
                <a:ea typeface="幼圆" panose="02010509060101010101" charset="-122"/>
                <a:cs typeface="+mn-cs"/>
              </a:endParaRPr>
            </a:p>
          </p:txBody>
        </p:sp>
        <p:sp>
          <p:nvSpPr>
            <p:cNvPr id="9249" name="íšļídè"/>
            <p:cNvSpPr txBox="1"/>
            <p:nvPr>
              <p:custDataLst>
                <p:tags r:id="rId21"/>
              </p:custDataLst>
            </p:nvPr>
          </p:nvSpPr>
          <p:spPr>
            <a:xfrm>
              <a:off x="11000" y="6974"/>
              <a:ext cx="1375" cy="617"/>
            </a:xfrm>
            <a:prstGeom prst="rect">
              <a:avLst/>
            </a:prstGeom>
            <a:noFill/>
            <a:ln w="9525">
              <a:noFill/>
            </a:ln>
          </p:spPr>
          <p:txBody>
            <a:bodyPr wrap="none"/>
            <a:lstStyle/>
            <a:p>
              <a:pPr>
                <a:lnSpc>
                  <a:spcPct val="90000"/>
                </a:lnSpc>
              </a:pPr>
              <a:r>
                <a:rPr lang="en-US" altLang="zh-CN" sz="2000" b="1">
                  <a:latin typeface="幼圆" panose="02010509060101010101" charset="-122"/>
                  <a:ea typeface="幼圆" panose="02010509060101010101" charset="-122"/>
                </a:rPr>
                <a:t>2001</a:t>
              </a:r>
              <a:endParaRPr lang="en-US" altLang="zh-CN" sz="2000" b="1">
                <a:latin typeface="幼圆" panose="02010509060101010101" charset="-122"/>
                <a:ea typeface="幼圆" panose="02010509060101010101" charset="-122"/>
              </a:endParaRPr>
            </a:p>
          </p:txBody>
        </p:sp>
        <p:sp>
          <p:nvSpPr>
            <p:cNvPr id="9250" name="iṡḷídê"/>
            <p:cNvSpPr/>
            <p:nvPr>
              <p:custDataLst>
                <p:tags r:id="rId22"/>
              </p:custDataLst>
            </p:nvPr>
          </p:nvSpPr>
          <p:spPr>
            <a:xfrm>
              <a:off x="9959" y="7339"/>
              <a:ext cx="4411" cy="875"/>
            </a:xfrm>
            <a:prstGeom prst="rect">
              <a:avLst/>
            </a:prstGeom>
            <a:noFill/>
            <a:ln w="9525">
              <a:noFill/>
            </a:ln>
          </p:spPr>
          <p:txBody>
            <a:bodyPr lIns="90000" tIns="46800" rIns="90000" bIns="46800"/>
            <a:lstStyle/>
            <a:p>
              <a:pPr algn="l">
                <a:lnSpc>
                  <a:spcPct val="120000"/>
                </a:lnSpc>
                <a:buClrTx/>
                <a:buSzTx/>
                <a:buFontTx/>
              </a:pPr>
              <a:r>
                <a:rPr lang="zh-CN" altLang="en-US" sz="2000">
                  <a:solidFill>
                    <a:srgbClr val="C00000"/>
                  </a:solidFill>
                  <a:latin typeface="幼圆" panose="02010509060101010101" charset="-122"/>
                  <a:ea typeface="幼圆" panose="02010509060101010101" charset="-122"/>
                </a:rPr>
                <a:t>“加入世贸组织</a:t>
              </a:r>
              <a:r>
                <a:rPr lang="en-US" altLang="zh-CN" sz="2000">
                  <a:solidFill>
                    <a:srgbClr val="C00000"/>
                  </a:solidFill>
                  <a:latin typeface="幼圆" panose="02010509060101010101" charset="-122"/>
                  <a:ea typeface="幼圆" panose="02010509060101010101" charset="-122"/>
                </a:rPr>
                <a:t>”</a:t>
              </a:r>
              <a:endParaRPr lang="en-US" altLang="zh-CN" sz="2000">
                <a:solidFill>
                  <a:srgbClr val="C00000"/>
                </a:solidFill>
                <a:latin typeface="幼圆" panose="02010509060101010101" charset="-122"/>
                <a:ea typeface="幼圆" panose="02010509060101010101" charset="-122"/>
              </a:endParaRPr>
            </a:p>
          </p:txBody>
        </p:sp>
        <p:cxnSp>
          <p:nvCxnSpPr>
            <p:cNvPr id="26" name="直接连接符 25"/>
            <p:cNvCxnSpPr/>
            <p:nvPr>
              <p:custDataLst>
                <p:tags r:id="rId23"/>
              </p:custDataLst>
            </p:nvPr>
          </p:nvCxnSpPr>
          <p:spPr bwMode="auto">
            <a:xfrm>
              <a:off x="11689" y="5583"/>
              <a:ext cx="15" cy="1375"/>
            </a:xfrm>
            <a:prstGeom prst="line">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51" name="iṡḷídê"/>
          <p:cNvSpPr/>
          <p:nvPr>
            <p:custDataLst>
              <p:tags r:id="rId24"/>
            </p:custDataLst>
          </p:nvPr>
        </p:nvSpPr>
        <p:spPr>
          <a:xfrm>
            <a:off x="1007110" y="6335395"/>
            <a:ext cx="1818005" cy="462280"/>
          </a:xfrm>
          <a:prstGeom prst="rect">
            <a:avLst/>
          </a:prstGeom>
          <a:noFill/>
          <a:ln w="9525">
            <a:noFill/>
          </a:ln>
        </p:spPr>
        <p:txBody>
          <a:bodyPr lIns="90000" tIns="46800" rIns="90000" bIns="46800"/>
          <a:lstStyle/>
          <a:p>
            <a:pPr indent="0" algn="l">
              <a:lnSpc>
                <a:spcPct val="120000"/>
              </a:lnSpc>
              <a:buClrTx/>
              <a:buSzTx/>
              <a:buFont typeface="Arial" panose="020B0604020202020204" pitchFamily="34" charset="0"/>
              <a:buNone/>
            </a:pPr>
            <a:r>
              <a:rPr lang="zh-CN" altLang="en-US" sz="2000">
                <a:latin typeface="幼圆" panose="02010509060101010101" charset="-122"/>
                <a:ea typeface="幼圆" panose="02010509060101010101" charset="-122"/>
              </a:rPr>
              <a:t>沿海港口城市</a:t>
            </a:r>
            <a:endParaRPr lang="zh-CN" altLang="en-US" sz="2000">
              <a:solidFill>
                <a:srgbClr val="C00000"/>
              </a:solidFill>
              <a:latin typeface="幼圆" panose="02010509060101010101" charset="-122"/>
              <a:ea typeface="幼圆" panose="02010509060101010101" charset="-122"/>
            </a:endParaRPr>
          </a:p>
        </p:txBody>
      </p:sp>
      <p:grpSp>
        <p:nvGrpSpPr>
          <p:cNvPr id="55" name="组合 54"/>
          <p:cNvGrpSpPr/>
          <p:nvPr>
            <p:custDataLst>
              <p:tags r:id="rId25"/>
            </p:custDataLst>
          </p:nvPr>
        </p:nvGrpSpPr>
        <p:grpSpPr>
          <a:xfrm>
            <a:off x="302895" y="3648075"/>
            <a:ext cx="2733675" cy="2712085"/>
            <a:chOff x="1947" y="5951"/>
            <a:chExt cx="4305" cy="4271"/>
          </a:xfrm>
        </p:grpSpPr>
        <p:sp>
          <p:nvSpPr>
            <p:cNvPr id="52" name="ïṩlîďé"/>
            <p:cNvSpPr/>
            <p:nvPr>
              <p:custDataLst>
                <p:tags r:id="rId26"/>
              </p:custDataLst>
            </p:nvPr>
          </p:nvSpPr>
          <p:spPr bwMode="auto">
            <a:xfrm>
              <a:off x="3277" y="5951"/>
              <a:ext cx="335" cy="3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mn-lt"/>
                <a:ea typeface="幼圆" panose="02010509060101010101" charset="-122"/>
                <a:cs typeface="+mn-cs"/>
              </a:endParaRPr>
            </a:p>
          </p:txBody>
        </p:sp>
        <p:sp>
          <p:nvSpPr>
            <p:cNvPr id="53" name="ïṡḻíḋe"/>
            <p:cNvSpPr/>
            <p:nvPr>
              <p:custDataLst>
                <p:tags r:id="rId27"/>
              </p:custDataLst>
            </p:nvPr>
          </p:nvSpPr>
          <p:spPr>
            <a:xfrm>
              <a:off x="2995" y="9251"/>
              <a:ext cx="3257" cy="699"/>
            </a:xfrm>
            <a:prstGeom prst="rect">
              <a:avLst/>
            </a:prstGeom>
            <a:noFill/>
            <a:ln w="9525">
              <a:noFill/>
            </a:ln>
          </p:spPr>
          <p:txBody>
            <a:bodyPr lIns="90000" tIns="46800" rIns="90000" bIns="46800"/>
            <a:lstStyle/>
            <a:p>
              <a:pPr indent="0" algn="l">
                <a:lnSpc>
                  <a:spcPct val="100000"/>
                </a:lnSpc>
                <a:buClrTx/>
                <a:buSzTx/>
                <a:buFont typeface="Arial" panose="020B0604020202020204" pitchFamily="34" charset="0"/>
                <a:buNone/>
              </a:pPr>
              <a:r>
                <a:rPr lang="zh-CN" altLang="en-US" sz="2000">
                  <a:latin typeface="幼圆" panose="02010509060101010101" charset="-122"/>
                  <a:ea typeface="幼圆" panose="02010509060101010101" charset="-122"/>
                </a:rPr>
                <a:t>十二届三中全会，推进</a:t>
              </a:r>
              <a:r>
                <a:rPr lang="zh-CN" altLang="en-US" sz="2000">
                  <a:solidFill>
                    <a:srgbClr val="C00000"/>
                  </a:solidFill>
                  <a:latin typeface="幼圆" panose="02010509060101010101" charset="-122"/>
                  <a:ea typeface="幼圆" panose="02010509060101010101" charset="-122"/>
                </a:rPr>
                <a:t>城市</a:t>
              </a:r>
              <a:r>
                <a:rPr lang="zh-CN" altLang="en-US" sz="2000">
                  <a:latin typeface="幼圆" panose="02010509060101010101" charset="-122"/>
                  <a:ea typeface="幼圆" panose="02010509060101010101" charset="-122"/>
                </a:rPr>
                <a:t>改革</a:t>
              </a:r>
              <a:endParaRPr lang="zh-CN" altLang="en-US" sz="2000">
                <a:latin typeface="幼圆" panose="02010509060101010101" charset="-122"/>
                <a:ea typeface="幼圆" panose="02010509060101010101" charset="-122"/>
              </a:endParaRPr>
            </a:p>
          </p:txBody>
        </p:sp>
        <p:sp>
          <p:nvSpPr>
            <p:cNvPr id="54" name="íšļídè"/>
            <p:cNvSpPr txBox="1"/>
            <p:nvPr>
              <p:custDataLst>
                <p:tags r:id="rId28"/>
              </p:custDataLst>
            </p:nvPr>
          </p:nvSpPr>
          <p:spPr>
            <a:xfrm>
              <a:off x="1947" y="9710"/>
              <a:ext cx="1048" cy="512"/>
            </a:xfrm>
            <a:prstGeom prst="rect">
              <a:avLst/>
            </a:prstGeom>
            <a:noFill/>
            <a:ln w="9525">
              <a:noFill/>
            </a:ln>
          </p:spPr>
          <p:txBody>
            <a:bodyPr wrap="none"/>
            <a:lstStyle/>
            <a:p>
              <a:pPr>
                <a:lnSpc>
                  <a:spcPct val="90000"/>
                </a:lnSpc>
              </a:pPr>
              <a:r>
                <a:rPr lang="en-US" altLang="zh-CN" sz="2000" b="1">
                  <a:latin typeface="幼圆" panose="02010509060101010101" charset="-122"/>
                  <a:ea typeface="幼圆" panose="02010509060101010101" charset="-122"/>
                </a:rPr>
                <a:t>1984</a:t>
              </a:r>
              <a:endParaRPr lang="en-US" altLang="zh-CN" sz="2000" b="1">
                <a:latin typeface="幼圆" panose="02010509060101010101" charset="-122"/>
                <a:ea typeface="幼圆" panose="02010509060101010101" charset="-122"/>
              </a:endParaRPr>
            </a:p>
          </p:txBody>
        </p:sp>
        <p:cxnSp>
          <p:nvCxnSpPr>
            <p:cNvPr id="56" name="肘形连接符 54"/>
            <p:cNvCxnSpPr>
              <a:stCxn id="52" idx="2"/>
              <a:endCxn id="54" idx="0"/>
            </p:cNvCxnSpPr>
            <p:nvPr>
              <p:custDataLst>
                <p:tags r:id="rId29"/>
              </p:custDataLst>
            </p:nvPr>
          </p:nvCxnSpPr>
          <p:spPr bwMode="auto">
            <a:xfrm rot="5400000">
              <a:off x="1247" y="7512"/>
              <a:ext cx="3422" cy="974"/>
            </a:xfrm>
            <a:prstGeom prst="bentConnector3">
              <a:avLst>
                <a:gd name="adj1" fmla="val 50000"/>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custDataLst>
              <p:tags r:id="rId30"/>
            </p:custDataLst>
          </p:nvPr>
        </p:nvGrpSpPr>
        <p:grpSpPr>
          <a:xfrm>
            <a:off x="1158240" y="3652798"/>
            <a:ext cx="1679575" cy="1667227"/>
            <a:chOff x="315" y="5245"/>
            <a:chExt cx="2645" cy="4236"/>
          </a:xfrm>
        </p:grpSpPr>
        <p:sp>
          <p:nvSpPr>
            <p:cNvPr id="58" name="íšlidê"/>
            <p:cNvSpPr/>
            <p:nvPr>
              <p:custDataLst>
                <p:tags r:id="rId31"/>
              </p:custDataLst>
            </p:nvPr>
          </p:nvSpPr>
          <p:spPr bwMode="auto">
            <a:xfrm>
              <a:off x="1335" y="5245"/>
              <a:ext cx="335" cy="5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mn-lt"/>
                <a:ea typeface="幼圆" panose="02010509060101010101" charset="-122"/>
                <a:cs typeface="+mn-cs"/>
              </a:endParaRPr>
            </a:p>
          </p:txBody>
        </p:sp>
        <p:cxnSp>
          <p:nvCxnSpPr>
            <p:cNvPr id="59" name="直接连接符 58"/>
            <p:cNvCxnSpPr>
              <a:stCxn id="58" idx="2"/>
            </p:cNvCxnSpPr>
            <p:nvPr>
              <p:custDataLst>
                <p:tags r:id="rId32"/>
              </p:custDataLst>
            </p:nvPr>
          </p:nvCxnSpPr>
          <p:spPr bwMode="auto">
            <a:xfrm>
              <a:off x="1503" y="5831"/>
              <a:ext cx="10" cy="1531"/>
            </a:xfrm>
            <a:prstGeom prst="line">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0" name="íšļídè"/>
            <p:cNvSpPr txBox="1"/>
            <p:nvPr>
              <p:custDataLst>
                <p:tags r:id="rId33"/>
              </p:custDataLst>
            </p:nvPr>
          </p:nvSpPr>
          <p:spPr>
            <a:xfrm>
              <a:off x="902" y="7299"/>
              <a:ext cx="1193" cy="570"/>
            </a:xfrm>
            <a:prstGeom prst="rect">
              <a:avLst/>
            </a:prstGeom>
            <a:noFill/>
            <a:ln w="9525">
              <a:noFill/>
            </a:ln>
          </p:spPr>
          <p:txBody>
            <a:bodyPr wrap="none"/>
            <a:lstStyle/>
            <a:p>
              <a:pPr>
                <a:lnSpc>
                  <a:spcPct val="90000"/>
                </a:lnSpc>
              </a:pPr>
              <a:r>
                <a:rPr lang="en-US" altLang="zh-CN" sz="2000" b="1">
                  <a:latin typeface="幼圆" panose="02010509060101010101" charset="-122"/>
                  <a:ea typeface="幼圆" panose="02010509060101010101" charset="-122"/>
                </a:rPr>
                <a:t>1988</a:t>
              </a:r>
              <a:endParaRPr lang="en-US" altLang="zh-CN" sz="2000" b="1">
                <a:latin typeface="幼圆" panose="02010509060101010101" charset="-122"/>
                <a:ea typeface="幼圆" panose="02010509060101010101" charset="-122"/>
              </a:endParaRPr>
            </a:p>
          </p:txBody>
        </p:sp>
        <p:sp>
          <p:nvSpPr>
            <p:cNvPr id="61" name="iṡḷídê"/>
            <p:cNvSpPr/>
            <p:nvPr>
              <p:custDataLst>
                <p:tags r:id="rId34"/>
              </p:custDataLst>
            </p:nvPr>
          </p:nvSpPr>
          <p:spPr>
            <a:xfrm>
              <a:off x="315" y="8085"/>
              <a:ext cx="2645" cy="1396"/>
            </a:xfrm>
            <a:prstGeom prst="rect">
              <a:avLst/>
            </a:prstGeom>
            <a:noFill/>
            <a:ln w="9525">
              <a:noFill/>
            </a:ln>
          </p:spPr>
          <p:txBody>
            <a:bodyPr lIns="90000" tIns="46800" rIns="90000" bIns="46800"/>
            <a:lstStyle/>
            <a:p>
              <a:pPr algn="ctr" fontAlgn="auto">
                <a:lnSpc>
                  <a:spcPct val="100000"/>
                </a:lnSpc>
              </a:pPr>
              <a:r>
                <a:rPr lang="zh-CN" altLang="en-US" sz="2000">
                  <a:solidFill>
                    <a:srgbClr val="C00000"/>
                  </a:solidFill>
                  <a:latin typeface="幼圆" panose="02010509060101010101" charset="-122"/>
                  <a:ea typeface="幼圆" panose="02010509060101010101" charset="-122"/>
                </a:rPr>
                <a:t>海南建省</a:t>
              </a:r>
              <a:endParaRPr lang="zh-CN" altLang="en-US" sz="2000">
                <a:solidFill>
                  <a:srgbClr val="C00000"/>
                </a:solidFill>
                <a:latin typeface="幼圆" panose="02010509060101010101" charset="-122"/>
                <a:ea typeface="幼圆" panose="02010509060101010101" charset="-122"/>
              </a:endParaRPr>
            </a:p>
          </p:txBody>
        </p:sp>
      </p:grpSp>
      <p:sp>
        <p:nvSpPr>
          <p:cNvPr id="63" name="文本框 62"/>
          <p:cNvSpPr txBox="1"/>
          <p:nvPr>
            <p:custDataLst>
              <p:tags r:id="rId35"/>
            </p:custDataLst>
          </p:nvPr>
        </p:nvSpPr>
        <p:spPr>
          <a:xfrm>
            <a:off x="3909695" y="2536190"/>
            <a:ext cx="894080" cy="52197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l"/>
            <a:r>
              <a:rPr lang="zh-CN" altLang="en-US" sz="2800">
                <a:solidFill>
                  <a:srgbClr val="FF0000"/>
                </a:solidFill>
                <a:latin typeface="幼圆" panose="02010509060101010101" charset="-122"/>
                <a:ea typeface="幼圆" panose="02010509060101010101" charset="-122"/>
                <a:sym typeface="+mn-ea"/>
              </a:rPr>
              <a:t>标志</a:t>
            </a:r>
            <a:endParaRPr lang="zh-CN" altLang="en-US" sz="2800">
              <a:solidFill>
                <a:srgbClr val="FF0000"/>
              </a:solidFill>
              <a:latin typeface="幼圆" panose="02010509060101010101" charset="-122"/>
              <a:ea typeface="幼圆" panose="02010509060101010101" charset="-122"/>
              <a:sym typeface="+mn-ea"/>
            </a:endParaRPr>
          </a:p>
        </p:txBody>
      </p:sp>
      <p:grpSp>
        <p:nvGrpSpPr>
          <p:cNvPr id="66" name="组合 65"/>
          <p:cNvGrpSpPr/>
          <p:nvPr>
            <p:custDataLst>
              <p:tags r:id="rId36"/>
            </p:custDataLst>
          </p:nvPr>
        </p:nvGrpSpPr>
        <p:grpSpPr>
          <a:xfrm>
            <a:off x="1918970" y="1175385"/>
            <a:ext cx="4379595" cy="2726055"/>
            <a:chOff x="-2429" y="1311"/>
            <a:chExt cx="6897" cy="4293"/>
          </a:xfrm>
        </p:grpSpPr>
        <p:sp>
          <p:nvSpPr>
            <p:cNvPr id="67" name="isḻïḓê"/>
            <p:cNvSpPr/>
            <p:nvPr>
              <p:custDataLst>
                <p:tags r:id="rId37"/>
              </p:custDataLst>
            </p:nvPr>
          </p:nvSpPr>
          <p:spPr bwMode="auto">
            <a:xfrm>
              <a:off x="2655" y="5267"/>
              <a:ext cx="335" cy="33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mn-lt"/>
                <a:ea typeface="幼圆" panose="02010509060101010101" charset="-122"/>
                <a:cs typeface="+mn-cs"/>
              </a:endParaRPr>
            </a:p>
          </p:txBody>
        </p:sp>
        <p:cxnSp>
          <p:nvCxnSpPr>
            <p:cNvPr id="68" name="肘形连接符 54"/>
            <p:cNvCxnSpPr>
              <a:stCxn id="67" idx="0"/>
              <a:endCxn id="69" idx="2"/>
            </p:cNvCxnSpPr>
            <p:nvPr>
              <p:custDataLst>
                <p:tags r:id="rId38"/>
              </p:custDataLst>
            </p:nvPr>
          </p:nvCxnSpPr>
          <p:spPr bwMode="auto">
            <a:xfrm rot="16200000">
              <a:off x="2264" y="3760"/>
              <a:ext cx="2065" cy="949"/>
            </a:xfrm>
            <a:prstGeom prst="bentConnector3">
              <a:avLst>
                <a:gd name="adj1" fmla="val 49976"/>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9" name="ïṩlîḍe"/>
            <p:cNvSpPr txBox="1"/>
            <p:nvPr>
              <p:custDataLst>
                <p:tags r:id="rId39"/>
              </p:custDataLst>
            </p:nvPr>
          </p:nvSpPr>
          <p:spPr>
            <a:xfrm>
              <a:off x="3075" y="2634"/>
              <a:ext cx="1393" cy="568"/>
            </a:xfrm>
            <a:prstGeom prst="rect">
              <a:avLst/>
            </a:prstGeom>
            <a:noFill/>
            <a:ln w="9525">
              <a:noFill/>
            </a:ln>
          </p:spPr>
          <p:txBody>
            <a:bodyPr wrap="none"/>
            <a:lstStyle/>
            <a:p>
              <a:pPr>
                <a:lnSpc>
                  <a:spcPct val="90000"/>
                </a:lnSpc>
              </a:pPr>
              <a:r>
                <a:rPr lang="en-US" altLang="zh-CN" sz="2000" b="1">
                  <a:solidFill>
                    <a:srgbClr val="C00000"/>
                  </a:solidFill>
                  <a:latin typeface="幼圆" panose="02010509060101010101" charset="-122"/>
                  <a:ea typeface="幼圆" panose="02010509060101010101" charset="-122"/>
                </a:rPr>
                <a:t>1993</a:t>
              </a:r>
              <a:endParaRPr lang="en-US" altLang="zh-CN" sz="2000" b="1">
                <a:solidFill>
                  <a:srgbClr val="C00000"/>
                </a:solidFill>
                <a:latin typeface="幼圆" panose="02010509060101010101" charset="-122"/>
                <a:ea typeface="幼圆" panose="02010509060101010101" charset="-122"/>
              </a:endParaRPr>
            </a:p>
          </p:txBody>
        </p:sp>
        <p:sp>
          <p:nvSpPr>
            <p:cNvPr id="71" name="ïsľídê"/>
            <p:cNvSpPr/>
            <p:nvPr>
              <p:custDataLst>
                <p:tags r:id="rId40"/>
              </p:custDataLst>
            </p:nvPr>
          </p:nvSpPr>
          <p:spPr>
            <a:xfrm>
              <a:off x="-2429" y="1311"/>
              <a:ext cx="3131" cy="2021"/>
            </a:xfrm>
            <a:prstGeom prst="rect">
              <a:avLst/>
            </a:prstGeom>
            <a:noFill/>
            <a:ln w="9525">
              <a:noFill/>
            </a:ln>
          </p:spPr>
          <p:txBody>
            <a:bodyPr lIns="90000" tIns="46800" rIns="90000" bIns="46800"/>
            <a:lstStyle/>
            <a:p>
              <a:pPr fontAlgn="auto">
                <a:lnSpc>
                  <a:spcPct val="100000"/>
                </a:lnSpc>
              </a:pPr>
              <a:r>
                <a:rPr lang="zh-CN" altLang="en-US" sz="2000">
                  <a:solidFill>
                    <a:schemeClr val="tx1"/>
                  </a:solidFill>
                  <a:latin typeface="幼圆" panose="02010509060101010101" charset="-122"/>
                  <a:ea typeface="幼圆" panose="02010509060101010101" charset="-122"/>
                </a:rPr>
                <a:t>邓小平南方讲话和十四大明确</a:t>
              </a:r>
              <a:r>
                <a:rPr lang="zh-CN" altLang="en-US" sz="2000" u="sng">
                  <a:solidFill>
                    <a:srgbClr val="C00000"/>
                  </a:solidFill>
                  <a:latin typeface="幼圆" panose="02010509060101010101" charset="-122"/>
                  <a:ea typeface="幼圆" panose="02010509060101010101" charset="-122"/>
                </a:rPr>
                <a:t>建立</a:t>
              </a:r>
              <a:r>
                <a:rPr lang="zh-CN" altLang="en-US" sz="2000">
                  <a:solidFill>
                    <a:schemeClr val="tx1"/>
                  </a:solidFill>
                  <a:latin typeface="幼圆" panose="02010509060101010101" charset="-122"/>
                  <a:ea typeface="幼圆" panose="02010509060101010101" charset="-122"/>
                </a:rPr>
                <a:t>社会主义市场经济体制为目标</a:t>
              </a:r>
              <a:endParaRPr lang="zh-CN" altLang="en-US" sz="2000">
                <a:solidFill>
                  <a:schemeClr val="tx1"/>
                </a:solidFill>
                <a:latin typeface="幼圆" panose="02010509060101010101" charset="-122"/>
                <a:ea typeface="幼圆" panose="02010509060101010101" charset="-122"/>
              </a:endParaRPr>
            </a:p>
          </p:txBody>
        </p:sp>
      </p:grpSp>
      <p:sp>
        <p:nvSpPr>
          <p:cNvPr id="76" name="文本框 75"/>
          <p:cNvSpPr txBox="1"/>
          <p:nvPr>
            <p:custDataLst>
              <p:tags r:id="rId41"/>
            </p:custDataLst>
          </p:nvPr>
        </p:nvSpPr>
        <p:spPr>
          <a:xfrm>
            <a:off x="4123055" y="5673090"/>
            <a:ext cx="2520950" cy="829945"/>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2400">
                <a:solidFill>
                  <a:srgbClr val="FF0000"/>
                </a:solidFill>
                <a:latin typeface="幼圆" panose="02010509060101010101" charset="-122"/>
                <a:ea typeface="幼圆" panose="02010509060101010101" charset="-122"/>
                <a:sym typeface="+mn-ea"/>
              </a:rPr>
              <a:t>标志着我国对外开放达到新水平</a:t>
            </a:r>
            <a:endParaRPr lang="zh-CN" altLang="en-US" sz="2400">
              <a:solidFill>
                <a:srgbClr val="FF0000"/>
              </a:solidFill>
              <a:latin typeface="幼圆" panose="02010509060101010101" charset="-122"/>
              <a:ea typeface="幼圆" panose="02010509060101010101" charset="-122"/>
              <a:sym typeface="+mn-ea"/>
            </a:endParaRPr>
          </a:p>
        </p:txBody>
      </p:sp>
      <p:sp>
        <p:nvSpPr>
          <p:cNvPr id="3" name="ïsľídê"/>
          <p:cNvSpPr/>
          <p:nvPr>
            <p:custDataLst>
              <p:tags r:id="rId42"/>
            </p:custDataLst>
          </p:nvPr>
        </p:nvSpPr>
        <p:spPr>
          <a:xfrm>
            <a:off x="4123055" y="1092200"/>
            <a:ext cx="2331085" cy="915670"/>
          </a:xfrm>
          <a:prstGeom prst="rect">
            <a:avLst/>
          </a:prstGeom>
          <a:noFill/>
          <a:ln w="9525">
            <a:noFill/>
          </a:ln>
        </p:spPr>
        <p:txBody>
          <a:bodyPr lIns="90000" tIns="46800" rIns="90000" bIns="46800"/>
          <a:lstStyle/>
          <a:p>
            <a:pPr fontAlgn="auto">
              <a:lnSpc>
                <a:spcPct val="100000"/>
              </a:lnSpc>
            </a:pPr>
            <a:r>
              <a:rPr lang="zh-CN" altLang="en-US" sz="2000">
                <a:solidFill>
                  <a:schemeClr val="tx1"/>
                </a:solidFill>
                <a:latin typeface="幼圆" panose="02010509060101010101" charset="-122"/>
                <a:ea typeface="幼圆" panose="02010509060101010101" charset="-122"/>
              </a:rPr>
              <a:t>党的十四届三中全会部署建立社会主义市场经济体制</a:t>
            </a:r>
            <a:endParaRPr lang="zh-CN" altLang="en-US" sz="2000">
              <a:solidFill>
                <a:schemeClr val="tx1"/>
              </a:solidFill>
              <a:latin typeface="幼圆" panose="02010509060101010101" charset="-122"/>
              <a:ea typeface="幼圆" panose="02010509060101010101" charset="-122"/>
            </a:endParaRPr>
          </a:p>
        </p:txBody>
      </p:sp>
      <p:grpSp>
        <p:nvGrpSpPr>
          <p:cNvPr id="2" name="组合 1"/>
          <p:cNvGrpSpPr/>
          <p:nvPr>
            <p:custDataLst>
              <p:tags r:id="rId43"/>
            </p:custDataLst>
          </p:nvPr>
        </p:nvGrpSpPr>
        <p:grpSpPr>
          <a:xfrm>
            <a:off x="6528435" y="2569210"/>
            <a:ext cx="917575" cy="1337945"/>
            <a:chOff x="8910" y="3428"/>
            <a:chExt cx="1445" cy="2107"/>
          </a:xfrm>
        </p:grpSpPr>
        <p:sp>
          <p:nvSpPr>
            <p:cNvPr id="4" name="îṩļîḓe"/>
            <p:cNvSpPr/>
            <p:nvPr>
              <p:custDataLst>
                <p:tags r:id="rId44"/>
              </p:custDataLst>
            </p:nvPr>
          </p:nvSpPr>
          <p:spPr bwMode="auto">
            <a:xfrm>
              <a:off x="9497" y="5200"/>
              <a:ext cx="335" cy="335"/>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mn-lt"/>
                <a:ea typeface="幼圆" panose="02010509060101010101" charset="-122"/>
                <a:cs typeface="+mn-cs"/>
              </a:endParaRPr>
            </a:p>
          </p:txBody>
        </p:sp>
        <p:cxnSp>
          <p:nvCxnSpPr>
            <p:cNvPr id="6" name="肘形连接符 54"/>
            <p:cNvCxnSpPr/>
            <p:nvPr>
              <p:custDataLst>
                <p:tags r:id="rId45"/>
              </p:custDataLst>
            </p:nvPr>
          </p:nvCxnSpPr>
          <p:spPr bwMode="auto">
            <a:xfrm rot="16200000" flipV="1">
              <a:off x="9196" y="4725"/>
              <a:ext cx="944" cy="5"/>
            </a:xfrm>
            <a:prstGeom prst="bentConnector3">
              <a:avLst>
                <a:gd name="adj1" fmla="val 49894"/>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7" name="ïṡļïḑê"/>
            <p:cNvSpPr txBox="1"/>
            <p:nvPr>
              <p:custDataLst>
                <p:tags r:id="rId46"/>
              </p:custDataLst>
            </p:nvPr>
          </p:nvSpPr>
          <p:spPr>
            <a:xfrm>
              <a:off x="8910" y="3428"/>
              <a:ext cx="1445" cy="618"/>
            </a:xfrm>
            <a:prstGeom prst="rect">
              <a:avLst/>
            </a:prstGeom>
            <a:noFill/>
            <a:ln w="9525">
              <a:noFill/>
            </a:ln>
          </p:spPr>
          <p:txBody>
            <a:bodyPr wrap="none"/>
            <a:lstStyle/>
            <a:p>
              <a:pPr>
                <a:lnSpc>
                  <a:spcPct val="90000"/>
                </a:lnSpc>
              </a:pPr>
              <a:r>
                <a:rPr lang="en-US" altLang="zh-CN" sz="2000" b="1">
                  <a:solidFill>
                    <a:srgbClr val="C00000"/>
                  </a:solidFill>
                  <a:latin typeface="幼圆" panose="02010509060101010101" charset="-122"/>
                  <a:ea typeface="幼圆" panose="02010509060101010101" charset="-122"/>
                </a:rPr>
                <a:t>2013</a:t>
              </a:r>
              <a:endParaRPr lang="en-US" altLang="zh-CN" sz="2000" b="1">
                <a:solidFill>
                  <a:srgbClr val="C00000"/>
                </a:solidFill>
                <a:latin typeface="幼圆" panose="02010509060101010101" charset="-122"/>
                <a:ea typeface="幼圆" panose="02010509060101010101" charset="-122"/>
              </a:endParaRPr>
            </a:p>
          </p:txBody>
        </p:sp>
      </p:grpSp>
      <p:sp>
        <p:nvSpPr>
          <p:cNvPr id="8" name="ïsľídê"/>
          <p:cNvSpPr/>
          <p:nvPr>
            <p:custDataLst>
              <p:tags r:id="rId47"/>
            </p:custDataLst>
          </p:nvPr>
        </p:nvSpPr>
        <p:spPr>
          <a:xfrm>
            <a:off x="6454140" y="1189990"/>
            <a:ext cx="2018665" cy="1297305"/>
          </a:xfrm>
          <a:prstGeom prst="rect">
            <a:avLst/>
          </a:prstGeom>
          <a:noFill/>
          <a:ln w="9525">
            <a:noFill/>
          </a:ln>
        </p:spPr>
        <p:txBody>
          <a:bodyPr lIns="90000" tIns="46800" rIns="90000" bIns="46800"/>
          <a:lstStyle/>
          <a:p>
            <a:pPr fontAlgn="auto">
              <a:lnSpc>
                <a:spcPct val="100000"/>
              </a:lnSpc>
            </a:pPr>
            <a:r>
              <a:rPr lang="zh-CN" altLang="en-US" sz="2000">
                <a:solidFill>
                  <a:schemeClr val="tx1"/>
                </a:solidFill>
                <a:latin typeface="幼圆" panose="02010509060101010101" charset="-122"/>
                <a:ea typeface="幼圆" panose="02010509060101010101" charset="-122"/>
              </a:rPr>
              <a:t>十八届三中全会做出全面深化改革的重要部署，建立上海自贸区</a:t>
            </a:r>
            <a:endParaRPr lang="zh-CN" altLang="en-US" sz="2000">
              <a:solidFill>
                <a:schemeClr val="tx1"/>
              </a:solidFill>
              <a:latin typeface="幼圆" panose="02010509060101010101" charset="-122"/>
              <a:ea typeface="幼圆" panose="02010509060101010101" charset="-122"/>
            </a:endParaRPr>
          </a:p>
        </p:txBody>
      </p:sp>
      <p:grpSp>
        <p:nvGrpSpPr>
          <p:cNvPr id="11" name="组合 10"/>
          <p:cNvGrpSpPr/>
          <p:nvPr>
            <p:custDataLst>
              <p:tags r:id="rId48"/>
            </p:custDataLst>
          </p:nvPr>
        </p:nvGrpSpPr>
        <p:grpSpPr>
          <a:xfrm>
            <a:off x="7007860" y="3679190"/>
            <a:ext cx="2012315" cy="2507615"/>
            <a:chOff x="10259" y="5233"/>
            <a:chExt cx="3169" cy="3949"/>
          </a:xfrm>
        </p:grpSpPr>
        <p:sp>
          <p:nvSpPr>
            <p:cNvPr id="13" name="i$ḻíḑê"/>
            <p:cNvSpPr/>
            <p:nvPr>
              <p:custDataLst>
                <p:tags r:id="rId49"/>
              </p:custDataLst>
            </p:nvPr>
          </p:nvSpPr>
          <p:spPr bwMode="auto">
            <a:xfrm>
              <a:off x="11518" y="5233"/>
              <a:ext cx="335" cy="3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mn-lt"/>
                <a:ea typeface="幼圆" panose="02010509060101010101" charset="-122"/>
                <a:cs typeface="+mn-cs"/>
              </a:endParaRPr>
            </a:p>
          </p:txBody>
        </p:sp>
        <p:sp>
          <p:nvSpPr>
            <p:cNvPr id="14" name="íšļídè"/>
            <p:cNvSpPr txBox="1"/>
            <p:nvPr>
              <p:custDataLst>
                <p:tags r:id="rId50"/>
              </p:custDataLst>
            </p:nvPr>
          </p:nvSpPr>
          <p:spPr>
            <a:xfrm>
              <a:off x="11000" y="6974"/>
              <a:ext cx="1375" cy="617"/>
            </a:xfrm>
            <a:prstGeom prst="rect">
              <a:avLst/>
            </a:prstGeom>
            <a:noFill/>
            <a:ln w="9525">
              <a:noFill/>
            </a:ln>
          </p:spPr>
          <p:txBody>
            <a:bodyPr wrap="none"/>
            <a:lstStyle/>
            <a:p>
              <a:pPr>
                <a:lnSpc>
                  <a:spcPct val="90000"/>
                </a:lnSpc>
              </a:pPr>
              <a:r>
                <a:rPr lang="en-US" altLang="zh-CN" sz="2000" b="1">
                  <a:latin typeface="幼圆" panose="02010509060101010101" charset="-122"/>
                  <a:ea typeface="幼圆" panose="02010509060101010101" charset="-122"/>
                </a:rPr>
                <a:t>2017</a:t>
              </a:r>
              <a:endParaRPr lang="en-US" altLang="zh-CN" sz="2000" b="1">
                <a:latin typeface="幼圆" panose="02010509060101010101" charset="-122"/>
                <a:ea typeface="幼圆" panose="02010509060101010101" charset="-122"/>
              </a:endParaRPr>
            </a:p>
          </p:txBody>
        </p:sp>
        <p:sp>
          <p:nvSpPr>
            <p:cNvPr id="16" name="iṡḷídê"/>
            <p:cNvSpPr/>
            <p:nvPr>
              <p:custDataLst>
                <p:tags r:id="rId51"/>
              </p:custDataLst>
            </p:nvPr>
          </p:nvSpPr>
          <p:spPr>
            <a:xfrm>
              <a:off x="10259" y="7339"/>
              <a:ext cx="3169" cy="1843"/>
            </a:xfrm>
            <a:prstGeom prst="rect">
              <a:avLst/>
            </a:prstGeom>
            <a:noFill/>
            <a:ln w="9525">
              <a:noFill/>
            </a:ln>
          </p:spPr>
          <p:txBody>
            <a:bodyPr lIns="90000" tIns="46800" rIns="90000" bIns="46800"/>
            <a:lstStyle/>
            <a:p>
              <a:pPr algn="l">
                <a:lnSpc>
                  <a:spcPct val="120000"/>
                </a:lnSpc>
                <a:buClrTx/>
                <a:buSzTx/>
                <a:buFontTx/>
              </a:pPr>
              <a:r>
                <a:rPr lang="zh-CN" altLang="en-US" sz="2000">
                  <a:solidFill>
                    <a:srgbClr val="C00000"/>
                  </a:solidFill>
                  <a:latin typeface="幼圆" panose="02010509060101010101" charset="-122"/>
                  <a:ea typeface="幼圆" panose="02010509060101010101" charset="-122"/>
                </a:rPr>
                <a:t>党的十九大提出</a:t>
              </a:r>
              <a:r>
                <a:rPr lang="zh-CN" altLang="en-US" sz="2000">
                  <a:latin typeface="幼圆" panose="02010509060101010101" charset="-122"/>
                  <a:ea typeface="幼圆" panose="02010509060101010101" charset="-122"/>
                </a:rPr>
                <a:t>形成</a:t>
              </a:r>
              <a:r>
                <a:rPr lang="zh-CN" altLang="en-US" sz="2000">
                  <a:solidFill>
                    <a:srgbClr val="C00000"/>
                  </a:solidFill>
                  <a:latin typeface="幼圆" panose="02010509060101010101" charset="-122"/>
                  <a:ea typeface="幼圆" panose="02010509060101010101" charset="-122"/>
                </a:rPr>
                <a:t>全面对外开放新格局</a:t>
              </a:r>
              <a:endParaRPr lang="zh-CN" altLang="en-US" sz="2000">
                <a:solidFill>
                  <a:srgbClr val="C00000"/>
                </a:solidFill>
                <a:latin typeface="幼圆" panose="02010509060101010101" charset="-122"/>
                <a:ea typeface="幼圆" panose="02010509060101010101" charset="-122"/>
              </a:endParaRPr>
            </a:p>
          </p:txBody>
        </p:sp>
        <p:cxnSp>
          <p:nvCxnSpPr>
            <p:cNvPr id="17" name="直接连接符 16"/>
            <p:cNvCxnSpPr/>
            <p:nvPr>
              <p:custDataLst>
                <p:tags r:id="rId52"/>
              </p:custDataLst>
            </p:nvPr>
          </p:nvCxnSpPr>
          <p:spPr bwMode="auto">
            <a:xfrm>
              <a:off x="11689" y="5583"/>
              <a:ext cx="15" cy="1375"/>
            </a:xfrm>
            <a:prstGeom prst="line">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custDataLst>
              <p:tags r:id="rId53"/>
            </p:custDataLst>
          </p:nvPr>
        </p:nvGrpSpPr>
        <p:grpSpPr>
          <a:xfrm>
            <a:off x="8472805" y="1695450"/>
            <a:ext cx="796290" cy="2211705"/>
            <a:chOff x="8910" y="1251"/>
            <a:chExt cx="1445" cy="4284"/>
          </a:xfrm>
        </p:grpSpPr>
        <p:sp>
          <p:nvSpPr>
            <p:cNvPr id="19" name="îṩļîḓe"/>
            <p:cNvSpPr/>
            <p:nvPr>
              <p:custDataLst>
                <p:tags r:id="rId54"/>
              </p:custDataLst>
            </p:nvPr>
          </p:nvSpPr>
          <p:spPr bwMode="auto">
            <a:xfrm>
              <a:off x="9497" y="5200"/>
              <a:ext cx="335" cy="335"/>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mn-lt"/>
                <a:ea typeface="幼圆" panose="02010509060101010101" charset="-122"/>
                <a:cs typeface="+mn-cs"/>
              </a:endParaRPr>
            </a:p>
          </p:txBody>
        </p:sp>
        <p:cxnSp>
          <p:nvCxnSpPr>
            <p:cNvPr id="20" name="肘形连接符 54"/>
            <p:cNvCxnSpPr/>
            <p:nvPr>
              <p:custDataLst>
                <p:tags r:id="rId55"/>
              </p:custDataLst>
            </p:nvPr>
          </p:nvCxnSpPr>
          <p:spPr bwMode="auto">
            <a:xfrm rot="16200000" flipV="1">
              <a:off x="7914" y="3443"/>
              <a:ext cx="3443" cy="70"/>
            </a:xfrm>
            <a:prstGeom prst="bentConnector3">
              <a:avLst>
                <a:gd name="adj1" fmla="val 50000"/>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3" name="ïṡļïḑê"/>
            <p:cNvSpPr txBox="1"/>
            <p:nvPr>
              <p:custDataLst>
                <p:tags r:id="rId56"/>
              </p:custDataLst>
            </p:nvPr>
          </p:nvSpPr>
          <p:spPr>
            <a:xfrm>
              <a:off x="8910" y="1251"/>
              <a:ext cx="1445" cy="2795"/>
            </a:xfrm>
            <a:prstGeom prst="rect">
              <a:avLst/>
            </a:prstGeom>
            <a:noFill/>
            <a:ln w="9525">
              <a:noFill/>
            </a:ln>
          </p:spPr>
          <p:txBody>
            <a:bodyPr wrap="none"/>
            <a:lstStyle/>
            <a:p>
              <a:pPr>
                <a:lnSpc>
                  <a:spcPct val="90000"/>
                </a:lnSpc>
              </a:pPr>
              <a:r>
                <a:rPr lang="en-US" altLang="zh-CN" sz="2000" b="1">
                  <a:solidFill>
                    <a:srgbClr val="C00000"/>
                  </a:solidFill>
                  <a:latin typeface="幼圆" panose="02010509060101010101" charset="-122"/>
                  <a:ea typeface="幼圆" panose="02010509060101010101" charset="-122"/>
                </a:rPr>
                <a:t>2018</a:t>
              </a:r>
              <a:endParaRPr lang="en-US" altLang="zh-CN" sz="2000" b="1">
                <a:solidFill>
                  <a:srgbClr val="C00000"/>
                </a:solidFill>
                <a:latin typeface="幼圆" panose="02010509060101010101" charset="-122"/>
                <a:ea typeface="幼圆" panose="02010509060101010101" charset="-122"/>
              </a:endParaRPr>
            </a:p>
          </p:txBody>
        </p:sp>
      </p:grpSp>
      <p:sp>
        <p:nvSpPr>
          <p:cNvPr id="27" name="ïsľídê"/>
          <p:cNvSpPr/>
          <p:nvPr>
            <p:custDataLst>
              <p:tags r:id="rId57"/>
            </p:custDataLst>
          </p:nvPr>
        </p:nvSpPr>
        <p:spPr>
          <a:xfrm>
            <a:off x="8450580" y="842010"/>
            <a:ext cx="1394460" cy="741045"/>
          </a:xfrm>
          <a:prstGeom prst="rect">
            <a:avLst/>
          </a:prstGeom>
          <a:noFill/>
          <a:ln w="9525">
            <a:noFill/>
          </a:ln>
        </p:spPr>
        <p:txBody>
          <a:bodyPr lIns="90000" tIns="46800" rIns="90000" bIns="46800"/>
          <a:lstStyle/>
          <a:p>
            <a:pPr fontAlgn="auto">
              <a:lnSpc>
                <a:spcPct val="100000"/>
              </a:lnSpc>
            </a:pPr>
            <a:r>
              <a:rPr lang="zh-CN" altLang="en-US" sz="2000">
                <a:solidFill>
                  <a:schemeClr val="tx1"/>
                </a:solidFill>
                <a:latin typeface="幼圆" panose="02010509060101010101" charset="-122"/>
                <a:ea typeface="幼圆" panose="02010509060101010101" charset="-122"/>
              </a:rPr>
              <a:t>深化国家机构改革</a:t>
            </a:r>
            <a:endParaRPr lang="zh-CN" altLang="en-US" sz="2000">
              <a:solidFill>
                <a:schemeClr val="tx1"/>
              </a:solidFill>
              <a:latin typeface="幼圆" panose="02010509060101010101" charset="-122"/>
              <a:ea typeface="幼圆" panose="02010509060101010101" charset="-122"/>
            </a:endParaRPr>
          </a:p>
        </p:txBody>
      </p:sp>
      <p:grpSp>
        <p:nvGrpSpPr>
          <p:cNvPr id="29" name="组合 28"/>
          <p:cNvGrpSpPr/>
          <p:nvPr>
            <p:custDataLst>
              <p:tags r:id="rId58"/>
            </p:custDataLst>
          </p:nvPr>
        </p:nvGrpSpPr>
        <p:grpSpPr>
          <a:xfrm>
            <a:off x="8936990" y="3708400"/>
            <a:ext cx="1942465" cy="3387090"/>
            <a:chOff x="10259" y="5233"/>
            <a:chExt cx="3059" cy="5334"/>
          </a:xfrm>
        </p:grpSpPr>
        <p:sp>
          <p:nvSpPr>
            <p:cNvPr id="30" name="i$ḻíḑê"/>
            <p:cNvSpPr/>
            <p:nvPr>
              <p:custDataLst>
                <p:tags r:id="rId59"/>
              </p:custDataLst>
            </p:nvPr>
          </p:nvSpPr>
          <p:spPr bwMode="auto">
            <a:xfrm>
              <a:off x="11518" y="5233"/>
              <a:ext cx="335" cy="3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mn-lt"/>
                <a:ea typeface="幼圆" panose="02010509060101010101" charset="-122"/>
                <a:cs typeface="+mn-cs"/>
              </a:endParaRPr>
            </a:p>
          </p:txBody>
        </p:sp>
        <p:sp>
          <p:nvSpPr>
            <p:cNvPr id="31" name="íšļídè"/>
            <p:cNvSpPr txBox="1"/>
            <p:nvPr>
              <p:custDataLst>
                <p:tags r:id="rId60"/>
              </p:custDataLst>
            </p:nvPr>
          </p:nvSpPr>
          <p:spPr>
            <a:xfrm>
              <a:off x="11000" y="6974"/>
              <a:ext cx="1375" cy="617"/>
            </a:xfrm>
            <a:prstGeom prst="rect">
              <a:avLst/>
            </a:prstGeom>
            <a:noFill/>
            <a:ln w="9525">
              <a:noFill/>
            </a:ln>
          </p:spPr>
          <p:txBody>
            <a:bodyPr wrap="none"/>
            <a:lstStyle/>
            <a:p>
              <a:pPr>
                <a:lnSpc>
                  <a:spcPct val="90000"/>
                </a:lnSpc>
              </a:pPr>
              <a:r>
                <a:rPr lang="en-US" altLang="zh-CN" sz="2000" b="1">
                  <a:latin typeface="幼圆" panose="02010509060101010101" charset="-122"/>
                  <a:ea typeface="幼圆" panose="02010509060101010101" charset="-122"/>
                </a:rPr>
                <a:t>2019</a:t>
              </a:r>
              <a:endParaRPr lang="en-US" altLang="zh-CN" sz="2000" b="1">
                <a:latin typeface="幼圆" panose="02010509060101010101" charset="-122"/>
                <a:ea typeface="幼圆" panose="02010509060101010101" charset="-122"/>
              </a:endParaRPr>
            </a:p>
          </p:txBody>
        </p:sp>
        <p:sp>
          <p:nvSpPr>
            <p:cNvPr id="33" name="iṡḷídê"/>
            <p:cNvSpPr/>
            <p:nvPr>
              <p:custDataLst>
                <p:tags r:id="rId61"/>
              </p:custDataLst>
            </p:nvPr>
          </p:nvSpPr>
          <p:spPr>
            <a:xfrm>
              <a:off x="10259" y="7339"/>
              <a:ext cx="3059" cy="3228"/>
            </a:xfrm>
            <a:prstGeom prst="rect">
              <a:avLst/>
            </a:prstGeom>
            <a:noFill/>
            <a:ln w="9525">
              <a:noFill/>
            </a:ln>
          </p:spPr>
          <p:txBody>
            <a:bodyPr lIns="90000" tIns="46800" rIns="90000" bIns="46800"/>
            <a:lstStyle/>
            <a:p>
              <a:pPr algn="l">
                <a:lnSpc>
                  <a:spcPct val="120000"/>
                </a:lnSpc>
                <a:buClrTx/>
                <a:buSzTx/>
                <a:buFontTx/>
              </a:pPr>
              <a:r>
                <a:rPr lang="zh-CN" altLang="en-US" sz="1600">
                  <a:solidFill>
                    <a:schemeClr val="tx1"/>
                  </a:solidFill>
                  <a:latin typeface="幼圆" panose="02010509060101010101" charset="-122"/>
                  <a:ea typeface="幼圆" panose="02010509060101010101" charset="-122"/>
                </a:rPr>
                <a:t>十九届四中全会专题研究了坚持和完善中国特色社会主义制度，推进国家治理体系和治理能力现代化的问题</a:t>
              </a:r>
              <a:endParaRPr lang="zh-CN" altLang="en-US" sz="1600">
                <a:solidFill>
                  <a:schemeClr val="tx1"/>
                </a:solidFill>
                <a:latin typeface="幼圆" panose="02010509060101010101" charset="-122"/>
                <a:ea typeface="幼圆" panose="02010509060101010101" charset="-122"/>
              </a:endParaRPr>
            </a:p>
          </p:txBody>
        </p:sp>
        <p:cxnSp>
          <p:nvCxnSpPr>
            <p:cNvPr id="35" name="直接连接符 34"/>
            <p:cNvCxnSpPr/>
            <p:nvPr>
              <p:custDataLst>
                <p:tags r:id="rId62"/>
              </p:custDataLst>
            </p:nvPr>
          </p:nvCxnSpPr>
          <p:spPr bwMode="auto">
            <a:xfrm>
              <a:off x="11689" y="5583"/>
              <a:ext cx="15" cy="1375"/>
            </a:xfrm>
            <a:prstGeom prst="line">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custDataLst>
              <p:tags r:id="rId63"/>
            </p:custDataLst>
          </p:nvPr>
        </p:nvGrpSpPr>
        <p:grpSpPr>
          <a:xfrm>
            <a:off x="10206990" y="2536190"/>
            <a:ext cx="917575" cy="1337945"/>
            <a:chOff x="8910" y="3428"/>
            <a:chExt cx="1445" cy="2107"/>
          </a:xfrm>
        </p:grpSpPr>
        <p:sp>
          <p:nvSpPr>
            <p:cNvPr id="40" name="îṩļîḓe"/>
            <p:cNvSpPr/>
            <p:nvPr>
              <p:custDataLst>
                <p:tags r:id="rId64"/>
              </p:custDataLst>
            </p:nvPr>
          </p:nvSpPr>
          <p:spPr bwMode="auto">
            <a:xfrm>
              <a:off x="9497" y="5200"/>
              <a:ext cx="335" cy="335"/>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mn-lt"/>
                <a:ea typeface="幼圆" panose="02010509060101010101" charset="-122"/>
                <a:cs typeface="+mn-cs"/>
              </a:endParaRPr>
            </a:p>
          </p:txBody>
        </p:sp>
        <p:cxnSp>
          <p:nvCxnSpPr>
            <p:cNvPr id="41" name="肘形连接符 54"/>
            <p:cNvCxnSpPr/>
            <p:nvPr>
              <p:custDataLst>
                <p:tags r:id="rId65"/>
              </p:custDataLst>
            </p:nvPr>
          </p:nvCxnSpPr>
          <p:spPr bwMode="auto">
            <a:xfrm rot="16200000" flipV="1">
              <a:off x="9196" y="4725"/>
              <a:ext cx="944" cy="5"/>
            </a:xfrm>
            <a:prstGeom prst="bentConnector3">
              <a:avLst>
                <a:gd name="adj1" fmla="val 49894"/>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2" name="ïṡļïḑê"/>
            <p:cNvSpPr txBox="1"/>
            <p:nvPr>
              <p:custDataLst>
                <p:tags r:id="rId66"/>
              </p:custDataLst>
            </p:nvPr>
          </p:nvSpPr>
          <p:spPr>
            <a:xfrm>
              <a:off x="8910" y="3428"/>
              <a:ext cx="1445" cy="618"/>
            </a:xfrm>
            <a:prstGeom prst="rect">
              <a:avLst/>
            </a:prstGeom>
            <a:noFill/>
            <a:ln w="9525">
              <a:noFill/>
            </a:ln>
          </p:spPr>
          <p:txBody>
            <a:bodyPr wrap="none"/>
            <a:lstStyle/>
            <a:p>
              <a:pPr>
                <a:lnSpc>
                  <a:spcPct val="90000"/>
                </a:lnSpc>
              </a:pPr>
              <a:r>
                <a:rPr lang="en-US" altLang="zh-CN" sz="2000" b="1">
                  <a:solidFill>
                    <a:srgbClr val="C00000"/>
                  </a:solidFill>
                  <a:latin typeface="幼圆" panose="02010509060101010101" charset="-122"/>
                  <a:ea typeface="幼圆" panose="02010509060101010101" charset="-122"/>
                </a:rPr>
                <a:t>2020</a:t>
              </a:r>
              <a:endParaRPr lang="en-US" altLang="zh-CN" sz="2000" b="1">
                <a:solidFill>
                  <a:srgbClr val="C00000"/>
                </a:solidFill>
                <a:latin typeface="幼圆" panose="02010509060101010101" charset="-122"/>
                <a:ea typeface="幼圆" panose="02010509060101010101" charset="-122"/>
              </a:endParaRPr>
            </a:p>
          </p:txBody>
        </p:sp>
      </p:grpSp>
      <p:sp>
        <p:nvSpPr>
          <p:cNvPr id="43" name="ïsľídê"/>
          <p:cNvSpPr/>
          <p:nvPr>
            <p:custDataLst>
              <p:tags r:id="rId67"/>
            </p:custDataLst>
          </p:nvPr>
        </p:nvSpPr>
        <p:spPr>
          <a:xfrm>
            <a:off x="9678035" y="1214755"/>
            <a:ext cx="1974850" cy="1172210"/>
          </a:xfrm>
          <a:prstGeom prst="rect">
            <a:avLst/>
          </a:prstGeom>
          <a:noFill/>
          <a:ln w="9525">
            <a:noFill/>
          </a:ln>
        </p:spPr>
        <p:txBody>
          <a:bodyPr lIns="90000" tIns="46800" rIns="90000" bIns="46800"/>
          <a:lstStyle/>
          <a:p>
            <a:pPr fontAlgn="auto">
              <a:lnSpc>
                <a:spcPct val="100000"/>
              </a:lnSpc>
            </a:pPr>
            <a:r>
              <a:rPr lang="zh-CN" altLang="en-US" sz="2000">
                <a:solidFill>
                  <a:schemeClr val="tx1"/>
                </a:solidFill>
                <a:latin typeface="幼圆" panose="02010509060101010101" charset="-122"/>
                <a:ea typeface="幼圆" panose="02010509060101010101" charset="-122"/>
              </a:rPr>
              <a:t>十九届五中全会审议通过十四五规划和</a:t>
            </a:r>
            <a:r>
              <a:rPr lang="en-US" altLang="zh-CN" sz="2000">
                <a:solidFill>
                  <a:schemeClr val="tx1"/>
                </a:solidFill>
                <a:latin typeface="幼圆" panose="02010509060101010101" charset="-122"/>
                <a:ea typeface="幼圆" panose="02010509060101010101" charset="-122"/>
              </a:rPr>
              <a:t>2035</a:t>
            </a:r>
            <a:r>
              <a:rPr lang="zh-CN" altLang="en-US" sz="2000">
                <a:solidFill>
                  <a:schemeClr val="tx1"/>
                </a:solidFill>
                <a:latin typeface="幼圆" panose="02010509060101010101" charset="-122"/>
                <a:ea typeface="幼圆" panose="02010509060101010101" charset="-122"/>
              </a:rPr>
              <a:t>远景目标纲要</a:t>
            </a:r>
            <a:endParaRPr lang="zh-CN" altLang="en-US" sz="2000">
              <a:solidFill>
                <a:schemeClr val="tx1"/>
              </a:solidFill>
              <a:latin typeface="幼圆" panose="02010509060101010101" charset="-122"/>
              <a:ea typeface="幼圆" panose="02010509060101010101" charset="-122"/>
            </a:endParaRPr>
          </a:p>
        </p:txBody>
      </p:sp>
      <p:grpSp>
        <p:nvGrpSpPr>
          <p:cNvPr id="44" name="组合 43"/>
          <p:cNvGrpSpPr/>
          <p:nvPr>
            <p:custDataLst>
              <p:tags r:id="rId68"/>
            </p:custDataLst>
          </p:nvPr>
        </p:nvGrpSpPr>
        <p:grpSpPr>
          <a:xfrm>
            <a:off x="10813415" y="3661410"/>
            <a:ext cx="1579880" cy="3404870"/>
            <a:chOff x="10453" y="5233"/>
            <a:chExt cx="2488" cy="5362"/>
          </a:xfrm>
        </p:grpSpPr>
        <p:sp>
          <p:nvSpPr>
            <p:cNvPr id="45" name="i$ḻíḑê"/>
            <p:cNvSpPr/>
            <p:nvPr>
              <p:custDataLst>
                <p:tags r:id="rId69"/>
              </p:custDataLst>
            </p:nvPr>
          </p:nvSpPr>
          <p:spPr bwMode="auto">
            <a:xfrm>
              <a:off x="11518" y="5233"/>
              <a:ext cx="335" cy="3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mn-lt"/>
                <a:ea typeface="幼圆" panose="02010509060101010101" charset="-122"/>
                <a:cs typeface="+mn-cs"/>
              </a:endParaRPr>
            </a:p>
          </p:txBody>
        </p:sp>
        <p:sp>
          <p:nvSpPr>
            <p:cNvPr id="46" name="íšļídè"/>
            <p:cNvSpPr txBox="1"/>
            <p:nvPr>
              <p:custDataLst>
                <p:tags r:id="rId70"/>
              </p:custDataLst>
            </p:nvPr>
          </p:nvSpPr>
          <p:spPr>
            <a:xfrm>
              <a:off x="11000" y="6974"/>
              <a:ext cx="1375" cy="617"/>
            </a:xfrm>
            <a:prstGeom prst="rect">
              <a:avLst/>
            </a:prstGeom>
            <a:noFill/>
            <a:ln w="9525">
              <a:noFill/>
            </a:ln>
          </p:spPr>
          <p:txBody>
            <a:bodyPr wrap="none"/>
            <a:lstStyle/>
            <a:p>
              <a:pPr>
                <a:lnSpc>
                  <a:spcPct val="90000"/>
                </a:lnSpc>
              </a:pPr>
              <a:r>
                <a:rPr lang="en-US" altLang="zh-CN" sz="2000" b="1">
                  <a:latin typeface="幼圆" panose="02010509060101010101" charset="-122"/>
                  <a:ea typeface="幼圆" panose="02010509060101010101" charset="-122"/>
                </a:rPr>
                <a:t>2021</a:t>
              </a:r>
              <a:endParaRPr lang="en-US" altLang="zh-CN" sz="2000" b="1">
                <a:latin typeface="幼圆" panose="02010509060101010101" charset="-122"/>
                <a:ea typeface="幼圆" panose="02010509060101010101" charset="-122"/>
              </a:endParaRPr>
            </a:p>
          </p:txBody>
        </p:sp>
        <p:sp>
          <p:nvSpPr>
            <p:cNvPr id="47" name="iṡḷídê"/>
            <p:cNvSpPr/>
            <p:nvPr>
              <p:custDataLst>
                <p:tags r:id="rId71"/>
              </p:custDataLst>
            </p:nvPr>
          </p:nvSpPr>
          <p:spPr>
            <a:xfrm>
              <a:off x="10453" y="7367"/>
              <a:ext cx="2488" cy="3228"/>
            </a:xfrm>
            <a:prstGeom prst="rect">
              <a:avLst/>
            </a:prstGeom>
            <a:noFill/>
            <a:ln w="9525">
              <a:noFill/>
            </a:ln>
          </p:spPr>
          <p:txBody>
            <a:bodyPr lIns="90000" tIns="46800" rIns="90000" bIns="46800"/>
            <a:lstStyle/>
            <a:p>
              <a:pPr algn="l">
                <a:lnSpc>
                  <a:spcPct val="120000"/>
                </a:lnSpc>
                <a:buClrTx/>
                <a:buSzTx/>
                <a:buFontTx/>
              </a:pPr>
              <a:r>
                <a:rPr lang="zh-CN" altLang="en-US" sz="2000">
                  <a:solidFill>
                    <a:schemeClr val="tx1"/>
                  </a:solidFill>
                  <a:latin typeface="幼圆" panose="02010509060101010101" charset="-122"/>
                  <a:ea typeface="幼圆" panose="02010509060101010101" charset="-122"/>
                </a:rPr>
                <a:t>对全面深化改革和实行高水平对外开放作出部署</a:t>
              </a:r>
              <a:endParaRPr lang="zh-CN" altLang="en-US" sz="2000">
                <a:solidFill>
                  <a:schemeClr val="tx1"/>
                </a:solidFill>
                <a:latin typeface="幼圆" panose="02010509060101010101" charset="-122"/>
                <a:ea typeface="幼圆" panose="02010509060101010101" charset="-122"/>
              </a:endParaRPr>
            </a:p>
          </p:txBody>
        </p:sp>
        <p:cxnSp>
          <p:nvCxnSpPr>
            <p:cNvPr id="48" name="直接连接符 47"/>
            <p:cNvCxnSpPr/>
            <p:nvPr>
              <p:custDataLst>
                <p:tags r:id="rId72"/>
              </p:custDataLst>
            </p:nvPr>
          </p:nvCxnSpPr>
          <p:spPr bwMode="auto">
            <a:xfrm>
              <a:off x="11689" y="5583"/>
              <a:ext cx="15" cy="1375"/>
            </a:xfrm>
            <a:prstGeom prst="line">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0" name="文本框 9"/>
          <p:cNvSpPr txBox="1">
            <a:spLocks noChangeArrowheads="1"/>
          </p:cNvSpPr>
          <p:nvPr>
            <p:custDataLst>
              <p:tags r:id="rId73"/>
            </p:custDataLst>
          </p:nvPr>
        </p:nvSpPr>
        <p:spPr bwMode="auto">
          <a:xfrm>
            <a:off x="1162685" y="3371215"/>
            <a:ext cx="10871200" cy="961969"/>
          </a:xfrm>
          <a:prstGeom prst="notchedRightArrow">
            <a:avLst>
              <a:gd name="adj1" fmla="val 60620"/>
              <a:gd name="adj2" fmla="val 92974"/>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r="100000" b="100000"/>
            </a:path>
            <a:tileRect l="-100000" t="-100000"/>
          </a:gradFill>
          <a:ln w="9525">
            <a:noFill/>
            <a:miter lim="800000"/>
          </a:ln>
        </p:spPr>
        <p:txBody>
          <a:bodyPr wrap="square">
            <a:spAutoFit/>
          </a:bodyPr>
          <a:lstStyle/>
          <a:p>
            <a:pPr marR="0" defTabSz="914400">
              <a:buClrTx/>
              <a:buSzTx/>
              <a:buFontTx/>
              <a:buNone/>
              <a:defRPr/>
            </a:pPr>
            <a:r>
              <a:rPr kumimoji="0" lang="zh-CN" altLang="en-US" sz="3200" b="1" kern="1200" cap="none" spc="0" normalizeH="0" baseline="0" noProof="0">
                <a:solidFill>
                  <a:schemeClr val="bg1"/>
                </a:solidFill>
                <a:latin typeface="幼圆" panose="02010509060101010101" charset="-122"/>
                <a:ea typeface="幼圆" panose="02010509060101010101" charset="-122"/>
                <a:cs typeface="+mn-cs"/>
              </a:rPr>
              <a:t>中国改革全面推进，对外开放向纵深处发展</a:t>
            </a:r>
            <a:endParaRPr kumimoji="0" lang="zh-CN" altLang="en-US" sz="3200" b="1" kern="1200" cap="none" spc="0" normalizeH="0" baseline="0" noProof="0">
              <a:solidFill>
                <a:schemeClr val="bg1"/>
              </a:solidFill>
              <a:latin typeface="幼圆" panose="02010509060101010101" charset="-122"/>
              <a:ea typeface="幼圆" panose="02010509060101010101" charset="-122"/>
              <a:cs typeface="+mn-cs"/>
            </a:endParaRPr>
          </a:p>
        </p:txBody>
      </p:sp>
      <p:grpSp>
        <p:nvGrpSpPr>
          <p:cNvPr id="34" name="组合 33"/>
          <p:cNvGrpSpPr/>
          <p:nvPr>
            <p:custDataLst>
              <p:tags r:id="rId74"/>
            </p:custDataLst>
          </p:nvPr>
        </p:nvGrpSpPr>
        <p:grpSpPr>
          <a:xfrm>
            <a:off x="803910" y="2359660"/>
            <a:ext cx="2613856" cy="1485900"/>
            <a:chOff x="2655" y="3264"/>
            <a:chExt cx="4083" cy="2340"/>
          </a:xfrm>
        </p:grpSpPr>
        <p:sp>
          <p:nvSpPr>
            <p:cNvPr id="22" name="isḻïḓê"/>
            <p:cNvSpPr/>
            <p:nvPr>
              <p:custDataLst>
                <p:tags r:id="rId75"/>
              </p:custDataLst>
            </p:nvPr>
          </p:nvSpPr>
          <p:spPr bwMode="auto">
            <a:xfrm>
              <a:off x="2655" y="5267"/>
              <a:ext cx="335" cy="33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mn-lt"/>
                <a:ea typeface="幼圆" panose="02010509060101010101" charset="-122"/>
                <a:cs typeface="+mn-cs"/>
              </a:endParaRPr>
            </a:p>
          </p:txBody>
        </p:sp>
        <p:cxnSp>
          <p:nvCxnSpPr>
            <p:cNvPr id="28" name="肘形连接符 54"/>
            <p:cNvCxnSpPr/>
            <p:nvPr>
              <p:custDataLst>
                <p:tags r:id="rId76"/>
              </p:custDataLst>
            </p:nvPr>
          </p:nvCxnSpPr>
          <p:spPr bwMode="auto">
            <a:xfrm rot="16200000">
              <a:off x="2703" y="4199"/>
              <a:ext cx="1258" cy="919"/>
            </a:xfrm>
            <a:prstGeom prst="bentConnector3">
              <a:avLst>
                <a:gd name="adj1" fmla="val 49960"/>
              </a:avLst>
            </a:prstGeom>
            <a:ln w="3175">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74" name="ïṩlîḍe"/>
            <p:cNvSpPr txBox="1"/>
            <p:nvPr>
              <p:custDataLst>
                <p:tags r:id="rId77"/>
              </p:custDataLst>
            </p:nvPr>
          </p:nvSpPr>
          <p:spPr>
            <a:xfrm>
              <a:off x="3599" y="3264"/>
              <a:ext cx="1393" cy="568"/>
            </a:xfrm>
            <a:prstGeom prst="rect">
              <a:avLst/>
            </a:prstGeom>
            <a:noFill/>
            <a:ln w="9525">
              <a:noFill/>
            </a:ln>
          </p:spPr>
          <p:txBody>
            <a:bodyPr wrap="none"/>
            <a:lstStyle/>
            <a:p>
              <a:pPr>
                <a:lnSpc>
                  <a:spcPct val="90000"/>
                </a:lnSpc>
              </a:pPr>
              <a:r>
                <a:rPr lang="en-US" altLang="zh-CN" sz="2000" b="1">
                  <a:solidFill>
                    <a:srgbClr val="C00000"/>
                  </a:solidFill>
                  <a:latin typeface="幼圆" panose="02010509060101010101" charset="-122"/>
                  <a:ea typeface="幼圆" panose="02010509060101010101" charset="-122"/>
                </a:rPr>
                <a:t>1982</a:t>
              </a:r>
              <a:endParaRPr lang="en-US" altLang="zh-CN" sz="2000" b="1">
                <a:solidFill>
                  <a:srgbClr val="C00000"/>
                </a:solidFill>
                <a:latin typeface="幼圆" panose="02010509060101010101" charset="-122"/>
                <a:ea typeface="幼圆" panose="02010509060101010101" charset="-122"/>
              </a:endParaRPr>
            </a:p>
          </p:txBody>
        </p:sp>
        <p:sp>
          <p:nvSpPr>
            <p:cNvPr id="9275" name="ïsľídê"/>
            <p:cNvSpPr/>
            <p:nvPr>
              <p:custDataLst>
                <p:tags r:id="rId78"/>
              </p:custDataLst>
            </p:nvPr>
          </p:nvSpPr>
          <p:spPr>
            <a:xfrm>
              <a:off x="3883" y="3733"/>
              <a:ext cx="2855" cy="1175"/>
            </a:xfrm>
            <a:prstGeom prst="rect">
              <a:avLst/>
            </a:prstGeom>
            <a:noFill/>
            <a:ln w="9525">
              <a:noFill/>
            </a:ln>
          </p:spPr>
          <p:txBody>
            <a:bodyPr lIns="90000" tIns="46800" rIns="90000" bIns="46800"/>
            <a:lstStyle/>
            <a:p>
              <a:pPr fontAlgn="auto">
                <a:lnSpc>
                  <a:spcPct val="100000"/>
                </a:lnSpc>
              </a:pPr>
              <a:r>
                <a:rPr lang="zh-CN" altLang="en-US" sz="2000">
                  <a:solidFill>
                    <a:srgbClr val="C00000"/>
                  </a:solidFill>
                  <a:latin typeface="幼圆" panose="02010509060101010101" charset="-122"/>
                  <a:ea typeface="幼圆" panose="02010509060101010101" charset="-122"/>
                </a:rPr>
                <a:t>农村</a:t>
              </a:r>
              <a:r>
                <a:rPr lang="zh-CN" altLang="en-US" sz="2000">
                  <a:latin typeface="幼圆" panose="02010509060101010101" charset="-122"/>
                  <a:ea typeface="幼圆" panose="02010509060101010101" charset="-122"/>
                </a:rPr>
                <a:t>：家庭联产承包责任制</a:t>
              </a:r>
              <a:endParaRPr lang="zh-CN" altLang="en-US" sz="2000">
                <a:latin typeface="幼圆" panose="02010509060101010101" charset="-122"/>
                <a:ea typeface="幼圆" panose="02010509060101010101" charset="-122"/>
              </a:endParaRPr>
            </a:p>
          </p:txBody>
        </p:sp>
      </p:grpSp>
      <p:grpSp>
        <p:nvGrpSpPr>
          <p:cNvPr id="10" name="组合 9"/>
          <p:cNvGrpSpPr/>
          <p:nvPr>
            <p:custDataLst>
              <p:tags r:id="rId79"/>
            </p:custDataLst>
          </p:nvPr>
        </p:nvGrpSpPr>
        <p:grpSpPr>
          <a:xfrm>
            <a:off x="-4445" y="542925"/>
            <a:ext cx="2162175" cy="754380"/>
            <a:chOff x="781" y="418"/>
            <a:chExt cx="3405" cy="1188"/>
          </a:xfrm>
        </p:grpSpPr>
        <p:sp>
          <p:nvSpPr>
            <p:cNvPr id="12" name="矩形 33"/>
            <p:cNvSpPr/>
            <p:nvPr>
              <p:custDataLst>
                <p:tags r:id="rId80"/>
              </p:custDataLst>
            </p:nvPr>
          </p:nvSpPr>
          <p:spPr>
            <a:xfrm>
              <a:off x="969" y="418"/>
              <a:ext cx="2698" cy="725"/>
            </a:xfrm>
            <a:prstGeom prst="rect">
              <a:avLst/>
            </a:prstGeom>
            <a:noFill/>
            <a:ln w="9525">
              <a:noFill/>
            </a:ln>
          </p:spPr>
          <p:txBody>
            <a:bodyPr wrap="none" anchor="t" anchorCtr="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panose="020B0604020202020204"/>
                </a:rPr>
                <a:t>对外开放线</a:t>
              </a:r>
              <a:endParaRPr kumimoji="0" lang="zh-CN" altLang="en-US" sz="24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panose="020B0604020202020204"/>
              </a:endParaRPr>
            </a:p>
          </p:txBody>
        </p:sp>
        <p:sp>
          <p:nvSpPr>
            <p:cNvPr id="62" name="右箭头 12"/>
            <p:cNvSpPr/>
            <p:nvPr>
              <p:custDataLst>
                <p:tags r:id="rId81"/>
              </p:custDataLst>
            </p:nvPr>
          </p:nvSpPr>
          <p:spPr>
            <a:xfrm>
              <a:off x="781" y="1143"/>
              <a:ext cx="3405" cy="463"/>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grpSp>
      <p:sp>
        <p:nvSpPr>
          <p:cNvPr id="64" name="矩形 33"/>
          <p:cNvSpPr/>
          <p:nvPr>
            <p:custDataLst>
              <p:tags r:id="rId82"/>
            </p:custDataLst>
          </p:nvPr>
        </p:nvSpPr>
        <p:spPr>
          <a:xfrm>
            <a:off x="147003" y="5016183"/>
            <a:ext cx="1713230" cy="460375"/>
          </a:xfrm>
          <a:prstGeom prst="rect">
            <a:avLst/>
          </a:prstGeom>
          <a:noFill/>
          <a:ln w="9525">
            <a:noFill/>
          </a:ln>
        </p:spPr>
        <p:txBody>
          <a:bodyPr wrap="none" anchor="t" anchorCtr="0">
            <a:spAutoFit/>
          </a:bodyPr>
          <a:lstStyle/>
          <a:p>
            <a:pPr fontAlgn="base">
              <a:spcBef>
                <a:spcPct val="0"/>
              </a:spcBef>
              <a:spcAft>
                <a:spcPct val="0"/>
              </a:spcAft>
            </a:pPr>
            <a:r>
              <a:rPr lang="zh-CN" altLang="en-US" sz="2400" b="1">
                <a:solidFill>
                  <a:srgbClr val="FF0000"/>
                </a:solidFill>
                <a:latin typeface="宋体" panose="02010600030101010101" pitchFamily="2" charset="-122"/>
                <a:ea typeface="宋体" panose="02010600030101010101" pitchFamily="2" charset="-122"/>
                <a:cs typeface="Arial" panose="020B0604020202020204"/>
              </a:rPr>
              <a:t>对内改革线</a:t>
            </a:r>
            <a:endParaRPr lang="zh-CN" altLang="en-US" sz="2400" b="1">
              <a:solidFill>
                <a:srgbClr val="FF0000"/>
              </a:solidFill>
              <a:latin typeface="宋体" panose="02010600030101010101" pitchFamily="2" charset="-122"/>
              <a:ea typeface="宋体" panose="02010600030101010101" pitchFamily="2" charset="-122"/>
              <a:cs typeface="Arial" panose="020B0604020202020204"/>
            </a:endParaRPr>
          </a:p>
        </p:txBody>
      </p:sp>
      <p:sp>
        <p:nvSpPr>
          <p:cNvPr id="75" name="右箭头 14"/>
          <p:cNvSpPr/>
          <p:nvPr>
            <p:custDataLst>
              <p:tags r:id="rId83"/>
            </p:custDataLst>
          </p:nvPr>
        </p:nvSpPr>
        <p:spPr>
          <a:xfrm>
            <a:off x="-47625" y="5450205"/>
            <a:ext cx="1962785" cy="294005"/>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Arial" panose="020B0604020202020204"/>
            </a:endParaRPr>
          </a:p>
        </p:txBody>
      </p:sp>
    </p:spTree>
    <p:custDataLst>
      <p:tags r:id="rId8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09575" y="259080"/>
            <a:ext cx="11640820" cy="3636010"/>
          </a:xfrm>
          <a:prstGeom prst="rect">
            <a:avLst/>
          </a:prstGeom>
        </p:spPr>
        <p:txBody>
          <a:bodyPr wrap="square">
            <a:spAutoFit/>
          </a:bodyPr>
          <a:lstStyle/>
          <a:p>
            <a:pPr algn="l" fontAlgn="auto">
              <a:lnSpc>
                <a:spcPct val="120000"/>
              </a:lnSpc>
            </a:pPr>
            <a:r>
              <a:rPr lang="en-US" altLang="zh-CN" sz="2400" b="1" smtClean="0">
                <a:solidFill>
                  <a:srgbClr val="FF0000"/>
                </a:solidFill>
                <a:effectLst/>
                <a:latin typeface="微软雅黑" panose="020B0503020204020204" charset="-122"/>
                <a:ea typeface="微软雅黑" panose="020B0503020204020204" charset="-122"/>
                <a:cs typeface="微软雅黑" panose="020B0503020204020204" charset="-122"/>
              </a:rPr>
              <a:t>（2023·重庆九龙坡·统考三模）</a:t>
            </a:r>
            <a:r>
              <a:rPr lang="en-US" altLang="zh-CN" sz="2400" b="1" smtClean="0">
                <a:effectLst/>
                <a:latin typeface="微软雅黑" panose="020B0503020204020204" charset="-122"/>
                <a:ea typeface="微软雅黑" panose="020B0503020204020204" charset="-122"/>
                <a:cs typeface="微软雅黑" panose="020B0503020204020204" charset="-122"/>
              </a:rPr>
              <a:t>中国特色社会主义以其生动实践和伟大成就、以其独特魅力和巨大优越性，生动回答了中国特色社会主为什么“好”这个重大问题。这个“好”体现在（   ）</a:t>
            </a:r>
            <a:endParaRPr lang="en-US" altLang="zh-CN" sz="2400" b="1" smtClean="0">
              <a:effectLst/>
              <a:latin typeface="微软雅黑" panose="020B0503020204020204" charset="-122"/>
              <a:ea typeface="微软雅黑" panose="020B0503020204020204" charset="-122"/>
              <a:cs typeface="微软雅黑" panose="020B0503020204020204" charset="-122"/>
            </a:endParaRPr>
          </a:p>
          <a:p>
            <a:pPr algn="l" fontAlgn="auto">
              <a:lnSpc>
                <a:spcPct val="120000"/>
              </a:lnSpc>
            </a:pPr>
            <a:r>
              <a:rPr lang="en-US" altLang="zh-CN" sz="2400" b="1" smtClean="0">
                <a:effectLst/>
                <a:latin typeface="微软雅黑" panose="020B0503020204020204" charset="-122"/>
                <a:ea typeface="微软雅黑" panose="020B0503020204020204" charset="-122"/>
                <a:cs typeface="微软雅黑" panose="020B0503020204020204" charset="-122"/>
              </a:rPr>
              <a:t>①实现了中华民族有史以来最为广泛而深刻的社会变革</a:t>
            </a:r>
            <a:endParaRPr lang="en-US" altLang="zh-CN" sz="2400" b="1" smtClean="0">
              <a:effectLst/>
              <a:latin typeface="微软雅黑" panose="020B0503020204020204" charset="-122"/>
              <a:ea typeface="微软雅黑" panose="020B0503020204020204" charset="-122"/>
              <a:cs typeface="微软雅黑" panose="020B0503020204020204" charset="-122"/>
            </a:endParaRPr>
          </a:p>
          <a:p>
            <a:pPr algn="l" fontAlgn="auto">
              <a:lnSpc>
                <a:spcPct val="120000"/>
              </a:lnSpc>
            </a:pPr>
            <a:r>
              <a:rPr lang="en-US" altLang="zh-CN" sz="2400" b="1" smtClean="0">
                <a:effectLst/>
                <a:latin typeface="微软雅黑" panose="020B0503020204020204" charset="-122"/>
                <a:ea typeface="微软雅黑" panose="020B0503020204020204" charset="-122"/>
                <a:cs typeface="微软雅黑" panose="020B0503020204020204" charset="-122"/>
              </a:rPr>
              <a:t>②符合人类社会的发展规律，焕发了科学社会主义生机与活力</a:t>
            </a:r>
            <a:endParaRPr lang="en-US" altLang="zh-CN" sz="2400" b="1" smtClean="0">
              <a:effectLst/>
              <a:latin typeface="微软雅黑" panose="020B0503020204020204" charset="-122"/>
              <a:ea typeface="微软雅黑" panose="020B0503020204020204" charset="-122"/>
              <a:cs typeface="微软雅黑" panose="020B0503020204020204" charset="-122"/>
            </a:endParaRPr>
          </a:p>
          <a:p>
            <a:pPr algn="l" fontAlgn="auto">
              <a:lnSpc>
                <a:spcPct val="120000"/>
              </a:lnSpc>
            </a:pPr>
            <a:r>
              <a:rPr lang="en-US" altLang="zh-CN" sz="2400" b="1" smtClean="0">
                <a:effectLst/>
                <a:latin typeface="微软雅黑" panose="020B0503020204020204" charset="-122"/>
                <a:ea typeface="微软雅黑" panose="020B0503020204020204" charset="-122"/>
                <a:cs typeface="微软雅黑" panose="020B0503020204020204" charset="-122"/>
              </a:rPr>
              <a:t>③开辟了中华民族伟大复兴的正确道路，提升了中国的国际地位</a:t>
            </a:r>
            <a:endParaRPr lang="en-US" altLang="zh-CN" sz="2400" b="1" smtClean="0">
              <a:effectLst/>
              <a:latin typeface="微软雅黑" panose="020B0503020204020204" charset="-122"/>
              <a:ea typeface="微软雅黑" panose="020B0503020204020204" charset="-122"/>
              <a:cs typeface="微软雅黑" panose="020B0503020204020204" charset="-122"/>
            </a:endParaRPr>
          </a:p>
          <a:p>
            <a:pPr algn="l" fontAlgn="auto">
              <a:lnSpc>
                <a:spcPct val="120000"/>
              </a:lnSpc>
            </a:pPr>
            <a:r>
              <a:rPr lang="en-US" altLang="zh-CN" sz="2400" b="1" smtClean="0">
                <a:effectLst/>
                <a:latin typeface="微软雅黑" panose="020B0503020204020204" charset="-122"/>
                <a:ea typeface="微软雅黑" panose="020B0503020204020204" charset="-122"/>
                <a:cs typeface="微软雅黑" panose="020B0503020204020204" charset="-122"/>
              </a:rPr>
              <a:t>④始终坚持为中国人民谋幸福、为中华民族谋复兴的初心和使命</a:t>
            </a:r>
            <a:endParaRPr lang="en-US" altLang="zh-CN" sz="2400" b="1" smtClean="0">
              <a:effectLst/>
              <a:latin typeface="微软雅黑" panose="020B0503020204020204" charset="-122"/>
              <a:ea typeface="微软雅黑" panose="020B0503020204020204" charset="-122"/>
              <a:cs typeface="微软雅黑" panose="020B0503020204020204" charset="-122"/>
            </a:endParaRPr>
          </a:p>
          <a:p>
            <a:pPr algn="l" fontAlgn="auto">
              <a:lnSpc>
                <a:spcPct val="120000"/>
              </a:lnSpc>
            </a:pPr>
            <a:r>
              <a:rPr lang="en-US" altLang="zh-CN" sz="2400" b="1" smtClean="0">
                <a:effectLst/>
                <a:latin typeface="微软雅黑" panose="020B0503020204020204" charset="-122"/>
                <a:ea typeface="微软雅黑" panose="020B0503020204020204" charset="-122"/>
                <a:cs typeface="微软雅黑" panose="020B0503020204020204" charset="-122"/>
              </a:rPr>
              <a:t>A．①②	B．①④	C．②③	D．③④</a:t>
            </a:r>
            <a:endParaRPr lang="en-US" altLang="zh-CN" sz="2400" b="1" smtClean="0">
              <a:effectLst/>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custDataLst>
              <p:tags r:id="rId2"/>
            </p:custDataLst>
          </p:nvPr>
        </p:nvSpPr>
        <p:spPr>
          <a:xfrm>
            <a:off x="183515" y="4290060"/>
            <a:ext cx="11692255" cy="2245360"/>
          </a:xfrm>
          <a:prstGeom prst="rect">
            <a:avLst/>
          </a:prstGeom>
          <a:noFill/>
          <a:ln w="9525">
            <a:noFill/>
          </a:ln>
        </p:spPr>
        <p:txBody>
          <a:bodyPr wrap="square">
            <a:spAutoFit/>
          </a:bodyPr>
          <a:lstStyle/>
          <a:p>
            <a:pPr indent="0"/>
            <a:r>
              <a:rPr lang="zh-CN" sz="2000" b="1">
                <a:solidFill>
                  <a:srgbClr val="00B0F0"/>
                </a:solidFill>
                <a:latin typeface="微软雅黑" panose="020B0503020204020204" charset="-122"/>
                <a:ea typeface="微软雅黑" panose="020B0503020204020204" charset="-122"/>
                <a:cs typeface="微软雅黑" panose="020B0503020204020204" charset="-122"/>
              </a:rPr>
              <a:t>【详解】</a:t>
            </a:r>
            <a:r>
              <a:rPr sz="2000" b="1">
                <a:solidFill>
                  <a:srgbClr val="00B0F0"/>
                </a:solidFill>
                <a:latin typeface="微软雅黑" panose="020B0503020204020204" charset="-122"/>
                <a:ea typeface="微软雅黑" panose="020B0503020204020204" charset="-122"/>
                <a:cs typeface="微软雅黑" panose="020B0503020204020204" charset="-122"/>
              </a:rPr>
              <a:t>②③：中国特色社会主的“好”体现在：它符合人类社会的发展规律，焕发了科学社会主义生机与活力；它开辟了中华民族伟大复兴的正确道路，提升了中国的国际地位，②③正确。</a:t>
            </a:r>
            <a:endParaRPr sz="2000" b="1">
              <a:solidFill>
                <a:srgbClr val="00B0F0"/>
              </a:solidFill>
              <a:latin typeface="微软雅黑" panose="020B0503020204020204" charset="-122"/>
              <a:ea typeface="微软雅黑" panose="020B0503020204020204" charset="-122"/>
              <a:cs typeface="微软雅黑" panose="020B0503020204020204" charset="-122"/>
            </a:endParaRPr>
          </a:p>
          <a:p>
            <a:pPr indent="0"/>
            <a:r>
              <a:rPr sz="2000" b="1">
                <a:solidFill>
                  <a:srgbClr val="00B0F0"/>
                </a:solidFill>
                <a:latin typeface="微软雅黑" panose="020B0503020204020204" charset="-122"/>
                <a:ea typeface="微软雅黑" panose="020B0503020204020204" charset="-122"/>
                <a:cs typeface="微软雅黑" panose="020B0503020204020204" charset="-122"/>
              </a:rPr>
              <a:t>①：1956年，社会主义改造完成，社会主义制度基本确立，实现了中华民族有史以来最为广泛而深刻的社会变革，当时并没有提出发展中国特色社会主义，①与题意不符。</a:t>
            </a:r>
            <a:endParaRPr sz="2000" b="1">
              <a:solidFill>
                <a:srgbClr val="00B0F0"/>
              </a:solidFill>
              <a:latin typeface="微软雅黑" panose="020B0503020204020204" charset="-122"/>
              <a:ea typeface="微软雅黑" panose="020B0503020204020204" charset="-122"/>
              <a:cs typeface="微软雅黑" panose="020B0503020204020204" charset="-122"/>
            </a:endParaRPr>
          </a:p>
          <a:p>
            <a:pPr indent="0"/>
            <a:r>
              <a:rPr sz="2000" b="1">
                <a:solidFill>
                  <a:srgbClr val="00B0F0"/>
                </a:solidFill>
                <a:latin typeface="微软雅黑" panose="020B0503020204020204" charset="-122"/>
                <a:ea typeface="微软雅黑" panose="020B0503020204020204" charset="-122"/>
                <a:cs typeface="微软雅黑" panose="020B0503020204020204" charset="-122"/>
              </a:rPr>
              <a:t>④：始终坚持为中国人民谋幸福、为中华民族谋复兴的初心和使命，这是中国共产党“好”的体现，不是中国特色社会主义的“好”的体现，④与题意不符。</a:t>
            </a:r>
            <a:endParaRPr sz="2000" b="1">
              <a:solidFill>
                <a:srgbClr val="00B0F0"/>
              </a:solidFill>
              <a:latin typeface="微软雅黑" panose="020B0503020204020204" charset="-122"/>
              <a:ea typeface="微软雅黑" panose="020B0503020204020204" charset="-122"/>
              <a:cs typeface="微软雅黑" panose="020B0503020204020204" charset="-122"/>
            </a:endParaRPr>
          </a:p>
          <a:p>
            <a:pPr indent="0"/>
            <a:r>
              <a:rPr sz="2000" b="1">
                <a:solidFill>
                  <a:srgbClr val="00B0F0"/>
                </a:solidFill>
                <a:latin typeface="微软雅黑" panose="020B0503020204020204" charset="-122"/>
                <a:ea typeface="微软雅黑" panose="020B0503020204020204" charset="-122"/>
                <a:cs typeface="微软雅黑" panose="020B0503020204020204" charset="-122"/>
              </a:rPr>
              <a:t>故本题选C。</a:t>
            </a:r>
            <a:endParaRPr sz="2000" b="1">
              <a:solidFill>
                <a:srgbClr val="00B0F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9681845" y="2511425"/>
            <a:ext cx="991870" cy="1322070"/>
          </a:xfrm>
          <a:prstGeom prst="rect">
            <a:avLst/>
          </a:prstGeom>
          <a:noFill/>
          <a:ln w="9525">
            <a:noFill/>
          </a:ln>
        </p:spPr>
        <p:txBody>
          <a:bodyPr wrap="square">
            <a:spAutoFit/>
          </a:bodyPr>
          <a:lstStyle/>
          <a:p>
            <a:pPr indent="0"/>
            <a:r>
              <a:rPr lang="en-US" sz="8000" b="1">
                <a:solidFill>
                  <a:srgbClr val="FF0000"/>
                </a:solidFill>
                <a:latin typeface="微软雅黑" panose="020B0503020204020204" charset="-122"/>
                <a:ea typeface="微软雅黑" panose="020B0503020204020204" charset="-122"/>
              </a:rPr>
              <a:t>C</a:t>
            </a:r>
            <a:endParaRPr lang="en-US" altLang="en-US"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4" name="内容占位符 3"/>
          <p:cNvSpPr txBox="1"/>
          <p:nvPr>
            <p:custDataLst>
              <p:tags r:id="rId5"/>
            </p:custDataLst>
          </p:nvPr>
        </p:nvSpPr>
        <p:spPr>
          <a:xfrm>
            <a:off x="-635" y="71755"/>
            <a:ext cx="12192000" cy="4708525"/>
          </a:xfrm>
          <a:prstGeom prst="rect">
            <a:avLst/>
          </a:prstGeom>
        </p:spPr>
        <p:txBody>
          <a:bodyPr lIns="91440" tIns="45720" rIns="91440" bIns="457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3765" fontAlgn="auto">
              <a:lnSpc>
                <a:spcPct val="100000"/>
              </a:lnSpc>
              <a:spcBef>
                <a:spcPct val="0"/>
              </a:spcBef>
              <a:spcAft>
                <a:spcPts val="800"/>
              </a:spcAft>
              <a:buFontTx/>
              <a:buNone/>
            </a:pPr>
            <a:r>
              <a:rPr lang="en-US" altLang="zh-CN"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rPr>
              <a:t>3.</a:t>
            </a:r>
            <a:r>
              <a:rPr lang="zh-CN" altLang="en-US" sz="2400" b="1" kern="900" spc="100" smtClean="0">
                <a:ln w="3175">
                  <a:noFill/>
                  <a:prstDash val="dash"/>
                </a:ln>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（2023全国二模）</a:t>
            </a:r>
            <a:r>
              <a:rPr lang="zh-CN" altLang="en-US"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rPr>
              <a:t>高中生小孙参加了学校组织的以“改革开放中的经济发展”为主题的研究性学习。以下内容适合放入研究成果展板的是</a:t>
            </a:r>
            <a:r>
              <a:rPr lang="en-US" altLang="zh-CN"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rPr>
              <a:t>(  )</a:t>
            </a:r>
            <a:endParaRPr lang="zh-CN" altLang="en-US"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endParaRPr>
          </a:p>
          <a:p>
            <a:pPr marL="0" indent="0" defTabSz="913765" fontAlgn="auto">
              <a:lnSpc>
                <a:spcPct val="100000"/>
              </a:lnSpc>
              <a:spcBef>
                <a:spcPct val="0"/>
              </a:spcBef>
              <a:spcAft>
                <a:spcPts val="800"/>
              </a:spcAft>
              <a:buFontTx/>
              <a:buNone/>
            </a:pPr>
            <a:r>
              <a:rPr lang="zh-CN" altLang="en-US"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rPr>
              <a:t>①南方谈话，春风再出发——为社会主义市场经济奠定了思想和理论基础</a:t>
            </a:r>
            <a:endParaRPr lang="zh-CN" altLang="en-US"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endParaRPr>
          </a:p>
          <a:p>
            <a:pPr marL="0" indent="0" defTabSz="913765" fontAlgn="auto">
              <a:lnSpc>
                <a:spcPct val="100000"/>
              </a:lnSpc>
              <a:spcBef>
                <a:spcPct val="0"/>
              </a:spcBef>
              <a:spcAft>
                <a:spcPts val="800"/>
              </a:spcAft>
              <a:buFontTx/>
              <a:buNone/>
            </a:pPr>
            <a:r>
              <a:rPr lang="zh-CN" altLang="en-US"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rPr>
              <a:t>②特区先行，南下开窗口——标志着我国改革重点由农村转向城市</a:t>
            </a:r>
            <a:endParaRPr lang="zh-CN" altLang="en-US"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endParaRPr>
          </a:p>
          <a:p>
            <a:pPr marL="0" indent="0" defTabSz="913765" fontAlgn="auto">
              <a:lnSpc>
                <a:spcPct val="100000"/>
              </a:lnSpc>
              <a:spcBef>
                <a:spcPct val="0"/>
              </a:spcBef>
              <a:spcAft>
                <a:spcPts val="800"/>
              </a:spcAft>
              <a:buFontTx/>
              <a:buNone/>
            </a:pPr>
            <a:r>
              <a:rPr lang="zh-CN" altLang="en-US"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rPr>
              <a:t>③乡土星火，意料之外显活力——农村改革率先取得突破，推行家庭联产承包责任制</a:t>
            </a:r>
            <a:endParaRPr lang="zh-CN" altLang="en-US"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endParaRPr>
          </a:p>
          <a:p>
            <a:pPr marL="0" indent="0" defTabSz="913765" fontAlgn="auto">
              <a:lnSpc>
                <a:spcPct val="100000"/>
              </a:lnSpc>
              <a:spcBef>
                <a:spcPct val="0"/>
              </a:spcBef>
              <a:spcAft>
                <a:spcPts val="800"/>
              </a:spcAft>
              <a:buFontTx/>
              <a:buNone/>
            </a:pPr>
            <a:r>
              <a:rPr lang="zh-CN" altLang="en-US"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rPr>
              <a:t>④民心思变，邓公奋起开国门——提出立足国内大循环，实行对外开放</a:t>
            </a:r>
            <a:endParaRPr lang="zh-CN" altLang="en-US" sz="2400" b="1" kern="900" spc="1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endParaRPr>
          </a:p>
          <a:p>
            <a:pPr marL="0" indent="0" defTabSz="913765" fontAlgn="auto">
              <a:lnSpc>
                <a:spcPct val="100000"/>
              </a:lnSpc>
              <a:spcBef>
                <a:spcPct val="0"/>
              </a:spcBef>
              <a:spcAft>
                <a:spcPts val="800"/>
              </a:spcAft>
              <a:buFontTx/>
              <a:buNone/>
            </a:pPr>
            <a:r>
              <a:rPr lang="zh-CN" altLang="en-US" sz="2400" b="1" kern="1000" spc="3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rPr>
              <a:t>A．①②	B．①③	C．②④	D．③④</a:t>
            </a:r>
            <a:endParaRPr lang="zh-CN" altLang="en-US" sz="2400" b="1" kern="1000" spc="300" smtClean="0">
              <a:ln w="3175">
                <a:noFill/>
                <a:prstDash val="dash"/>
              </a:ln>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5" name="内容占位符 3"/>
          <p:cNvSpPr txBox="1"/>
          <p:nvPr>
            <p:custDataLst>
              <p:tags r:id="rId6"/>
            </p:custDataLst>
          </p:nvPr>
        </p:nvSpPr>
        <p:spPr>
          <a:xfrm>
            <a:off x="0" y="4417695"/>
            <a:ext cx="12110720" cy="2310130"/>
          </a:xfrm>
          <a:prstGeom prst="rect">
            <a:avLst/>
          </a:prstGeom>
        </p:spPr>
        <p:txBody>
          <a:bodyPr lIns="91440" tIns="45720" rIns="91440" bIns="457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3765" fontAlgn="auto">
              <a:lnSpc>
                <a:spcPct val="100000"/>
              </a:lnSpc>
              <a:spcBef>
                <a:spcPct val="0"/>
              </a:spcBef>
              <a:spcAft>
                <a:spcPts val="800"/>
              </a:spcAft>
              <a:buFontTx/>
              <a:buNone/>
            </a:pPr>
            <a:r>
              <a:rPr lang="zh-CN" altLang="en-US" sz="2000" b="1" kern="900" spc="100" smtClean="0">
                <a:ln w="3175">
                  <a:noFill/>
                  <a:prstDash val="dash"/>
                </a:ln>
                <a:solidFill>
                  <a:srgbClr val="0000FF"/>
                </a:solidFill>
                <a:uFillTx/>
                <a:latin typeface="黑体" panose="02010609060101010101" charset="-122"/>
                <a:ea typeface="黑体" panose="02010609060101010101" charset="-122"/>
                <a:cs typeface="黑体" panose="02010609060101010101" charset="-122"/>
                <a:sym typeface="Arial" panose="020B0604020202020204" pitchFamily="34" charset="0"/>
              </a:rPr>
              <a:t>【解析】①：以1992年邓小平南方谈话和党的十四大明确建立社会主义市场经济体制目标为标志，改革开放和社会主义现代化建设进入一个新的阶段，故①正确。②：“特区先行，南下深圳开窗口”的时间是1980年，而1984年10月，十二届三中全会召开，标志着中国改革的重点从农村转向城市，故②错误。③：党的十一届三中全会后，农村改革率先取得突破，家庭联产承包责任制得以推行，故③正确。④：1980年深圳、珠海、汕头、厦门4个经济特区的设立，标志着我国对外开放迈出关键步伐。2021年“十四五”规划纲要提出立足国内大循环，构建国内国际双循环发展格局，故④错误。故本题选B。</a:t>
            </a:r>
            <a:endParaRPr lang="zh-CN" altLang="en-US" sz="2000" b="1" kern="900" spc="100" smtClean="0">
              <a:ln w="3175">
                <a:noFill/>
                <a:prstDash val="dash"/>
              </a:ln>
              <a:solidFill>
                <a:srgbClr val="0000FF"/>
              </a:solidFill>
              <a:uFillTx/>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8" name="矩形 7"/>
          <p:cNvSpPr/>
          <p:nvPr>
            <p:custDataLst>
              <p:tags r:id="rId7"/>
            </p:custDataLst>
          </p:nvPr>
        </p:nvSpPr>
        <p:spPr>
          <a:xfrm>
            <a:off x="10026650" y="1759585"/>
            <a:ext cx="1110615" cy="2214880"/>
          </a:xfrm>
          <a:prstGeom prst="rect">
            <a:avLst/>
          </a:prstGeom>
          <a:noFill/>
          <a:ln>
            <a:noFill/>
          </a:ln>
        </p:spPr>
        <p:txBody>
          <a:bodyPr wrap="square" rtlCol="0" anchor="t">
            <a:spAutoFit/>
          </a:bodyPr>
          <a:lstStyle/>
          <a:p>
            <a:pPr algn="ctr"/>
            <a:r>
              <a:rPr lang="en-US" altLang="zh-CN" sz="13800" b="1">
                <a:solidFill>
                  <a:srgbClr val="FF0000"/>
                </a:solidFill>
                <a:effectLst>
                  <a:outerShdw blurRad="38100" dist="19050" dir="2700000" algn="tl" rotWithShape="0">
                    <a:schemeClr val="dk1">
                      <a:alpha val="40000"/>
                    </a:schemeClr>
                  </a:outerShdw>
                </a:effectLst>
              </a:rPr>
              <a:t>B</a:t>
            </a:r>
            <a:endParaRPr lang="en-US" altLang="zh-CN" sz="13800" b="1">
              <a:solidFill>
                <a:srgbClr val="FF0000"/>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87960" y="180340"/>
            <a:ext cx="11640820" cy="4521835"/>
          </a:xfrm>
          <a:prstGeom prst="rect">
            <a:avLst/>
          </a:prstGeom>
        </p:spPr>
        <p:txBody>
          <a:bodyPr wrap="square">
            <a:spAutoFit/>
          </a:bodyPr>
          <a:lstStyle/>
          <a:p>
            <a:pPr algn="l" fontAlgn="auto">
              <a:lnSpc>
                <a:spcPct val="120000"/>
              </a:lnSpc>
            </a:pPr>
            <a:r>
              <a:rPr lang="en-US" altLang="zh-CN" sz="2400" b="1" smtClean="0">
                <a:solidFill>
                  <a:srgbClr val="FF0000"/>
                </a:solidFill>
                <a:effectLst/>
                <a:latin typeface="微软雅黑" panose="020B0503020204020204" charset="-122"/>
                <a:ea typeface="微软雅黑" panose="020B0503020204020204" charset="-122"/>
                <a:cs typeface="微软雅黑" panose="020B0503020204020204" charset="-122"/>
              </a:rPr>
              <a:t>（2023·辽宁沈阳·沈阳二中校考模拟预测）</a:t>
            </a:r>
            <a:r>
              <a:rPr lang="en-US" altLang="zh-CN" sz="2400" b="1" smtClean="0">
                <a:effectLst/>
                <a:latin typeface="微软雅黑" panose="020B0503020204020204" charset="-122"/>
                <a:ea typeface="微软雅黑" panose="020B0503020204020204" charset="-122"/>
                <a:cs typeface="微软雅黑" panose="020B0503020204020204" charset="-122"/>
              </a:rPr>
              <a:t>科学社会主义是人类历史上的伟大创造，也是人类自我解放的伟大觉醒。如果说科学社会主义跌宕起伏的发展历程，好比一部气势恢宏的交响乐，中国特色社会主义就是这部交响乐的华彩乐章。中国特色社会主义，既坚持了科学社会主义基本原则，又赋予其鲜明的中国特色。中国特色社会主义，“特色”在哪里？下列认识正确的是（   ）</a:t>
            </a:r>
            <a:endParaRPr lang="en-US" altLang="zh-CN" sz="2400" b="1" smtClean="0">
              <a:effectLst/>
              <a:latin typeface="微软雅黑" panose="020B0503020204020204" charset="-122"/>
              <a:ea typeface="微软雅黑" panose="020B0503020204020204" charset="-122"/>
              <a:cs typeface="微软雅黑" panose="020B0503020204020204" charset="-122"/>
            </a:endParaRPr>
          </a:p>
          <a:p>
            <a:pPr algn="l" fontAlgn="auto">
              <a:lnSpc>
                <a:spcPct val="120000"/>
              </a:lnSpc>
            </a:pPr>
            <a:r>
              <a:rPr lang="en-US" altLang="zh-CN" sz="2400" b="1" smtClean="0">
                <a:effectLst/>
                <a:latin typeface="微软雅黑" panose="020B0503020204020204" charset="-122"/>
                <a:ea typeface="微软雅黑" panose="020B0503020204020204" charset="-122"/>
                <a:cs typeface="微软雅黑" panose="020B0503020204020204" charset="-122"/>
              </a:rPr>
              <a:t>①实践特色：紧跟时代步伐、把准时代脉搏、及时回应时代关切</a:t>
            </a:r>
            <a:endParaRPr lang="en-US" altLang="zh-CN" sz="2400" b="1" smtClean="0">
              <a:effectLst/>
              <a:latin typeface="微软雅黑" panose="020B0503020204020204" charset="-122"/>
              <a:ea typeface="微软雅黑" panose="020B0503020204020204" charset="-122"/>
              <a:cs typeface="微软雅黑" panose="020B0503020204020204" charset="-122"/>
            </a:endParaRPr>
          </a:p>
          <a:p>
            <a:pPr algn="l" fontAlgn="auto">
              <a:lnSpc>
                <a:spcPct val="120000"/>
              </a:lnSpc>
            </a:pPr>
            <a:r>
              <a:rPr lang="en-US" altLang="zh-CN" sz="2400" b="1" smtClean="0">
                <a:effectLst/>
                <a:latin typeface="微软雅黑" panose="020B0503020204020204" charset="-122"/>
                <a:ea typeface="微软雅黑" panose="020B0503020204020204" charset="-122"/>
                <a:cs typeface="微软雅黑" panose="020B0503020204020204" charset="-122"/>
              </a:rPr>
              <a:t>②理论特色：在实践的基础上不断推进马克思主义的中国化时代化</a:t>
            </a:r>
            <a:endParaRPr lang="en-US" altLang="zh-CN" sz="2400" b="1" smtClean="0">
              <a:effectLst/>
              <a:latin typeface="微软雅黑" panose="020B0503020204020204" charset="-122"/>
              <a:ea typeface="微软雅黑" panose="020B0503020204020204" charset="-122"/>
              <a:cs typeface="微软雅黑" panose="020B0503020204020204" charset="-122"/>
            </a:endParaRPr>
          </a:p>
          <a:p>
            <a:pPr algn="l" fontAlgn="auto">
              <a:lnSpc>
                <a:spcPct val="120000"/>
              </a:lnSpc>
            </a:pPr>
            <a:r>
              <a:rPr lang="en-US" altLang="zh-CN" sz="2400" b="1" smtClean="0">
                <a:effectLst/>
                <a:latin typeface="微软雅黑" panose="020B0503020204020204" charset="-122"/>
                <a:ea typeface="微软雅黑" panose="020B0503020204020204" charset="-122"/>
                <a:cs typeface="微软雅黑" panose="020B0503020204020204" charset="-122"/>
              </a:rPr>
              <a:t>③民族特色：根植于中国大地，全面继承和弘扬中华优秀传统文化</a:t>
            </a:r>
            <a:endParaRPr lang="en-US" altLang="zh-CN" sz="2400" b="1" smtClean="0">
              <a:effectLst/>
              <a:latin typeface="微软雅黑" panose="020B0503020204020204" charset="-122"/>
              <a:ea typeface="微软雅黑" panose="020B0503020204020204" charset="-122"/>
              <a:cs typeface="微软雅黑" panose="020B0503020204020204" charset="-122"/>
            </a:endParaRPr>
          </a:p>
          <a:p>
            <a:pPr algn="l" fontAlgn="auto">
              <a:lnSpc>
                <a:spcPct val="120000"/>
              </a:lnSpc>
            </a:pPr>
            <a:r>
              <a:rPr lang="en-US" altLang="zh-CN" sz="2400" b="1" smtClean="0">
                <a:effectLst/>
                <a:latin typeface="微软雅黑" panose="020B0503020204020204" charset="-122"/>
                <a:ea typeface="微软雅黑" panose="020B0503020204020204" charset="-122"/>
                <a:cs typeface="微软雅黑" panose="020B0503020204020204" charset="-122"/>
              </a:rPr>
              <a:t>④时代特色：党团结带领全国人民在改革开放的实践中开创伟大事业</a:t>
            </a:r>
            <a:endParaRPr lang="en-US" altLang="zh-CN" sz="2400" b="1" smtClean="0">
              <a:effectLst/>
              <a:latin typeface="微软雅黑" panose="020B0503020204020204" charset="-122"/>
              <a:ea typeface="微软雅黑" panose="020B0503020204020204" charset="-122"/>
              <a:cs typeface="微软雅黑" panose="020B0503020204020204" charset="-122"/>
            </a:endParaRPr>
          </a:p>
          <a:p>
            <a:pPr algn="l" fontAlgn="auto">
              <a:lnSpc>
                <a:spcPct val="120000"/>
              </a:lnSpc>
            </a:pPr>
            <a:r>
              <a:rPr lang="en-US" altLang="zh-CN" sz="2400" b="1" smtClean="0">
                <a:effectLst/>
                <a:latin typeface="微软雅黑" panose="020B0503020204020204" charset="-122"/>
                <a:ea typeface="微软雅黑" panose="020B0503020204020204" charset="-122"/>
                <a:cs typeface="微软雅黑" panose="020B0503020204020204" charset="-122"/>
              </a:rPr>
              <a:t>      A．①③	B．①④	C．②③	D．②④</a:t>
            </a:r>
            <a:endParaRPr lang="en-US" altLang="zh-CN" sz="2400" b="1" smtClean="0">
              <a:effectLst/>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custDataLst>
              <p:tags r:id="rId2"/>
            </p:custDataLst>
          </p:nvPr>
        </p:nvSpPr>
        <p:spPr>
          <a:xfrm>
            <a:off x="288290" y="4702175"/>
            <a:ext cx="11439525" cy="2030095"/>
          </a:xfrm>
          <a:prstGeom prst="rect">
            <a:avLst/>
          </a:prstGeom>
          <a:noFill/>
          <a:ln w="9525">
            <a:noFill/>
          </a:ln>
        </p:spPr>
        <p:txBody>
          <a:bodyPr wrap="square">
            <a:spAutoFit/>
          </a:bodyPr>
          <a:lstStyle/>
          <a:p>
            <a:pPr indent="0"/>
            <a:r>
              <a:rPr lang="zh-CN" b="1">
                <a:solidFill>
                  <a:srgbClr val="00B0F0"/>
                </a:solidFill>
                <a:latin typeface="微软雅黑" panose="020B0503020204020204" charset="-122"/>
                <a:ea typeface="微软雅黑" panose="020B0503020204020204" charset="-122"/>
                <a:cs typeface="微软雅黑" panose="020B0503020204020204" charset="-122"/>
              </a:rPr>
              <a:t>【详解】</a:t>
            </a:r>
            <a:r>
              <a:rPr b="1">
                <a:solidFill>
                  <a:srgbClr val="00B0F0"/>
                </a:solidFill>
                <a:latin typeface="微软雅黑" panose="020B0503020204020204" charset="-122"/>
                <a:ea typeface="微软雅黑" panose="020B0503020204020204" charset="-122"/>
                <a:cs typeface="微软雅黑" panose="020B0503020204020204" charset="-122"/>
              </a:rPr>
              <a:t>①：紧跟时代步伐、把准时代脉搏、及时回应时代关切，属于中国特色社会主义的时代特色，①排除。</a:t>
            </a:r>
            <a:endParaRPr b="1">
              <a:solidFill>
                <a:srgbClr val="00B0F0"/>
              </a:solidFill>
              <a:latin typeface="微软雅黑" panose="020B0503020204020204" charset="-122"/>
              <a:ea typeface="微软雅黑" panose="020B0503020204020204" charset="-122"/>
              <a:cs typeface="微软雅黑" panose="020B0503020204020204" charset="-122"/>
            </a:endParaRPr>
          </a:p>
          <a:p>
            <a:pPr indent="0"/>
            <a:r>
              <a:rPr b="1">
                <a:solidFill>
                  <a:srgbClr val="00B0F0"/>
                </a:solidFill>
                <a:latin typeface="微软雅黑" panose="020B0503020204020204" charset="-122"/>
                <a:ea typeface="微软雅黑" panose="020B0503020204020204" charset="-122"/>
                <a:cs typeface="微软雅黑" panose="020B0503020204020204" charset="-122"/>
              </a:rPr>
              <a:t>②：中国特色社会主义是在实践的基础上不断推进马克思主义的中国化时代化，属于中国特色社会主义的理论特色，②正确。</a:t>
            </a:r>
            <a:endParaRPr b="1">
              <a:solidFill>
                <a:srgbClr val="00B0F0"/>
              </a:solidFill>
              <a:latin typeface="微软雅黑" panose="020B0503020204020204" charset="-122"/>
              <a:ea typeface="微软雅黑" panose="020B0503020204020204" charset="-122"/>
              <a:cs typeface="微软雅黑" panose="020B0503020204020204" charset="-122"/>
            </a:endParaRPr>
          </a:p>
          <a:p>
            <a:pPr indent="0"/>
            <a:r>
              <a:rPr b="1">
                <a:solidFill>
                  <a:srgbClr val="00B0F0"/>
                </a:solidFill>
                <a:latin typeface="微软雅黑" panose="020B0503020204020204" charset="-122"/>
                <a:ea typeface="微软雅黑" panose="020B0503020204020204" charset="-122"/>
                <a:cs typeface="微软雅黑" panose="020B0503020204020204" charset="-122"/>
              </a:rPr>
              <a:t>③：中国特色社会主义根植于中国大地，全面继承和弘扬中华优秀传统文化，属于中国特色社会主义的民族特色，③正确。</a:t>
            </a:r>
            <a:endParaRPr b="1">
              <a:solidFill>
                <a:srgbClr val="00B0F0"/>
              </a:solidFill>
              <a:latin typeface="微软雅黑" panose="020B0503020204020204" charset="-122"/>
              <a:ea typeface="微软雅黑" panose="020B0503020204020204" charset="-122"/>
              <a:cs typeface="微软雅黑" panose="020B0503020204020204" charset="-122"/>
            </a:endParaRPr>
          </a:p>
          <a:p>
            <a:pPr indent="0"/>
            <a:r>
              <a:rPr b="1">
                <a:solidFill>
                  <a:srgbClr val="00B0F0"/>
                </a:solidFill>
                <a:latin typeface="微软雅黑" panose="020B0503020204020204" charset="-122"/>
                <a:ea typeface="微软雅黑" panose="020B0503020204020204" charset="-122"/>
                <a:cs typeface="微软雅黑" panose="020B0503020204020204" charset="-122"/>
              </a:rPr>
              <a:t>④：党团结带领全国人民在改革开放的实践中开创伟大事业，属于属于中国特色社会主义的实践特色，④排除。</a:t>
            </a:r>
            <a:endParaRPr b="1">
              <a:solidFill>
                <a:srgbClr val="00B0F0"/>
              </a:solidFill>
              <a:latin typeface="微软雅黑" panose="020B0503020204020204" charset="-122"/>
              <a:ea typeface="微软雅黑" panose="020B0503020204020204" charset="-122"/>
              <a:cs typeface="微软雅黑" panose="020B0503020204020204" charset="-122"/>
            </a:endParaRPr>
          </a:p>
          <a:p>
            <a:pPr indent="0"/>
            <a:r>
              <a:rPr b="1">
                <a:solidFill>
                  <a:srgbClr val="00B0F0"/>
                </a:solidFill>
                <a:latin typeface="微软雅黑" panose="020B0503020204020204" charset="-122"/>
                <a:ea typeface="微软雅黑" panose="020B0503020204020204" charset="-122"/>
                <a:cs typeface="微软雅黑" panose="020B0503020204020204" charset="-122"/>
              </a:rPr>
              <a:t>故本题选C。</a:t>
            </a:r>
            <a:endParaRPr b="1">
              <a:solidFill>
                <a:srgbClr val="00B0F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9681845" y="2511425"/>
            <a:ext cx="991870" cy="1322070"/>
          </a:xfrm>
          <a:prstGeom prst="rect">
            <a:avLst/>
          </a:prstGeom>
          <a:noFill/>
          <a:ln w="9525">
            <a:noFill/>
          </a:ln>
        </p:spPr>
        <p:txBody>
          <a:bodyPr wrap="square">
            <a:spAutoFit/>
          </a:bodyPr>
          <a:lstStyle/>
          <a:p>
            <a:pPr indent="0"/>
            <a:r>
              <a:rPr lang="en-US" sz="8000" b="1">
                <a:solidFill>
                  <a:srgbClr val="FF0000"/>
                </a:solidFill>
                <a:latin typeface="微软雅黑" panose="020B0503020204020204" charset="-122"/>
                <a:ea typeface="微软雅黑" panose="020B0503020204020204" charset="-122"/>
              </a:rPr>
              <a:t>C</a:t>
            </a:r>
            <a:endParaRPr lang="en-US" altLang="en-US"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custDataLst>
              <p:tags r:id="rId1"/>
            </p:custDataLst>
          </p:nvPr>
        </p:nvSpPr>
        <p:spPr bwMode="auto">
          <a:xfrm>
            <a:off x="195861" y="630717"/>
            <a:ext cx="11997128" cy="3609975"/>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lnSpc>
                <a:spcPct val="130000"/>
              </a:lnSpc>
              <a:spcBef>
                <a:spcPct val="0"/>
              </a:spcBef>
              <a:spcAft>
                <a:spcPct val="0"/>
              </a:spcAft>
            </a:pPr>
            <a:r>
              <a:rPr lang="en-US" sz="2200">
                <a:latin typeface="微软雅黑" panose="020B0503020204020204" charset="-122"/>
                <a:ea typeface="微软雅黑" panose="020B0503020204020204" charset="-122"/>
                <a:cs typeface="微软雅黑" panose="020B0503020204020204" charset="-122"/>
              </a:rPr>
              <a:t>1.</a:t>
            </a:r>
            <a:r>
              <a:rPr sz="2200">
                <a:latin typeface="微软雅黑" panose="020B0503020204020204" charset="-122"/>
                <a:ea typeface="微软雅黑" panose="020B0503020204020204" charset="-122"/>
                <a:cs typeface="微软雅黑" panose="020B0503020204020204" charset="-122"/>
              </a:rPr>
              <a:t>（2023春·湖北恩施）改革开放这场中国的第二次革命，不仅深刻改变了中国，也深刻影响了世界。某同学经过学习，不仅对改革开放的历程有了深刻认识.而且对改革开放的不同阶段作出了简短概括。你可以采用的内容有（ </a:t>
            </a:r>
            <a:r>
              <a:rPr lang="en-US" sz="2200">
                <a:latin typeface="微软雅黑" panose="020B0503020204020204" charset="-122"/>
                <a:ea typeface="微软雅黑" panose="020B0503020204020204" charset="-122"/>
                <a:cs typeface="微软雅黑" panose="020B0503020204020204" charset="-122"/>
              </a:rPr>
              <a:t>    </a:t>
            </a:r>
            <a:r>
              <a:rPr sz="2200">
                <a:latin typeface="微软雅黑" panose="020B0503020204020204" charset="-122"/>
                <a:ea typeface="微软雅黑" panose="020B0503020204020204" charset="-122"/>
                <a:cs typeface="微软雅黑" panose="020B0503020204020204" charset="-122"/>
              </a:rPr>
              <a:t>  ）</a:t>
            </a:r>
            <a:endParaRPr sz="2200">
              <a:latin typeface="微软雅黑" panose="020B0503020204020204" charset="-122"/>
              <a:ea typeface="微软雅黑" panose="020B0503020204020204" charset="-122"/>
              <a:cs typeface="微软雅黑" panose="020B0503020204020204" charset="-122"/>
            </a:endParaRPr>
          </a:p>
          <a:p>
            <a:pPr lvl="0" fontAlgn="base">
              <a:lnSpc>
                <a:spcPct val="130000"/>
              </a:lnSpc>
              <a:spcBef>
                <a:spcPct val="0"/>
              </a:spcBef>
              <a:spcAft>
                <a:spcPct val="0"/>
              </a:spcAft>
            </a:pPr>
            <a:r>
              <a:rPr sz="2200">
                <a:latin typeface="微软雅黑" panose="020B0503020204020204" charset="-122"/>
                <a:ea typeface="微软雅黑" panose="020B0503020204020204" charset="-122"/>
                <a:cs typeface="微软雅黑" panose="020B0503020204020204" charset="-122"/>
              </a:rPr>
              <a:t>①乡土星火，意料之外显活力——农村改革率先起</a:t>
            </a:r>
            <a:endParaRPr sz="2200">
              <a:latin typeface="微软雅黑" panose="020B0503020204020204" charset="-122"/>
              <a:ea typeface="微软雅黑" panose="020B0503020204020204" charset="-122"/>
              <a:cs typeface="微软雅黑" panose="020B0503020204020204" charset="-122"/>
            </a:endParaRPr>
          </a:p>
          <a:p>
            <a:pPr lvl="0" fontAlgn="base">
              <a:lnSpc>
                <a:spcPct val="130000"/>
              </a:lnSpc>
              <a:spcBef>
                <a:spcPct val="0"/>
              </a:spcBef>
              <a:spcAft>
                <a:spcPct val="0"/>
              </a:spcAft>
            </a:pPr>
            <a:r>
              <a:rPr sz="2200">
                <a:latin typeface="微软雅黑" panose="020B0503020204020204" charset="-122"/>
                <a:ea typeface="微软雅黑" panose="020B0503020204020204" charset="-122"/>
                <a:cs typeface="微软雅黑" panose="020B0503020204020204" charset="-122"/>
              </a:rPr>
              <a:t>②治理整顿</a:t>
            </a:r>
            <a:r>
              <a:rPr lang="zh-CN" sz="2200">
                <a:latin typeface="微软雅黑" panose="020B0503020204020204" charset="-122"/>
                <a:ea typeface="微软雅黑" panose="020B0503020204020204" charset="-122"/>
                <a:cs typeface="微软雅黑" panose="020B0503020204020204" charset="-122"/>
              </a:rPr>
              <a:t>，</a:t>
            </a:r>
            <a:r>
              <a:rPr sz="2200">
                <a:latin typeface="微软雅黑" panose="020B0503020204020204" charset="-122"/>
                <a:ea typeface="微软雅黑" panose="020B0503020204020204" charset="-122"/>
                <a:cs typeface="微软雅黑" panose="020B0503020204020204" charset="-122"/>
              </a:rPr>
              <a:t>南方谈话春风再出发——作出全面深化改革的重要部署</a:t>
            </a:r>
            <a:endParaRPr sz="2200">
              <a:latin typeface="微软雅黑" panose="020B0503020204020204" charset="-122"/>
              <a:ea typeface="微软雅黑" panose="020B0503020204020204" charset="-122"/>
              <a:cs typeface="微软雅黑" panose="020B0503020204020204" charset="-122"/>
            </a:endParaRPr>
          </a:p>
          <a:p>
            <a:pPr lvl="0" fontAlgn="base">
              <a:lnSpc>
                <a:spcPct val="130000"/>
              </a:lnSpc>
              <a:spcBef>
                <a:spcPct val="0"/>
              </a:spcBef>
              <a:spcAft>
                <a:spcPct val="0"/>
              </a:spcAft>
            </a:pPr>
            <a:r>
              <a:rPr sz="2200">
                <a:latin typeface="微软雅黑" panose="020B0503020204020204" charset="-122"/>
                <a:ea typeface="微软雅黑" panose="020B0503020204020204" charset="-122"/>
                <a:cs typeface="微软雅黑" panose="020B0503020204020204" charset="-122"/>
              </a:rPr>
              <a:t>③特区先行，南下深圳开窗口——改革重点从农村到城市</a:t>
            </a:r>
            <a:endParaRPr sz="2200">
              <a:latin typeface="微软雅黑" panose="020B0503020204020204" charset="-122"/>
              <a:ea typeface="微软雅黑" panose="020B0503020204020204" charset="-122"/>
              <a:cs typeface="微软雅黑" panose="020B0503020204020204" charset="-122"/>
            </a:endParaRPr>
          </a:p>
          <a:p>
            <a:pPr lvl="0" fontAlgn="base">
              <a:lnSpc>
                <a:spcPct val="130000"/>
              </a:lnSpc>
              <a:spcBef>
                <a:spcPct val="0"/>
              </a:spcBef>
              <a:spcAft>
                <a:spcPct val="0"/>
              </a:spcAft>
            </a:pPr>
            <a:r>
              <a:rPr sz="2200">
                <a:latin typeface="微软雅黑" panose="020B0503020204020204" charset="-122"/>
                <a:ea typeface="微软雅黑" panose="020B0503020204020204" charset="-122"/>
                <a:cs typeface="微软雅黑" panose="020B0503020204020204" charset="-122"/>
              </a:rPr>
              <a:t>④民心思变，邓公顺应时势开国门——实行对内改革和对外开放</a:t>
            </a:r>
            <a:endParaRPr sz="2200">
              <a:latin typeface="微软雅黑" panose="020B0503020204020204" charset="-122"/>
              <a:ea typeface="微软雅黑" panose="020B0503020204020204" charset="-122"/>
              <a:cs typeface="微软雅黑" panose="020B0503020204020204" charset="-122"/>
            </a:endParaRPr>
          </a:p>
          <a:p>
            <a:pPr lvl="0" fontAlgn="base">
              <a:lnSpc>
                <a:spcPct val="130000"/>
              </a:lnSpc>
              <a:spcBef>
                <a:spcPct val="0"/>
              </a:spcBef>
              <a:spcAft>
                <a:spcPct val="0"/>
              </a:spcAft>
            </a:pPr>
            <a:r>
              <a:rPr sz="2200">
                <a:latin typeface="微软雅黑" panose="020B0503020204020204" charset="-122"/>
                <a:ea typeface="微软雅黑" panose="020B0503020204020204" charset="-122"/>
                <a:cs typeface="微软雅黑" panose="020B0503020204020204" charset="-122"/>
              </a:rPr>
              <a:t>A．①④	B．②④	C．①③	D．②③</a:t>
            </a:r>
            <a:endParaRPr sz="22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2"/>
            </p:custDataLst>
          </p:nvPr>
        </p:nvSpPr>
        <p:spPr>
          <a:xfrm>
            <a:off x="9644399" y="2000685"/>
            <a:ext cx="1226846" cy="1322070"/>
          </a:xfrm>
          <a:prstGeom prst="rect">
            <a:avLst/>
          </a:prstGeom>
          <a:noFill/>
        </p:spPr>
        <p:txBody>
          <a:bodyPr wrap="square">
            <a:spAutoFit/>
          </a:bodyPr>
          <a:lstStyle/>
          <a:p>
            <a:r>
              <a:rPr lang="en-US" altLang="zh-CN" sz="8000" b="1">
                <a:solidFill>
                  <a:srgbClr val="FF0000"/>
                </a:solidFill>
                <a:latin typeface="微软雅黑" panose="020B0503020204020204" charset="-122"/>
                <a:ea typeface="微软雅黑" panose="020B0503020204020204" charset="-122"/>
              </a:rPr>
              <a:t>A</a:t>
            </a:r>
            <a:endParaRPr lang="en-US" altLang="zh-CN" sz="8000" b="1">
              <a:solidFill>
                <a:srgbClr val="FF0000"/>
              </a:solidFill>
              <a:latin typeface="微软雅黑" panose="020B0503020204020204" charset="-122"/>
              <a:ea typeface="微软雅黑" panose="020B0503020204020204" charset="-122"/>
            </a:endParaRPr>
          </a:p>
        </p:txBody>
      </p:sp>
      <p:sp>
        <p:nvSpPr>
          <p:cNvPr id="2" name="文本框 1"/>
          <p:cNvSpPr txBox="1"/>
          <p:nvPr>
            <p:custDataLst>
              <p:tags r:id="rId3"/>
            </p:custDataLst>
          </p:nvPr>
        </p:nvSpPr>
        <p:spPr>
          <a:xfrm>
            <a:off x="111125" y="4240530"/>
            <a:ext cx="11969115" cy="2491740"/>
          </a:xfrm>
          <a:prstGeom prst="rect">
            <a:avLst/>
          </a:prstGeom>
          <a:noFill/>
        </p:spPr>
        <p:txBody>
          <a:bodyPr wrap="square" rtlCol="0" anchor="t">
            <a:spAutoFit/>
          </a:bodyPr>
          <a:lstStyle/>
          <a:p>
            <a:pPr lvl="0" fontAlgn="base">
              <a:lnSpc>
                <a:spcPct val="130000"/>
              </a:lnSpc>
              <a:spcBef>
                <a:spcPct val="0"/>
              </a:spcBef>
              <a:spcAft>
                <a:spcPct val="0"/>
              </a:spcAft>
            </a:pPr>
            <a:r>
              <a:rPr sz="2000">
                <a:latin typeface="微软雅黑" panose="020B0503020204020204" charset="-122"/>
                <a:ea typeface="微软雅黑" panose="020B0503020204020204" charset="-122"/>
                <a:cs typeface="微软雅黑" panose="020B0503020204020204" charset="-122"/>
                <a:sym typeface="+mn-ea"/>
              </a:rPr>
              <a:t>【答案】A【详解】1978年党的十一届三中全会后，农村改革率先突破。“民心思变，邓公奋起开国门一一实行对内改革和对外开放”“乡土星火，意料之外显活力一农村改革率先取得突破，实行家庭联产承包责任制”说法正确，①④符合题意。②：以1992年邓小平南方谈话和党的十四大明确建立社会主义市场经济体制目标为标志，改革开放和社会主义现代化建设进入</a:t>
            </a:r>
            <a:r>
              <a:rPr sz="2000" b="1">
                <a:latin typeface="微软雅黑" panose="020B0503020204020204" charset="-122"/>
                <a:ea typeface="微软雅黑" panose="020B0503020204020204" charset="-122"/>
                <a:cs typeface="微软雅黑" panose="020B0503020204020204" charset="-122"/>
                <a:sym typeface="+mn-ea"/>
              </a:rPr>
              <a:t>一个新的阶段</a:t>
            </a:r>
            <a:r>
              <a:rPr sz="2000">
                <a:latin typeface="微软雅黑" panose="020B0503020204020204" charset="-122"/>
                <a:ea typeface="微软雅黑" panose="020B0503020204020204" charset="-122"/>
                <a:cs typeface="微软雅黑" panose="020B0503020204020204" charset="-122"/>
                <a:sym typeface="+mn-ea"/>
              </a:rPr>
              <a:t>，而</a:t>
            </a:r>
            <a:r>
              <a:rPr sz="2000" b="1">
                <a:latin typeface="微软雅黑" panose="020B0503020204020204" charset="-122"/>
                <a:ea typeface="微软雅黑" panose="020B0503020204020204" charset="-122"/>
                <a:cs typeface="微软雅黑" panose="020B0503020204020204" charset="-122"/>
                <a:sym typeface="+mn-ea"/>
              </a:rPr>
              <a:t>不是全面深化改革的部署</a:t>
            </a:r>
            <a:r>
              <a:rPr sz="2000">
                <a:latin typeface="微软雅黑" panose="020B0503020204020204" charset="-122"/>
                <a:ea typeface="微软雅黑" panose="020B0503020204020204" charset="-122"/>
                <a:cs typeface="微软雅黑" panose="020B0503020204020204" charset="-122"/>
                <a:sym typeface="+mn-ea"/>
              </a:rPr>
              <a:t>。2013年召开的党的十八届三中全会作出了全面深化改革的重要部署，②说法错误。③：1984年，党的十二届三中全会召开，标志着我国改革重点由农村转向城市，③说法错误。</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cxnSp>
        <p:nvCxnSpPr>
          <p:cNvPr id="4" name="直接连接符 3"/>
          <p:cNvCxnSpPr/>
          <p:nvPr>
            <p:custDataLst>
              <p:tags r:id="rId4"/>
            </p:custDataLst>
          </p:nvPr>
        </p:nvCxnSpPr>
        <p:spPr>
          <a:xfrm>
            <a:off x="2898168" y="520879"/>
            <a:ext cx="18947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5"/>
            </p:custDataLst>
          </p:nvPr>
        </p:nvSpPr>
        <p:spPr>
          <a:xfrm>
            <a:off x="0" y="125730"/>
            <a:ext cx="8572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6"/>
            </p:custDataLst>
          </p:nvPr>
        </p:nvSpPr>
        <p:spPr>
          <a:xfrm>
            <a:off x="933450" y="12573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7"/>
            </p:custDataLst>
          </p:nvPr>
        </p:nvSpPr>
        <p:spPr>
          <a:xfrm>
            <a:off x="1181100" y="12573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8"/>
            </p:custDataLst>
          </p:nvPr>
        </p:nvSpPr>
        <p:spPr>
          <a:xfrm>
            <a:off x="1609090" y="170180"/>
            <a:ext cx="6762115" cy="460375"/>
          </a:xfrm>
          <a:prstGeom prst="rect">
            <a:avLst/>
          </a:prstGeom>
          <a:noFill/>
        </p:spPr>
        <p:txBody>
          <a:bodyPr wrap="square" rtlCol="0">
            <a:spAutoFit/>
          </a:bodyPr>
          <a:lstStyle/>
          <a:p>
            <a:pPr algn="l"/>
            <a:r>
              <a:rPr lang="zh-CN" sz="2400" b="1" smtClean="0">
                <a:latin typeface="微软雅黑" panose="020B0503020204020204" charset="-122"/>
                <a:ea typeface="微软雅黑" panose="020B0503020204020204" charset="-122"/>
                <a:sym typeface="+mn-ea"/>
              </a:rPr>
              <a:t>典型例题</a:t>
            </a:r>
            <a:endParaRPr lang="zh-CN" sz="2400" b="1" smtClean="0">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custDataLst>
              <p:tags r:id="rId1"/>
            </p:custDataLst>
          </p:nvPr>
        </p:nvGraphicFramePr>
        <p:xfrm>
          <a:off x="403466" y="1979078"/>
          <a:ext cx="11186713" cy="4394828"/>
        </p:xfrm>
        <a:graphic>
          <a:graphicData uri="http://schemas.openxmlformats.org/drawingml/2006/table">
            <a:tbl>
              <a:tblPr/>
              <a:tblGrid>
                <a:gridCol w="564722"/>
                <a:gridCol w="1627094"/>
                <a:gridCol w="8994897"/>
              </a:tblGrid>
              <a:tr h="931970">
                <a:tc rowSpan="3">
                  <a:txBody>
                    <a:bodyPr wrap="square"/>
                    <a:lstStyle/>
                    <a:p>
                      <a:pPr indent="0" algn="ctr">
                        <a:buNone/>
                      </a:pPr>
                      <a:r>
                        <a:rPr lang="zh-CN" altLang="en-US" sz="2400" b="1" smtClean="0">
                          <a:solidFill>
                            <a:srgbClr val="FF0000"/>
                          </a:solidFill>
                          <a:latin typeface="微软雅黑" panose="020B0503020204020204" charset="-122"/>
                          <a:ea typeface="微软雅黑" panose="020B0503020204020204" charset="-122"/>
                          <a:cs typeface="Times New Roman" panose="02020603050405020304" pitchFamily="18" charset="0"/>
                        </a:rPr>
                        <a:t>开启阶段</a:t>
                      </a:r>
                      <a:endParaRPr lang="en-US" altLang="en-US" sz="2400" b="1">
                        <a:solidFill>
                          <a:srgbClr val="FF0000"/>
                        </a:solidFill>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zh-CN" altLang="zh-CN" sz="2400" b="1" smtClean="0">
                          <a:solidFill>
                            <a:srgbClr val="7030A0"/>
                          </a:solidFill>
                          <a:effectLst/>
                          <a:latin typeface="微软雅黑" panose="020B0503020204020204" charset="-122"/>
                          <a:ea typeface="+mn-ea"/>
                        </a:rPr>
                        <a:t>时间</a:t>
                      </a:r>
                      <a:endParaRPr lang="en-US" altLang="en-US" sz="2400" b="1" baseline="0">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marR="0" indent="0" algn="l" defTabSz="914400" rtl="0" eaLnBrk="1" fontAlgn="auto" latinLnBrk="0" hangingPunct="1">
                        <a:lnSpc>
                          <a:spcPct val="110000"/>
                        </a:lnSpc>
                        <a:spcBef>
                          <a:spcPct val="0"/>
                        </a:spcBef>
                        <a:spcAft>
                          <a:spcPct val="0"/>
                        </a:spcAft>
                        <a:buClrTx/>
                        <a:buSzTx/>
                        <a:buFontTx/>
                        <a:buNone/>
                        <a:defRPr/>
                      </a:pPr>
                      <a:r>
                        <a:rPr lang="zh-CN" altLang="zh-CN" sz="2400" b="1" smtClean="0">
                          <a:solidFill>
                            <a:srgbClr val="FF0000"/>
                          </a:solidFill>
                          <a:effectLst/>
                          <a:latin typeface="微软雅黑" panose="020B0503020204020204" charset="-122"/>
                          <a:ea typeface="+mn-ea"/>
                          <a:cs typeface="微软雅黑" panose="020B0503020204020204" charset="-122"/>
                          <a:sym typeface="+mn-ea"/>
                        </a:rPr>
                        <a:t>1978年12月</a:t>
                      </a:r>
                      <a:r>
                        <a:rPr lang="zh-CN" altLang="en-US" sz="2400" b="1" smtClean="0">
                          <a:solidFill>
                            <a:srgbClr val="FF0000"/>
                          </a:solidFill>
                          <a:effectLst/>
                          <a:latin typeface="微软雅黑" panose="020B0503020204020204" charset="-122"/>
                          <a:ea typeface="+mn-ea"/>
                          <a:cs typeface="微软雅黑" panose="020B0503020204020204" charset="-122"/>
                          <a:sym typeface="+mn-ea"/>
                        </a:rPr>
                        <a:t>，</a:t>
                      </a:r>
                      <a:r>
                        <a:rPr lang="zh-CN" altLang="zh-CN" sz="2400" b="1" smtClean="0">
                          <a:solidFill>
                            <a:srgbClr val="FF0000"/>
                          </a:solidFill>
                          <a:effectLst/>
                          <a:latin typeface="微软雅黑" panose="020B0503020204020204" charset="-122"/>
                          <a:ea typeface="+mn-ea"/>
                          <a:cs typeface="楷体" panose="02010609060101010101" pitchFamily="49" charset="-122"/>
                          <a:sym typeface="+mn-ea"/>
                        </a:rPr>
                        <a:t>党的十一届三中全会</a:t>
                      </a:r>
                      <a:endParaRPr lang="en-US" altLang="en-US" sz="2400" b="1" baseline="0">
                        <a:latin typeface="微软雅黑" panose="020B0503020204020204" charset="-122"/>
                        <a:ea typeface="微软雅黑" panose="020B0503020204020204" charset="-122"/>
                        <a:cs typeface="微软雅黑" panose="020B0503020204020204" charset="-122"/>
                      </a:endParaRPr>
                    </a:p>
                  </a:txBody>
                  <a:tcPr marL="91439" marR="91439" marT="45719" marB="45719"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39479">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wrap="square"/>
                    <a:lstStyle/>
                    <a:p>
                      <a:pPr indent="0" algn="ctr">
                        <a:buNone/>
                      </a:pPr>
                      <a:r>
                        <a:rPr lang="en-US" altLang="zh-CN" sz="2400" b="1" err="1" smtClean="0">
                          <a:solidFill>
                            <a:srgbClr val="7030A0"/>
                          </a:solidFill>
                          <a:effectLst/>
                          <a:latin typeface="微软雅黑" panose="020B0503020204020204" charset="-122"/>
                          <a:ea typeface="+mn-ea"/>
                          <a:sym typeface="+mn-ea"/>
                        </a:rPr>
                        <a:t>内容</a:t>
                      </a:r>
                      <a:endParaRPr lang="en-US" altLang="zh-CN" sz="2400" b="1" smtClean="0">
                        <a:solidFill>
                          <a:srgbClr val="7030A0"/>
                        </a:solidFill>
                        <a:effectLst/>
                        <a:latin typeface="微软雅黑" panose="020B0503020204020204" charset="-122"/>
                        <a:ea typeface="+mn-ea"/>
                        <a:sym typeface="+mn-ea"/>
                      </a:endParaRPr>
                    </a:p>
                    <a:p>
                      <a:pPr marL="0" marR="0" indent="0" algn="ctr" defTabSz="914400" rtl="0" eaLnBrk="1" fontAlgn="auto" latinLnBrk="0" hangingPunct="1">
                        <a:lnSpc>
                          <a:spcPct val="100000"/>
                        </a:lnSpc>
                        <a:spcBef>
                          <a:spcPct val="0"/>
                        </a:spcBef>
                        <a:spcAft>
                          <a:spcPct val="0"/>
                        </a:spcAft>
                        <a:buClrTx/>
                        <a:buSzTx/>
                        <a:buFontTx/>
                        <a:buNone/>
                        <a:defRPr/>
                      </a:pPr>
                      <a:r>
                        <a:rPr lang="zh-CN" altLang="zh-CN" sz="2400" b="1" smtClean="0">
                          <a:gradFill>
                            <a:gsLst>
                              <a:gs pos="0">
                                <a:srgbClr val="E30000"/>
                              </a:gs>
                              <a:gs pos="100000">
                                <a:srgbClr val="760303"/>
                              </a:gs>
                            </a:gsLst>
                            <a:lin scaled="0"/>
                          </a:gradFill>
                          <a:uFillTx/>
                          <a:latin typeface="微软雅黑" panose="020B0503020204020204" charset="-122"/>
                          <a:ea typeface="+mn-ea"/>
                          <a:sym typeface="+mn-ea"/>
                        </a:rPr>
                        <a:t>（新</a:t>
                      </a:r>
                      <a:r>
                        <a:rPr lang="zh-CN" altLang="en-US" sz="2400" b="1" smtClean="0">
                          <a:gradFill>
                            <a:gsLst>
                              <a:gs pos="0">
                                <a:srgbClr val="E30000"/>
                              </a:gs>
                              <a:gs pos="100000">
                                <a:srgbClr val="760303"/>
                              </a:gs>
                            </a:gsLst>
                            <a:lin scaled="0"/>
                          </a:gradFill>
                          <a:uFillTx/>
                          <a:latin typeface="微软雅黑" panose="020B0503020204020204" charset="-122"/>
                          <a:ea typeface="+mn-ea"/>
                          <a:sym typeface="+mn-ea"/>
                        </a:rPr>
                        <a:t>教材</a:t>
                      </a:r>
                      <a:r>
                        <a:rPr lang="zh-CN" altLang="zh-CN" sz="2400" b="1" smtClean="0">
                          <a:gradFill>
                            <a:gsLst>
                              <a:gs pos="0">
                                <a:srgbClr val="E30000"/>
                              </a:gs>
                              <a:gs pos="100000">
                                <a:srgbClr val="760303"/>
                              </a:gs>
                            </a:gsLst>
                            <a:lin scaled="0"/>
                          </a:gradFill>
                          <a:uFillTx/>
                          <a:latin typeface="微软雅黑" panose="020B0503020204020204" charset="-122"/>
                          <a:ea typeface="+mn-ea"/>
                          <a:sym typeface="+mn-ea"/>
                        </a:rPr>
                        <a:t>）</a:t>
                      </a:r>
                      <a:endParaRPr lang="zh-CN" altLang="en-US" sz="2400" b="1" smtClean="0">
                        <a:gradFill>
                          <a:gsLst>
                            <a:gs pos="0">
                              <a:srgbClr val="E30000"/>
                            </a:gs>
                            <a:gs pos="100000">
                              <a:srgbClr val="760303"/>
                            </a:gs>
                          </a:gsLst>
                          <a:lin scaled="0"/>
                        </a:gradFill>
                        <a:uFillTx/>
                        <a:latin typeface="微软雅黑" panose="020B0503020204020204" charset="-122"/>
                        <a:ea typeface="+mn-ea"/>
                        <a:sym typeface="+mn-ea"/>
                      </a:endParaRPr>
                    </a:p>
                    <a:p>
                      <a:pPr indent="0" algn="ctr">
                        <a:buNone/>
                      </a:pPr>
                      <a:endParaRPr lang="en-US" altLang="en-US" sz="2400" b="1" baseline="0">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marL="0" marR="0" indent="0" algn="l" defTabSz="914400" rtl="0" eaLnBrk="1" fontAlgn="auto" latinLnBrk="0" hangingPunct="1">
                        <a:lnSpc>
                          <a:spcPct val="130000"/>
                        </a:lnSpc>
                        <a:spcBef>
                          <a:spcPct val="0"/>
                        </a:spcBef>
                        <a:spcAft>
                          <a:spcPct val="0"/>
                        </a:spcAft>
                        <a:buClrTx/>
                        <a:buSzTx/>
                        <a:buFontTx/>
                        <a:buNone/>
                        <a:defRPr/>
                      </a:pPr>
                      <a:r>
                        <a:rPr lang="zh-CN" altLang="zh-CN" sz="2400" b="1" smtClean="0">
                          <a:solidFill>
                            <a:srgbClr val="FF0000"/>
                          </a:solidFill>
                          <a:effectLst/>
                          <a:latin typeface="微软雅黑" panose="020B0503020204020204" charset="-122"/>
                          <a:ea typeface="+mn-ea"/>
                          <a:cs typeface="微软雅黑" panose="020B0503020204020204" charset="-122"/>
                        </a:rPr>
                        <a:t>重新确立了</a:t>
                      </a:r>
                      <a:r>
                        <a:rPr lang="zh-CN" altLang="zh-CN" sz="2400" b="1" smtClean="0">
                          <a:effectLst/>
                          <a:latin typeface="微软雅黑" panose="020B0503020204020204" charset="-122"/>
                          <a:ea typeface="+mn-ea"/>
                          <a:cs typeface="微软雅黑" panose="020B0503020204020204" charset="-122"/>
                        </a:rPr>
                        <a:t>马克思主义的</a:t>
                      </a:r>
                      <a:r>
                        <a:rPr lang="zh-CN" altLang="zh-CN" sz="2400" b="1" smtClean="0">
                          <a:solidFill>
                            <a:srgbClr val="00B050"/>
                          </a:solidFill>
                          <a:effectLst/>
                          <a:latin typeface="微软雅黑" panose="020B0503020204020204" charset="-122"/>
                          <a:ea typeface="+mn-ea"/>
                          <a:cs typeface="微软雅黑" panose="020B0503020204020204" charset="-122"/>
                        </a:rPr>
                        <a:t>思想路线、政治路线和组织路线</a:t>
                      </a:r>
                      <a:r>
                        <a:rPr lang="zh-CN" altLang="zh-CN" sz="2400" b="1" smtClean="0">
                          <a:effectLst/>
                          <a:latin typeface="微软雅黑" panose="020B0503020204020204" charset="-122"/>
                          <a:ea typeface="微软雅黑" panose="020B0503020204020204" charset="-122"/>
                          <a:cs typeface="微软雅黑" panose="020B0503020204020204" charset="-122"/>
                        </a:rPr>
                        <a:t>，</a:t>
                      </a:r>
                      <a:r>
                        <a:rPr lang="zh-CN" altLang="en-US" sz="2400" b="1" noProof="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sym typeface="+mn-ea"/>
                        </a:rPr>
                        <a:t>实现党和国家</a:t>
                      </a:r>
                      <a:r>
                        <a:rPr lang="zh-CN" altLang="en-US" sz="2400" b="1" u="sng" noProof="0" smtClean="0">
                          <a:ln>
                            <a:noFill/>
                          </a:ln>
                          <a:solidFill>
                            <a:srgbClr val="0000CC"/>
                          </a:solidFill>
                          <a:effectLst/>
                          <a:uLnTx/>
                          <a:uFillTx/>
                          <a:latin typeface="微软雅黑" panose="020B0503020204020204" charset="-122"/>
                          <a:ea typeface="微软雅黑" panose="020B0503020204020204" charset="-122"/>
                          <a:cs typeface="Arial" panose="020B0604020202020204" pitchFamily="34" charset="0"/>
                          <a:sym typeface="+mn-ea"/>
                        </a:rPr>
                        <a:t>工作中心战略转移</a:t>
                      </a:r>
                      <a:r>
                        <a:rPr lang="zh-CN" altLang="zh-CN" sz="2400" b="1" smtClean="0">
                          <a:effectLst/>
                          <a:latin typeface="微软雅黑" panose="020B0503020204020204" charset="-122"/>
                          <a:ea typeface="微软雅黑" panose="020B0503020204020204" charset="-122"/>
                          <a:cs typeface="微软雅黑" panose="020B0503020204020204" charset="-122"/>
                        </a:rPr>
                        <a:t>。</a:t>
                      </a:r>
                      <a:endParaRPr lang="en-US" altLang="zh-CN" sz="2400" b="1" smtClean="0">
                        <a:effectLst/>
                        <a:latin typeface="微软雅黑" panose="020B0503020204020204" charset="-122"/>
                        <a:ea typeface="微软雅黑" panose="020B0503020204020204" charset="-122"/>
                        <a:cs typeface="微软雅黑" panose="020B0503020204020204" charset="-122"/>
                      </a:endParaRPr>
                    </a:p>
                    <a:p>
                      <a:pPr marL="0" marR="0" indent="0" algn="l" defTabSz="914400" rtl="0" eaLnBrk="1" fontAlgn="auto" latinLnBrk="0" hangingPunct="1">
                        <a:lnSpc>
                          <a:spcPct val="130000"/>
                        </a:lnSpc>
                        <a:spcBef>
                          <a:spcPct val="0"/>
                        </a:spcBef>
                        <a:spcAft>
                          <a:spcPct val="0"/>
                        </a:spcAft>
                        <a:buClrTx/>
                        <a:buSzTx/>
                        <a:buFontTx/>
                        <a:buNone/>
                        <a:defRPr/>
                      </a:pPr>
                      <a:r>
                        <a:rPr lang="zh-CN" altLang="en-US" sz="2400" b="1" noProof="0" smtClean="0">
                          <a:ln>
                            <a:noFill/>
                          </a:ln>
                          <a:solidFill>
                            <a:prstClr val="black"/>
                          </a:solidFill>
                          <a:effectLst/>
                          <a:highlight>
                            <a:srgbClr val="00FFFF"/>
                          </a:highlight>
                          <a:uLnTx/>
                          <a:uFillTx/>
                          <a:latin typeface="微软雅黑" panose="020B0503020204020204" charset="-122"/>
                          <a:ea typeface="微软雅黑" panose="020B0503020204020204" charset="-122"/>
                          <a:cs typeface="宋体" panose="02010600030101010101" pitchFamily="2" charset="-122"/>
                          <a:sym typeface="+mn-ea"/>
                        </a:rPr>
                        <a:t>（→以经济建设为中心）</a:t>
                      </a:r>
                      <a:endParaRPr lang="en-US" altLang="en-US" sz="2400" b="1" baseline="0">
                        <a:latin typeface="微软雅黑" panose="020B0503020204020204" charset="-122"/>
                        <a:ea typeface="微软雅黑" panose="020B0503020204020204" charset="-122"/>
                        <a:cs typeface="微软雅黑" panose="020B0503020204020204" charset="-122"/>
                      </a:endParaRPr>
                    </a:p>
                  </a:txBody>
                  <a:tcPr marL="91439" marR="91439" marT="45719" marB="45719"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623379">
                <a:tc vMerge="1">
                  <a:tcPr/>
                </a:tc>
                <a:tc>
                  <a:txBody>
                    <a:bodyPr wrap="square"/>
                    <a:lstStyle/>
                    <a:p>
                      <a:pPr indent="0" algn="ctr">
                        <a:buNone/>
                      </a:pPr>
                      <a:r>
                        <a:rPr lang="en-US" altLang="zh-CN" sz="2400" b="1" smtClean="0">
                          <a:solidFill>
                            <a:srgbClr val="FF0000"/>
                          </a:solidFill>
                          <a:effectLst/>
                          <a:latin typeface="微软雅黑" panose="020B0503020204020204" charset="-122"/>
                          <a:ea typeface="+mn-ea"/>
                          <a:cs typeface="微软雅黑" panose="020B0503020204020204" charset="-122"/>
                        </a:rPr>
                        <a:t> </a:t>
                      </a:r>
                      <a:r>
                        <a:rPr lang="zh-CN" altLang="en-US" sz="2400" b="1" smtClean="0">
                          <a:solidFill>
                            <a:srgbClr val="7030A0"/>
                          </a:solidFill>
                          <a:effectLst/>
                          <a:latin typeface="微软雅黑" panose="020B0503020204020204" charset="-122"/>
                          <a:ea typeface="+mn-ea"/>
                          <a:cs typeface="微软雅黑" panose="020B0503020204020204" charset="-122"/>
                        </a:rPr>
                        <a:t>意义</a:t>
                      </a:r>
                      <a:endParaRPr lang="en-US" altLang="zh-CN" sz="2400" b="1" smtClean="0">
                        <a:solidFill>
                          <a:srgbClr val="7030A0"/>
                        </a:solidFill>
                        <a:effectLst/>
                        <a:latin typeface="微软雅黑" panose="020B0503020204020204" charset="-122"/>
                        <a:ea typeface="+mn-ea"/>
                        <a:cs typeface="微软雅黑" panose="020B0503020204020204" charset="-122"/>
                      </a:endParaRPr>
                    </a:p>
                    <a:p>
                      <a:pPr marL="0" marR="0" indent="0" algn="ctr" defTabSz="914400" rtl="0" eaLnBrk="1" fontAlgn="auto" latinLnBrk="0" hangingPunct="1">
                        <a:lnSpc>
                          <a:spcPct val="100000"/>
                        </a:lnSpc>
                        <a:spcBef>
                          <a:spcPct val="0"/>
                        </a:spcBef>
                        <a:spcAft>
                          <a:spcPct val="0"/>
                        </a:spcAft>
                        <a:buClrTx/>
                        <a:buSzTx/>
                        <a:buFontTx/>
                        <a:buNone/>
                        <a:defRPr/>
                      </a:pPr>
                      <a:r>
                        <a:rPr lang="zh-CN" altLang="zh-CN" sz="2400" b="1" smtClean="0">
                          <a:gradFill>
                            <a:gsLst>
                              <a:gs pos="0">
                                <a:srgbClr val="E30000"/>
                              </a:gs>
                              <a:gs pos="100000">
                                <a:srgbClr val="760303"/>
                              </a:gs>
                            </a:gsLst>
                            <a:lin scaled="0"/>
                          </a:gradFill>
                          <a:uFillTx/>
                          <a:latin typeface="微软雅黑" panose="020B0503020204020204" charset="-122"/>
                          <a:ea typeface="+mn-ea"/>
                          <a:sym typeface="+mn-ea"/>
                        </a:rPr>
                        <a:t>（新</a:t>
                      </a:r>
                      <a:r>
                        <a:rPr lang="zh-CN" altLang="en-US" sz="2400" b="1" smtClean="0">
                          <a:gradFill>
                            <a:gsLst>
                              <a:gs pos="0">
                                <a:srgbClr val="E30000"/>
                              </a:gs>
                              <a:gs pos="100000">
                                <a:srgbClr val="760303"/>
                              </a:gs>
                            </a:gsLst>
                            <a:lin scaled="0"/>
                          </a:gradFill>
                          <a:uFillTx/>
                          <a:latin typeface="微软雅黑" panose="020B0503020204020204" charset="-122"/>
                          <a:ea typeface="+mn-ea"/>
                          <a:sym typeface="+mn-ea"/>
                        </a:rPr>
                        <a:t>教材</a:t>
                      </a:r>
                      <a:r>
                        <a:rPr lang="zh-CN" altLang="zh-CN" sz="2400" b="1" smtClean="0">
                          <a:gradFill>
                            <a:gsLst>
                              <a:gs pos="0">
                                <a:srgbClr val="E30000"/>
                              </a:gs>
                              <a:gs pos="100000">
                                <a:srgbClr val="760303"/>
                              </a:gs>
                            </a:gsLst>
                            <a:lin scaled="0"/>
                          </a:gradFill>
                          <a:uFillTx/>
                          <a:latin typeface="微软雅黑" panose="020B0503020204020204" charset="-122"/>
                          <a:ea typeface="+mn-ea"/>
                          <a:sym typeface="+mn-ea"/>
                        </a:rPr>
                        <a:t>）</a:t>
                      </a:r>
                      <a:endParaRPr lang="zh-CN" altLang="en-US" sz="2400" b="1" noProof="1" smtClean="0">
                        <a:latin typeface="微软雅黑" panose="020B0503020204020204" charset="-122"/>
                        <a:ea typeface="+mn-ea"/>
                      </a:endParaRPr>
                    </a:p>
                    <a:p>
                      <a:pPr indent="0" algn="ctr">
                        <a:buNone/>
                      </a:pPr>
                      <a:endParaRPr lang="en-US" altLang="en-US" sz="2400" b="1" baseline="0">
                        <a:solidFill>
                          <a:srgbClr val="7030A0"/>
                        </a:solidFill>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30000"/>
                        </a:lnSpc>
                        <a:buNone/>
                      </a:pPr>
                      <a:r>
                        <a:rPr lang="zh-CN" altLang="en-US" sz="2400" b="1" smtClean="0">
                          <a:latin typeface="微软雅黑" panose="020B0503020204020204" charset="-122"/>
                          <a:ea typeface="微软雅黑" panose="020B0503020204020204" charset="-122"/>
                          <a:sym typeface="+mn-ea"/>
                        </a:rPr>
                        <a:t>开启了</a:t>
                      </a:r>
                      <a:r>
                        <a:rPr lang="zh-CN" altLang="en-US" sz="2400" b="1" smtClean="0">
                          <a:solidFill>
                            <a:srgbClr val="FF0000"/>
                          </a:solidFill>
                          <a:latin typeface="微软雅黑" panose="020B0503020204020204" charset="-122"/>
                          <a:ea typeface="微软雅黑" panose="020B0503020204020204" charset="-122"/>
                          <a:sym typeface="+mn-ea"/>
                        </a:rPr>
                        <a:t>改革开放和社会主义现代化建设</a:t>
                      </a:r>
                      <a:r>
                        <a:rPr lang="zh-CN" altLang="en-US" sz="2400" b="1" smtClean="0">
                          <a:solidFill>
                            <a:srgbClr val="0000CC"/>
                          </a:solidFill>
                          <a:latin typeface="微软雅黑" panose="020B0503020204020204" charset="-122"/>
                          <a:ea typeface="微软雅黑" panose="020B0503020204020204" charset="-122"/>
                          <a:sym typeface="+mn-ea"/>
                        </a:rPr>
                        <a:t>新时期</a:t>
                      </a:r>
                      <a:r>
                        <a:rPr lang="zh-CN" altLang="en-US" sz="2400" b="1" smtClean="0">
                          <a:latin typeface="微软雅黑" panose="020B0503020204020204" charset="-122"/>
                          <a:ea typeface="微软雅黑" panose="020B0503020204020204" charset="-122"/>
                          <a:sym typeface="+mn-ea"/>
                        </a:rPr>
                        <a:t>，实现了新中国成立以来党的历史上具有深远意义的伟大转折。</a:t>
                      </a:r>
                      <a:endParaRPr lang="en-US" altLang="zh-CN" sz="2400" b="1" smtClean="0">
                        <a:latin typeface="微软雅黑" panose="020B0503020204020204" charset="-122"/>
                        <a:ea typeface="微软雅黑" panose="020B0503020204020204" charset="-122"/>
                        <a:sym typeface="+mn-ea"/>
                      </a:endParaRPr>
                    </a:p>
                    <a:p>
                      <a:pPr indent="0">
                        <a:lnSpc>
                          <a:spcPct val="130000"/>
                        </a:lnSpc>
                        <a:buNone/>
                      </a:pPr>
                      <a:endParaRPr lang="en-US" altLang="en-US" sz="2400" b="1" baseline="0">
                        <a:latin typeface="微软雅黑" panose="020B0503020204020204" charset="-122"/>
                        <a:ea typeface="微软雅黑" panose="020B0503020204020204" charset="-122"/>
                        <a:cs typeface="微软雅黑" panose="020B0503020204020204" charset="-122"/>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矩形 7"/>
          <p:cNvSpPr/>
          <p:nvPr>
            <p:custDataLst>
              <p:tags r:id="rId2"/>
            </p:custDataLst>
          </p:nvPr>
        </p:nvSpPr>
        <p:spPr>
          <a:xfrm>
            <a:off x="403466" y="726685"/>
            <a:ext cx="3899592" cy="491490"/>
          </a:xfrm>
          <a:prstGeom prst="rect">
            <a:avLst/>
          </a:prstGeom>
        </p:spPr>
        <p:txBody>
          <a:bodyPr wrap="square">
            <a:spAutoFit/>
          </a:bodyPr>
          <a:lstStyle/>
          <a:p>
            <a:pPr lvl="0" defTabSz="716280">
              <a:buClrTx/>
              <a:buSzTx/>
              <a:buFontTx/>
            </a:pPr>
            <a:r>
              <a:rPr lang="zh-CN" sz="2600" b="1">
                <a:solidFill>
                  <a:srgbClr val="00B0F0"/>
                </a:solidFill>
                <a:latin typeface="微软雅黑" panose="020B0503020204020204" charset="-122"/>
                <a:ea typeface="微软雅黑" panose="020B0503020204020204" charset="-122"/>
                <a:sym typeface="+mn-ea"/>
              </a:rPr>
              <a:t>一目：</a:t>
            </a:r>
            <a:r>
              <a:rPr lang="zh-CN" altLang="en-US" sz="2600" b="1" smtClean="0">
                <a:solidFill>
                  <a:srgbClr val="00B0F0"/>
                </a:solidFill>
                <a:latin typeface="微软雅黑" panose="020B0503020204020204" charset="-122"/>
                <a:ea typeface="微软雅黑" panose="020B0503020204020204" charset="-122"/>
                <a:sym typeface="+mn-ea"/>
              </a:rPr>
              <a:t>改革开放的进程</a:t>
            </a:r>
            <a:endParaRPr lang="zh-CN" altLang="en-US" sz="2600" b="1">
              <a:solidFill>
                <a:srgbClr val="00B0F0"/>
              </a:solidFill>
              <a:latin typeface="微软雅黑" panose="020B0503020204020204" charset="-122"/>
              <a:ea typeface="微软雅黑" panose="020B0503020204020204" charset="-122"/>
              <a:sym typeface="+mn-ea"/>
            </a:endParaRPr>
          </a:p>
        </p:txBody>
      </p:sp>
      <p:sp>
        <p:nvSpPr>
          <p:cNvPr id="7" name="文本框 99"/>
          <p:cNvSpPr txBox="1"/>
          <p:nvPr>
            <p:custDataLst>
              <p:tags r:id="rId3"/>
            </p:custDataLst>
          </p:nvPr>
        </p:nvSpPr>
        <p:spPr>
          <a:xfrm>
            <a:off x="3135086" y="34189"/>
            <a:ext cx="6433564" cy="584775"/>
          </a:xfrm>
          <a:prstGeom prst="rect">
            <a:avLst/>
          </a:prstGeom>
          <a:solidFill>
            <a:schemeClr val="bg1">
              <a:lumMod val="95000"/>
            </a:schemeClr>
          </a:solidFill>
          <a:ln w="9525">
            <a:noFill/>
          </a:ln>
        </p:spPr>
        <p:txBody>
          <a:bodyPr wrap="square">
            <a:spAutoFit/>
          </a:bodyPr>
          <a:lstStyle/>
          <a:p>
            <a:pPr lvl="0"/>
            <a:r>
              <a:rPr lang="zh-CN" altLang="en-US" sz="3200" b="1" smtClean="0">
                <a:solidFill>
                  <a:srgbClr val="FF0000"/>
                </a:solidFill>
                <a:latin typeface="微软雅黑" panose="020B0503020204020204" charset="-122"/>
                <a:ea typeface="微软雅黑" panose="020B0503020204020204" charset="-122"/>
              </a:rPr>
              <a:t>   </a:t>
            </a:r>
            <a:r>
              <a:rPr lang="zh-CN" altLang="en-US" sz="2800" b="1" smtClean="0">
                <a:solidFill>
                  <a:srgbClr val="FF0000"/>
                </a:solidFill>
                <a:latin typeface="微软雅黑" panose="020B0503020204020204" charset="-122"/>
                <a:ea typeface="微软雅黑" panose="020B0503020204020204" charset="-122"/>
              </a:rPr>
              <a:t>核心考点一：伟大的改革开放</a:t>
            </a:r>
            <a:endParaRPr lang="zh-CN" altLang="en-US" sz="2800" b="1">
              <a:solidFill>
                <a:srgbClr val="FF0000"/>
              </a:solidFill>
              <a:latin typeface="微软雅黑" panose="020B0503020204020204" charset="-122"/>
              <a:ea typeface="微软雅黑" panose="020B0503020204020204" charset="-122"/>
            </a:endParaRPr>
          </a:p>
        </p:txBody>
      </p:sp>
      <p:sp>
        <p:nvSpPr>
          <p:cNvPr id="9" name="矩形标注 8"/>
          <p:cNvSpPr/>
          <p:nvPr>
            <p:custDataLst>
              <p:tags r:id="rId4"/>
            </p:custDataLst>
          </p:nvPr>
        </p:nvSpPr>
        <p:spPr>
          <a:xfrm>
            <a:off x="2568425" y="2630584"/>
            <a:ext cx="3746873" cy="614045"/>
          </a:xfrm>
          <a:prstGeom prst="wedgeRectCallout">
            <a:avLst>
              <a:gd name="adj1" fmla="val -40241"/>
              <a:gd name="adj2" fmla="val 49162"/>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smtClean="0">
                <a:solidFill>
                  <a:srgbClr val="FF0000"/>
                </a:solidFill>
                <a:latin typeface="微软雅黑" panose="020B0503020204020204" charset="-122"/>
                <a:ea typeface="微软雅黑" panose="020B0503020204020204" charset="-122"/>
              </a:rPr>
              <a:t>  重新确立了≠初次确立了</a:t>
            </a:r>
            <a:endParaRPr lang="zh-CN" altLang="en-US" sz="2400" b="1" smtClean="0">
              <a:solidFill>
                <a:srgbClr val="FF0000"/>
              </a:solidFill>
              <a:latin typeface="微软雅黑" panose="020B0503020204020204" charset="-122"/>
              <a:ea typeface="微软雅黑" panose="020B0503020204020204" charset="-122"/>
            </a:endParaRPr>
          </a:p>
        </p:txBody>
      </p:sp>
      <p:sp>
        <p:nvSpPr>
          <p:cNvPr id="10" name="矩形标注 9"/>
          <p:cNvSpPr/>
          <p:nvPr>
            <p:custDataLst>
              <p:tags r:id="rId5"/>
            </p:custDataLst>
          </p:nvPr>
        </p:nvSpPr>
        <p:spPr>
          <a:xfrm>
            <a:off x="7330296" y="4269291"/>
            <a:ext cx="2518708" cy="614045"/>
          </a:xfrm>
          <a:prstGeom prst="wedgeRectCallout">
            <a:avLst>
              <a:gd name="adj1" fmla="val -40241"/>
              <a:gd name="adj2" fmla="val 49162"/>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smtClean="0">
                <a:solidFill>
                  <a:srgbClr val="FF0000"/>
                </a:solidFill>
                <a:latin typeface="微软雅黑" panose="020B0503020204020204" charset="-122"/>
                <a:ea typeface="微软雅黑" panose="020B0503020204020204" charset="-122"/>
              </a:rPr>
              <a:t>  新时期≠新时代</a:t>
            </a:r>
            <a:endParaRPr lang="zh-CN" altLang="en-US" sz="2400" b="1" smtClean="0">
              <a:solidFill>
                <a:srgbClr val="FF0000"/>
              </a:solidFill>
              <a:latin typeface="微软雅黑" panose="020B0503020204020204" charset="-122"/>
              <a:ea typeface="微软雅黑" panose="020B0503020204020204" charset="-122"/>
            </a:endParaRPr>
          </a:p>
        </p:txBody>
      </p:sp>
      <p:sp>
        <p:nvSpPr>
          <p:cNvPr id="4" name="矩形 3"/>
          <p:cNvSpPr/>
          <p:nvPr>
            <p:custDataLst>
              <p:tags r:id="rId6"/>
            </p:custDataLst>
          </p:nvPr>
        </p:nvSpPr>
        <p:spPr>
          <a:xfrm>
            <a:off x="216717" y="1326850"/>
            <a:ext cx="2741636" cy="521970"/>
          </a:xfrm>
          <a:prstGeom prst="rect">
            <a:avLst/>
          </a:prstGeom>
        </p:spPr>
        <p:txBody>
          <a:bodyPr wrap="square">
            <a:spAutoFit/>
          </a:bodyPr>
          <a:lstStyle/>
          <a:p>
            <a:pPr indent="0" algn="ctr">
              <a:buNone/>
            </a:pPr>
            <a:r>
              <a:rPr lang="en-US" sz="2800" b="1" smtClean="0">
                <a:solidFill>
                  <a:srgbClr val="FF0000"/>
                </a:solidFill>
                <a:latin typeface="微软雅黑" panose="020B0503020204020204" charset="-122"/>
                <a:ea typeface="微软雅黑" panose="020B0503020204020204" charset="-122"/>
                <a:cs typeface="Times New Roman" panose="02020603050405020304" pitchFamily="18" charset="0"/>
              </a:rPr>
              <a:t>1.</a:t>
            </a:r>
            <a:r>
              <a:rPr lang="zh-CN" altLang="en-US" sz="2800" b="1" smtClean="0">
                <a:solidFill>
                  <a:srgbClr val="FF0000"/>
                </a:solidFill>
                <a:latin typeface="微软雅黑" panose="020B0503020204020204" charset="-122"/>
                <a:ea typeface="微软雅黑" panose="020B0503020204020204" charset="-122"/>
                <a:cs typeface="Times New Roman" panose="02020603050405020304" pitchFamily="18" charset="0"/>
              </a:rPr>
              <a:t>开启</a:t>
            </a:r>
            <a:r>
              <a:rPr lang="zh-CN" altLang="en-US" sz="2800" b="1">
                <a:solidFill>
                  <a:srgbClr val="FF0000"/>
                </a:solidFill>
                <a:latin typeface="微软雅黑" panose="020B0503020204020204" charset="-122"/>
                <a:ea typeface="微软雅黑" panose="020B0503020204020204" charset="-122"/>
                <a:cs typeface="Times New Roman" panose="02020603050405020304" pitchFamily="18" charset="0"/>
              </a:rPr>
              <a:t>阶段</a:t>
            </a:r>
            <a:endParaRPr lang="en-US" altLang="en-US" sz="2800" b="1">
              <a:solidFill>
                <a:srgbClr val="FF0000"/>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bldLvl="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custDataLst>
              <p:tags r:id="rId1"/>
            </p:custDataLst>
          </p:nvPr>
        </p:nvSpPr>
        <p:spPr bwMode="auto">
          <a:xfrm>
            <a:off x="97436" y="714855"/>
            <a:ext cx="11997128" cy="5908040"/>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lnSpc>
                <a:spcPct val="150000"/>
              </a:lnSpc>
              <a:spcBef>
                <a:spcPct val="0"/>
              </a:spcBef>
              <a:spcAft>
                <a:spcPct val="0"/>
              </a:spcAft>
            </a:pPr>
            <a:r>
              <a:rPr lang="en-US" sz="2800">
                <a:latin typeface="微软雅黑" panose="020B0503020204020204" charset="-122"/>
                <a:ea typeface="微软雅黑" panose="020B0503020204020204" charset="-122"/>
                <a:cs typeface="微软雅黑" panose="020B0503020204020204" charset="-122"/>
              </a:rPr>
              <a:t>2</a:t>
            </a:r>
            <a:r>
              <a:rPr sz="2800">
                <a:latin typeface="微软雅黑" panose="020B0503020204020204" charset="-122"/>
                <a:ea typeface="微软雅黑" panose="020B0503020204020204" charset="-122"/>
                <a:cs typeface="微软雅黑" panose="020B0503020204020204" charset="-122"/>
              </a:rPr>
              <a:t>.中国特色社会主义，原称“具有中国特色的社会主义”，是由中国改革开放的总设计师邓小平同志提出的。小明同学准备用手机拍摄一部反映“创立中国特色社会主义时期”的微视频。在他构思的镜头中，合理的是（　　）</a:t>
            </a:r>
            <a:endParaRPr sz="2800">
              <a:latin typeface="微软雅黑" panose="020B0503020204020204" charset="-122"/>
              <a:ea typeface="微软雅黑" panose="020B0503020204020204" charset="-122"/>
              <a:cs typeface="微软雅黑" panose="020B0503020204020204" charset="-122"/>
            </a:endParaRPr>
          </a:p>
          <a:p>
            <a:pPr lvl="0" fontAlgn="base">
              <a:lnSpc>
                <a:spcPct val="150000"/>
              </a:lnSpc>
              <a:spcBef>
                <a:spcPct val="0"/>
              </a:spcBef>
              <a:spcAft>
                <a:spcPct val="0"/>
              </a:spcAft>
            </a:pPr>
            <a:r>
              <a:rPr sz="2800">
                <a:latin typeface="微软雅黑" panose="020B0503020204020204" charset="-122"/>
                <a:ea typeface="微软雅黑" panose="020B0503020204020204" charset="-122"/>
                <a:cs typeface="微软雅黑" panose="020B0503020204020204" charset="-122"/>
              </a:rPr>
              <a:t>①外景：村委会门口悬挂着“小平您好”的红色横幅</a:t>
            </a:r>
            <a:endParaRPr sz="2800">
              <a:latin typeface="微软雅黑" panose="020B0503020204020204" charset="-122"/>
              <a:ea typeface="微软雅黑" panose="020B0503020204020204" charset="-122"/>
              <a:cs typeface="微软雅黑" panose="020B0503020204020204" charset="-122"/>
            </a:endParaRPr>
          </a:p>
          <a:p>
            <a:pPr lvl="0" fontAlgn="base">
              <a:lnSpc>
                <a:spcPct val="150000"/>
              </a:lnSpc>
              <a:spcBef>
                <a:spcPct val="0"/>
              </a:spcBef>
              <a:spcAft>
                <a:spcPct val="0"/>
              </a:spcAft>
            </a:pPr>
            <a:r>
              <a:rPr sz="2800">
                <a:latin typeface="微软雅黑" panose="020B0503020204020204" charset="-122"/>
                <a:ea typeface="微软雅黑" panose="020B0503020204020204" charset="-122"/>
                <a:cs typeface="微软雅黑" panose="020B0503020204020204" charset="-122"/>
              </a:rPr>
              <a:t>②内景：村民聚集在村委会收听收看建党百年庆祝活动</a:t>
            </a:r>
            <a:endParaRPr sz="2800">
              <a:latin typeface="微软雅黑" panose="020B0503020204020204" charset="-122"/>
              <a:ea typeface="微软雅黑" panose="020B0503020204020204" charset="-122"/>
              <a:cs typeface="微软雅黑" panose="020B0503020204020204" charset="-122"/>
            </a:endParaRPr>
          </a:p>
          <a:p>
            <a:pPr lvl="0" fontAlgn="base">
              <a:lnSpc>
                <a:spcPct val="150000"/>
              </a:lnSpc>
              <a:spcBef>
                <a:spcPct val="0"/>
              </a:spcBef>
              <a:spcAft>
                <a:spcPct val="0"/>
              </a:spcAft>
            </a:pPr>
            <a:r>
              <a:rPr sz="2800">
                <a:latin typeface="微软雅黑" panose="020B0503020204020204" charset="-122"/>
                <a:ea typeface="微软雅黑" panose="020B0503020204020204" charset="-122"/>
                <a:cs typeface="微软雅黑" panose="020B0503020204020204" charset="-122"/>
              </a:rPr>
              <a:t>③特写：安徽省凤阳县小岗村18位农民按下“大包干”红手印</a:t>
            </a:r>
            <a:endParaRPr sz="2800">
              <a:latin typeface="微软雅黑" panose="020B0503020204020204" charset="-122"/>
              <a:ea typeface="微软雅黑" panose="020B0503020204020204" charset="-122"/>
              <a:cs typeface="微软雅黑" panose="020B0503020204020204" charset="-122"/>
            </a:endParaRPr>
          </a:p>
          <a:p>
            <a:pPr lvl="0" fontAlgn="base">
              <a:lnSpc>
                <a:spcPct val="150000"/>
              </a:lnSpc>
              <a:spcBef>
                <a:spcPct val="0"/>
              </a:spcBef>
              <a:spcAft>
                <a:spcPct val="0"/>
              </a:spcAft>
            </a:pPr>
            <a:r>
              <a:rPr sz="2800">
                <a:latin typeface="微软雅黑" panose="020B0503020204020204" charset="-122"/>
                <a:ea typeface="微软雅黑" panose="020B0503020204020204" charset="-122"/>
                <a:cs typeface="微软雅黑" panose="020B0503020204020204" charset="-122"/>
              </a:rPr>
              <a:t>④近景：坐在炕头上的村民老王听说国家提高了养老金发放标准后笑得合不拢嘴</a:t>
            </a:r>
            <a:endParaRPr sz="2800">
              <a:latin typeface="微软雅黑" panose="020B0503020204020204" charset="-122"/>
              <a:ea typeface="微软雅黑" panose="020B0503020204020204" charset="-122"/>
              <a:cs typeface="微软雅黑" panose="020B0503020204020204" charset="-122"/>
            </a:endParaRPr>
          </a:p>
          <a:p>
            <a:pPr lvl="0" fontAlgn="base">
              <a:lnSpc>
                <a:spcPct val="150000"/>
              </a:lnSpc>
              <a:spcBef>
                <a:spcPct val="0"/>
              </a:spcBef>
              <a:spcAft>
                <a:spcPct val="0"/>
              </a:spcAft>
            </a:pPr>
            <a:r>
              <a:rPr sz="2800">
                <a:latin typeface="微软雅黑" panose="020B0503020204020204" charset="-122"/>
                <a:ea typeface="微软雅黑" panose="020B0503020204020204" charset="-122"/>
                <a:cs typeface="微软雅黑" panose="020B0503020204020204" charset="-122"/>
              </a:rPr>
              <a:t>A.①③	   B.①④    	C.②③   	D.②④</a:t>
            </a:r>
            <a:endParaRPr sz="28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2"/>
            </p:custDataLst>
          </p:nvPr>
        </p:nvSpPr>
        <p:spPr>
          <a:xfrm>
            <a:off x="9782194" y="2503605"/>
            <a:ext cx="1226846" cy="1322070"/>
          </a:xfrm>
          <a:prstGeom prst="rect">
            <a:avLst/>
          </a:prstGeom>
          <a:noFill/>
        </p:spPr>
        <p:txBody>
          <a:bodyPr wrap="square">
            <a:spAutoFit/>
          </a:bodyPr>
          <a:lstStyle/>
          <a:p>
            <a:r>
              <a:rPr lang="en-US" altLang="zh-CN" sz="8000" b="1">
                <a:solidFill>
                  <a:srgbClr val="FF0000"/>
                </a:solidFill>
                <a:latin typeface="微软雅黑" panose="020B0503020204020204" charset="-122"/>
                <a:ea typeface="微软雅黑" panose="020B0503020204020204" charset="-122"/>
              </a:rPr>
              <a:t>A</a:t>
            </a:r>
            <a:endParaRPr lang="en-US" altLang="zh-CN" sz="8000" b="1">
              <a:solidFill>
                <a:srgbClr val="FF0000"/>
              </a:solidFill>
              <a:latin typeface="微软雅黑" panose="020B0503020204020204" charset="-122"/>
              <a:ea typeface="微软雅黑" panose="020B0503020204020204" charset="-122"/>
            </a:endParaRPr>
          </a:p>
        </p:txBody>
      </p:sp>
      <p:cxnSp>
        <p:nvCxnSpPr>
          <p:cNvPr id="4" name="直接连接符 3"/>
          <p:cNvCxnSpPr/>
          <p:nvPr>
            <p:custDataLst>
              <p:tags r:id="rId3"/>
            </p:custDataLst>
          </p:nvPr>
        </p:nvCxnSpPr>
        <p:spPr>
          <a:xfrm>
            <a:off x="2898168" y="520879"/>
            <a:ext cx="18947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0" y="125730"/>
            <a:ext cx="8572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933450" y="12573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6"/>
            </p:custDataLst>
          </p:nvPr>
        </p:nvSpPr>
        <p:spPr>
          <a:xfrm>
            <a:off x="1181100" y="12573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7"/>
            </p:custDataLst>
          </p:nvPr>
        </p:nvSpPr>
        <p:spPr>
          <a:xfrm>
            <a:off x="1609090" y="170180"/>
            <a:ext cx="6762115" cy="460375"/>
          </a:xfrm>
          <a:prstGeom prst="rect">
            <a:avLst/>
          </a:prstGeom>
          <a:noFill/>
        </p:spPr>
        <p:txBody>
          <a:bodyPr wrap="square" rtlCol="0">
            <a:spAutoFit/>
          </a:bodyPr>
          <a:lstStyle/>
          <a:p>
            <a:pPr algn="l"/>
            <a:r>
              <a:rPr lang="zh-CN" sz="2400" b="1" smtClean="0">
                <a:latin typeface="微软雅黑" panose="020B0503020204020204" charset="-122"/>
                <a:ea typeface="微软雅黑" panose="020B0503020204020204" charset="-122"/>
                <a:sym typeface="+mn-ea"/>
              </a:rPr>
              <a:t>典型例题</a:t>
            </a:r>
            <a:endParaRPr lang="zh-CN" sz="2400" b="1" smtClean="0">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custDataLst>
              <p:tags r:id="rId1"/>
            </p:custDataLst>
          </p:nvPr>
        </p:nvSpPr>
        <p:spPr bwMode="auto">
          <a:xfrm>
            <a:off x="0" y="1139825"/>
            <a:ext cx="12122785" cy="4050030"/>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lnSpc>
                <a:spcPct val="130000"/>
              </a:lnSpc>
              <a:spcBef>
                <a:spcPct val="0"/>
              </a:spcBef>
              <a:spcAft>
                <a:spcPct val="0"/>
              </a:spcAft>
            </a:pPr>
            <a:r>
              <a:rPr lang="en-US" sz="2200">
                <a:latin typeface="微软雅黑" panose="020B0503020204020204" charset="-122"/>
                <a:ea typeface="微软雅黑" panose="020B0503020204020204" charset="-122"/>
                <a:cs typeface="微软雅黑" panose="020B0503020204020204" charset="-122"/>
              </a:rPr>
              <a:t>4.</a:t>
            </a:r>
            <a:r>
              <a:rPr sz="2200">
                <a:latin typeface="微软雅黑" panose="020B0503020204020204" charset="-122"/>
                <a:ea typeface="微软雅黑" panose="020B0503020204020204" charset="-122"/>
                <a:cs typeface="微软雅黑" panose="020B0503020204020204" charset="-122"/>
              </a:rPr>
              <a:t>（2023·天津和平·统考三模）习近平总书记指出，改革开放是我们党的历史上一次伟大觉醒，正是这个伟大觉醒孕育了我们党从理论到实践的伟大创造；改革开放是中国人民和中华民族发展史上一次伟大革命，正是这个伟大革命推动了中国特色社会主义事业的伟大飞跃。这一论断是基于改革开放(    )</a:t>
            </a:r>
            <a:endParaRPr sz="2200">
              <a:latin typeface="微软雅黑" panose="020B0503020204020204" charset="-122"/>
              <a:ea typeface="微软雅黑" panose="020B0503020204020204" charset="-122"/>
              <a:cs typeface="微软雅黑" panose="020B0503020204020204" charset="-122"/>
            </a:endParaRPr>
          </a:p>
          <a:p>
            <a:pPr lvl="0" fontAlgn="base">
              <a:lnSpc>
                <a:spcPct val="130000"/>
              </a:lnSpc>
              <a:spcBef>
                <a:spcPct val="0"/>
              </a:spcBef>
              <a:spcAft>
                <a:spcPct val="0"/>
              </a:spcAft>
            </a:pPr>
            <a:r>
              <a:rPr sz="2200">
                <a:latin typeface="微软雅黑" panose="020B0503020204020204" charset="-122"/>
                <a:ea typeface="微软雅黑" panose="020B0503020204020204" charset="-122"/>
                <a:cs typeface="微软雅黑" panose="020B0503020204020204" charset="-122"/>
              </a:rPr>
              <a:t>①是决定当代中国命运的关键一招，标志着我国进入了社会主义社会</a:t>
            </a:r>
            <a:endParaRPr sz="2200">
              <a:latin typeface="微软雅黑" panose="020B0503020204020204" charset="-122"/>
              <a:ea typeface="微软雅黑" panose="020B0503020204020204" charset="-122"/>
              <a:cs typeface="微软雅黑" panose="020B0503020204020204" charset="-122"/>
            </a:endParaRPr>
          </a:p>
          <a:p>
            <a:pPr lvl="0" fontAlgn="base">
              <a:lnSpc>
                <a:spcPct val="130000"/>
              </a:lnSpc>
              <a:spcBef>
                <a:spcPct val="0"/>
              </a:spcBef>
              <a:spcAft>
                <a:spcPct val="0"/>
              </a:spcAft>
            </a:pPr>
            <a:r>
              <a:rPr sz="2200">
                <a:latin typeface="微软雅黑" panose="020B0503020204020204" charset="-122"/>
                <a:ea typeface="微软雅黑" panose="020B0503020204020204" charset="-122"/>
                <a:cs typeface="微软雅黑" panose="020B0503020204020204" charset="-122"/>
              </a:rPr>
              <a:t>②成功实现了中国历史上最为深刻而广泛的社会变革，推动了生产力发展</a:t>
            </a:r>
            <a:endParaRPr sz="2200">
              <a:latin typeface="微软雅黑" panose="020B0503020204020204" charset="-122"/>
              <a:ea typeface="微软雅黑" panose="020B0503020204020204" charset="-122"/>
              <a:cs typeface="微软雅黑" panose="020B0503020204020204" charset="-122"/>
            </a:endParaRPr>
          </a:p>
          <a:p>
            <a:pPr lvl="0" fontAlgn="base">
              <a:lnSpc>
                <a:spcPct val="130000"/>
              </a:lnSpc>
              <a:spcBef>
                <a:spcPct val="0"/>
              </a:spcBef>
              <a:spcAft>
                <a:spcPct val="0"/>
              </a:spcAft>
            </a:pPr>
            <a:r>
              <a:rPr sz="2200">
                <a:latin typeface="微软雅黑" panose="020B0503020204020204" charset="-122"/>
                <a:ea typeface="微软雅黑" panose="020B0503020204020204" charset="-122"/>
                <a:cs typeface="微软雅黑" panose="020B0503020204020204" charset="-122"/>
              </a:rPr>
              <a:t>③是党和人民大踏步赶上时代的重要法宝，有利于促进中华民族伟大复兴</a:t>
            </a:r>
            <a:endParaRPr sz="2200">
              <a:latin typeface="微软雅黑" panose="020B0503020204020204" charset="-122"/>
              <a:ea typeface="微软雅黑" panose="020B0503020204020204" charset="-122"/>
              <a:cs typeface="微软雅黑" panose="020B0503020204020204" charset="-122"/>
            </a:endParaRPr>
          </a:p>
          <a:p>
            <a:pPr lvl="0" fontAlgn="base">
              <a:lnSpc>
                <a:spcPct val="130000"/>
              </a:lnSpc>
              <a:spcBef>
                <a:spcPct val="0"/>
              </a:spcBef>
              <a:spcAft>
                <a:spcPct val="0"/>
              </a:spcAft>
            </a:pPr>
            <a:r>
              <a:rPr sz="2200">
                <a:latin typeface="微软雅黑" panose="020B0503020204020204" charset="-122"/>
                <a:ea typeface="微软雅黑" panose="020B0503020204020204" charset="-122"/>
                <a:cs typeface="微软雅黑" panose="020B0503020204020204" charset="-122"/>
              </a:rPr>
              <a:t>④是坚持和发展中国特色社会主义的必由之路，极大改变了中国的面貌</a:t>
            </a:r>
            <a:endParaRPr sz="2200">
              <a:latin typeface="微软雅黑" panose="020B0503020204020204" charset="-122"/>
              <a:ea typeface="微软雅黑" panose="020B0503020204020204" charset="-122"/>
              <a:cs typeface="微软雅黑" panose="020B0503020204020204" charset="-122"/>
            </a:endParaRPr>
          </a:p>
          <a:p>
            <a:pPr lvl="0" fontAlgn="base">
              <a:lnSpc>
                <a:spcPct val="130000"/>
              </a:lnSpc>
              <a:spcBef>
                <a:spcPct val="0"/>
              </a:spcBef>
              <a:spcAft>
                <a:spcPct val="0"/>
              </a:spcAft>
            </a:pPr>
            <a:r>
              <a:rPr sz="2200">
                <a:latin typeface="微软雅黑" panose="020B0503020204020204" charset="-122"/>
                <a:ea typeface="微软雅黑" panose="020B0503020204020204" charset="-122"/>
                <a:cs typeface="微软雅黑" panose="020B0503020204020204" charset="-122"/>
              </a:rPr>
              <a:t>A．①②	B．①③	C．②④	D．③④</a:t>
            </a:r>
            <a:endParaRPr sz="22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2"/>
            </p:custDataLst>
          </p:nvPr>
        </p:nvSpPr>
        <p:spPr>
          <a:xfrm>
            <a:off x="9782194" y="2503605"/>
            <a:ext cx="1226846" cy="1322070"/>
          </a:xfrm>
          <a:prstGeom prst="rect">
            <a:avLst/>
          </a:prstGeom>
          <a:noFill/>
        </p:spPr>
        <p:txBody>
          <a:bodyPr wrap="square">
            <a:spAutoFit/>
          </a:bodyPr>
          <a:lstStyle/>
          <a:p>
            <a:r>
              <a:rPr lang="en-US" altLang="zh-CN" sz="8000" b="1">
                <a:solidFill>
                  <a:srgbClr val="FF0000"/>
                </a:solidFill>
                <a:latin typeface="微软雅黑" panose="020B0503020204020204" charset="-122"/>
                <a:ea typeface="微软雅黑" panose="020B0503020204020204" charset="-122"/>
              </a:rPr>
              <a:t>D</a:t>
            </a:r>
            <a:endParaRPr lang="en-US" altLang="zh-CN" sz="8000" b="1">
              <a:solidFill>
                <a:srgbClr val="FF0000"/>
              </a:solidFill>
              <a:latin typeface="微软雅黑" panose="020B0503020204020204" charset="-122"/>
              <a:ea typeface="微软雅黑" panose="020B0503020204020204" charset="-122"/>
            </a:endParaRPr>
          </a:p>
        </p:txBody>
      </p:sp>
      <p:cxnSp>
        <p:nvCxnSpPr>
          <p:cNvPr id="4" name="直接连接符 3"/>
          <p:cNvCxnSpPr/>
          <p:nvPr>
            <p:custDataLst>
              <p:tags r:id="rId3"/>
            </p:custDataLst>
          </p:nvPr>
        </p:nvCxnSpPr>
        <p:spPr>
          <a:xfrm>
            <a:off x="2898168" y="520879"/>
            <a:ext cx="18947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0" y="125730"/>
            <a:ext cx="8572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933450" y="12573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6"/>
            </p:custDataLst>
          </p:nvPr>
        </p:nvSpPr>
        <p:spPr>
          <a:xfrm>
            <a:off x="1181100" y="125730"/>
            <a:ext cx="171450" cy="504825"/>
          </a:xfrm>
          <a:prstGeom prst="rect">
            <a:avLst/>
          </a:prstGeom>
          <a:solidFill>
            <a:srgbClr val="011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7"/>
            </p:custDataLst>
          </p:nvPr>
        </p:nvSpPr>
        <p:spPr>
          <a:xfrm>
            <a:off x="1609090" y="170180"/>
            <a:ext cx="6762115" cy="460375"/>
          </a:xfrm>
          <a:prstGeom prst="rect">
            <a:avLst/>
          </a:prstGeom>
          <a:noFill/>
        </p:spPr>
        <p:txBody>
          <a:bodyPr wrap="square" rtlCol="0">
            <a:spAutoFit/>
          </a:bodyPr>
          <a:lstStyle/>
          <a:p>
            <a:pPr algn="l"/>
            <a:r>
              <a:rPr lang="zh-CN" sz="2400" b="1" smtClean="0">
                <a:latin typeface="微软雅黑" panose="020B0503020204020204" charset="-122"/>
                <a:ea typeface="微软雅黑" panose="020B0503020204020204" charset="-122"/>
                <a:sym typeface="+mn-ea"/>
              </a:rPr>
              <a:t>典型例题</a:t>
            </a:r>
            <a:endParaRPr lang="zh-CN" sz="2400" b="1" smtClean="0">
              <a:latin typeface="微软雅黑" panose="020B0503020204020204" charset="-122"/>
              <a:ea typeface="微软雅黑" panose="020B0503020204020204" charset="-122"/>
              <a:sym typeface="+mn-ea"/>
            </a:endParaRPr>
          </a:p>
        </p:txBody>
      </p:sp>
      <p:sp>
        <p:nvSpPr>
          <p:cNvPr id="2" name="文本框 1"/>
          <p:cNvSpPr txBox="1"/>
          <p:nvPr>
            <p:custDataLst>
              <p:tags r:id="rId8"/>
            </p:custDataLst>
          </p:nvPr>
        </p:nvSpPr>
        <p:spPr>
          <a:xfrm>
            <a:off x="0" y="5189855"/>
            <a:ext cx="12075160" cy="1529715"/>
          </a:xfrm>
          <a:prstGeom prst="rect">
            <a:avLst/>
          </a:prstGeom>
          <a:noFill/>
        </p:spPr>
        <p:txBody>
          <a:bodyPr wrap="square" rtlCol="0" anchor="t">
            <a:spAutoFit/>
          </a:bodyPr>
          <a:lstStyle/>
          <a:p>
            <a:pPr>
              <a:lnSpc>
                <a:spcPct val="130000"/>
              </a:lnSpc>
              <a:spcBef>
                <a:spcPct val="0"/>
              </a:spcBef>
              <a:spcAft>
                <a:spcPct val="0"/>
              </a:spcAft>
            </a:pPr>
            <a:r>
              <a:rPr lang="zh-CN" altLang="en-US">
                <a:solidFill>
                  <a:srgbClr val="FF0000"/>
                </a:solidFill>
              </a:rPr>
              <a:t>【答案】D【详解】①②：“三大改造”的完成，标志着社会主义制度在我国的建立，我国进入了社会主义社会；它成功实现了中国历史上最深刻最伟大的社会变革，推动了生产力发展，①②不符合题意。③④：改革开放是决定当代中国命运的关键一招，是党和人民大踏步赶上时代的重要法宝，是坚持和发展中国特色社会主义的必由之路，它极大改变了中国的面貌，也为实现中华民族伟大复兴创造了有利条件，③④符合题意。故本题选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278765" y="309880"/>
            <a:ext cx="11714480" cy="3969385"/>
          </a:xfrm>
          <a:prstGeom prst="rect">
            <a:avLst/>
          </a:prstGeom>
        </p:spPr>
        <p:txBody>
          <a:bodyPr wrap="square">
            <a:spAutoFit/>
          </a:bodyPr>
          <a:lstStyle/>
          <a:p>
            <a:pPr algn="just">
              <a:lnSpc>
                <a:spcPct val="100000"/>
              </a:lnSpc>
              <a:spcAft>
                <a:spcPct val="0"/>
              </a:spcAft>
            </a:pPr>
            <a:r>
              <a:rPr lang="en-US" sz="2800" b="1" kern="100">
                <a:solidFill>
                  <a:srgbClr val="FF0000"/>
                </a:solidFill>
                <a:latin typeface="黑体" panose="02010609060101010101" charset="-122"/>
                <a:ea typeface="黑体" panose="02010609060101010101" charset="-122"/>
                <a:cs typeface="黑体" panose="02010609060101010101" charset="-122"/>
              </a:rPr>
              <a:t>1.</a:t>
            </a:r>
            <a:r>
              <a:rPr lang="en-US" altLang="zh-CN" sz="2800" b="1" kern="100">
                <a:solidFill>
                  <a:srgbClr val="FF0000"/>
                </a:solidFill>
                <a:latin typeface="黑体" panose="02010609060101010101" charset="-122"/>
                <a:ea typeface="黑体" panose="02010609060101010101" charset="-122"/>
                <a:cs typeface="黑体" panose="02010609060101010101" charset="-122"/>
              </a:rPr>
              <a:t>(2022·</a:t>
            </a:r>
            <a:r>
              <a:rPr lang="zh-CN" altLang="zh-CN" sz="2800" b="1" kern="100">
                <a:solidFill>
                  <a:srgbClr val="FF0000"/>
                </a:solidFill>
                <a:latin typeface="黑体" panose="02010609060101010101" charset="-122"/>
                <a:ea typeface="黑体" panose="02010609060101010101" charset="-122"/>
                <a:cs typeface="黑体" panose="02010609060101010101" charset="-122"/>
              </a:rPr>
              <a:t>辽宁高考</a:t>
            </a:r>
            <a:r>
              <a:rPr lang="en-US" altLang="zh-CN" sz="2800" b="1" kern="100">
                <a:solidFill>
                  <a:srgbClr val="FF0000"/>
                </a:solidFill>
                <a:latin typeface="黑体" panose="02010609060101010101" charset="-122"/>
                <a:ea typeface="黑体" panose="02010609060101010101" charset="-122"/>
                <a:cs typeface="黑体" panose="02010609060101010101" charset="-122"/>
              </a:rPr>
              <a:t>)</a:t>
            </a:r>
            <a:r>
              <a:rPr lang="zh-CN" altLang="zh-CN" sz="2800" b="1" kern="100">
                <a:latin typeface="黑体" panose="02010609060101010101" charset="-122"/>
                <a:ea typeface="黑体" panose="02010609060101010101" charset="-122"/>
                <a:cs typeface="黑体" panose="02010609060101010101" charset="-122"/>
              </a:rPr>
              <a:t>改革开放以来，我们既不走封闭僵化的老路，也不走改旗易帜的邪路，依靠人民群众创造了伟大奇迹，实现了从生产力相对落后到经济总量跃居世界第二的历史性突破，全面建成了小康社会，开启了全面建设社会主义现代化国家新征程。这表明</a:t>
            </a:r>
            <a:endParaRPr lang="zh-CN" altLang="zh-CN" sz="2800" b="1" kern="100">
              <a:latin typeface="黑体" panose="02010609060101010101" charset="-122"/>
              <a:ea typeface="黑体" panose="02010609060101010101" charset="-122"/>
              <a:cs typeface="黑体" panose="02010609060101010101" charset="-122"/>
            </a:endParaRPr>
          </a:p>
          <a:p>
            <a:pPr algn="just">
              <a:lnSpc>
                <a:spcPct val="100000"/>
              </a:lnSpc>
              <a:spcAft>
                <a:spcPct val="0"/>
              </a:spcAft>
            </a:pPr>
            <a:r>
              <a:rPr lang="en-US" altLang="zh-CN" sz="2800" b="1" kern="100">
                <a:latin typeface="黑体" panose="02010609060101010101" charset="-122"/>
                <a:ea typeface="黑体" panose="02010609060101010101" charset="-122"/>
                <a:cs typeface="黑体" panose="02010609060101010101" charset="-122"/>
              </a:rPr>
              <a:t>①</a:t>
            </a:r>
            <a:r>
              <a:rPr lang="zh-CN" altLang="zh-CN" sz="2800" b="1" kern="100">
                <a:latin typeface="黑体" panose="02010609060101010101" charset="-122"/>
                <a:ea typeface="黑体" panose="02010609060101010101" charset="-122"/>
                <a:cs typeface="黑体" panose="02010609060101010101" charset="-122"/>
              </a:rPr>
              <a:t>改革开放必须坚持走中国特色社会主义道路</a:t>
            </a:r>
            <a:endParaRPr lang="zh-CN" altLang="zh-CN" sz="2800" b="1" kern="100">
              <a:latin typeface="黑体" panose="02010609060101010101" charset="-122"/>
              <a:ea typeface="黑体" panose="02010609060101010101" charset="-122"/>
              <a:cs typeface="黑体" panose="02010609060101010101" charset="-122"/>
            </a:endParaRPr>
          </a:p>
          <a:p>
            <a:pPr algn="just">
              <a:lnSpc>
                <a:spcPct val="100000"/>
              </a:lnSpc>
              <a:spcAft>
                <a:spcPct val="0"/>
              </a:spcAft>
            </a:pPr>
            <a:r>
              <a:rPr lang="en-US" altLang="zh-CN" sz="2800" b="1" kern="100">
                <a:latin typeface="黑体" panose="02010609060101010101" charset="-122"/>
                <a:ea typeface="黑体" panose="02010609060101010101" charset="-122"/>
                <a:cs typeface="黑体" panose="02010609060101010101" charset="-122"/>
              </a:rPr>
              <a:t>②</a:t>
            </a:r>
            <a:r>
              <a:rPr lang="zh-CN" altLang="zh-CN" sz="2800" b="1" kern="100">
                <a:latin typeface="黑体" panose="02010609060101010101" charset="-122"/>
                <a:ea typeface="黑体" panose="02010609060101010101" charset="-122"/>
                <a:cs typeface="黑体" panose="02010609060101010101" charset="-122"/>
              </a:rPr>
              <a:t>改革开放必须突破制度约束，解放和发展生产力</a:t>
            </a:r>
            <a:endParaRPr lang="zh-CN" altLang="zh-CN" sz="2800" b="1" kern="100">
              <a:latin typeface="黑体" panose="02010609060101010101" charset="-122"/>
              <a:ea typeface="黑体" panose="02010609060101010101" charset="-122"/>
              <a:cs typeface="黑体" panose="02010609060101010101" charset="-122"/>
            </a:endParaRPr>
          </a:p>
          <a:p>
            <a:pPr algn="just">
              <a:lnSpc>
                <a:spcPct val="100000"/>
              </a:lnSpc>
              <a:spcAft>
                <a:spcPct val="0"/>
              </a:spcAft>
            </a:pPr>
            <a:r>
              <a:rPr lang="en-US" altLang="zh-CN" sz="2800" b="1" kern="100">
                <a:latin typeface="黑体" panose="02010609060101010101" charset="-122"/>
                <a:ea typeface="黑体" panose="02010609060101010101" charset="-122"/>
                <a:cs typeface="黑体" panose="02010609060101010101" charset="-122"/>
              </a:rPr>
              <a:t>③</a:t>
            </a:r>
            <a:r>
              <a:rPr lang="zh-CN" altLang="zh-CN" sz="2800" b="1" kern="100">
                <a:latin typeface="黑体" panose="02010609060101010101" charset="-122"/>
                <a:ea typeface="黑体" panose="02010609060101010101" charset="-122"/>
                <a:cs typeface="黑体" panose="02010609060101010101" charset="-122"/>
              </a:rPr>
              <a:t>人民群众是改革开放的实践者、参与者和贡献者</a:t>
            </a:r>
            <a:endParaRPr lang="zh-CN" altLang="zh-CN" sz="2800" b="1" kern="100">
              <a:latin typeface="黑体" panose="02010609060101010101" charset="-122"/>
              <a:ea typeface="黑体" panose="02010609060101010101" charset="-122"/>
              <a:cs typeface="黑体" panose="02010609060101010101" charset="-122"/>
            </a:endParaRPr>
          </a:p>
          <a:p>
            <a:pPr algn="just">
              <a:lnSpc>
                <a:spcPct val="100000"/>
              </a:lnSpc>
              <a:spcAft>
                <a:spcPct val="0"/>
              </a:spcAft>
            </a:pPr>
            <a:r>
              <a:rPr lang="en-US" altLang="zh-CN" sz="2800" b="1" kern="100">
                <a:latin typeface="黑体" panose="02010609060101010101" charset="-122"/>
                <a:ea typeface="黑体" panose="02010609060101010101" charset="-122"/>
                <a:cs typeface="黑体" panose="02010609060101010101" charset="-122"/>
              </a:rPr>
              <a:t>④</a:t>
            </a:r>
            <a:r>
              <a:rPr lang="zh-CN" altLang="zh-CN" sz="2800" b="1" kern="100">
                <a:latin typeface="黑体" panose="02010609060101010101" charset="-122"/>
                <a:ea typeface="黑体" panose="02010609060101010101" charset="-122"/>
                <a:cs typeface="黑体" panose="02010609060101010101" charset="-122"/>
              </a:rPr>
              <a:t>改革开放是我国取得一切成绩和进步的根本原因</a:t>
            </a:r>
            <a:endParaRPr lang="zh-CN" altLang="zh-CN" sz="2800" b="1" kern="100">
              <a:latin typeface="黑体" panose="02010609060101010101" charset="-122"/>
              <a:ea typeface="黑体" panose="02010609060101010101" charset="-122"/>
              <a:cs typeface="黑体" panose="02010609060101010101" charset="-122"/>
            </a:endParaRPr>
          </a:p>
          <a:p>
            <a:pPr algn="just">
              <a:lnSpc>
                <a:spcPct val="100000"/>
              </a:lnSpc>
              <a:spcAft>
                <a:spcPct val="0"/>
              </a:spcAft>
            </a:pPr>
            <a:r>
              <a:rPr lang="en-US" altLang="zh-CN" sz="2800" b="1" kern="100">
                <a:latin typeface="黑体" panose="02010609060101010101" charset="-122"/>
                <a:ea typeface="黑体" panose="02010609060101010101" charset="-122"/>
                <a:cs typeface="黑体" panose="02010609060101010101" charset="-122"/>
              </a:rPr>
              <a:t>A.①②  </a:t>
            </a:r>
            <a:r>
              <a:rPr lang="zh-CN" altLang="en-US" sz="2800" b="1" kern="100" smtClean="0">
                <a:latin typeface="黑体" panose="02010609060101010101" charset="-122"/>
                <a:ea typeface="黑体" panose="02010609060101010101" charset="-122"/>
                <a:cs typeface="黑体" panose="02010609060101010101" charset="-122"/>
              </a:rPr>
              <a:t>　　　　</a:t>
            </a:r>
            <a:r>
              <a:rPr lang="en-US" altLang="zh-CN" sz="2800" b="1" kern="100" smtClean="0">
                <a:latin typeface="黑体" panose="02010609060101010101" charset="-122"/>
                <a:ea typeface="黑体" panose="02010609060101010101" charset="-122"/>
                <a:cs typeface="黑体" panose="02010609060101010101" charset="-122"/>
              </a:rPr>
              <a:t>B</a:t>
            </a:r>
            <a:r>
              <a:rPr lang="en-US" altLang="zh-CN" sz="2800" b="1" kern="100">
                <a:latin typeface="黑体" panose="02010609060101010101" charset="-122"/>
                <a:ea typeface="黑体" panose="02010609060101010101" charset="-122"/>
                <a:cs typeface="黑体" panose="02010609060101010101" charset="-122"/>
              </a:rPr>
              <a:t>.①③  </a:t>
            </a:r>
            <a:r>
              <a:rPr lang="zh-CN" altLang="en-US" sz="2800" b="1" kern="100" smtClean="0">
                <a:latin typeface="黑体" panose="02010609060101010101" charset="-122"/>
                <a:ea typeface="黑体" panose="02010609060101010101" charset="-122"/>
                <a:cs typeface="黑体" panose="02010609060101010101" charset="-122"/>
              </a:rPr>
              <a:t>　　　　</a:t>
            </a:r>
            <a:r>
              <a:rPr lang="en-US" altLang="zh-CN" sz="2800" b="1" kern="100" smtClean="0">
                <a:latin typeface="黑体" panose="02010609060101010101" charset="-122"/>
                <a:ea typeface="黑体" panose="02010609060101010101" charset="-122"/>
                <a:cs typeface="黑体" panose="02010609060101010101" charset="-122"/>
              </a:rPr>
              <a:t>C</a:t>
            </a:r>
            <a:r>
              <a:rPr lang="en-US" altLang="zh-CN" sz="2800" b="1" kern="100">
                <a:latin typeface="黑体" panose="02010609060101010101" charset="-122"/>
                <a:ea typeface="黑体" panose="02010609060101010101" charset="-122"/>
                <a:cs typeface="黑体" panose="02010609060101010101" charset="-122"/>
              </a:rPr>
              <a:t>.②④  </a:t>
            </a:r>
            <a:r>
              <a:rPr lang="zh-CN" altLang="en-US" sz="2800" b="1" kern="100" smtClean="0">
                <a:latin typeface="黑体" panose="02010609060101010101" charset="-122"/>
                <a:ea typeface="黑体" panose="02010609060101010101" charset="-122"/>
                <a:cs typeface="黑体" panose="02010609060101010101" charset="-122"/>
              </a:rPr>
              <a:t>　　　　</a:t>
            </a:r>
            <a:r>
              <a:rPr lang="en-US" altLang="zh-CN" sz="2800" b="1" kern="100" smtClean="0">
                <a:latin typeface="黑体" panose="02010609060101010101" charset="-122"/>
                <a:ea typeface="黑体" panose="02010609060101010101" charset="-122"/>
                <a:cs typeface="黑体" panose="02010609060101010101" charset="-122"/>
              </a:rPr>
              <a:t>D</a:t>
            </a:r>
            <a:r>
              <a:rPr lang="en-US" altLang="zh-CN" sz="2800" b="1" kern="100">
                <a:latin typeface="黑体" panose="02010609060101010101" charset="-122"/>
                <a:ea typeface="黑体" panose="02010609060101010101" charset="-122"/>
                <a:cs typeface="黑体" panose="02010609060101010101" charset="-122"/>
              </a:rPr>
              <a:t>.③④</a:t>
            </a:r>
            <a:endParaRPr lang="en-US" altLang="zh-CN" sz="2800" b="1" kern="100">
              <a:effectLst/>
              <a:latin typeface="黑体" panose="02010609060101010101" charset="-122"/>
              <a:ea typeface="黑体" panose="02010609060101010101" charset="-122"/>
              <a:cs typeface="黑体" panose="02010609060101010101" charset="-122"/>
            </a:endParaRPr>
          </a:p>
        </p:txBody>
      </p:sp>
      <p:sp>
        <p:nvSpPr>
          <p:cNvPr id="2" name="矩形 1"/>
          <p:cNvSpPr/>
          <p:nvPr>
            <p:custDataLst>
              <p:tags r:id="rId2"/>
            </p:custDataLst>
          </p:nvPr>
        </p:nvSpPr>
        <p:spPr>
          <a:xfrm>
            <a:off x="278817" y="4624021"/>
            <a:ext cx="11409887" cy="1568450"/>
          </a:xfrm>
          <a:prstGeom prst="rect">
            <a:avLst/>
          </a:prstGeom>
        </p:spPr>
        <p:txBody>
          <a:bodyPr>
            <a:spAutoFit/>
          </a:bodyPr>
          <a:lstStyle/>
          <a:p>
            <a:pPr algn="just">
              <a:lnSpc>
                <a:spcPct val="100000"/>
              </a:lnSpc>
              <a:spcAft>
                <a:spcPct val="0"/>
              </a:spcAft>
            </a:pPr>
            <a:r>
              <a:rPr lang="zh-CN" altLang="zh-CN" sz="2400" b="1" kern="100">
                <a:solidFill>
                  <a:srgbClr val="0000FF"/>
                </a:solidFill>
                <a:latin typeface="黑体" panose="02010609060101010101" charset="-122"/>
                <a:ea typeface="黑体" panose="02010609060101010101" charset="-122"/>
                <a:cs typeface="黑体" panose="02010609060101010101" charset="-122"/>
              </a:rPr>
              <a:t>解析：改革开放要突破旧的体制机制的约束，解放和发展生产力，</a:t>
            </a:r>
            <a:r>
              <a:rPr lang="en-US" altLang="zh-CN" sz="2400" b="1" kern="100">
                <a:solidFill>
                  <a:srgbClr val="0000FF"/>
                </a:solidFill>
                <a:latin typeface="黑体" panose="02010609060101010101" charset="-122"/>
                <a:ea typeface="黑体" panose="02010609060101010101" charset="-122"/>
                <a:cs typeface="黑体" panose="02010609060101010101" charset="-122"/>
              </a:rPr>
              <a:t>②</a:t>
            </a:r>
            <a:r>
              <a:rPr lang="zh-CN" altLang="zh-CN" sz="2400" b="1" kern="100">
                <a:solidFill>
                  <a:srgbClr val="0000FF"/>
                </a:solidFill>
                <a:latin typeface="黑体" panose="02010609060101010101" charset="-122"/>
                <a:ea typeface="黑体" panose="02010609060101010101" charset="-122"/>
                <a:cs typeface="黑体" panose="02010609060101010101" charset="-122"/>
              </a:rPr>
              <a:t>排除</a:t>
            </a:r>
            <a:r>
              <a:rPr lang="zh-CN" altLang="zh-CN" sz="2400" b="1" kern="100" smtClean="0">
                <a:solidFill>
                  <a:srgbClr val="0000FF"/>
                </a:solidFill>
                <a:latin typeface="黑体" panose="02010609060101010101" charset="-122"/>
                <a:ea typeface="黑体" panose="02010609060101010101" charset="-122"/>
                <a:cs typeface="黑体" panose="02010609060101010101" charset="-122"/>
              </a:rPr>
              <a:t>。我国</a:t>
            </a:r>
            <a:r>
              <a:rPr lang="zh-CN" altLang="zh-CN" sz="2400" b="1" kern="100">
                <a:solidFill>
                  <a:srgbClr val="0000FF"/>
                </a:solidFill>
                <a:latin typeface="黑体" panose="02010609060101010101" charset="-122"/>
                <a:ea typeface="黑体" panose="02010609060101010101" charset="-122"/>
                <a:cs typeface="黑体" panose="02010609060101010101" charset="-122"/>
              </a:rPr>
              <a:t>取得一切成绩和进步的根本原因，归结起来就是：中国共产党带领全国人民，开辟了中国特色社会主义道路，形成了中国特色社会主义理论体系，确立了中国特色社会主义制度，发展了中国特色社会主义文化，</a:t>
            </a:r>
            <a:r>
              <a:rPr lang="en-US" altLang="zh-CN" sz="2400" b="1" kern="100">
                <a:solidFill>
                  <a:srgbClr val="0000FF"/>
                </a:solidFill>
                <a:latin typeface="黑体" panose="02010609060101010101" charset="-122"/>
                <a:ea typeface="黑体" panose="02010609060101010101" charset="-122"/>
                <a:cs typeface="黑体" panose="02010609060101010101" charset="-122"/>
              </a:rPr>
              <a:t>④</a:t>
            </a:r>
            <a:r>
              <a:rPr lang="zh-CN" altLang="zh-CN" sz="2400" b="1" kern="100">
                <a:solidFill>
                  <a:srgbClr val="0000FF"/>
                </a:solidFill>
                <a:latin typeface="黑体" panose="02010609060101010101" charset="-122"/>
                <a:ea typeface="黑体" panose="02010609060101010101" charset="-122"/>
                <a:cs typeface="黑体" panose="02010609060101010101" charset="-122"/>
              </a:rPr>
              <a:t>观点错误。故本题选</a:t>
            </a:r>
            <a:r>
              <a:rPr lang="en-US" altLang="zh-CN" sz="2400" b="1" kern="100">
                <a:solidFill>
                  <a:srgbClr val="0000FF"/>
                </a:solidFill>
                <a:latin typeface="黑体" panose="02010609060101010101" charset="-122"/>
                <a:ea typeface="黑体" panose="02010609060101010101" charset="-122"/>
                <a:cs typeface="黑体" panose="02010609060101010101" charset="-122"/>
              </a:rPr>
              <a:t>B</a:t>
            </a:r>
            <a:r>
              <a:rPr lang="zh-CN" altLang="zh-CN" sz="2400" b="1" kern="100" smtClean="0">
                <a:solidFill>
                  <a:srgbClr val="0000FF"/>
                </a:solidFill>
                <a:latin typeface="黑体" panose="02010609060101010101" charset="-122"/>
                <a:ea typeface="黑体" panose="02010609060101010101" charset="-122"/>
                <a:cs typeface="黑体" panose="02010609060101010101" charset="-122"/>
              </a:rPr>
              <a:t>。</a:t>
            </a:r>
            <a:endParaRPr lang="zh-CN" altLang="zh-CN" sz="2400" b="1" kern="100" smtClean="0">
              <a:solidFill>
                <a:srgbClr val="0000FF"/>
              </a:solidFill>
              <a:latin typeface="黑体" panose="02010609060101010101" charset="-122"/>
              <a:ea typeface="黑体" panose="02010609060101010101" charset="-122"/>
              <a:cs typeface="黑体" panose="02010609060101010101" charset="-122"/>
            </a:endParaRPr>
          </a:p>
        </p:txBody>
      </p:sp>
      <p:sp>
        <p:nvSpPr>
          <p:cNvPr id="8" name="矩形 7"/>
          <p:cNvSpPr/>
          <p:nvPr>
            <p:custDataLst>
              <p:tags r:id="rId3"/>
            </p:custDataLst>
          </p:nvPr>
        </p:nvSpPr>
        <p:spPr>
          <a:xfrm>
            <a:off x="10026650" y="1759585"/>
            <a:ext cx="1110615" cy="2214880"/>
          </a:xfrm>
          <a:prstGeom prst="rect">
            <a:avLst/>
          </a:prstGeom>
          <a:noFill/>
          <a:ln>
            <a:noFill/>
          </a:ln>
        </p:spPr>
        <p:txBody>
          <a:bodyPr wrap="square" rtlCol="0" anchor="t">
            <a:spAutoFit/>
          </a:bodyPr>
          <a:lstStyle/>
          <a:p>
            <a:pPr algn="ctr"/>
            <a:r>
              <a:rPr lang="en-US" altLang="zh-CN" sz="13800" b="1">
                <a:solidFill>
                  <a:srgbClr val="FF0000"/>
                </a:solidFill>
                <a:effectLst>
                  <a:outerShdw blurRad="38100" dist="19050" dir="2700000" algn="tl" rotWithShape="0">
                    <a:schemeClr val="dk1">
                      <a:alpha val="40000"/>
                    </a:schemeClr>
                  </a:outerShdw>
                </a:effectLst>
              </a:rPr>
              <a:t>B</a:t>
            </a:r>
            <a:endParaRPr lang="en-US" altLang="zh-CN" sz="13800" b="1">
              <a:solidFill>
                <a:srgbClr val="FF0000"/>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749963" y="4134277"/>
            <a:ext cx="2746904" cy="1577553"/>
            <a:chOff x="905737" y="4134277"/>
            <a:chExt cx="2746904" cy="1577553"/>
          </a:xfrm>
        </p:grpSpPr>
        <p:sp>
          <p:nvSpPr>
            <p:cNvPr id="23" name="文本框 22"/>
            <p:cNvSpPr txBox="1"/>
            <p:nvPr>
              <p:custDataLst>
                <p:tags r:id="rId2"/>
              </p:custDataLst>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custDataLst>
                <p:tags r:id="rId3"/>
              </p:custDataLst>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endParaRPr lang="zh-CN" altLang="en-US">
                <a:solidFill>
                  <a:schemeClr val="bg1"/>
                </a:solidFill>
                <a:latin typeface="+mn-ea"/>
              </a:endParaRPr>
            </a:p>
          </p:txBody>
        </p:sp>
      </p:grpSp>
      <p:sp>
        <p:nvSpPr>
          <p:cNvPr id="30" name="文本框 29"/>
          <p:cNvSpPr txBox="1"/>
          <p:nvPr>
            <p:custDataLst>
              <p:tags r:id="rId4"/>
            </p:custDataLst>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sp>
        <p:nvSpPr>
          <p:cNvPr id="15" name="内容占位符 3"/>
          <p:cNvSpPr txBox="1"/>
          <p:nvPr>
            <p:custDataLst>
              <p:tags r:id="rId5"/>
            </p:custDataLst>
          </p:nvPr>
        </p:nvSpPr>
        <p:spPr>
          <a:xfrm>
            <a:off x="142240" y="110490"/>
            <a:ext cx="11767185" cy="3863975"/>
          </a:xfrm>
          <a:prstGeom prst="rect">
            <a:avLst/>
          </a:prstGeom>
        </p:spPr>
        <p:txBody>
          <a:bodyPr lIns="91440" tIns="45720" rIns="91440" bIns="457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3765" fontAlgn="auto">
              <a:lnSpc>
                <a:spcPct val="100000"/>
              </a:lnSpc>
              <a:spcBef>
                <a:spcPct val="0"/>
              </a:spcBef>
              <a:spcAft>
                <a:spcPts val="800"/>
              </a:spcAft>
              <a:buFontTx/>
              <a:buNone/>
            </a:pPr>
            <a:r>
              <a:rPr lang="en-US" altLang="zh-CN" b="1" smtClean="0">
                <a:solidFill>
                  <a:schemeClr val="tx1">
                    <a:lumMod val="85000"/>
                    <a:lumOff val="15000"/>
                  </a:schemeClr>
                </a:solidFill>
                <a:latin typeface="黑体" panose="02010609060101010101" charset="-122"/>
                <a:ea typeface="黑体" panose="02010609060101010101" charset="-122"/>
                <a:cs typeface="黑体" panose="02010609060101010101" charset="-122"/>
                <a:sym typeface="Arial" panose="020B0604020202020204" pitchFamily="34" charset="0"/>
              </a:rPr>
              <a:t>2．</a:t>
            </a:r>
            <a:r>
              <a:rPr lang="en-US" altLang="zh-CN" b="1"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（2023·浙江·高考真题）</a:t>
            </a:r>
            <a:r>
              <a:rPr lang="en-US" altLang="zh-CN" b="1" smtClean="0">
                <a:solidFill>
                  <a:schemeClr val="tx1">
                    <a:lumMod val="85000"/>
                    <a:lumOff val="15000"/>
                  </a:schemeClr>
                </a:solidFill>
                <a:latin typeface="黑体" panose="02010609060101010101" charset="-122"/>
                <a:ea typeface="黑体" panose="02010609060101010101" charset="-122"/>
                <a:cs typeface="黑体" panose="02010609060101010101" charset="-122"/>
                <a:sym typeface="Arial" panose="020B0604020202020204" pitchFamily="34" charset="0"/>
              </a:rPr>
              <a:t>改革开放40多年来，我国消除绝对贫困，全面建成小康社会，实现了第一个百年奋斗目标，踏上实现第二个百年奋斗目标的新征程，中华民族迎来了从站起来、富起来到强起来的伟大飞跃。这充分说明，改革开放(    )</a:t>
            </a:r>
            <a:endParaRPr lang="en-US" altLang="zh-CN" b="1" smtClean="0">
              <a:solidFill>
                <a:schemeClr val="tx1">
                  <a:lumMod val="85000"/>
                  <a:lumOff val="15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a:p>
            <a:pPr marL="0" indent="0" defTabSz="913765" fontAlgn="auto">
              <a:lnSpc>
                <a:spcPct val="100000"/>
              </a:lnSpc>
              <a:spcBef>
                <a:spcPct val="0"/>
              </a:spcBef>
              <a:spcAft>
                <a:spcPts val="800"/>
              </a:spcAft>
              <a:buFontTx/>
              <a:buNone/>
            </a:pPr>
            <a:r>
              <a:rPr lang="en-US" altLang="zh-CN" b="1" smtClean="0">
                <a:solidFill>
                  <a:schemeClr val="tx1">
                    <a:lumMod val="85000"/>
                    <a:lumOff val="15000"/>
                  </a:schemeClr>
                </a:solidFill>
                <a:latin typeface="黑体" panose="02010609060101010101" charset="-122"/>
                <a:ea typeface="黑体" panose="02010609060101010101" charset="-122"/>
                <a:cs typeface="黑体" panose="02010609060101010101" charset="-122"/>
                <a:sym typeface="Arial" panose="020B0604020202020204" pitchFamily="34" charset="0"/>
              </a:rPr>
              <a:t>A．是党的全部理论和实践的主题	</a:t>
            </a:r>
            <a:endParaRPr lang="en-US" altLang="zh-CN" b="1" smtClean="0">
              <a:solidFill>
                <a:schemeClr val="tx1">
                  <a:lumMod val="85000"/>
                  <a:lumOff val="15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a:p>
            <a:pPr marL="0" indent="0" defTabSz="913765" fontAlgn="auto">
              <a:lnSpc>
                <a:spcPct val="100000"/>
              </a:lnSpc>
              <a:spcBef>
                <a:spcPct val="0"/>
              </a:spcBef>
              <a:spcAft>
                <a:spcPts val="800"/>
              </a:spcAft>
              <a:buFontTx/>
              <a:buNone/>
            </a:pPr>
            <a:r>
              <a:rPr lang="en-US" altLang="zh-CN" b="1" smtClean="0">
                <a:solidFill>
                  <a:schemeClr val="tx1">
                    <a:lumMod val="85000"/>
                    <a:lumOff val="15000"/>
                  </a:schemeClr>
                </a:solidFill>
                <a:latin typeface="黑体" panose="02010609060101010101" charset="-122"/>
                <a:ea typeface="黑体" panose="02010609060101010101" charset="-122"/>
                <a:cs typeface="黑体" panose="02010609060101010101" charset="-122"/>
                <a:sym typeface="Arial" panose="020B0604020202020204" pitchFamily="34" charset="0"/>
              </a:rPr>
              <a:t>B．实现了从富起来到强起来的伟大飞跃</a:t>
            </a:r>
            <a:endParaRPr lang="en-US" altLang="zh-CN" b="1" smtClean="0">
              <a:solidFill>
                <a:schemeClr val="tx1">
                  <a:lumMod val="85000"/>
                  <a:lumOff val="15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a:p>
            <a:pPr marL="0" indent="0" defTabSz="913765" fontAlgn="auto">
              <a:lnSpc>
                <a:spcPct val="100000"/>
              </a:lnSpc>
              <a:spcBef>
                <a:spcPct val="0"/>
              </a:spcBef>
              <a:spcAft>
                <a:spcPts val="800"/>
              </a:spcAft>
              <a:buFontTx/>
              <a:buNone/>
            </a:pPr>
            <a:r>
              <a:rPr lang="en-US" altLang="zh-CN" b="1" smtClean="0">
                <a:solidFill>
                  <a:schemeClr val="tx1">
                    <a:lumMod val="85000"/>
                    <a:lumOff val="15000"/>
                  </a:schemeClr>
                </a:solidFill>
                <a:latin typeface="黑体" panose="02010609060101010101" charset="-122"/>
                <a:ea typeface="黑体" panose="02010609060101010101" charset="-122"/>
                <a:cs typeface="黑体" panose="02010609060101010101" charset="-122"/>
                <a:sym typeface="Arial" panose="020B0604020202020204" pitchFamily="34" charset="0"/>
              </a:rPr>
              <a:t>C．经历了由点到面的全方位推进过程	</a:t>
            </a:r>
            <a:endParaRPr lang="en-US" altLang="zh-CN" b="1" smtClean="0">
              <a:solidFill>
                <a:schemeClr val="tx1">
                  <a:lumMod val="85000"/>
                  <a:lumOff val="15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a:p>
            <a:pPr marL="0" indent="0" defTabSz="913765" fontAlgn="auto">
              <a:lnSpc>
                <a:spcPct val="100000"/>
              </a:lnSpc>
              <a:spcBef>
                <a:spcPct val="0"/>
              </a:spcBef>
              <a:spcAft>
                <a:spcPts val="800"/>
              </a:spcAft>
              <a:buFontTx/>
              <a:buNone/>
            </a:pPr>
            <a:r>
              <a:rPr lang="en-US" altLang="zh-CN" b="1" smtClean="0">
                <a:solidFill>
                  <a:schemeClr val="tx1">
                    <a:lumMod val="85000"/>
                    <a:lumOff val="15000"/>
                  </a:schemeClr>
                </a:solidFill>
                <a:latin typeface="黑体" panose="02010609060101010101" charset="-122"/>
                <a:ea typeface="黑体" panose="02010609060101010101" charset="-122"/>
                <a:cs typeface="黑体" panose="02010609060101010101" charset="-122"/>
                <a:sym typeface="Arial" panose="020B0604020202020204" pitchFamily="34" charset="0"/>
              </a:rPr>
              <a:t>D．是实现中华民族伟大复兴的关键一招</a:t>
            </a:r>
            <a:endParaRPr lang="en-US" altLang="zh-CN" b="1" smtClean="0">
              <a:solidFill>
                <a:schemeClr val="tx1">
                  <a:lumMod val="85000"/>
                  <a:lumOff val="15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4" name="内容占位符 3"/>
          <p:cNvSpPr txBox="1"/>
          <p:nvPr>
            <p:custDataLst>
              <p:tags r:id="rId6"/>
            </p:custDataLst>
          </p:nvPr>
        </p:nvSpPr>
        <p:spPr>
          <a:xfrm>
            <a:off x="142240" y="4051300"/>
            <a:ext cx="11917680" cy="2995295"/>
          </a:xfrm>
          <a:prstGeom prst="rect">
            <a:avLst/>
          </a:prstGeom>
        </p:spPr>
        <p:txBody>
          <a:bodyPr lIns="91440" tIns="45720" rIns="91440" bIns="457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3765" fontAlgn="auto">
              <a:lnSpc>
                <a:spcPct val="100000"/>
              </a:lnSpc>
              <a:spcBef>
                <a:spcPct val="0"/>
              </a:spcBef>
              <a:spcAft>
                <a:spcPts val="800"/>
              </a:spcAft>
              <a:buFontTx/>
              <a:buNone/>
            </a:pPr>
            <a:r>
              <a:rPr lang="en-US" altLang="zh-CN" sz="2400" b="1" smtClean="0">
                <a:solidFill>
                  <a:srgbClr val="0000FF"/>
                </a:solidFill>
                <a:latin typeface="黑体" panose="02010609060101010101" charset="-122"/>
                <a:ea typeface="黑体" panose="02010609060101010101" charset="-122"/>
                <a:cs typeface="黑体" panose="02010609060101010101" charset="-122"/>
                <a:sym typeface="Arial" panose="020B0604020202020204" pitchFamily="34" charset="0"/>
              </a:rPr>
              <a:t>【解析】A：中国特色社会主义是改革开放以来党的全部理论和实践的主题，排除A。B：改革开放实现了从站起来到富起来的伟大飞跃。我国正在为建设社会主义现代化强国而努力，该选项的说法不符合事实，B错误。C：该选项强调的是我国对外开放的地域和领域不断扩大，材料不涉及，排除C。D：改革开放40多年来，我国全面建成小康社会，实现了第一个百年奋斗目标，踏上实现第二个百年奋斗目标的新征程，中华民族迎来了从站起来、富起来到强起来的伟大飞跃。这充分说明，改革开放是实现中华民族伟大复兴的关键一招，是决定实现“两个一百年”的奋斗目标、实现中华民族伟大复兴的关键一招，D正确。故本题选D。</a:t>
            </a:r>
            <a:endParaRPr lang="en-US" altLang="zh-CN" sz="2400" b="1" smtClean="0">
              <a:solidFill>
                <a:srgbClr val="0000FF"/>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8" name="矩形 7"/>
          <p:cNvSpPr/>
          <p:nvPr>
            <p:custDataLst>
              <p:tags r:id="rId7"/>
            </p:custDataLst>
          </p:nvPr>
        </p:nvSpPr>
        <p:spPr>
          <a:xfrm>
            <a:off x="10026650" y="1759585"/>
            <a:ext cx="1110615" cy="2214880"/>
          </a:xfrm>
          <a:prstGeom prst="rect">
            <a:avLst/>
          </a:prstGeom>
          <a:noFill/>
          <a:ln>
            <a:noFill/>
          </a:ln>
        </p:spPr>
        <p:txBody>
          <a:bodyPr wrap="square" rtlCol="0" anchor="t">
            <a:spAutoFit/>
          </a:bodyPr>
          <a:lstStyle/>
          <a:p>
            <a:pPr algn="ctr"/>
            <a:r>
              <a:rPr lang="en-US" altLang="zh-CN" sz="13800" b="1">
                <a:solidFill>
                  <a:srgbClr val="FF0000"/>
                </a:solidFill>
                <a:effectLst>
                  <a:outerShdw blurRad="38100" dist="19050" dir="2700000" algn="tl" rotWithShape="0">
                    <a:schemeClr val="dk1">
                      <a:alpha val="40000"/>
                    </a:schemeClr>
                  </a:outerShdw>
                </a:effectLst>
              </a:rPr>
              <a:t>D</a:t>
            </a:r>
            <a:endParaRPr lang="en-US" altLang="zh-CN" sz="13800" b="1">
              <a:solidFill>
                <a:srgbClr val="FF0000"/>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223239" y="286176"/>
            <a:ext cx="11719113" cy="6388609"/>
            <a:chOff x="223239" y="358911"/>
            <a:chExt cx="11719113" cy="6388609"/>
          </a:xfrm>
        </p:grpSpPr>
        <p:sp>
          <p:nvSpPr>
            <p:cNvPr id="4" name="矩形 3"/>
            <p:cNvSpPr/>
            <p:nvPr>
              <p:custDataLst>
                <p:tags r:id="rId2"/>
              </p:custDataLst>
            </p:nvPr>
          </p:nvSpPr>
          <p:spPr>
            <a:xfrm>
              <a:off x="2211203" y="1534484"/>
              <a:ext cx="1740583" cy="800219"/>
            </a:xfrm>
            <a:prstGeom prst="rect">
              <a:avLst/>
            </a:prstGeom>
            <a:solidFill>
              <a:schemeClr val="accent4">
                <a:lumMod val="20000"/>
                <a:lumOff val="80000"/>
              </a:schemeClr>
            </a:solidFill>
            <a:ln w="28575">
              <a:noFill/>
            </a:ln>
          </p:spPr>
          <p:txBody>
            <a:bodyPr wrap="square">
              <a:spAutoFit/>
            </a:bodyPr>
            <a:lstStyle/>
            <a:p>
              <a:pPr algn="ctr">
                <a:defRPr/>
              </a:pPr>
              <a:r>
                <a:rPr lang="zh-CN" altLang="en-US" sz="2300" b="1" kern="0" smtClean="0">
                  <a:solidFill>
                    <a:srgbClr val="0000CC"/>
                  </a:solidFill>
                  <a:latin typeface="微软雅黑" panose="020B0503020204020204" charset="-122"/>
                  <a:ea typeface="微软雅黑" panose="020B0503020204020204" charset="-122"/>
                </a:rPr>
                <a:t>伟大的</a:t>
              </a:r>
              <a:endParaRPr lang="en-US" altLang="zh-CN" sz="2300" b="1" kern="0" smtClean="0">
                <a:solidFill>
                  <a:srgbClr val="0000CC"/>
                </a:solidFill>
                <a:latin typeface="微软雅黑" panose="020B0503020204020204" charset="-122"/>
                <a:ea typeface="微软雅黑" panose="020B0503020204020204" charset="-122"/>
              </a:endParaRPr>
            </a:p>
            <a:p>
              <a:pPr algn="ctr">
                <a:defRPr/>
              </a:pPr>
              <a:r>
                <a:rPr lang="zh-CN" altLang="en-US" sz="2300" b="1" kern="0" smtClean="0">
                  <a:solidFill>
                    <a:srgbClr val="0000CC"/>
                  </a:solidFill>
                  <a:latin typeface="微软雅黑" panose="020B0503020204020204" charset="-122"/>
                  <a:ea typeface="微软雅黑" panose="020B0503020204020204" charset="-122"/>
                </a:rPr>
                <a:t>改革开放</a:t>
              </a:r>
              <a:endParaRPr lang="zh-CN" altLang="en-US" sz="2300" b="1" kern="0">
                <a:solidFill>
                  <a:srgbClr val="0000CC"/>
                </a:solidFill>
                <a:latin typeface="微软雅黑" panose="020B0503020204020204" charset="-122"/>
                <a:ea typeface="微软雅黑" panose="020B0503020204020204" charset="-122"/>
              </a:endParaRPr>
            </a:p>
          </p:txBody>
        </p:sp>
        <p:sp>
          <p:nvSpPr>
            <p:cNvPr id="5" name="矩形 4"/>
            <p:cNvSpPr/>
            <p:nvPr>
              <p:custDataLst>
                <p:tags r:id="rId3"/>
              </p:custDataLst>
            </p:nvPr>
          </p:nvSpPr>
          <p:spPr>
            <a:xfrm>
              <a:off x="2191685" y="4368467"/>
              <a:ext cx="1680255" cy="1508105"/>
            </a:xfrm>
            <a:prstGeom prst="rect">
              <a:avLst/>
            </a:prstGeom>
            <a:solidFill>
              <a:schemeClr val="accent4">
                <a:lumMod val="20000"/>
                <a:lumOff val="80000"/>
              </a:schemeClr>
            </a:solidFill>
            <a:ln w="28575">
              <a:noFill/>
            </a:ln>
          </p:spPr>
          <p:txBody>
            <a:bodyPr wrap="square">
              <a:spAutoFit/>
            </a:bodyPr>
            <a:lstStyle/>
            <a:p>
              <a:pPr algn="ctr">
                <a:defRPr/>
              </a:pPr>
              <a:r>
                <a:rPr lang="zh-CN" altLang="en-US" sz="2300" b="1" kern="0" smtClean="0">
                  <a:solidFill>
                    <a:srgbClr val="0000CC"/>
                  </a:solidFill>
                  <a:latin typeface="微软雅黑" panose="020B0503020204020204" charset="-122"/>
                  <a:ea typeface="微软雅黑" panose="020B0503020204020204" charset="-122"/>
                </a:rPr>
                <a:t>中国特色</a:t>
              </a:r>
              <a:endParaRPr lang="en-US" altLang="zh-CN" sz="2300" b="1" kern="0" smtClean="0">
                <a:solidFill>
                  <a:srgbClr val="0000CC"/>
                </a:solidFill>
                <a:latin typeface="微软雅黑" panose="020B0503020204020204" charset="-122"/>
                <a:ea typeface="微软雅黑" panose="020B0503020204020204" charset="-122"/>
              </a:endParaRPr>
            </a:p>
            <a:p>
              <a:pPr algn="ctr">
                <a:defRPr/>
              </a:pPr>
              <a:r>
                <a:rPr lang="zh-CN" altLang="en-US" sz="2300" b="1" kern="0" smtClean="0">
                  <a:solidFill>
                    <a:srgbClr val="0000CC"/>
                  </a:solidFill>
                  <a:latin typeface="微软雅黑" panose="020B0503020204020204" charset="-122"/>
                  <a:ea typeface="微软雅黑" panose="020B0503020204020204" charset="-122"/>
                </a:rPr>
                <a:t>社会主义</a:t>
              </a:r>
              <a:endParaRPr lang="en-US" altLang="zh-CN" sz="2300" b="1" kern="0" smtClean="0">
                <a:solidFill>
                  <a:srgbClr val="0000CC"/>
                </a:solidFill>
                <a:latin typeface="微软雅黑" panose="020B0503020204020204" charset="-122"/>
                <a:ea typeface="微软雅黑" panose="020B0503020204020204" charset="-122"/>
              </a:endParaRPr>
            </a:p>
            <a:p>
              <a:pPr algn="ctr">
                <a:defRPr/>
              </a:pPr>
              <a:r>
                <a:rPr lang="zh-CN" altLang="en-US" sz="2300" b="1" kern="0" smtClean="0">
                  <a:solidFill>
                    <a:srgbClr val="0000CC"/>
                  </a:solidFill>
                  <a:latin typeface="微软雅黑" panose="020B0503020204020204" charset="-122"/>
                  <a:ea typeface="微软雅黑" panose="020B0503020204020204" charset="-122"/>
                </a:rPr>
                <a:t>的创立、</a:t>
              </a:r>
              <a:endParaRPr lang="en-US" altLang="zh-CN" sz="2300" b="1" kern="0" smtClean="0">
                <a:solidFill>
                  <a:srgbClr val="0000CC"/>
                </a:solidFill>
                <a:latin typeface="微软雅黑" panose="020B0503020204020204" charset="-122"/>
                <a:ea typeface="微软雅黑" panose="020B0503020204020204" charset="-122"/>
              </a:endParaRPr>
            </a:p>
            <a:p>
              <a:pPr algn="ctr">
                <a:defRPr/>
              </a:pPr>
              <a:r>
                <a:rPr lang="zh-CN" altLang="en-US" sz="2300" b="1" kern="0" smtClean="0">
                  <a:solidFill>
                    <a:srgbClr val="0000CC"/>
                  </a:solidFill>
                  <a:latin typeface="微软雅黑" panose="020B0503020204020204" charset="-122"/>
                  <a:ea typeface="微软雅黑" panose="020B0503020204020204" charset="-122"/>
                </a:rPr>
                <a:t>发展和完善</a:t>
              </a:r>
              <a:endParaRPr lang="zh-CN" altLang="en-US" sz="2300" b="1" kern="0">
                <a:solidFill>
                  <a:srgbClr val="0000CC"/>
                </a:solidFill>
                <a:latin typeface="微软雅黑" panose="020B0503020204020204" charset="-122"/>
                <a:ea typeface="微软雅黑" panose="020B0503020204020204" charset="-122"/>
              </a:endParaRPr>
            </a:p>
          </p:txBody>
        </p:sp>
        <p:sp>
          <p:nvSpPr>
            <p:cNvPr id="6" name="矩形 5"/>
            <p:cNvSpPr/>
            <p:nvPr>
              <p:custDataLst>
                <p:tags r:id="rId4"/>
              </p:custDataLst>
            </p:nvPr>
          </p:nvSpPr>
          <p:spPr>
            <a:xfrm>
              <a:off x="223239" y="2543352"/>
              <a:ext cx="1602864" cy="1972143"/>
            </a:xfrm>
            <a:prstGeom prst="rect">
              <a:avLst/>
            </a:prstGeom>
            <a:solidFill>
              <a:schemeClr val="accent6">
                <a:lumMod val="20000"/>
                <a:lumOff val="80000"/>
              </a:schemeClr>
            </a:solidFill>
            <a:ln w="28575">
              <a:noFill/>
            </a:ln>
          </p:spPr>
          <p:txBody>
            <a:bodyPr wrap="square">
              <a:spAutoFit/>
            </a:bodyPr>
            <a:lstStyle/>
            <a:p>
              <a:pPr algn="ctr">
                <a:lnSpc>
                  <a:spcPct val="120000"/>
                </a:lnSpc>
                <a:defRPr/>
              </a:pPr>
              <a:r>
                <a:rPr lang="zh-CN" altLang="en-US" sz="2600" b="1" kern="0" smtClean="0">
                  <a:solidFill>
                    <a:prstClr val="black"/>
                  </a:solidFill>
                  <a:latin typeface="微软雅黑" panose="020B0503020204020204" charset="-122"/>
                  <a:ea typeface="微软雅黑" panose="020B0503020204020204" charset="-122"/>
                </a:rPr>
                <a:t>只有中国特色社会主义才能发展中国</a:t>
              </a:r>
              <a:endParaRPr lang="zh-CN" altLang="en-US" sz="2600" b="1" kern="0">
                <a:solidFill>
                  <a:prstClr val="black"/>
                </a:solidFill>
                <a:latin typeface="微软雅黑" panose="020B0503020204020204" charset="-122"/>
                <a:ea typeface="微软雅黑" panose="020B0503020204020204" charset="-122"/>
              </a:endParaRPr>
            </a:p>
          </p:txBody>
        </p:sp>
        <p:sp>
          <p:nvSpPr>
            <p:cNvPr id="7" name="矩形 6"/>
            <p:cNvSpPr/>
            <p:nvPr>
              <p:custDataLst>
                <p:tags r:id="rId5"/>
              </p:custDataLst>
            </p:nvPr>
          </p:nvSpPr>
          <p:spPr>
            <a:xfrm>
              <a:off x="4104650" y="556463"/>
              <a:ext cx="7510244" cy="3416320"/>
            </a:xfrm>
            <a:prstGeom prst="rect">
              <a:avLst/>
            </a:prstGeom>
          </p:spPr>
          <p:txBody>
            <a:bodyPr wrap="square">
              <a:spAutoFit/>
            </a:bodyPr>
            <a:lstStyle/>
            <a:p>
              <a:pPr>
                <a:defRPr/>
              </a:pPr>
              <a:endParaRPr lang="en-US" altLang="zh-CN" sz="2400" b="1" kern="0" smtClean="0">
                <a:solidFill>
                  <a:prstClr val="black"/>
                </a:solidFill>
                <a:latin typeface="微软雅黑" panose="020B0503020204020204" charset="-122"/>
                <a:ea typeface="微软雅黑" panose="020B0503020204020204" charset="-122"/>
              </a:endParaRPr>
            </a:p>
            <a:p>
              <a:pPr>
                <a:defRPr/>
              </a:pPr>
              <a:r>
                <a:rPr lang="zh-CN" altLang="en-US" sz="2400" b="1" kern="0" smtClean="0">
                  <a:solidFill>
                    <a:prstClr val="black"/>
                  </a:solidFill>
                  <a:latin typeface="微软雅黑" panose="020B0503020204020204" charset="-122"/>
                  <a:ea typeface="微软雅黑" panose="020B0503020204020204" charset="-122"/>
                </a:rPr>
                <a:t>进程</a:t>
              </a:r>
              <a:endParaRPr lang="en-US" altLang="zh-CN" sz="2400" b="1" kern="0">
                <a:solidFill>
                  <a:prstClr val="black"/>
                </a:solidFill>
                <a:latin typeface="微软雅黑" panose="020B0503020204020204" charset="-122"/>
                <a:ea typeface="微软雅黑" panose="020B0503020204020204" charset="-122"/>
              </a:endParaRPr>
            </a:p>
            <a:p>
              <a:pPr algn="ctr">
                <a:defRPr/>
              </a:pPr>
              <a:endParaRPr lang="en-US" altLang="zh-CN" sz="2400" b="1" kern="0" smtClean="0">
                <a:solidFill>
                  <a:prstClr val="black"/>
                </a:solidFill>
                <a:latin typeface="微软雅黑" panose="020B0503020204020204" charset="-122"/>
                <a:ea typeface="微软雅黑" panose="020B0503020204020204" charset="-122"/>
              </a:endParaRPr>
            </a:p>
            <a:p>
              <a:pPr algn="ctr">
                <a:defRPr/>
              </a:pPr>
              <a:endParaRPr lang="en-US" altLang="zh-CN" sz="2400" b="1" kern="0">
                <a:solidFill>
                  <a:prstClr val="black"/>
                </a:solidFill>
                <a:latin typeface="微软雅黑" panose="020B0503020204020204" charset="-122"/>
                <a:ea typeface="微软雅黑" panose="020B0503020204020204" charset="-122"/>
              </a:endParaRPr>
            </a:p>
            <a:p>
              <a:pPr algn="ctr">
                <a:defRPr/>
              </a:pPr>
              <a:endParaRPr lang="en-US" altLang="zh-CN" sz="2400" b="1" kern="0">
                <a:solidFill>
                  <a:prstClr val="black"/>
                </a:solidFill>
                <a:latin typeface="微软雅黑" panose="020B0503020204020204" charset="-122"/>
                <a:ea typeface="微软雅黑" panose="020B0503020204020204" charset="-122"/>
              </a:endParaRPr>
            </a:p>
            <a:p>
              <a:pPr>
                <a:defRPr/>
              </a:pPr>
              <a:r>
                <a:rPr lang="zh-CN" altLang="en-US" sz="2400" b="1" kern="0" smtClean="0">
                  <a:solidFill>
                    <a:prstClr val="black"/>
                  </a:solidFill>
                  <a:latin typeface="微软雅黑" panose="020B0503020204020204" charset="-122"/>
                  <a:ea typeface="微软雅黑" panose="020B0503020204020204" charset="-122"/>
                </a:rPr>
                <a:t>意义</a:t>
              </a:r>
              <a:endParaRPr lang="en-US" altLang="zh-CN" sz="2400" b="1" kern="0" smtClean="0">
                <a:solidFill>
                  <a:prstClr val="black"/>
                </a:solidFill>
                <a:latin typeface="微软雅黑" panose="020B0503020204020204" charset="-122"/>
                <a:ea typeface="微软雅黑" panose="020B0503020204020204" charset="-122"/>
              </a:endParaRPr>
            </a:p>
            <a:p>
              <a:pPr algn="ctr">
                <a:defRPr/>
              </a:pPr>
              <a:endParaRPr lang="en-US" altLang="zh-CN" sz="2400" b="1" kern="0">
                <a:solidFill>
                  <a:prstClr val="black"/>
                </a:solidFill>
                <a:latin typeface="微软雅黑" panose="020B0503020204020204" charset="-122"/>
                <a:ea typeface="微软雅黑" panose="020B0503020204020204" charset="-122"/>
              </a:endParaRPr>
            </a:p>
            <a:p>
              <a:pPr algn="ctr">
                <a:defRPr/>
              </a:pPr>
              <a:endParaRPr lang="en-US" altLang="zh-CN" sz="2400" b="1" kern="0" smtClean="0">
                <a:solidFill>
                  <a:prstClr val="black"/>
                </a:solidFill>
                <a:latin typeface="微软雅黑" panose="020B0503020204020204" charset="-122"/>
                <a:ea typeface="微软雅黑" panose="020B0503020204020204" charset="-122"/>
              </a:endParaRPr>
            </a:p>
            <a:p>
              <a:r>
                <a:rPr lang="zh-CN" altLang="en-US" sz="2400" b="1">
                  <a:latin typeface="微软雅黑" panose="020B0503020204020204" charset="-122"/>
                  <a:ea typeface="微软雅黑" panose="020B0503020204020204" charset="-122"/>
                </a:rPr>
                <a:t>改革开放以来我国取得成绩和进步的</a:t>
              </a:r>
              <a:r>
                <a:rPr lang="zh-CN" altLang="en-US" sz="2400" b="1">
                  <a:solidFill>
                    <a:srgbClr val="00B0F0"/>
                  </a:solidFill>
                  <a:latin typeface="微软雅黑" panose="020B0503020204020204" charset="-122"/>
                  <a:ea typeface="微软雅黑" panose="020B0503020204020204" charset="-122"/>
                </a:rPr>
                <a:t>根本</a:t>
              </a:r>
              <a:r>
                <a:rPr lang="zh-CN" altLang="en-US" sz="2400" b="1" smtClean="0">
                  <a:solidFill>
                    <a:srgbClr val="00B0F0"/>
                  </a:solidFill>
                  <a:latin typeface="微软雅黑" panose="020B0503020204020204" charset="-122"/>
                  <a:ea typeface="微软雅黑" panose="020B0503020204020204" charset="-122"/>
                </a:rPr>
                <a:t>原因</a:t>
              </a:r>
              <a:endParaRPr lang="en-US" altLang="zh-CN" sz="2400" b="1" kern="0">
                <a:solidFill>
                  <a:prstClr val="black"/>
                </a:solidFill>
                <a:latin typeface="微软雅黑" panose="020B0503020204020204" charset="-122"/>
                <a:ea typeface="微软雅黑" panose="020B0503020204020204" charset="-122"/>
              </a:endParaRPr>
            </a:p>
          </p:txBody>
        </p:sp>
        <p:sp>
          <p:nvSpPr>
            <p:cNvPr id="8" name="矩形 7"/>
            <p:cNvSpPr/>
            <p:nvPr>
              <p:custDataLst>
                <p:tags r:id="rId6"/>
              </p:custDataLst>
            </p:nvPr>
          </p:nvSpPr>
          <p:spPr>
            <a:xfrm>
              <a:off x="5075945" y="358911"/>
              <a:ext cx="6591495" cy="1366528"/>
            </a:xfrm>
            <a:prstGeom prst="rect">
              <a:avLst/>
            </a:prstGeom>
          </p:spPr>
          <p:txBody>
            <a:bodyPr wrap="square">
              <a:spAutoFit/>
            </a:bodyPr>
            <a:lstStyle/>
            <a:p>
              <a:pPr>
                <a:lnSpc>
                  <a:spcPct val="120000"/>
                </a:lnSpc>
                <a:defRPr/>
              </a:pPr>
              <a:r>
                <a:rPr lang="zh-CN" altLang="en-US" sz="2400" b="1" kern="0" smtClean="0">
                  <a:solidFill>
                    <a:prstClr val="black"/>
                  </a:solidFill>
                  <a:latin typeface="微软雅黑" panose="020B0503020204020204" charset="-122"/>
                  <a:ea typeface="微软雅黑" panose="020B0503020204020204" charset="-122"/>
                </a:rPr>
                <a:t>开启阶段：</a:t>
              </a:r>
              <a:r>
                <a:rPr lang="zh-CN" altLang="en-US" sz="2400" b="1" smtClean="0">
                  <a:solidFill>
                    <a:srgbClr val="FF0000"/>
                  </a:solidFill>
                  <a:latin typeface="微软雅黑" panose="020B0503020204020204" charset="-122"/>
                  <a:ea typeface="微软雅黑" panose="020B0503020204020204" charset="-122"/>
                  <a:cs typeface="楷体" panose="02010609060101010101" pitchFamily="49" charset="-122"/>
                </a:rPr>
                <a:t>十一</a:t>
              </a:r>
              <a:r>
                <a:rPr lang="zh-CN" altLang="en-US" sz="2400" b="1">
                  <a:solidFill>
                    <a:srgbClr val="FF0000"/>
                  </a:solidFill>
                  <a:latin typeface="微软雅黑" panose="020B0503020204020204" charset="-122"/>
                  <a:ea typeface="微软雅黑" panose="020B0503020204020204" charset="-122"/>
                  <a:cs typeface="楷体" panose="02010609060101010101" pitchFamily="49" charset="-122"/>
                </a:rPr>
                <a:t>届</a:t>
              </a:r>
              <a:r>
                <a:rPr lang="zh-CN" altLang="en-US" sz="2400" b="1" smtClean="0">
                  <a:solidFill>
                    <a:srgbClr val="FF0000"/>
                  </a:solidFill>
                  <a:latin typeface="微软雅黑" panose="020B0503020204020204" charset="-122"/>
                  <a:ea typeface="微软雅黑" panose="020B0503020204020204" charset="-122"/>
                  <a:cs typeface="楷体" panose="02010609060101010101" pitchFamily="49" charset="-122"/>
                </a:rPr>
                <a:t>三中全会</a:t>
              </a:r>
              <a:endParaRPr lang="en-US" altLang="zh-CN" sz="2400" b="1" smtClean="0">
                <a:solidFill>
                  <a:srgbClr val="FF0000"/>
                </a:solidFill>
                <a:latin typeface="微软雅黑" panose="020B0503020204020204" charset="-122"/>
                <a:ea typeface="微软雅黑" panose="020B0503020204020204" charset="-122"/>
                <a:cs typeface="楷体" panose="02010609060101010101" pitchFamily="49" charset="-122"/>
              </a:endParaRPr>
            </a:p>
            <a:p>
              <a:pPr>
                <a:lnSpc>
                  <a:spcPct val="120000"/>
                </a:lnSpc>
                <a:defRPr/>
              </a:pPr>
              <a:r>
                <a:rPr lang="en-US" altLang="zh-CN" sz="2100" b="1" kern="0" smtClean="0">
                  <a:solidFill>
                    <a:prstClr val="black"/>
                  </a:solidFill>
                  <a:latin typeface="微软雅黑" panose="020B0503020204020204" charset="-122"/>
                  <a:ea typeface="微软雅黑" panose="020B0503020204020204" charset="-122"/>
                </a:rPr>
                <a:t>                        </a:t>
              </a:r>
              <a:r>
                <a:rPr lang="zh-CN" altLang="en-US" sz="2100" b="1" kern="0" smtClean="0">
                  <a:solidFill>
                    <a:srgbClr val="00B0F0"/>
                  </a:solidFill>
                  <a:latin typeface="微软雅黑" panose="020B0503020204020204" charset="-122"/>
                  <a:ea typeface="微软雅黑" panose="020B0503020204020204" charset="-122"/>
                </a:rPr>
                <a:t>（</a:t>
              </a:r>
              <a:r>
                <a:rPr lang="en-US" altLang="zh-CN" sz="2100" b="1" kern="0" smtClean="0">
                  <a:solidFill>
                    <a:srgbClr val="00B0F0"/>
                  </a:solidFill>
                  <a:latin typeface="微软雅黑" panose="020B0503020204020204" charset="-122"/>
                  <a:ea typeface="微软雅黑" panose="020B0503020204020204" charset="-122"/>
                </a:rPr>
                <a:t>1978</a:t>
              </a:r>
              <a:r>
                <a:rPr lang="zh-CN" altLang="en-US" sz="2100" b="1" kern="0" smtClean="0">
                  <a:solidFill>
                    <a:srgbClr val="00B0F0"/>
                  </a:solidFill>
                  <a:latin typeface="微软雅黑" panose="020B0503020204020204" charset="-122"/>
                  <a:ea typeface="微软雅黑" panose="020B0503020204020204" charset="-122"/>
                </a:rPr>
                <a:t>）</a:t>
              </a:r>
              <a:endParaRPr lang="en-US" altLang="zh-CN" sz="2100" b="1" kern="0">
                <a:solidFill>
                  <a:srgbClr val="00B0F0"/>
                </a:solidFill>
                <a:latin typeface="微软雅黑" panose="020B0503020204020204" charset="-122"/>
                <a:ea typeface="微软雅黑" panose="020B0503020204020204" charset="-122"/>
              </a:endParaRPr>
            </a:p>
            <a:p>
              <a:pPr>
                <a:lnSpc>
                  <a:spcPct val="120000"/>
                </a:lnSpc>
              </a:pPr>
              <a:r>
                <a:rPr lang="zh-CN" altLang="en-US" sz="2400" b="1">
                  <a:latin typeface="微软雅黑" panose="020B0503020204020204" charset="-122"/>
                  <a:ea typeface="微软雅黑" panose="020B0503020204020204" charset="-122"/>
                  <a:cs typeface="楷体" panose="02010609060101010101" pitchFamily="49" charset="-122"/>
                </a:rPr>
                <a:t>历程：起步阶段→逐步深化阶段→全面深化</a:t>
              </a:r>
              <a:r>
                <a:rPr lang="zh-CN" altLang="en-US" sz="2400" b="1" smtClean="0">
                  <a:latin typeface="微软雅黑" panose="020B0503020204020204" charset="-122"/>
                  <a:ea typeface="微软雅黑" panose="020B0503020204020204" charset="-122"/>
                  <a:cs typeface="楷体" panose="02010609060101010101" pitchFamily="49" charset="-122"/>
                </a:rPr>
                <a:t>阶段</a:t>
              </a:r>
              <a:endParaRPr lang="zh-CN" altLang="en-US" sz="2400" b="1">
                <a:latin typeface="微软雅黑" panose="020B0503020204020204" charset="-122"/>
                <a:ea typeface="微软雅黑" panose="020B0503020204020204" charset="-122"/>
                <a:cs typeface="楷体" panose="02010609060101010101" pitchFamily="49" charset="-122"/>
              </a:endParaRPr>
            </a:p>
          </p:txBody>
        </p:sp>
        <p:sp>
          <p:nvSpPr>
            <p:cNvPr id="9" name="矩形 8"/>
            <p:cNvSpPr/>
            <p:nvPr>
              <p:custDataLst>
                <p:tags r:id="rId7"/>
              </p:custDataLst>
            </p:nvPr>
          </p:nvSpPr>
          <p:spPr>
            <a:xfrm>
              <a:off x="5122889" y="1758428"/>
              <a:ext cx="6819463" cy="1532727"/>
            </a:xfrm>
            <a:prstGeom prst="rect">
              <a:avLst/>
            </a:prstGeom>
          </p:spPr>
          <p:txBody>
            <a:bodyPr wrap="square">
              <a:spAutoFit/>
            </a:bodyPr>
            <a:lstStyle/>
            <a:p>
              <a:pPr>
                <a:lnSpc>
                  <a:spcPct val="130000"/>
                </a:lnSpc>
              </a:pPr>
              <a:r>
                <a:rPr lang="zh-CN" altLang="en-US" sz="2400" b="1" smtClean="0">
                  <a:solidFill>
                    <a:srgbClr val="00B0F0"/>
                  </a:solidFill>
                  <a:latin typeface="微软雅黑" panose="020B0503020204020204" charset="-122"/>
                  <a:ea typeface="微软雅黑" panose="020B0503020204020204" charset="-122"/>
                </a:rPr>
                <a:t>意义：</a:t>
              </a:r>
              <a:r>
                <a:rPr lang="zh-CN" altLang="en-US" sz="2400" b="1" smtClean="0">
                  <a:solidFill>
                    <a:srgbClr val="FF0000"/>
                  </a:solidFill>
                  <a:latin typeface="微软雅黑" panose="020B0503020204020204" charset="-122"/>
                  <a:ea typeface="微软雅黑" panose="020B0503020204020204" charset="-122"/>
                </a:rPr>
                <a:t>四</a:t>
              </a:r>
              <a:r>
                <a:rPr lang="zh-CN" altLang="en-US" sz="2400" b="1">
                  <a:solidFill>
                    <a:srgbClr val="FF0000"/>
                  </a:solidFill>
                  <a:latin typeface="微软雅黑" panose="020B0503020204020204" charset="-122"/>
                  <a:ea typeface="微软雅黑" panose="020B0503020204020204" charset="-122"/>
                </a:rPr>
                <a:t>个面貌、三大</a:t>
              </a:r>
              <a:r>
                <a:rPr lang="zh-CN" altLang="en-US" sz="2400" b="1" smtClean="0">
                  <a:solidFill>
                    <a:srgbClr val="FF0000"/>
                  </a:solidFill>
                  <a:latin typeface="微软雅黑" panose="020B0503020204020204" charset="-122"/>
                  <a:ea typeface="微软雅黑" panose="020B0503020204020204" charset="-122"/>
                </a:rPr>
                <a:t>飞跃、</a:t>
              </a:r>
              <a:r>
                <a:rPr lang="zh-CN" altLang="en-US" sz="2400" b="1">
                  <a:solidFill>
                    <a:srgbClr val="FF0000"/>
                  </a:solidFill>
                  <a:latin typeface="微软雅黑" panose="020B0503020204020204" charset="-122"/>
                  <a:ea typeface="微软雅黑" panose="020B0503020204020204" charset="-122"/>
                </a:rPr>
                <a:t>两个关键一招</a:t>
              </a:r>
              <a:endParaRPr lang="en-US" altLang="zh-CN" sz="2400" b="1">
                <a:solidFill>
                  <a:srgbClr val="FF0000"/>
                </a:solidFill>
                <a:latin typeface="微软雅黑" panose="020B0503020204020204" charset="-122"/>
                <a:ea typeface="微软雅黑" panose="020B0503020204020204" charset="-122"/>
              </a:endParaRPr>
            </a:p>
            <a:p>
              <a:pPr>
                <a:lnSpc>
                  <a:spcPct val="130000"/>
                </a:lnSpc>
              </a:pPr>
              <a:r>
                <a:rPr lang="zh-CN" altLang="en-US" sz="2400" b="1" smtClean="0">
                  <a:solidFill>
                    <a:srgbClr val="FF0000"/>
                  </a:solidFill>
                  <a:latin typeface="微软雅黑" panose="020B0503020204020204" charset="-122"/>
                  <a:ea typeface="微软雅黑" panose="020B0503020204020204" charset="-122"/>
                </a:rPr>
                <a:t>           一个重要法宝</a:t>
              </a:r>
              <a:r>
                <a:rPr lang="zh-CN" altLang="en-US" sz="2400" b="1">
                  <a:solidFill>
                    <a:srgbClr val="FF0000"/>
                  </a:solidFill>
                  <a:latin typeface="微软雅黑" panose="020B0503020204020204" charset="-122"/>
                  <a:ea typeface="微软雅黑" panose="020B0503020204020204" charset="-122"/>
                </a:rPr>
                <a:t>、一个</a:t>
              </a:r>
              <a:r>
                <a:rPr lang="zh-CN" altLang="en-US" sz="2400" b="1" smtClean="0">
                  <a:solidFill>
                    <a:srgbClr val="FF0000"/>
                  </a:solidFill>
                  <a:latin typeface="微软雅黑" panose="020B0503020204020204" charset="-122"/>
                  <a:ea typeface="微软雅黑" panose="020B0503020204020204" charset="-122"/>
                </a:rPr>
                <a:t>必由之路</a:t>
              </a:r>
              <a:r>
                <a:rPr lang="zh-CN" altLang="en-US" sz="2400" b="1" smtClean="0">
                  <a:solidFill>
                    <a:srgbClr val="00B050"/>
                  </a:solidFill>
                  <a:latin typeface="微软雅黑" panose="020B0503020204020204" charset="-122"/>
                  <a:ea typeface="微软雅黑" panose="020B0503020204020204" charset="-122"/>
                </a:rPr>
                <a:t>（</a:t>
              </a:r>
              <a:r>
                <a:rPr lang="en-US" altLang="zh-CN" sz="2400" b="1" smtClean="0">
                  <a:solidFill>
                    <a:srgbClr val="00B050"/>
                  </a:solidFill>
                  <a:latin typeface="微软雅黑" panose="020B0503020204020204" charset="-122"/>
                  <a:ea typeface="微软雅黑" panose="020B0503020204020204" charset="-122"/>
                </a:rPr>
                <a:t>43211</a:t>
              </a:r>
              <a:r>
                <a:rPr lang="zh-CN" altLang="en-US" sz="2400" b="1" smtClean="0">
                  <a:solidFill>
                    <a:srgbClr val="00B050"/>
                  </a:solidFill>
                  <a:latin typeface="微软雅黑" panose="020B0503020204020204" charset="-122"/>
                  <a:ea typeface="微软雅黑" panose="020B0503020204020204" charset="-122"/>
                </a:rPr>
                <a:t>）</a:t>
              </a:r>
              <a:endParaRPr lang="en-US" altLang="zh-CN" sz="2400" b="1" smtClean="0">
                <a:solidFill>
                  <a:srgbClr val="00B050"/>
                </a:solidFill>
                <a:latin typeface="微软雅黑" panose="020B0503020204020204" charset="-122"/>
                <a:ea typeface="微软雅黑" panose="020B0503020204020204" charset="-122"/>
              </a:endParaRPr>
            </a:p>
            <a:p>
              <a:pPr>
                <a:lnSpc>
                  <a:spcPct val="130000"/>
                </a:lnSpc>
              </a:pPr>
              <a:r>
                <a:rPr lang="zh-CN" altLang="en-US" sz="2400" b="1" smtClean="0">
                  <a:solidFill>
                    <a:srgbClr val="00B0F0"/>
                  </a:solidFill>
                  <a:latin typeface="微软雅黑" panose="020B0503020204020204" charset="-122"/>
                  <a:ea typeface="微软雅黑" panose="020B0503020204020204" charset="-122"/>
                </a:rPr>
                <a:t>改革开放只有进行时，没有完成时</a:t>
              </a:r>
              <a:endParaRPr lang="en-US" altLang="zh-CN" sz="2400" b="1">
                <a:solidFill>
                  <a:srgbClr val="00B0F0"/>
                </a:solidFill>
                <a:latin typeface="微软雅黑" panose="020B0503020204020204" charset="-122"/>
                <a:ea typeface="微软雅黑" panose="020B0503020204020204" charset="-122"/>
              </a:endParaRPr>
            </a:p>
          </p:txBody>
        </p:sp>
        <p:sp>
          <p:nvSpPr>
            <p:cNvPr id="10" name="矩形 9"/>
            <p:cNvSpPr/>
            <p:nvPr>
              <p:custDataLst>
                <p:tags r:id="rId8"/>
              </p:custDataLst>
            </p:nvPr>
          </p:nvSpPr>
          <p:spPr>
            <a:xfrm>
              <a:off x="3983346" y="4131419"/>
              <a:ext cx="2510903" cy="2616101"/>
            </a:xfrm>
            <a:prstGeom prst="rect">
              <a:avLst/>
            </a:prstGeom>
          </p:spPr>
          <p:txBody>
            <a:bodyPr wrap="square">
              <a:spAutoFit/>
            </a:bodyPr>
            <a:lstStyle/>
            <a:p>
              <a:r>
                <a:rPr lang="zh-CN" altLang="en-US" sz="2400" b="1" smtClean="0">
                  <a:latin typeface="微软雅黑" panose="020B0503020204020204" charset="-122"/>
                  <a:ea typeface="微软雅黑" panose="020B0503020204020204" charset="-122"/>
                </a:rPr>
                <a:t>改革开放以来</a:t>
              </a:r>
              <a:endParaRPr lang="en-US" altLang="zh-CN" sz="2400" b="1" smtClean="0">
                <a:latin typeface="微软雅黑" panose="020B0503020204020204" charset="-122"/>
                <a:ea typeface="微软雅黑" panose="020B0503020204020204" charset="-122"/>
              </a:endParaRPr>
            </a:p>
            <a:p>
              <a:r>
                <a:rPr lang="zh-CN" altLang="en-US" sz="2400" b="1" smtClean="0">
                  <a:latin typeface="微软雅黑" panose="020B0503020204020204" charset="-122"/>
                  <a:ea typeface="微软雅黑" panose="020B0503020204020204" charset="-122"/>
                </a:rPr>
                <a:t>党</a:t>
              </a:r>
              <a:r>
                <a:rPr lang="zh-CN" altLang="en-US" sz="2400" b="1">
                  <a:latin typeface="微软雅黑" panose="020B0503020204020204" charset="-122"/>
                  <a:ea typeface="微软雅黑" panose="020B0503020204020204" charset="-122"/>
                </a:rPr>
                <a:t>的全部</a:t>
              </a:r>
              <a:r>
                <a:rPr lang="zh-CN" altLang="en-US" sz="2400" b="1" smtClean="0">
                  <a:latin typeface="微软雅黑" panose="020B0503020204020204" charset="-122"/>
                  <a:ea typeface="微软雅黑" panose="020B0503020204020204" charset="-122"/>
                </a:rPr>
                <a:t>理论</a:t>
              </a:r>
              <a:endParaRPr lang="en-US" altLang="zh-CN" sz="2400" b="1" smtClean="0">
                <a:latin typeface="微软雅黑" panose="020B0503020204020204" charset="-122"/>
                <a:ea typeface="微软雅黑" panose="020B0503020204020204" charset="-122"/>
              </a:endParaRPr>
            </a:p>
            <a:p>
              <a:r>
                <a:rPr lang="zh-CN" altLang="en-US" sz="2400" b="1" smtClean="0">
                  <a:latin typeface="微软雅黑" panose="020B0503020204020204" charset="-122"/>
                  <a:ea typeface="微软雅黑" panose="020B0503020204020204" charset="-122"/>
                </a:rPr>
                <a:t>和</a:t>
              </a:r>
              <a:r>
                <a:rPr lang="zh-CN" altLang="en-US" sz="2400" b="1">
                  <a:latin typeface="微软雅黑" panose="020B0503020204020204" charset="-122"/>
                  <a:ea typeface="微软雅黑" panose="020B0503020204020204" charset="-122"/>
                </a:rPr>
                <a:t>实践的</a:t>
              </a:r>
              <a:r>
                <a:rPr lang="zh-CN" altLang="en-US" sz="2400" b="1">
                  <a:solidFill>
                    <a:srgbClr val="FF0000"/>
                  </a:solidFill>
                  <a:latin typeface="微软雅黑" panose="020B0503020204020204" charset="-122"/>
                  <a:ea typeface="微软雅黑" panose="020B0503020204020204" charset="-122"/>
                </a:rPr>
                <a:t>主题</a:t>
              </a:r>
              <a:endParaRPr lang="en-US" altLang="zh-CN" sz="2400" b="1">
                <a:solidFill>
                  <a:srgbClr val="FF0000"/>
                </a:solidFill>
                <a:latin typeface="微软雅黑" panose="020B0503020204020204" charset="-122"/>
                <a:ea typeface="微软雅黑" panose="020B0503020204020204" charset="-122"/>
              </a:endParaRPr>
            </a:p>
            <a:p>
              <a:pPr algn="ctr">
                <a:defRPr/>
              </a:pPr>
              <a:r>
                <a:rPr lang="zh-CN" altLang="en-US" sz="2000" b="1" kern="0" smtClean="0">
                  <a:solidFill>
                    <a:prstClr val="black"/>
                  </a:solidFill>
                  <a:latin typeface="微软雅黑" panose="020B0503020204020204" charset="-122"/>
                  <a:ea typeface="微软雅黑" panose="020B0503020204020204" charset="-122"/>
                </a:rPr>
                <a:t>               </a:t>
              </a:r>
              <a:endParaRPr lang="zh-CN" altLang="en-US" sz="2000" b="1" kern="0">
                <a:solidFill>
                  <a:prstClr val="black"/>
                </a:solidFill>
                <a:latin typeface="微软雅黑" panose="020B0503020204020204" charset="-122"/>
                <a:ea typeface="微软雅黑" panose="020B0503020204020204" charset="-122"/>
              </a:endParaRPr>
            </a:p>
            <a:p>
              <a:r>
                <a:rPr lang="zh-CN" altLang="en-US" sz="2400" b="1" smtClean="0">
                  <a:latin typeface="微软雅黑" panose="020B0503020204020204" charset="-122"/>
                  <a:ea typeface="微软雅黑" panose="020B0503020204020204" charset="-122"/>
                </a:rPr>
                <a:t>中国</a:t>
              </a:r>
              <a:r>
                <a:rPr lang="zh-CN" altLang="en-US" sz="2400" b="1">
                  <a:latin typeface="微软雅黑" panose="020B0503020204020204" charset="-122"/>
                  <a:ea typeface="微软雅黑" panose="020B0503020204020204" charset="-122"/>
                </a:rPr>
                <a:t>特色</a:t>
              </a:r>
              <a:r>
                <a:rPr lang="zh-CN" altLang="en-US" sz="2400" b="1" smtClean="0">
                  <a:latin typeface="微软雅黑" panose="020B0503020204020204" charset="-122"/>
                  <a:ea typeface="微软雅黑" panose="020B0503020204020204" charset="-122"/>
                </a:rPr>
                <a:t>社会</a:t>
              </a:r>
              <a:endParaRPr lang="en-US" altLang="zh-CN" sz="2400" b="1" smtClean="0">
                <a:latin typeface="微软雅黑" panose="020B0503020204020204" charset="-122"/>
                <a:ea typeface="微软雅黑" panose="020B0503020204020204" charset="-122"/>
              </a:endParaRPr>
            </a:p>
            <a:p>
              <a:r>
                <a:rPr lang="zh-CN" altLang="en-US" sz="2400" b="1" smtClean="0">
                  <a:latin typeface="微软雅黑" panose="020B0503020204020204" charset="-122"/>
                  <a:ea typeface="微软雅黑" panose="020B0503020204020204" charset="-122"/>
                </a:rPr>
                <a:t>主义</a:t>
              </a:r>
              <a:r>
                <a:rPr lang="zh-CN" altLang="en-US" sz="2400" b="1">
                  <a:solidFill>
                    <a:srgbClr val="FF0000"/>
                  </a:solidFill>
                  <a:latin typeface="微软雅黑" panose="020B0503020204020204" charset="-122"/>
                  <a:ea typeface="微软雅黑" panose="020B0503020204020204" charset="-122"/>
                </a:rPr>
                <a:t>道路、理论、制度、文化</a:t>
              </a:r>
              <a:endParaRPr lang="zh-CN" altLang="en-US" sz="2400" b="1">
                <a:solidFill>
                  <a:srgbClr val="FF0000"/>
                </a:solidFill>
                <a:latin typeface="微软雅黑" panose="020B0503020204020204" charset="-122"/>
                <a:ea typeface="微软雅黑" panose="020B0503020204020204" charset="-122"/>
              </a:endParaRPr>
            </a:p>
          </p:txBody>
        </p:sp>
        <p:sp>
          <p:nvSpPr>
            <p:cNvPr id="55" name="左中括号 54"/>
            <p:cNvSpPr/>
            <p:nvPr>
              <p:custDataLst>
                <p:tags r:id="rId9"/>
              </p:custDataLst>
            </p:nvPr>
          </p:nvSpPr>
          <p:spPr>
            <a:xfrm>
              <a:off x="1930308" y="2070096"/>
              <a:ext cx="249337" cy="3271832"/>
            </a:xfrm>
            <a:prstGeom prst="leftBracket">
              <a:avLst/>
            </a:prstGeom>
            <a:noFill/>
            <a:ln w="28575" cap="flat" cmpd="sng" algn="ctr">
              <a:solidFill>
                <a:srgbClr val="F7C15D"/>
              </a:solidFill>
              <a:prstDash val="solid"/>
              <a:miter lim="800000"/>
            </a:ln>
            <a:effectLst/>
          </p:spPr>
          <p:txBody>
            <a:bodyPr rtlCol="0" anchor="ctr"/>
            <a:lstStyle/>
            <a:p>
              <a:pPr algn="ctr">
                <a:defRPr/>
              </a:pPr>
              <a:endParaRPr lang="zh-CN" altLang="en-US" b="1" kern="0">
                <a:solidFill>
                  <a:prstClr val="black"/>
                </a:solidFill>
                <a:latin typeface="Calibri" panose="020F0502020204030204"/>
                <a:ea typeface="微软雅黑" panose="020B0503020204020204" charset="-122"/>
              </a:endParaRPr>
            </a:p>
          </p:txBody>
        </p:sp>
        <p:sp>
          <p:nvSpPr>
            <p:cNvPr id="53" name="左中括号 52"/>
            <p:cNvSpPr/>
            <p:nvPr>
              <p:custDataLst>
                <p:tags r:id="rId10"/>
              </p:custDataLst>
            </p:nvPr>
          </p:nvSpPr>
          <p:spPr>
            <a:xfrm>
              <a:off x="3983346" y="885145"/>
              <a:ext cx="186782" cy="2897441"/>
            </a:xfrm>
            <a:prstGeom prst="leftBracket">
              <a:avLst/>
            </a:prstGeom>
            <a:noFill/>
            <a:ln w="28575" cap="flat" cmpd="sng" algn="ctr">
              <a:solidFill>
                <a:srgbClr val="3187C6"/>
              </a:solidFill>
              <a:prstDash val="solid"/>
              <a:miter lim="800000"/>
            </a:ln>
            <a:effectLst/>
          </p:spPr>
          <p:txBody>
            <a:bodyPr rtlCol="0" anchor="ctr"/>
            <a:lstStyle/>
            <a:p>
              <a:pPr algn="ctr">
                <a:defRPr/>
              </a:pPr>
              <a:endParaRPr lang="zh-CN" altLang="en-US" b="1" kern="0">
                <a:solidFill>
                  <a:prstClr val="black"/>
                </a:solidFill>
                <a:latin typeface="Calibri" panose="020F0502020204030204"/>
                <a:ea typeface="微软雅黑" panose="020B0503020204020204" charset="-122"/>
              </a:endParaRPr>
            </a:p>
          </p:txBody>
        </p:sp>
        <p:sp>
          <p:nvSpPr>
            <p:cNvPr id="51" name="左中括号 50"/>
            <p:cNvSpPr/>
            <p:nvPr>
              <p:custDataLst>
                <p:tags r:id="rId11"/>
              </p:custDataLst>
            </p:nvPr>
          </p:nvSpPr>
          <p:spPr>
            <a:xfrm>
              <a:off x="4949047" y="556463"/>
              <a:ext cx="179444" cy="1066255"/>
            </a:xfrm>
            <a:prstGeom prst="leftBracket">
              <a:avLst/>
            </a:prstGeom>
            <a:noFill/>
            <a:ln w="28575" cap="flat" cmpd="sng" algn="ctr">
              <a:solidFill>
                <a:srgbClr val="FF0000"/>
              </a:solidFill>
              <a:prstDash val="solid"/>
              <a:miter lim="800000"/>
            </a:ln>
            <a:effectLst/>
          </p:spPr>
          <p:txBody>
            <a:bodyPr rtlCol="0" anchor="ctr"/>
            <a:lstStyle/>
            <a:p>
              <a:pPr algn="ctr">
                <a:defRPr/>
              </a:pPr>
              <a:endParaRPr lang="zh-CN" altLang="en-US" b="1" kern="0">
                <a:solidFill>
                  <a:prstClr val="black"/>
                </a:solidFill>
                <a:latin typeface="Calibri" panose="020F0502020204030204"/>
                <a:ea typeface="微软雅黑" panose="020B0503020204020204" charset="-122"/>
              </a:endParaRPr>
            </a:p>
          </p:txBody>
        </p:sp>
        <p:sp>
          <p:nvSpPr>
            <p:cNvPr id="45" name="左中括号 44"/>
            <p:cNvSpPr/>
            <p:nvPr>
              <p:custDataLst>
                <p:tags r:id="rId12"/>
              </p:custDataLst>
            </p:nvPr>
          </p:nvSpPr>
          <p:spPr>
            <a:xfrm>
              <a:off x="4981298" y="1949837"/>
              <a:ext cx="141591" cy="1187030"/>
            </a:xfrm>
            <a:prstGeom prst="leftBracket">
              <a:avLst/>
            </a:prstGeom>
            <a:noFill/>
            <a:ln w="28575" cap="flat" cmpd="sng" algn="ctr">
              <a:solidFill>
                <a:srgbClr val="FF0000"/>
              </a:solidFill>
              <a:prstDash val="solid"/>
              <a:miter lim="800000"/>
            </a:ln>
            <a:effectLst/>
          </p:spPr>
          <p:txBody>
            <a:bodyPr rtlCol="0" anchor="ctr"/>
            <a:lstStyle/>
            <a:p>
              <a:pPr algn="ctr">
                <a:defRPr/>
              </a:pPr>
              <a:endParaRPr lang="zh-CN" altLang="en-US" b="1" kern="0">
                <a:solidFill>
                  <a:prstClr val="black"/>
                </a:solidFill>
                <a:latin typeface="Calibri" panose="020F0502020204030204"/>
                <a:ea typeface="微软雅黑" panose="020B0503020204020204" charset="-122"/>
              </a:endParaRPr>
            </a:p>
          </p:txBody>
        </p:sp>
        <p:sp>
          <p:nvSpPr>
            <p:cNvPr id="41" name="左中括号 40"/>
            <p:cNvSpPr/>
            <p:nvPr>
              <p:custDataLst>
                <p:tags r:id="rId13"/>
              </p:custDataLst>
            </p:nvPr>
          </p:nvSpPr>
          <p:spPr>
            <a:xfrm>
              <a:off x="3846977" y="4193517"/>
              <a:ext cx="238465" cy="2098899"/>
            </a:xfrm>
            <a:prstGeom prst="leftBracket">
              <a:avLst/>
            </a:prstGeom>
            <a:noFill/>
            <a:ln w="28575" cap="flat" cmpd="sng" algn="ctr">
              <a:solidFill>
                <a:srgbClr val="3187C6"/>
              </a:solidFill>
              <a:prstDash val="solid"/>
              <a:miter lim="800000"/>
            </a:ln>
            <a:effectLst/>
          </p:spPr>
          <p:txBody>
            <a:bodyPr rtlCol="0" anchor="ctr"/>
            <a:lstStyle/>
            <a:p>
              <a:pPr algn="ctr">
                <a:defRPr/>
              </a:pPr>
              <a:endParaRPr lang="zh-CN" altLang="en-US" b="1" kern="0">
                <a:solidFill>
                  <a:prstClr val="black"/>
                </a:solidFill>
                <a:latin typeface="Calibri" panose="020F0502020204030204"/>
                <a:ea typeface="微软雅黑" panose="020B0503020204020204" charset="-122"/>
              </a:endParaRPr>
            </a:p>
          </p:txBody>
        </p:sp>
        <p:sp>
          <p:nvSpPr>
            <p:cNvPr id="37" name="左中括号 36"/>
            <p:cNvSpPr/>
            <p:nvPr>
              <p:custDataLst>
                <p:tags r:id="rId14"/>
              </p:custDataLst>
            </p:nvPr>
          </p:nvSpPr>
          <p:spPr>
            <a:xfrm>
              <a:off x="6105511" y="4372767"/>
              <a:ext cx="184760" cy="837591"/>
            </a:xfrm>
            <a:prstGeom prst="leftBracket">
              <a:avLst/>
            </a:prstGeom>
            <a:noFill/>
            <a:ln w="28575" cap="flat" cmpd="sng" algn="ctr">
              <a:solidFill>
                <a:srgbClr val="FF0000"/>
              </a:solidFill>
              <a:prstDash val="solid"/>
              <a:miter lim="800000"/>
            </a:ln>
            <a:effectLst/>
          </p:spPr>
          <p:txBody>
            <a:bodyPr rtlCol="0" anchor="ctr"/>
            <a:lstStyle/>
            <a:p>
              <a:pPr algn="ctr">
                <a:defRPr/>
              </a:pPr>
              <a:endParaRPr lang="zh-CN" altLang="en-US" b="1" kern="0">
                <a:solidFill>
                  <a:prstClr val="black"/>
                </a:solidFill>
                <a:latin typeface="Calibri" panose="020F0502020204030204"/>
                <a:ea typeface="微软雅黑" panose="020B0503020204020204" charset="-122"/>
              </a:endParaRPr>
            </a:p>
          </p:txBody>
        </p:sp>
      </p:grpSp>
      <p:sp>
        <p:nvSpPr>
          <p:cNvPr id="58" name="文本框 57"/>
          <p:cNvSpPr txBox="1"/>
          <p:nvPr>
            <p:custDataLst>
              <p:tags r:id="rId15"/>
            </p:custDataLst>
          </p:nvPr>
        </p:nvSpPr>
        <p:spPr>
          <a:xfrm>
            <a:off x="62444" y="-127"/>
            <a:ext cx="2092927" cy="584775"/>
          </a:xfrm>
          <a:prstGeom prst="rect">
            <a:avLst/>
          </a:prstGeom>
          <a:noFill/>
          <a:ln>
            <a:solidFill>
              <a:srgbClr val="FF0000"/>
            </a:solidFill>
          </a:ln>
        </p:spPr>
        <p:txBody>
          <a:bodyPr wrap="square" rtlCol="0">
            <a:spAutoFit/>
          </a:bodyPr>
          <a:lstStyle/>
          <a:p>
            <a:pPr algn="ctr" defTabSz="967740" eaLnBrk="1" hangingPunct="1"/>
            <a:r>
              <a:rPr lang="zh-CN" altLang="en-US" sz="3200" b="1" smtClean="0">
                <a:solidFill>
                  <a:srgbClr val="FF0000"/>
                </a:solidFill>
                <a:latin typeface="微软雅黑" panose="020B0503020204020204" charset="-122"/>
                <a:ea typeface="微软雅黑" panose="020B0503020204020204" charset="-122"/>
              </a:rPr>
              <a:t>思维</a:t>
            </a:r>
            <a:r>
              <a:rPr lang="zh-CN" altLang="en-US" sz="3200" b="1">
                <a:solidFill>
                  <a:srgbClr val="FF0000"/>
                </a:solidFill>
                <a:latin typeface="微软雅黑" panose="020B0503020204020204" charset="-122"/>
                <a:ea typeface="微软雅黑" panose="020B0503020204020204" charset="-122"/>
              </a:rPr>
              <a:t>导图</a:t>
            </a:r>
            <a:endParaRPr lang="zh-CN" altLang="en-US" sz="3200" b="1">
              <a:solidFill>
                <a:srgbClr val="FF0000"/>
              </a:solidFill>
              <a:latin typeface="微软雅黑" panose="020B0503020204020204" charset="-122"/>
              <a:ea typeface="微软雅黑" panose="020B0503020204020204" charset="-122"/>
            </a:endParaRPr>
          </a:p>
        </p:txBody>
      </p:sp>
      <p:sp>
        <p:nvSpPr>
          <p:cNvPr id="36" name="矩形 35"/>
          <p:cNvSpPr/>
          <p:nvPr>
            <p:custDataLst>
              <p:tags r:id="rId16"/>
            </p:custDataLst>
          </p:nvPr>
        </p:nvSpPr>
        <p:spPr>
          <a:xfrm>
            <a:off x="6290271" y="4058684"/>
            <a:ext cx="5774379" cy="1154162"/>
          </a:xfrm>
          <a:prstGeom prst="rect">
            <a:avLst/>
          </a:prstGeom>
        </p:spPr>
        <p:txBody>
          <a:bodyPr wrap="square">
            <a:spAutoFit/>
          </a:bodyPr>
          <a:lstStyle/>
          <a:p>
            <a:pPr>
              <a:lnSpc>
                <a:spcPct val="150000"/>
              </a:lnSpc>
              <a:spcBef>
                <a:spcPct val="0"/>
              </a:spcBef>
              <a:spcAft>
                <a:spcPct val="0"/>
              </a:spcAft>
              <a:defRPr/>
            </a:pPr>
            <a:r>
              <a:rPr lang="zh-CN" altLang="en-US" sz="2300" b="1" kern="0" smtClean="0">
                <a:solidFill>
                  <a:prstClr val="black"/>
                </a:solidFill>
                <a:latin typeface="微软雅黑" panose="020B0503020204020204" charset="-122"/>
                <a:ea typeface="微软雅黑" panose="020B0503020204020204" charset="-122"/>
              </a:rPr>
              <a:t>全部理论：</a:t>
            </a:r>
            <a:r>
              <a:rPr lang="zh-CN" altLang="en-US" sz="2300" b="1">
                <a:solidFill>
                  <a:srgbClr val="00B0F0"/>
                </a:solidFill>
                <a:latin typeface="微软雅黑" panose="020B0503020204020204" charset="-122"/>
                <a:ea typeface="微软雅黑" panose="020B0503020204020204" charset="-122"/>
              </a:rPr>
              <a:t>中国特色社会主义理论体系</a:t>
            </a:r>
            <a:endParaRPr lang="en-US" altLang="zh-CN" sz="2300" b="1">
              <a:solidFill>
                <a:srgbClr val="00B0F0"/>
              </a:solidFill>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ct val="0"/>
              </a:spcBef>
              <a:spcAft>
                <a:spcPct val="0"/>
              </a:spcAft>
              <a:buClrTx/>
              <a:buSzTx/>
              <a:buFontTx/>
              <a:buNone/>
              <a:defRPr/>
            </a:pPr>
            <a:r>
              <a:rPr kumimoji="0" lang="zh-CN" altLang="en-US" sz="2300" b="1" i="0" u="none" strike="noStrike" kern="0" cap="none" spc="0" normalizeH="0" baseline="0" noProof="0" smtClean="0">
                <a:ln>
                  <a:noFill/>
                </a:ln>
                <a:solidFill>
                  <a:srgbClr val="00B0F0"/>
                </a:solidFill>
                <a:effectLst/>
                <a:uLnTx/>
                <a:uFillTx/>
                <a:latin typeface="微软雅黑" panose="020B0503020204020204" charset="-122"/>
                <a:ea typeface="微软雅黑" panose="020B0503020204020204" charset="-122"/>
              </a:rPr>
              <a:t>主题：坚持和发展中国特色社会主义</a:t>
            </a:r>
            <a:endParaRPr kumimoji="0" lang="en-US" altLang="zh-CN" sz="2300" b="1" i="0" u="none" strike="noStrike" kern="0" cap="none" spc="0" normalizeH="0" baseline="0" noProof="0">
              <a:ln>
                <a:noFill/>
              </a:ln>
              <a:solidFill>
                <a:srgbClr val="00B0F0"/>
              </a:solidFill>
              <a:effectLst/>
              <a:uLnTx/>
              <a:uFillTx/>
              <a:latin typeface="微软雅黑" panose="020B0503020204020204" charset="-122"/>
              <a:ea typeface="微软雅黑" panose="020B0503020204020204" charset="-122"/>
            </a:endParaRPr>
          </a:p>
        </p:txBody>
      </p:sp>
      <p:sp>
        <p:nvSpPr>
          <p:cNvPr id="38" name="矩形 37"/>
          <p:cNvSpPr/>
          <p:nvPr>
            <p:custDataLst>
              <p:tags r:id="rId17"/>
            </p:custDataLst>
          </p:nvPr>
        </p:nvSpPr>
        <p:spPr>
          <a:xfrm>
            <a:off x="6535554" y="5878278"/>
            <a:ext cx="5406798" cy="769441"/>
          </a:xfrm>
          <a:prstGeom prst="rect">
            <a:avLst/>
          </a:prstGeom>
        </p:spPr>
        <p:txBody>
          <a:bodyPr wrap="square">
            <a:spAutoFit/>
          </a:bodyPr>
          <a:lstStyle/>
          <a:p>
            <a:r>
              <a:rPr lang="zh-CN" altLang="en-US" sz="2200" b="1" smtClean="0">
                <a:solidFill>
                  <a:srgbClr val="FF0000"/>
                </a:solidFill>
                <a:latin typeface="微软雅黑" panose="020B0503020204020204" charset="-122"/>
                <a:ea typeface="微软雅黑" panose="020B0503020204020204" charset="-122"/>
              </a:rPr>
              <a:t>内容、地位、作用和相互关系</a:t>
            </a:r>
            <a:endParaRPr lang="en-US" altLang="zh-CN" sz="2200" b="1" smtClean="0">
              <a:solidFill>
                <a:srgbClr val="FF0000"/>
              </a:solidFill>
              <a:latin typeface="微软雅黑" panose="020B0503020204020204" charset="-122"/>
              <a:ea typeface="微软雅黑" panose="020B0503020204020204" charset="-122"/>
            </a:endParaRPr>
          </a:p>
          <a:p>
            <a:r>
              <a:rPr lang="zh-CN" altLang="en-US" sz="2200" b="1" smtClean="0">
                <a:solidFill>
                  <a:srgbClr val="00B0F0"/>
                </a:solidFill>
                <a:latin typeface="微软雅黑" panose="020B0503020204020204" charset="-122"/>
                <a:ea typeface="微软雅黑" panose="020B0503020204020204" charset="-122"/>
              </a:rPr>
              <a:t>（坚定四</a:t>
            </a:r>
            <a:r>
              <a:rPr lang="zh-CN" altLang="en-US" sz="2200" b="1">
                <a:solidFill>
                  <a:srgbClr val="00B0F0"/>
                </a:solidFill>
                <a:latin typeface="微软雅黑" panose="020B0503020204020204" charset="-122"/>
                <a:ea typeface="微软雅黑" panose="020B0503020204020204" charset="-122"/>
              </a:rPr>
              <a:t>个</a:t>
            </a:r>
            <a:r>
              <a:rPr lang="zh-CN" altLang="en-US" sz="2200" b="1" smtClean="0">
                <a:solidFill>
                  <a:srgbClr val="00B0F0"/>
                </a:solidFill>
                <a:latin typeface="微软雅黑" panose="020B0503020204020204" charset="-122"/>
                <a:ea typeface="微软雅黑" panose="020B0503020204020204" charset="-122"/>
              </a:rPr>
              <a:t>自信）</a:t>
            </a:r>
            <a:endParaRPr lang="en-US" altLang="zh-CN" sz="2200" b="1">
              <a:solidFill>
                <a:srgbClr val="00B0F0"/>
              </a:solidFill>
              <a:latin typeface="微软雅黑" panose="020B0503020204020204" charset="-122"/>
              <a:ea typeface="微软雅黑" panose="020B0503020204020204" charset="-122"/>
            </a:endParaRPr>
          </a:p>
        </p:txBody>
      </p:sp>
      <p:sp>
        <p:nvSpPr>
          <p:cNvPr id="22" name="矩形 21"/>
          <p:cNvSpPr/>
          <p:nvPr>
            <p:custDataLst>
              <p:tags r:id="rId18"/>
            </p:custDataLst>
          </p:nvPr>
        </p:nvSpPr>
        <p:spPr>
          <a:xfrm>
            <a:off x="9104288" y="107134"/>
            <a:ext cx="856746" cy="799706"/>
          </a:xfrm>
          <a:prstGeom prst="rect">
            <a:avLst/>
          </a:prstGeom>
          <a:noFill/>
        </p:spPr>
        <p:txBody>
          <a:bodyPr wrap="square">
            <a:spAutoFit/>
          </a:bodyPr>
          <a:lstStyle/>
          <a:p>
            <a:pPr>
              <a:lnSpc>
                <a:spcPct val="120000"/>
              </a:lnSpc>
              <a:defRPr/>
            </a:pPr>
            <a:r>
              <a:rPr lang="zh-CN" altLang="en-US" sz="2000" b="1" kern="0" smtClean="0">
                <a:solidFill>
                  <a:prstClr val="black"/>
                </a:solidFill>
                <a:latin typeface="微软雅黑" panose="020B0503020204020204" charset="-122"/>
              </a:rPr>
              <a:t>内容</a:t>
            </a:r>
            <a:endParaRPr lang="en-US" altLang="zh-CN" sz="2000" b="1" kern="0" smtClean="0">
              <a:solidFill>
                <a:prstClr val="black"/>
              </a:solidFill>
              <a:latin typeface="微软雅黑" panose="020B0503020204020204" charset="-122"/>
            </a:endParaRPr>
          </a:p>
          <a:p>
            <a:pPr>
              <a:lnSpc>
                <a:spcPct val="120000"/>
              </a:lnSpc>
              <a:defRPr/>
            </a:pPr>
            <a:r>
              <a:rPr lang="zh-CN" altLang="en-US" sz="2000" b="1" kern="0" smtClean="0">
                <a:solidFill>
                  <a:prstClr val="black"/>
                </a:solidFill>
                <a:latin typeface="微软雅黑" panose="020B0503020204020204" charset="-122"/>
              </a:rPr>
              <a:t>意义 </a:t>
            </a:r>
            <a:endParaRPr lang="en-US" altLang="zh-CN" sz="2000" b="1" kern="0">
              <a:solidFill>
                <a:prstClr val="black"/>
              </a:solidFill>
              <a:latin typeface="微软雅黑" panose="020B0503020204020204" charset="-122"/>
            </a:endParaRPr>
          </a:p>
        </p:txBody>
      </p:sp>
      <p:sp>
        <p:nvSpPr>
          <p:cNvPr id="23" name="左中括号 22"/>
          <p:cNvSpPr/>
          <p:nvPr>
            <p:custDataLst>
              <p:tags r:id="rId19"/>
            </p:custDataLst>
          </p:nvPr>
        </p:nvSpPr>
        <p:spPr>
          <a:xfrm>
            <a:off x="8883985" y="255466"/>
            <a:ext cx="220303" cy="595990"/>
          </a:xfrm>
          <a:prstGeom prst="leftBracket">
            <a:avLst/>
          </a:prstGeom>
          <a:noFill/>
          <a:ln w="28575" cap="flat" cmpd="sng" algn="ctr">
            <a:solidFill>
              <a:srgbClr val="3187C6"/>
            </a:solidFill>
            <a:prstDash val="solid"/>
            <a:miter lim="800000"/>
          </a:ln>
          <a:effectLst/>
        </p:spPr>
        <p:txBody>
          <a:bodyPr rtlCol="0" anchor="ctr"/>
          <a:lstStyle/>
          <a:p>
            <a:pPr algn="ctr">
              <a:defRPr/>
            </a:pPr>
            <a:endParaRPr lang="zh-CN" altLang="en-US" b="1" kern="0">
              <a:solidFill>
                <a:prstClr val="black"/>
              </a:solidFill>
              <a:latin typeface="Calibri" panose="020F0502020204030204"/>
              <a:ea typeface="微软雅黑" panose="020B0503020204020204" charset="-122"/>
            </a:endParaRPr>
          </a:p>
        </p:txBody>
      </p:sp>
      <p:sp>
        <p:nvSpPr>
          <p:cNvPr id="24" name="左中括号 23"/>
          <p:cNvSpPr/>
          <p:nvPr>
            <p:custDataLst>
              <p:tags r:id="rId20"/>
            </p:custDataLst>
          </p:nvPr>
        </p:nvSpPr>
        <p:spPr>
          <a:xfrm flipH="1">
            <a:off x="6290270" y="5803055"/>
            <a:ext cx="245284" cy="771056"/>
          </a:xfrm>
          <a:prstGeom prst="leftBracket">
            <a:avLst/>
          </a:prstGeom>
          <a:noFill/>
          <a:ln w="28575" cap="flat" cmpd="sng" algn="ctr">
            <a:solidFill>
              <a:srgbClr val="FF0000"/>
            </a:solidFill>
            <a:prstDash val="solid"/>
            <a:miter lim="800000"/>
          </a:ln>
          <a:effectLst/>
        </p:spPr>
        <p:txBody>
          <a:bodyPr rtlCol="0" anchor="ctr"/>
          <a:lstStyle/>
          <a:p>
            <a:pPr algn="ctr">
              <a:defRPr/>
            </a:pPr>
            <a:endParaRPr lang="zh-CN" altLang="en-US" b="1" kern="0">
              <a:solidFill>
                <a:prstClr val="black"/>
              </a:solidFill>
              <a:latin typeface="Calibri" panose="020F0502020204030204"/>
              <a:ea typeface="微软雅黑" panose="020B0503020204020204"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38147" y="3625268"/>
            <a:ext cx="11403874" cy="2893100"/>
          </a:xfrm>
          <a:prstGeom prst="rect">
            <a:avLst/>
          </a:prstGeom>
          <a:noFill/>
          <a:ln w="19050">
            <a:gradFill>
              <a:gsLst>
                <a:gs pos="0">
                  <a:srgbClr val="9EE256"/>
                </a:gs>
                <a:gs pos="100000">
                  <a:srgbClr val="52762D"/>
                </a:gs>
              </a:gsLst>
            </a:gradFill>
          </a:ln>
        </p:spPr>
        <p:txBody>
          <a:bodyPr wrap="square" rtlCol="0">
            <a:spAutoFit/>
          </a:bodyPr>
          <a:lstStyle/>
          <a:p>
            <a:pPr marR="0" defTabSz="914400">
              <a:lnSpc>
                <a:spcPct val="130000"/>
              </a:lnSpc>
              <a:spcBef>
                <a:spcPct val="0"/>
              </a:spcBef>
              <a:buClr>
                <a:srgbClr val="FF0000"/>
              </a:buClr>
              <a:buSzTx/>
              <a:defRPr/>
            </a:pPr>
            <a:r>
              <a:rPr lang="zh-CN" altLang="en-US" sz="2800" b="1" smtClean="0">
                <a:solidFill>
                  <a:srgbClr val="00B0F0"/>
                </a:solidFill>
                <a:latin typeface="微软雅黑" panose="020B0503020204020204" charset="-122"/>
                <a:ea typeface="微软雅黑" panose="020B0503020204020204" charset="-122"/>
              </a:rPr>
              <a:t>考情预测</a:t>
            </a:r>
            <a:r>
              <a:rPr lang="zh-CN" altLang="en-US" sz="2800" b="1" smtClean="0">
                <a:effectLst/>
                <a:latin typeface="微软雅黑" panose="020B0503020204020204" charset="-122"/>
                <a:ea typeface="微软雅黑" panose="020B0503020204020204" charset="-122"/>
              </a:rPr>
              <a:t>：</a:t>
            </a:r>
            <a:endParaRPr lang="zh-CN" altLang="en-US" sz="2800" b="1" smtClean="0">
              <a:effectLst/>
              <a:latin typeface="微软雅黑" panose="020B0503020204020204" charset="-122"/>
              <a:ea typeface="微软雅黑" panose="020B0503020204020204" charset="-122"/>
            </a:endParaRPr>
          </a:p>
          <a:p>
            <a:pPr lvl="0">
              <a:lnSpc>
                <a:spcPct val="130000"/>
              </a:lnSpc>
              <a:spcBef>
                <a:spcPct val="0"/>
              </a:spcBef>
              <a:spcAft>
                <a:spcPct val="0"/>
              </a:spcAft>
              <a:defRPr/>
            </a:pPr>
            <a:r>
              <a:rPr lang="en-US" altLang="zh-CN" sz="2800" b="1" smtClean="0">
                <a:solidFill>
                  <a:prstClr val="black"/>
                </a:solidFill>
                <a:latin typeface="微软雅黑" panose="020B0503020204020204" charset="-122"/>
                <a:ea typeface="微软雅黑" panose="020B0503020204020204" charset="-122"/>
              </a:rPr>
              <a:t>       1</a:t>
            </a:r>
            <a:r>
              <a:rPr lang="zh-CN" altLang="en-US" sz="2800" b="1" smtClean="0">
                <a:solidFill>
                  <a:prstClr val="black"/>
                </a:solidFill>
                <a:latin typeface="微软雅黑" panose="020B0503020204020204" charset="-122"/>
                <a:ea typeface="微软雅黑" panose="020B0503020204020204" charset="-122"/>
              </a:rPr>
              <a:t>、从</a:t>
            </a:r>
            <a:r>
              <a:rPr lang="zh-CN" altLang="en-US" sz="2800" b="1" smtClean="0">
                <a:solidFill>
                  <a:srgbClr val="FF0000"/>
                </a:solidFill>
                <a:latin typeface="微软雅黑" panose="020B0503020204020204" charset="-122"/>
                <a:ea typeface="微软雅黑" panose="020B0503020204020204" charset="-122"/>
              </a:rPr>
              <a:t>命题内容上</a:t>
            </a:r>
            <a:r>
              <a:rPr lang="zh-CN" altLang="en-US" sz="2800" b="1" smtClean="0">
                <a:solidFill>
                  <a:prstClr val="black"/>
                </a:solidFill>
                <a:latin typeface="微软雅黑" panose="020B0503020204020204" charset="-122"/>
                <a:ea typeface="微软雅黑" panose="020B0503020204020204" charset="-122"/>
              </a:rPr>
              <a:t>看，主要结合改革开放以来的伟大成就，考查改革开放的</a:t>
            </a:r>
            <a:r>
              <a:rPr lang="zh-CN" altLang="en-US" sz="2800" b="1" smtClean="0">
                <a:solidFill>
                  <a:srgbClr val="FF0000"/>
                </a:solidFill>
                <a:latin typeface="微软雅黑" panose="020B0503020204020204" charset="-122"/>
                <a:ea typeface="微软雅黑" panose="020B0503020204020204" charset="-122"/>
              </a:rPr>
              <a:t>进程、意义</a:t>
            </a:r>
            <a:r>
              <a:rPr lang="zh-CN" altLang="en-US" sz="2800" b="1" smtClean="0">
                <a:solidFill>
                  <a:prstClr val="black"/>
                </a:solidFill>
                <a:latin typeface="微软雅黑" panose="020B0503020204020204" charset="-122"/>
                <a:ea typeface="微软雅黑" panose="020B0503020204020204" charset="-122"/>
              </a:rPr>
              <a:t>，中国特色社会主义的</a:t>
            </a:r>
            <a:r>
              <a:rPr lang="zh-CN" altLang="en-US" sz="2800" b="1" smtClean="0">
                <a:solidFill>
                  <a:srgbClr val="FF0000"/>
                </a:solidFill>
                <a:latin typeface="微软雅黑" panose="020B0503020204020204" charset="-122"/>
                <a:ea typeface="微软雅黑" panose="020B0503020204020204" charset="-122"/>
              </a:rPr>
              <a:t>创立和发展，四个自信</a:t>
            </a:r>
            <a:r>
              <a:rPr lang="zh-CN" altLang="en-US" sz="2800" b="1" smtClean="0">
                <a:latin typeface="微软雅黑" panose="020B0503020204020204" charset="-122"/>
                <a:ea typeface="微软雅黑" panose="020B0503020204020204" charset="-122"/>
              </a:rPr>
              <a:t>等</a:t>
            </a:r>
            <a:r>
              <a:rPr lang="zh-CN" altLang="en-US" sz="2800" b="1">
                <a:latin typeface="微软雅黑" panose="020B0503020204020204" charset="-122"/>
                <a:ea typeface="微软雅黑" panose="020B0503020204020204" charset="-122"/>
              </a:rPr>
              <a:t>。</a:t>
            </a:r>
            <a:endParaRPr lang="zh-CN" altLang="en-US" sz="2800" b="1">
              <a:latin typeface="微软雅黑" panose="020B0503020204020204" charset="-122"/>
              <a:ea typeface="微软雅黑" panose="020B0503020204020204" charset="-122"/>
            </a:endParaRPr>
          </a:p>
          <a:p>
            <a:pPr lvl="0" fontAlgn="auto">
              <a:lnSpc>
                <a:spcPct val="130000"/>
              </a:lnSpc>
              <a:defRPr/>
            </a:pPr>
            <a:r>
              <a:rPr lang="en-US" altLang="zh-CN" sz="2800" b="1" smtClean="0">
                <a:solidFill>
                  <a:prstClr val="black"/>
                </a:solidFill>
                <a:latin typeface="微软雅黑" panose="020B0503020204020204" charset="-122"/>
                <a:ea typeface="微软雅黑" panose="020B0503020204020204" charset="-122"/>
              </a:rPr>
              <a:t>      2</a:t>
            </a:r>
            <a:r>
              <a:rPr lang="zh-CN" altLang="en-US" sz="2800" b="1" smtClean="0">
                <a:solidFill>
                  <a:prstClr val="black"/>
                </a:solidFill>
                <a:latin typeface="微软雅黑" panose="020B0503020204020204" charset="-122"/>
                <a:ea typeface="微软雅黑" panose="020B0503020204020204" charset="-122"/>
              </a:rPr>
              <a:t>、从</a:t>
            </a:r>
            <a:r>
              <a:rPr lang="zh-CN" altLang="en-US" sz="2800" b="1" smtClean="0">
                <a:solidFill>
                  <a:srgbClr val="FF0000"/>
                </a:solidFill>
                <a:latin typeface="微软雅黑" panose="020B0503020204020204" charset="-122"/>
                <a:ea typeface="微软雅黑" panose="020B0503020204020204" charset="-122"/>
              </a:rPr>
              <a:t>命题方式上</a:t>
            </a:r>
            <a:r>
              <a:rPr lang="zh-CN" altLang="en-US" sz="2800" b="1" smtClean="0">
                <a:solidFill>
                  <a:prstClr val="black"/>
                </a:solidFill>
                <a:latin typeface="微软雅黑" panose="020B0503020204020204" charset="-122"/>
                <a:ea typeface="微软雅黑" panose="020B0503020204020204" charset="-122"/>
              </a:rPr>
              <a:t>看，</a:t>
            </a:r>
            <a:r>
              <a:rPr lang="zh-CN" altLang="en-US" sz="2800" b="1">
                <a:sym typeface="+mn-ea"/>
              </a:rPr>
              <a:t>本</a:t>
            </a:r>
            <a:r>
              <a:rPr lang="zh-CN" altLang="en-US" sz="2800" b="1" smtClean="0">
                <a:sym typeface="+mn-ea"/>
              </a:rPr>
              <a:t>课</a:t>
            </a:r>
            <a:r>
              <a:rPr lang="zh-CN" altLang="en-US" sz="2800" b="1" smtClean="0">
                <a:solidFill>
                  <a:srgbClr val="FF0000"/>
                </a:solidFill>
                <a:sym typeface="+mn-ea"/>
              </a:rPr>
              <a:t>选择题和主观题</a:t>
            </a:r>
            <a:r>
              <a:rPr lang="zh-CN" altLang="en-US" sz="2800" b="1">
                <a:solidFill>
                  <a:srgbClr val="FF0000"/>
                </a:solidFill>
                <a:sym typeface="+mn-ea"/>
              </a:rPr>
              <a:t>均</a:t>
            </a:r>
            <a:r>
              <a:rPr lang="zh-CN" altLang="en-US" sz="2800" b="1" smtClean="0">
                <a:solidFill>
                  <a:srgbClr val="FF0000"/>
                </a:solidFill>
                <a:sym typeface="+mn-ea"/>
              </a:rPr>
              <a:t>可考查，一般以选择题形式为主</a:t>
            </a:r>
            <a:r>
              <a:rPr lang="zh-CN" altLang="en-US" sz="2800" b="1" smtClean="0">
                <a:sym typeface="+mn-ea"/>
              </a:rPr>
              <a:t>。</a:t>
            </a:r>
            <a:endParaRPr lang="zh-CN" altLang="en-US" sz="2800" b="1">
              <a:solidFill>
                <a:prstClr val="black"/>
              </a:solidFill>
              <a:latin typeface="微软雅黑" panose="020B0503020204020204" charset="-122"/>
              <a:ea typeface="微软雅黑" panose="020B0503020204020204" charset="-122"/>
            </a:endParaRPr>
          </a:p>
        </p:txBody>
      </p:sp>
      <p:sp>
        <p:nvSpPr>
          <p:cNvPr id="5" name="文本框 4"/>
          <p:cNvSpPr txBox="1"/>
          <p:nvPr>
            <p:custDataLst>
              <p:tags r:id="rId2"/>
            </p:custDataLst>
          </p:nvPr>
        </p:nvSpPr>
        <p:spPr>
          <a:xfrm>
            <a:off x="338147" y="325961"/>
            <a:ext cx="11403874" cy="3148759"/>
          </a:xfrm>
          <a:prstGeom prst="rect">
            <a:avLst/>
          </a:prstGeom>
          <a:noFill/>
          <a:ln w="19050">
            <a:gradFill>
              <a:gsLst>
                <a:gs pos="0">
                  <a:srgbClr val="9EE256"/>
                </a:gs>
                <a:gs pos="100000">
                  <a:srgbClr val="52762D"/>
                </a:gs>
              </a:gsLst>
            </a:gradFill>
          </a:ln>
        </p:spPr>
        <p:txBody>
          <a:bodyPr wrap="square" rtlCol="0">
            <a:noAutofit/>
          </a:bodyPr>
          <a:lstStyle/>
          <a:p>
            <a:pPr>
              <a:lnSpc>
                <a:spcPct val="130000"/>
              </a:lnSpc>
              <a:buNone/>
            </a:pPr>
            <a:r>
              <a:rPr lang="zh-CN" altLang="en-US" sz="2800" b="1" smtClean="0">
                <a:solidFill>
                  <a:srgbClr val="00B0F0"/>
                </a:solidFill>
                <a:effectLst/>
                <a:latin typeface="微软雅黑" panose="020B0503020204020204" charset="-122"/>
                <a:ea typeface="微软雅黑" panose="020B0503020204020204" charset="-122"/>
                <a:sym typeface="+mn-ea"/>
              </a:rPr>
              <a:t>课</a:t>
            </a:r>
            <a:r>
              <a:rPr lang="zh-CN" altLang="en-US" sz="2800" b="1">
                <a:solidFill>
                  <a:srgbClr val="00B0F0"/>
                </a:solidFill>
                <a:effectLst/>
                <a:latin typeface="微软雅黑" panose="020B0503020204020204" charset="-122"/>
                <a:ea typeface="微软雅黑" panose="020B0503020204020204" charset="-122"/>
                <a:sym typeface="+mn-ea"/>
              </a:rPr>
              <a:t>标要求</a:t>
            </a:r>
            <a:r>
              <a:rPr lang="zh-CN" altLang="en-US" sz="2800" b="1" smtClean="0">
                <a:effectLst/>
                <a:latin typeface="微软雅黑" panose="020B0503020204020204" charset="-122"/>
                <a:ea typeface="微软雅黑" panose="020B0503020204020204" charset="-122"/>
                <a:sym typeface="+mn-ea"/>
              </a:rPr>
              <a:t>：</a:t>
            </a:r>
            <a:endParaRPr lang="en-US" altLang="zh-CN" sz="2800" b="1" smtClean="0">
              <a:effectLst/>
              <a:latin typeface="微软雅黑" panose="020B0503020204020204" charset="-122"/>
              <a:ea typeface="微软雅黑" panose="020B0503020204020204" charset="-122"/>
              <a:sym typeface="+mn-ea"/>
            </a:endParaRPr>
          </a:p>
          <a:p>
            <a:pPr indent="0" algn="just" fontAlgn="auto">
              <a:lnSpc>
                <a:spcPct val="120000"/>
              </a:lnSpc>
            </a:pPr>
            <a:r>
              <a:rPr lang="en-US" altLang="zh-CN" sz="2800" b="1">
                <a:latin typeface="微软雅黑" panose="020B0503020204020204" charset="-122"/>
                <a:ea typeface="微软雅黑" panose="020B0503020204020204" charset="-122"/>
                <a:sym typeface="+mn-ea"/>
              </a:rPr>
              <a:t> </a:t>
            </a:r>
            <a:r>
              <a:rPr lang="en-US" altLang="zh-CN" sz="2800" b="1" smtClean="0">
                <a:latin typeface="微软雅黑" panose="020B0503020204020204" charset="-122"/>
                <a:ea typeface="微软雅黑" panose="020B0503020204020204" charset="-122"/>
                <a:sym typeface="+mn-ea"/>
              </a:rPr>
              <a:t>      </a:t>
            </a:r>
            <a:r>
              <a:rPr lang="en-US" altLang="zh-CN" sz="2800" b="1" kern="100" smtClean="0">
                <a:latin typeface="微软雅黑" panose="020B0503020204020204" charset="-122"/>
                <a:ea typeface="微软雅黑" panose="020B0503020204020204" charset="-122"/>
                <a:cs typeface="楷体" panose="02010609060101010101" pitchFamily="49" charset="-122"/>
                <a:sym typeface="+mn-ea"/>
              </a:rPr>
              <a:t>1</a:t>
            </a:r>
            <a:r>
              <a:rPr lang="zh-CN" altLang="en-US" sz="2800" b="1" kern="100">
                <a:latin typeface="微软雅黑" panose="020B0503020204020204" charset="-122"/>
                <a:ea typeface="微软雅黑" panose="020B0503020204020204" charset="-122"/>
                <a:cs typeface="楷体" panose="02010609060101010101" pitchFamily="49" charset="-122"/>
                <a:sym typeface="+mn-ea"/>
              </a:rPr>
              <a:t>、</a:t>
            </a:r>
            <a:r>
              <a:rPr lang="zh-CN" altLang="zh-CN" sz="2800" b="1" kern="100" smtClean="0">
                <a:latin typeface="微软雅黑" panose="020B0503020204020204" charset="-122"/>
                <a:ea typeface="微软雅黑" panose="020B0503020204020204" charset="-122"/>
                <a:cs typeface="楷体" panose="02010609060101010101" pitchFamily="49" charset="-122"/>
                <a:sym typeface="+mn-ea"/>
              </a:rPr>
              <a:t>明确</a:t>
            </a:r>
            <a:r>
              <a:rPr lang="zh-CN" altLang="zh-CN" sz="2800" b="1" kern="100">
                <a:latin typeface="微软雅黑" panose="020B0503020204020204" charset="-122"/>
                <a:ea typeface="微软雅黑" panose="020B0503020204020204" charset="-122"/>
                <a:cs typeface="楷体" panose="02010609060101010101" pitchFamily="49" charset="-122"/>
                <a:sym typeface="+mn-ea"/>
              </a:rPr>
              <a:t>改革开放的进程和意义</a:t>
            </a:r>
            <a:endParaRPr lang="zh-CN" altLang="zh-CN" sz="2800" b="1" kern="100">
              <a:latin typeface="微软雅黑" panose="020B0503020204020204" charset="-122"/>
              <a:ea typeface="微软雅黑" panose="020B0503020204020204" charset="-122"/>
              <a:cs typeface="楷体" panose="02010609060101010101" pitchFamily="49" charset="-122"/>
              <a:sym typeface="+mn-ea"/>
            </a:endParaRPr>
          </a:p>
          <a:p>
            <a:pPr indent="0" algn="just" fontAlgn="auto">
              <a:lnSpc>
                <a:spcPct val="120000"/>
              </a:lnSpc>
            </a:pPr>
            <a:r>
              <a:rPr lang="en-US" altLang="zh-CN" sz="2800" b="1" kern="100">
                <a:latin typeface="微软雅黑" panose="020B0503020204020204" charset="-122"/>
                <a:ea typeface="微软雅黑" panose="020B0503020204020204" charset="-122"/>
                <a:cs typeface="楷体" panose="02010609060101010101" pitchFamily="49" charset="-122"/>
                <a:sym typeface="+mn-ea"/>
              </a:rPr>
              <a:t>    </a:t>
            </a:r>
            <a:r>
              <a:rPr lang="en-US" altLang="zh-CN" sz="2800" b="1" kern="100" smtClean="0">
                <a:latin typeface="微软雅黑" panose="020B0503020204020204" charset="-122"/>
                <a:ea typeface="微软雅黑" panose="020B0503020204020204" charset="-122"/>
                <a:cs typeface="楷体" panose="02010609060101010101" pitchFamily="49" charset="-122"/>
                <a:sym typeface="+mn-ea"/>
              </a:rPr>
              <a:t>   2</a:t>
            </a:r>
            <a:r>
              <a:rPr lang="zh-CN" altLang="en-US" sz="2800" b="1" kern="100" smtClean="0">
                <a:latin typeface="微软雅黑" panose="020B0503020204020204" charset="-122"/>
                <a:ea typeface="微软雅黑" panose="020B0503020204020204" charset="-122"/>
                <a:cs typeface="楷体" panose="02010609060101010101" pitchFamily="49" charset="-122"/>
                <a:sym typeface="+mn-ea"/>
              </a:rPr>
              <a:t>、</a:t>
            </a:r>
            <a:r>
              <a:rPr lang="zh-CN" altLang="zh-CN" sz="2800" b="1" kern="100" smtClean="0">
                <a:latin typeface="微软雅黑" panose="020B0503020204020204" charset="-122"/>
                <a:ea typeface="微软雅黑" panose="020B0503020204020204" charset="-122"/>
                <a:cs typeface="楷体" panose="02010609060101010101" pitchFamily="49" charset="-122"/>
                <a:sym typeface="+mn-ea"/>
              </a:rPr>
              <a:t>阐明</a:t>
            </a:r>
            <a:r>
              <a:rPr lang="zh-CN" altLang="zh-CN" sz="2800" b="1" kern="100">
                <a:latin typeface="微软雅黑" panose="020B0503020204020204" charset="-122"/>
                <a:ea typeface="微软雅黑" panose="020B0503020204020204" charset="-122"/>
                <a:cs typeface="楷体" panose="02010609060101010101" pitchFamily="49" charset="-122"/>
                <a:sym typeface="+mn-ea"/>
              </a:rPr>
              <a:t>中国特色社会主义道路、理论、制度、文化是党和人民长期奋斗、创造、积累的根本成就。</a:t>
            </a:r>
            <a:endParaRPr lang="zh-CN" altLang="zh-CN" sz="2800" b="1" kern="100">
              <a:latin typeface="微软雅黑" panose="020B0503020204020204" charset="-122"/>
              <a:ea typeface="微软雅黑" panose="020B0503020204020204" charset="-122"/>
              <a:cs typeface="楷体" panose="02010609060101010101" pitchFamily="49" charset="-122"/>
              <a:sym typeface="+mn-ea"/>
            </a:endParaRPr>
          </a:p>
          <a:p>
            <a:pPr indent="0" algn="just" fontAlgn="auto">
              <a:lnSpc>
                <a:spcPct val="120000"/>
              </a:lnSpc>
            </a:pPr>
            <a:r>
              <a:rPr lang="zh-CN" altLang="zh-CN" sz="2800" b="1" kern="100">
                <a:latin typeface="微软雅黑" panose="020B0503020204020204" charset="-122"/>
                <a:ea typeface="微软雅黑" panose="020B0503020204020204" charset="-122"/>
                <a:cs typeface="楷体" panose="02010609060101010101" pitchFamily="49" charset="-122"/>
                <a:sym typeface="+mn-ea"/>
              </a:rPr>
              <a:t>  </a:t>
            </a:r>
            <a:r>
              <a:rPr lang="en-US" altLang="zh-CN" sz="2800" b="1" kern="100">
                <a:latin typeface="微软雅黑" panose="020B0503020204020204" charset="-122"/>
                <a:ea typeface="微软雅黑" panose="020B0503020204020204" charset="-122"/>
                <a:cs typeface="楷体" panose="02010609060101010101" pitchFamily="49" charset="-122"/>
                <a:sym typeface="+mn-ea"/>
              </a:rPr>
              <a:t>  </a:t>
            </a:r>
            <a:r>
              <a:rPr lang="en-US" altLang="zh-CN" sz="2800" b="1" kern="100" smtClean="0">
                <a:latin typeface="微软雅黑" panose="020B0503020204020204" charset="-122"/>
                <a:ea typeface="微软雅黑" panose="020B0503020204020204" charset="-122"/>
                <a:cs typeface="楷体" panose="02010609060101010101" pitchFamily="49" charset="-122"/>
                <a:sym typeface="+mn-ea"/>
              </a:rPr>
              <a:t>   3</a:t>
            </a:r>
            <a:r>
              <a:rPr lang="zh-CN" altLang="en-US" sz="2800" b="1" kern="100" smtClean="0">
                <a:latin typeface="微软雅黑" panose="020B0503020204020204" charset="-122"/>
                <a:ea typeface="微软雅黑" panose="020B0503020204020204" charset="-122"/>
                <a:cs typeface="楷体" panose="02010609060101010101" pitchFamily="49" charset="-122"/>
                <a:sym typeface="+mn-ea"/>
              </a:rPr>
              <a:t>、</a:t>
            </a:r>
            <a:r>
              <a:rPr lang="zh-CN" altLang="zh-CN" sz="2800" b="1" kern="100" smtClean="0">
                <a:latin typeface="微软雅黑" panose="020B0503020204020204" charset="-122"/>
                <a:ea typeface="微软雅黑" panose="020B0503020204020204" charset="-122"/>
                <a:cs typeface="楷体" panose="02010609060101010101" pitchFamily="49" charset="-122"/>
                <a:sym typeface="+mn-ea"/>
              </a:rPr>
              <a:t>论证</a:t>
            </a:r>
            <a:r>
              <a:rPr lang="zh-CN" altLang="zh-CN" sz="2800" b="1" kern="100">
                <a:latin typeface="微软雅黑" panose="020B0503020204020204" charset="-122"/>
                <a:ea typeface="微软雅黑" panose="020B0503020204020204" charset="-122"/>
                <a:cs typeface="楷体" panose="02010609060101010101" pitchFamily="49" charset="-122"/>
                <a:sym typeface="+mn-ea"/>
              </a:rPr>
              <a:t>中国特色社会主义是当代中国发展的根本方向，坚定坚持和发展中国特色社会主义的自信。</a:t>
            </a:r>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2" name="Picture 2"/>
          <p:cNvPicPr>
            <a:picLocks noChangeAspect="1"/>
          </p:cNvPicPr>
          <p:nvPr>
            <p:custDataLst>
              <p:tags r:id="rId3"/>
            </p:custDataLst>
          </p:nvPr>
        </p:nvPicPr>
        <p:blipFill>
          <a:blip r:embed="rId4"/>
          <a:stretch>
            <a:fillRect/>
          </a:stretch>
        </p:blipFill>
        <p:spPr>
          <a:xfrm flipH="1">
            <a:off x="12547600" y="10160000"/>
            <a:ext cx="0" cy="0"/>
          </a:xfrm>
          <a:prstGeom prst="rect">
            <a:avLst/>
          </a:prstGeom>
          <a:ln>
            <a:noFill/>
          </a:ln>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矩形 5"/>
          <p:cNvSpPr/>
          <p:nvPr>
            <p:custDataLst>
              <p:tags r:id="rId1"/>
            </p:custDataLst>
          </p:nvPr>
        </p:nvSpPr>
        <p:spPr>
          <a:xfrm>
            <a:off x="2568389" y="198479"/>
            <a:ext cx="6400800" cy="584775"/>
          </a:xfrm>
          <a:prstGeom prst="rect">
            <a:avLst/>
          </a:prstGeom>
          <a:solidFill>
            <a:schemeClr val="accent5">
              <a:lumMod val="20000"/>
              <a:lumOff val="80000"/>
            </a:schemeClr>
          </a:solidFill>
        </p:spPr>
        <p:txBody>
          <a:bodyPr wrap="square" anchor="ctr" anchorCtr="0">
            <a:spAutoFit/>
          </a:bodyPr>
          <a:lstStyle/>
          <a:p>
            <a:pPr lvl="0" algn="ctr">
              <a:spcBef>
                <a:spcPct val="0"/>
              </a:spcBef>
            </a:pPr>
            <a:r>
              <a:rPr lang="zh-CN" altLang="en-US" sz="3200" b="1" smtClean="0">
                <a:solidFill>
                  <a:srgbClr val="00B0F0"/>
                </a:solidFill>
                <a:latin typeface="微软雅黑" panose="020B0503020204020204" charset="-122"/>
                <a:ea typeface="微软雅黑" panose="020B0503020204020204" charset="-122"/>
              </a:rPr>
              <a:t>温馨提示：改革开放＝改革</a:t>
            </a:r>
            <a:r>
              <a:rPr lang="en-US" altLang="zh-CN" sz="3200" b="1" smtClean="0">
                <a:solidFill>
                  <a:srgbClr val="00B0F0"/>
                </a:solidFill>
                <a:latin typeface="微软雅黑" panose="020B0503020204020204" charset="-122"/>
                <a:ea typeface="微软雅黑" panose="020B0503020204020204" charset="-122"/>
              </a:rPr>
              <a:t>+</a:t>
            </a:r>
            <a:r>
              <a:rPr lang="zh-CN" altLang="en-US" sz="3200" b="1" smtClean="0">
                <a:solidFill>
                  <a:srgbClr val="00B0F0"/>
                </a:solidFill>
                <a:latin typeface="微软雅黑" panose="020B0503020204020204" charset="-122"/>
                <a:ea typeface="微软雅黑" panose="020B0503020204020204" charset="-122"/>
              </a:rPr>
              <a:t>开放</a:t>
            </a:r>
            <a:endParaRPr lang="zh-CN" altLang="en-US" sz="3200" b="1">
              <a:solidFill>
                <a:srgbClr val="00B0F0"/>
              </a:solidFill>
              <a:latin typeface="微软雅黑" panose="020B0503020204020204" charset="-122"/>
              <a:ea typeface="微软雅黑" panose="020B0503020204020204" charset="-122"/>
            </a:endParaRPr>
          </a:p>
        </p:txBody>
      </p:sp>
      <p:sp>
        <p:nvSpPr>
          <p:cNvPr id="10" name="文本框 9"/>
          <p:cNvSpPr txBox="1"/>
          <p:nvPr>
            <p:custDataLst>
              <p:tags r:id="rId2"/>
            </p:custDataLst>
          </p:nvPr>
        </p:nvSpPr>
        <p:spPr>
          <a:xfrm>
            <a:off x="632011" y="970667"/>
            <a:ext cx="11376213" cy="4798121"/>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40000"/>
              </a:lnSpc>
            </a:pPr>
            <a:r>
              <a:rPr lang="zh-CN" altLang="en-US" sz="2600" b="1" i="0" smtClean="0">
                <a:solidFill>
                  <a:srgbClr val="00B0F0"/>
                </a:solidFill>
                <a:effectLst/>
                <a:latin typeface="微软雅黑" panose="020B0503020204020204" charset="-122"/>
                <a:ea typeface="微软雅黑" panose="020B0503020204020204" charset="-122"/>
                <a:cs typeface="微软雅黑" panose="020B0503020204020204" charset="-122"/>
              </a:rPr>
              <a:t>（</a:t>
            </a:r>
            <a:r>
              <a:rPr lang="en-US" altLang="zh-CN" sz="2600" b="1" i="0" smtClean="0">
                <a:solidFill>
                  <a:srgbClr val="00B0F0"/>
                </a:solidFill>
                <a:effectLst/>
                <a:latin typeface="微软雅黑" panose="020B0503020204020204" charset="-122"/>
                <a:ea typeface="微软雅黑" panose="020B0503020204020204" charset="-122"/>
                <a:cs typeface="微软雅黑" panose="020B0503020204020204" charset="-122"/>
              </a:rPr>
              <a:t>1</a:t>
            </a:r>
            <a:r>
              <a:rPr lang="zh-CN" altLang="en-US" sz="2600" b="1" i="0" smtClean="0">
                <a:solidFill>
                  <a:srgbClr val="00B0F0"/>
                </a:solidFill>
                <a:effectLst/>
                <a:latin typeface="微软雅黑" panose="020B0503020204020204" charset="-122"/>
                <a:ea typeface="微软雅黑" panose="020B0503020204020204" charset="-122"/>
                <a:cs typeface="微软雅黑" panose="020B0503020204020204" charset="-122"/>
              </a:rPr>
              <a:t>）改革</a:t>
            </a:r>
            <a:r>
              <a:rPr lang="zh-CN" altLang="en-US" sz="2600" b="1" i="0" smtClean="0">
                <a:solidFill>
                  <a:srgbClr val="171A1D"/>
                </a:solidFill>
                <a:effectLst/>
                <a:latin typeface="微软雅黑" panose="020B0503020204020204" charset="-122"/>
                <a:ea typeface="微软雅黑" panose="020B0503020204020204" charset="-122"/>
                <a:cs typeface="微软雅黑" panose="020B0503020204020204" charset="-122"/>
              </a:rPr>
              <a:t>，指</a:t>
            </a:r>
            <a:r>
              <a:rPr lang="zh-CN" altLang="en-US" sz="2600" b="1" i="0" smtClean="0">
                <a:solidFill>
                  <a:srgbClr val="FF0000"/>
                </a:solidFill>
                <a:effectLst/>
                <a:latin typeface="微软雅黑" panose="020B0503020204020204" charset="-122"/>
                <a:ea typeface="微软雅黑" panose="020B0503020204020204" charset="-122"/>
                <a:cs typeface="微软雅黑" panose="020B0503020204020204" charset="-122"/>
              </a:rPr>
              <a:t>对内</a:t>
            </a:r>
            <a:r>
              <a:rPr lang="zh-CN" altLang="en-US" sz="2600" b="1" i="0">
                <a:solidFill>
                  <a:srgbClr val="FF0000"/>
                </a:solidFill>
                <a:effectLst/>
                <a:latin typeface="微软雅黑" panose="020B0503020204020204" charset="-122"/>
                <a:ea typeface="微软雅黑" panose="020B0503020204020204" charset="-122"/>
                <a:cs typeface="微软雅黑" panose="020B0503020204020204" charset="-122"/>
              </a:rPr>
              <a:t>改革</a:t>
            </a:r>
            <a:r>
              <a:rPr lang="zh-CN" altLang="en-US" sz="2600" b="1" i="0" smtClean="0">
                <a:solidFill>
                  <a:srgbClr val="171A1D"/>
                </a:solidFill>
                <a:effectLst/>
                <a:latin typeface="微软雅黑" panose="020B0503020204020204" charset="-122"/>
                <a:ea typeface="微软雅黑" panose="020B0503020204020204" charset="-122"/>
                <a:cs typeface="微软雅黑" panose="020B0503020204020204" charset="-122"/>
              </a:rPr>
              <a:t>，是在不改变社会根本制度的前提下，社会主义制度的</a:t>
            </a:r>
            <a:r>
              <a:rPr lang="zh-CN" altLang="en-US" sz="2600" b="1" i="0" smtClean="0">
                <a:solidFill>
                  <a:srgbClr val="FF0000"/>
                </a:solidFill>
                <a:effectLst/>
                <a:latin typeface="微软雅黑" panose="020B0503020204020204" charset="-122"/>
                <a:ea typeface="微软雅黑" panose="020B0503020204020204" charset="-122"/>
                <a:cs typeface="微软雅黑" panose="020B0503020204020204" charset="-122"/>
              </a:rPr>
              <a:t>自我完善和发展</a:t>
            </a:r>
            <a:r>
              <a:rPr lang="zh-CN" altLang="en-US" sz="2600" b="1" i="0" smtClean="0">
                <a:solidFill>
                  <a:srgbClr val="171A1D"/>
                </a:solidFill>
                <a:effectLst/>
                <a:latin typeface="微软雅黑" panose="020B0503020204020204" charset="-122"/>
                <a:ea typeface="微软雅黑" panose="020B0503020204020204" charset="-122"/>
                <a:cs typeface="微软雅黑" panose="020B0503020204020204" charset="-122"/>
              </a:rPr>
              <a:t>。</a:t>
            </a:r>
            <a:r>
              <a:rPr lang="zh-CN" altLang="en-US" sz="2600" b="1">
                <a:latin typeface="微软雅黑" panose="020B0503020204020204" charset="-122"/>
                <a:ea typeface="微软雅黑" panose="020B0503020204020204" charset="-122"/>
              </a:rPr>
              <a:t>改革的目的，使生产关系</a:t>
            </a:r>
            <a:r>
              <a:rPr lang="zh-CN" altLang="en-US" sz="2600" b="1">
                <a:solidFill>
                  <a:srgbClr val="FF0000"/>
                </a:solidFill>
                <a:latin typeface="微软雅黑" panose="020B0503020204020204" charset="-122"/>
                <a:ea typeface="微软雅黑" panose="020B0503020204020204" charset="-122"/>
              </a:rPr>
              <a:t>适应</a:t>
            </a:r>
            <a:r>
              <a:rPr lang="zh-CN" altLang="en-US" sz="2600" b="1">
                <a:latin typeface="微软雅黑" panose="020B0503020204020204" charset="-122"/>
                <a:ea typeface="微软雅黑" panose="020B0503020204020204" charset="-122"/>
              </a:rPr>
              <a:t>生产力的发展，使上层建筑</a:t>
            </a:r>
            <a:r>
              <a:rPr lang="zh-CN" altLang="en-US" sz="2600" b="1">
                <a:solidFill>
                  <a:srgbClr val="FF0000"/>
                </a:solidFill>
                <a:latin typeface="微软雅黑" panose="020B0503020204020204" charset="-122"/>
                <a:ea typeface="微软雅黑" panose="020B0503020204020204" charset="-122"/>
              </a:rPr>
              <a:t>适应</a:t>
            </a:r>
            <a:r>
              <a:rPr lang="zh-CN" altLang="en-US" sz="2600" b="1">
                <a:latin typeface="微软雅黑" panose="020B0503020204020204" charset="-122"/>
                <a:ea typeface="微软雅黑" panose="020B0503020204020204" charset="-122"/>
              </a:rPr>
              <a:t>经济基础的发展，从而推动社会生产力发展、经济社会进步。改革是我国经济社会发展的</a:t>
            </a:r>
            <a:r>
              <a:rPr lang="zh-CN" altLang="en-US" sz="2600" b="1">
                <a:solidFill>
                  <a:srgbClr val="FF0000"/>
                </a:solidFill>
                <a:latin typeface="微软雅黑" panose="020B0503020204020204" charset="-122"/>
                <a:ea typeface="微软雅黑" panose="020B0503020204020204" charset="-122"/>
              </a:rPr>
              <a:t>强大动力</a:t>
            </a:r>
            <a:r>
              <a:rPr lang="zh-CN" altLang="en-US" sz="2600" b="1" smtClean="0">
                <a:latin typeface="微软雅黑" panose="020B0503020204020204" charset="-122"/>
                <a:ea typeface="微软雅黑" panose="020B0503020204020204" charset="-122"/>
              </a:rPr>
              <a:t>。</a:t>
            </a:r>
            <a:r>
              <a:rPr lang="zh-CN" altLang="en-US" sz="2600" b="1" i="0" smtClean="0">
                <a:solidFill>
                  <a:srgbClr val="171A1D"/>
                </a:solidFill>
                <a:effectLst/>
                <a:latin typeface="微软雅黑" panose="020B0503020204020204" charset="-122"/>
                <a:ea typeface="微软雅黑" panose="020B0503020204020204" charset="-122"/>
                <a:cs typeface="微软雅黑" panose="020B0503020204020204" charset="-122"/>
              </a:rPr>
              <a:t>（</a:t>
            </a:r>
            <a:r>
              <a:rPr lang="zh-CN" altLang="en-US" sz="2600" b="1" smtClean="0">
                <a:latin typeface="微软雅黑" panose="020B0503020204020204" charset="-122"/>
                <a:ea typeface="微软雅黑" panose="020B0503020204020204" charset="-122"/>
                <a:cs typeface="微软雅黑" panose="020B0503020204020204" charset="-122"/>
                <a:sym typeface="Calibri" panose="020F0502020204030204"/>
              </a:rPr>
              <a:t>包括</a:t>
            </a:r>
            <a:r>
              <a:rPr lang="zh-CN" altLang="en-US" sz="2600" b="1" smtClean="0">
                <a:solidFill>
                  <a:srgbClr val="FF0000"/>
                </a:solidFill>
                <a:latin typeface="微软雅黑" panose="020B0503020204020204" charset="-122"/>
                <a:ea typeface="微软雅黑" panose="020B0503020204020204" charset="-122"/>
                <a:cs typeface="微软雅黑" panose="020B0503020204020204" charset="-122"/>
                <a:sym typeface="Calibri" panose="020F0502020204030204"/>
              </a:rPr>
              <a:t>经济体制改革</a:t>
            </a:r>
            <a:r>
              <a:rPr lang="zh-CN" altLang="en-US" sz="2600" b="1" smtClean="0">
                <a:solidFill>
                  <a:schemeClr val="tx1"/>
                </a:solidFill>
                <a:latin typeface="微软雅黑" panose="020B0503020204020204" charset="-122"/>
                <a:ea typeface="微软雅黑" panose="020B0503020204020204" charset="-122"/>
                <a:cs typeface="微软雅黑" panose="020B0503020204020204" charset="-122"/>
                <a:sym typeface="Calibri" panose="020F0502020204030204"/>
              </a:rPr>
              <a:t>和</a:t>
            </a:r>
            <a:r>
              <a:rPr lang="zh-CN" altLang="en-US" sz="2600" b="1" smtClean="0">
                <a:solidFill>
                  <a:srgbClr val="FF0000"/>
                </a:solidFill>
                <a:latin typeface="微软雅黑" panose="020B0503020204020204" charset="-122"/>
                <a:ea typeface="微软雅黑" panose="020B0503020204020204" charset="-122"/>
                <a:cs typeface="微软雅黑" panose="020B0503020204020204" charset="-122"/>
                <a:sym typeface="Calibri" panose="020F0502020204030204"/>
              </a:rPr>
              <a:t>政治体制改革</a:t>
            </a:r>
            <a:r>
              <a:rPr lang="zh-CN" sz="2600" b="1" smtClean="0">
                <a:latin typeface="微软雅黑" panose="020B0503020204020204" charset="-122"/>
                <a:ea typeface="微软雅黑" panose="020B0503020204020204" charset="-122"/>
                <a:cs typeface="微软雅黑" panose="020B0503020204020204" charset="-122"/>
                <a:sym typeface="Calibri" panose="020F0502020204030204"/>
              </a:rPr>
              <a:t>）</a:t>
            </a:r>
            <a:endParaRPr lang="zh-CN" altLang="en-US" sz="2600" b="1" i="0">
              <a:solidFill>
                <a:srgbClr val="171A1D"/>
              </a:solidFill>
              <a:effectLst/>
              <a:latin typeface="微软雅黑" panose="020B0503020204020204" charset="-122"/>
              <a:ea typeface="微软雅黑" panose="020B0503020204020204" charset="-122"/>
              <a:cs typeface="微软雅黑" panose="020B0503020204020204" charset="-122"/>
            </a:endParaRPr>
          </a:p>
          <a:p>
            <a:pPr>
              <a:lnSpc>
                <a:spcPct val="140000"/>
              </a:lnSpc>
            </a:pPr>
            <a:r>
              <a:rPr lang="zh-CN" altLang="en-US" sz="2600" b="1" i="0" smtClean="0">
                <a:solidFill>
                  <a:srgbClr val="00B0F0"/>
                </a:solidFill>
                <a:effectLst/>
                <a:latin typeface="微软雅黑" panose="020B0503020204020204" charset="-122"/>
                <a:ea typeface="微软雅黑" panose="020B0503020204020204" charset="-122"/>
                <a:cs typeface="微软雅黑" panose="020B0503020204020204" charset="-122"/>
              </a:rPr>
              <a:t>（</a:t>
            </a:r>
            <a:r>
              <a:rPr lang="en-US" altLang="zh-CN" sz="2600" b="1" i="0" smtClean="0">
                <a:solidFill>
                  <a:srgbClr val="00B0F0"/>
                </a:solidFill>
                <a:effectLst/>
                <a:latin typeface="微软雅黑" panose="020B0503020204020204" charset="-122"/>
                <a:ea typeface="微软雅黑" panose="020B0503020204020204" charset="-122"/>
                <a:cs typeface="微软雅黑" panose="020B0503020204020204" charset="-122"/>
              </a:rPr>
              <a:t>2</a:t>
            </a:r>
            <a:r>
              <a:rPr lang="zh-CN" altLang="en-US" sz="2600" b="1" i="0" smtClean="0">
                <a:solidFill>
                  <a:srgbClr val="00B0F0"/>
                </a:solidFill>
                <a:effectLst/>
                <a:latin typeface="微软雅黑" panose="020B0503020204020204" charset="-122"/>
                <a:ea typeface="微软雅黑" panose="020B0503020204020204" charset="-122"/>
                <a:cs typeface="微软雅黑" panose="020B0503020204020204" charset="-122"/>
              </a:rPr>
              <a:t>）开放</a:t>
            </a:r>
            <a:r>
              <a:rPr lang="zh-CN" altLang="en-US" sz="2600" b="1" i="0">
                <a:solidFill>
                  <a:srgbClr val="171A1D"/>
                </a:solidFill>
                <a:effectLst/>
                <a:latin typeface="微软雅黑" panose="020B0503020204020204" charset="-122"/>
                <a:ea typeface="微软雅黑" panose="020B0503020204020204" charset="-122"/>
                <a:cs typeface="微软雅黑" panose="020B0503020204020204" charset="-122"/>
              </a:rPr>
              <a:t>，即</a:t>
            </a:r>
            <a:r>
              <a:rPr lang="zh-CN" altLang="en-US" sz="2600" b="1" i="0">
                <a:solidFill>
                  <a:srgbClr val="FF0000"/>
                </a:solidFill>
                <a:effectLst/>
                <a:latin typeface="微软雅黑" panose="020B0503020204020204" charset="-122"/>
                <a:ea typeface="微软雅黑" panose="020B0503020204020204" charset="-122"/>
                <a:cs typeface="微软雅黑" panose="020B0503020204020204" charset="-122"/>
              </a:rPr>
              <a:t>对外开放</a:t>
            </a:r>
            <a:r>
              <a:rPr lang="zh-CN" altLang="en-US" sz="2600" b="1" i="0">
                <a:solidFill>
                  <a:srgbClr val="171A1D"/>
                </a:solidFill>
                <a:effectLst/>
                <a:latin typeface="微软雅黑" panose="020B0503020204020204" charset="-122"/>
                <a:ea typeface="微软雅黑" panose="020B0503020204020204" charset="-122"/>
                <a:cs typeface="微软雅黑" panose="020B0503020204020204" charset="-122"/>
              </a:rPr>
              <a:t>，</a:t>
            </a:r>
            <a:r>
              <a:rPr lang="zh-CN" altLang="en-US" sz="2600" b="1">
                <a:latin typeface="微软雅黑" panose="020B0503020204020204" charset="-122"/>
                <a:ea typeface="微软雅黑" panose="020B0503020204020204" charset="-122"/>
                <a:cs typeface="微软雅黑" panose="020B0503020204020204" charset="-122"/>
                <a:sym typeface="Calibri" panose="020F0502020204030204"/>
              </a:rPr>
              <a:t>对外开放已从沿海向内地发展，形成经济特区</a:t>
            </a:r>
            <a:r>
              <a:rPr lang="en-US" altLang="zh-CN" sz="2600" b="1">
                <a:latin typeface="微软雅黑" panose="020B0503020204020204" charset="-122"/>
                <a:ea typeface="微软雅黑" panose="020B0503020204020204" charset="-122"/>
                <a:cs typeface="微软雅黑" panose="020B0503020204020204" charset="-122"/>
                <a:sym typeface="Calibri" panose="020F0502020204030204"/>
              </a:rPr>
              <a:t>——</a:t>
            </a:r>
            <a:r>
              <a:rPr lang="zh-CN" altLang="en-US" sz="2600" b="1">
                <a:latin typeface="微软雅黑" panose="020B0503020204020204" charset="-122"/>
                <a:ea typeface="微软雅黑" panose="020B0503020204020204" charset="-122"/>
                <a:cs typeface="微软雅黑" panose="020B0503020204020204" charset="-122"/>
                <a:sym typeface="Calibri" panose="020F0502020204030204"/>
              </a:rPr>
              <a:t>沿海开放城市</a:t>
            </a:r>
            <a:r>
              <a:rPr lang="en-US" altLang="zh-CN" sz="2600" b="1">
                <a:latin typeface="微软雅黑" panose="020B0503020204020204" charset="-122"/>
                <a:ea typeface="微软雅黑" panose="020B0503020204020204" charset="-122"/>
                <a:cs typeface="微软雅黑" panose="020B0503020204020204" charset="-122"/>
                <a:sym typeface="Calibri" panose="020F0502020204030204"/>
              </a:rPr>
              <a:t>——</a:t>
            </a:r>
            <a:r>
              <a:rPr lang="zh-CN" altLang="en-US" sz="2600" b="1">
                <a:latin typeface="微软雅黑" panose="020B0503020204020204" charset="-122"/>
                <a:ea typeface="微软雅黑" panose="020B0503020204020204" charset="-122"/>
                <a:cs typeface="微软雅黑" panose="020B0503020204020204" charset="-122"/>
                <a:sym typeface="Calibri" panose="020F0502020204030204"/>
              </a:rPr>
              <a:t>沿海经济开放区</a:t>
            </a:r>
            <a:r>
              <a:rPr lang="en-US" altLang="zh-CN" sz="2600" b="1">
                <a:latin typeface="微软雅黑" panose="020B0503020204020204" charset="-122"/>
                <a:ea typeface="微软雅黑" panose="020B0503020204020204" charset="-122"/>
                <a:cs typeface="微软雅黑" panose="020B0503020204020204" charset="-122"/>
                <a:sym typeface="Calibri" panose="020F0502020204030204"/>
              </a:rPr>
              <a:t>——</a:t>
            </a:r>
            <a:r>
              <a:rPr lang="zh-CN" altLang="en-US" sz="2600" b="1">
                <a:latin typeface="微软雅黑" panose="020B0503020204020204" charset="-122"/>
                <a:ea typeface="微软雅黑" panose="020B0503020204020204" charset="-122"/>
                <a:cs typeface="微软雅黑" panose="020B0503020204020204" charset="-122"/>
                <a:sym typeface="Calibri" panose="020F0502020204030204"/>
              </a:rPr>
              <a:t>内地，这样一个</a:t>
            </a: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Calibri" panose="020F0502020204030204"/>
              </a:rPr>
              <a:t>全方位、多层次、宽领域</a:t>
            </a:r>
            <a:r>
              <a:rPr lang="zh-CN" altLang="en-US" sz="2600" b="1">
                <a:latin typeface="微软雅黑" panose="020B0503020204020204" charset="-122"/>
                <a:ea typeface="微软雅黑" panose="020B0503020204020204" charset="-122"/>
                <a:cs typeface="微软雅黑" panose="020B0503020204020204" charset="-122"/>
                <a:sym typeface="Calibri" panose="020F0502020204030204"/>
              </a:rPr>
              <a:t>的对外开放格局</a:t>
            </a:r>
            <a:r>
              <a:rPr lang="zh-CN" altLang="en-US" sz="2600" b="1" i="0" smtClean="0">
                <a:solidFill>
                  <a:srgbClr val="171A1D"/>
                </a:solidFill>
                <a:effectLst/>
                <a:latin typeface="微软雅黑" panose="020B0503020204020204" charset="-122"/>
                <a:ea typeface="微软雅黑" panose="020B0503020204020204" charset="-122"/>
                <a:cs typeface="微软雅黑" panose="020B0503020204020204" charset="-122"/>
              </a:rPr>
              <a:t>。</a:t>
            </a:r>
            <a:r>
              <a:rPr lang="zh-CN" altLang="en-US" sz="2600" b="1">
                <a:latin typeface="微软雅黑" panose="020B0503020204020204" charset="-122"/>
                <a:ea typeface="微软雅黑" panose="020B0503020204020204" charset="-122"/>
              </a:rPr>
              <a:t>对外开放是</a:t>
            </a:r>
            <a:r>
              <a:rPr lang="zh-CN" altLang="en-US" sz="2600" b="1" smtClean="0">
                <a:latin typeface="微软雅黑" panose="020B0503020204020204" charset="-122"/>
                <a:ea typeface="微软雅黑" panose="020B0503020204020204" charset="-122"/>
              </a:rPr>
              <a:t>我国长期坚持的</a:t>
            </a:r>
            <a:r>
              <a:rPr lang="zh-CN" altLang="en-US" sz="2600" b="1" smtClean="0">
                <a:solidFill>
                  <a:srgbClr val="FF0000"/>
                </a:solidFill>
                <a:latin typeface="微软雅黑" panose="020B0503020204020204" charset="-122"/>
                <a:ea typeface="微软雅黑" panose="020B0503020204020204" charset="-122"/>
              </a:rPr>
              <a:t>基本国策</a:t>
            </a:r>
            <a:r>
              <a:rPr lang="zh-CN" altLang="en-US" sz="2600" b="1" smtClean="0">
                <a:latin typeface="微软雅黑" panose="020B0503020204020204" charset="-122"/>
                <a:ea typeface="微软雅黑" panose="020B0503020204020204" charset="-122"/>
              </a:rPr>
              <a:t>。</a:t>
            </a:r>
            <a:endParaRPr lang="en-US" altLang="zh-CN" sz="2600" b="1" smtClean="0">
              <a:latin typeface="微软雅黑" panose="020B0503020204020204" charset="-122"/>
              <a:ea typeface="微软雅黑" panose="020B0503020204020204" charset="-122"/>
            </a:endParaRPr>
          </a:p>
          <a:p>
            <a:pPr>
              <a:lnSpc>
                <a:spcPct val="140000"/>
              </a:lnSpc>
            </a:pPr>
            <a:r>
              <a:rPr lang="zh-CN" altLang="en-US" sz="2600" b="1" i="0" smtClean="0">
                <a:solidFill>
                  <a:srgbClr val="00B0F0"/>
                </a:solidFill>
                <a:effectLst/>
                <a:latin typeface="微软雅黑" panose="020B0503020204020204" charset="-122"/>
                <a:ea typeface="微软雅黑" panose="020B0503020204020204" charset="-122"/>
                <a:cs typeface="微软雅黑" panose="020B0503020204020204" charset="-122"/>
              </a:rPr>
              <a:t>（</a:t>
            </a:r>
            <a:r>
              <a:rPr lang="en-US" altLang="zh-CN" sz="2600" b="1" i="0" smtClean="0">
                <a:solidFill>
                  <a:srgbClr val="00B0F0"/>
                </a:solidFill>
                <a:effectLst/>
                <a:latin typeface="微软雅黑" panose="020B0503020204020204" charset="-122"/>
                <a:ea typeface="微软雅黑" panose="020B0503020204020204" charset="-122"/>
                <a:cs typeface="微软雅黑" panose="020B0503020204020204" charset="-122"/>
              </a:rPr>
              <a:t>3</a:t>
            </a:r>
            <a:r>
              <a:rPr lang="zh-CN" altLang="en-US" sz="2600" b="1" i="0" smtClean="0">
                <a:solidFill>
                  <a:srgbClr val="00B0F0"/>
                </a:solidFill>
                <a:effectLst/>
                <a:latin typeface="微软雅黑" panose="020B0503020204020204" charset="-122"/>
                <a:ea typeface="微软雅黑" panose="020B0503020204020204" charset="-122"/>
                <a:cs typeface="微软雅黑" panose="020B0503020204020204" charset="-122"/>
              </a:rPr>
              <a:t>）</a:t>
            </a:r>
            <a:r>
              <a:rPr lang="zh-CN" altLang="en-US" sz="2600" b="1" i="0" smtClean="0">
                <a:solidFill>
                  <a:srgbClr val="171A1D"/>
                </a:solidFill>
                <a:effectLst/>
                <a:latin typeface="微软雅黑" panose="020B0503020204020204" charset="-122"/>
                <a:ea typeface="微软雅黑" panose="020B0503020204020204" charset="-122"/>
                <a:cs typeface="微软雅黑" panose="020B0503020204020204" charset="-122"/>
              </a:rPr>
              <a:t>二者</a:t>
            </a:r>
            <a:r>
              <a:rPr lang="zh-CN" altLang="zh-CN" sz="2600" b="1" kern="100" spc="-100" smtClean="0">
                <a:solidFill>
                  <a:srgbClr val="FF0000"/>
                </a:solidFill>
                <a:latin typeface="+mn-ea"/>
                <a:cs typeface="Times New Roman" panose="02020603050405020304" pitchFamily="18" charset="0"/>
              </a:rPr>
              <a:t>密不可分，相辅相成</a:t>
            </a:r>
            <a:r>
              <a:rPr lang="zh-CN" altLang="en-US" sz="2600" b="1" kern="100" spc="-100" smtClean="0">
                <a:solidFill>
                  <a:srgbClr val="FF0000"/>
                </a:solidFill>
                <a:latin typeface="+mn-ea"/>
                <a:cs typeface="Times New Roman" panose="02020603050405020304" pitchFamily="18" charset="0"/>
              </a:rPr>
              <a:t>，相互促进。无先后之分，基本是同步的。</a:t>
            </a:r>
            <a:endParaRPr lang="zh-CN" altLang="en-US" sz="2600" b="1" i="0">
              <a:solidFill>
                <a:srgbClr val="FF0000"/>
              </a:solidFill>
              <a:effectLst/>
              <a:latin typeface="微软雅黑" panose="020B0503020204020204" charset="-122"/>
              <a:ea typeface="微软雅黑" panose="020B0503020204020204" charset="-122"/>
              <a:cs typeface="微软雅黑" panose="020B0503020204020204" charset="-122"/>
            </a:endParaRPr>
          </a:p>
        </p:txBody>
      </p:sp>
      <p:pic>
        <p:nvPicPr>
          <p:cNvPr id="2" name="Picture 2"/>
          <p:cNvPicPr>
            <a:picLocks noChangeAspect="1"/>
          </p:cNvPicPr>
          <p:nvPr>
            <p:custDataLst>
              <p:tags r:id="rId3"/>
            </p:custDataLst>
          </p:nvPr>
        </p:nvPicPr>
        <p:blipFill>
          <a:blip r:embed="rId4"/>
          <a:stretch>
            <a:fillRect/>
          </a:stretch>
        </p:blipFill>
        <p:spPr>
          <a:xfrm flipH="1">
            <a:off x="11493500" y="10363200"/>
            <a:ext cx="0" cy="0"/>
          </a:xfrm>
          <a:prstGeom prst="rect">
            <a:avLst/>
          </a:prstGeom>
          <a:ln>
            <a:noFill/>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custDataLst>
              <p:tags r:id="rId1"/>
            </p:custDataLst>
          </p:nvPr>
        </p:nvGraphicFramePr>
        <p:xfrm>
          <a:off x="621755" y="1230924"/>
          <a:ext cx="11132820" cy="4895556"/>
        </p:xfrm>
        <a:graphic>
          <a:graphicData uri="http://schemas.openxmlformats.org/drawingml/2006/table">
            <a:tbl>
              <a:tblPr firstRow="1" bandRow="1">
                <a:tableStyleId>{5C22544A-7EE6-4342-B048-85BDC9FD1C3A}</a:tableStyleId>
              </a:tblPr>
              <a:tblGrid>
                <a:gridCol w="2188754"/>
                <a:gridCol w="8944066"/>
              </a:tblGrid>
              <a:tr h="1003935">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594485">
                <a:tc>
                  <a:txBody>
                    <a:bodyPr wrap="square"/>
                    <a:lstStyle/>
                    <a:p>
                      <a:pPr>
                        <a:buNone/>
                      </a:pPr>
                      <a:endParaRPr lang="zh-CN" altLang="en-US"/>
                    </a:p>
                    <a:p>
                      <a:pPr>
                        <a:buNone/>
                      </a:pPr>
                      <a:endParaRPr lang="zh-CN" altLang="en-US"/>
                    </a:p>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167765">
                <a:tc>
                  <a:txBody>
                    <a:bodyPr wrap="square"/>
                    <a:lstStyle/>
                    <a:p>
                      <a:pPr>
                        <a:buNone/>
                      </a:pPr>
                      <a:endParaRPr lang="zh-CN" altLang="en-US"/>
                    </a:p>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129371">
                <a:tc>
                  <a:txBody>
                    <a:bodyPr wrap="square"/>
                    <a:lstStyle/>
                    <a:p>
                      <a:pPr>
                        <a:buNone/>
                      </a:pPr>
                      <a:endParaRPr lang="zh-CN" altLang="en-US"/>
                    </a:p>
                    <a:p>
                      <a:pPr>
                        <a:buNone/>
                      </a:pPr>
                      <a:endParaRPr lang="zh-CN" altLang="en-US"/>
                    </a:p>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1" name="文本框 10"/>
          <p:cNvSpPr txBox="1"/>
          <p:nvPr>
            <p:custDataLst>
              <p:tags r:id="rId2"/>
            </p:custDataLst>
          </p:nvPr>
        </p:nvSpPr>
        <p:spPr>
          <a:xfrm>
            <a:off x="940524" y="1497919"/>
            <a:ext cx="1510665" cy="460375"/>
          </a:xfrm>
          <a:prstGeom prst="rect">
            <a:avLst/>
          </a:prstGeom>
          <a:noFill/>
        </p:spPr>
        <p:txBody>
          <a:bodyPr wrap="square" rtlCol="0">
            <a:spAutoFit/>
          </a:bodyPr>
          <a:lstStyle/>
          <a:p>
            <a:r>
              <a:rPr lang="en-US" altLang="zh-CN" sz="2400" b="1">
                <a:solidFill>
                  <a:srgbClr val="FF0000"/>
                </a:solidFill>
                <a:sym typeface="+mn-ea"/>
              </a:rPr>
              <a:t>4</a:t>
            </a:r>
            <a:r>
              <a:rPr lang="zh-CN" altLang="en-US" sz="2400" b="1">
                <a:solidFill>
                  <a:srgbClr val="FF0000"/>
                </a:solidFill>
                <a:sym typeface="+mn-ea"/>
              </a:rPr>
              <a:t>个</a:t>
            </a:r>
            <a:r>
              <a:rPr lang="en-US" altLang="zh-CN" sz="2400" b="1">
                <a:solidFill>
                  <a:srgbClr val="FF0000"/>
                </a:solidFill>
                <a:sym typeface="+mn-ea"/>
              </a:rPr>
              <a:t>“</a:t>
            </a:r>
            <a:r>
              <a:rPr lang="zh-CN" altLang="en-US" sz="2400" b="1">
                <a:solidFill>
                  <a:srgbClr val="FF0000"/>
                </a:solidFill>
                <a:sym typeface="+mn-ea"/>
              </a:rPr>
              <a:t>改变</a:t>
            </a:r>
            <a:r>
              <a:rPr lang="en-US" altLang="zh-CN" sz="2400" b="1">
                <a:solidFill>
                  <a:srgbClr val="FF0000"/>
                </a:solidFill>
                <a:sym typeface="+mn-ea"/>
              </a:rPr>
              <a:t>”</a:t>
            </a:r>
            <a:endParaRPr lang="en-US" altLang="zh-CN" sz="2400" b="1">
              <a:solidFill>
                <a:srgbClr val="FF0000"/>
              </a:solidFill>
              <a:sym typeface="+mn-ea"/>
            </a:endParaRPr>
          </a:p>
        </p:txBody>
      </p:sp>
      <p:sp>
        <p:nvSpPr>
          <p:cNvPr id="12" name="文本框 11"/>
          <p:cNvSpPr txBox="1"/>
          <p:nvPr>
            <p:custDataLst>
              <p:tags r:id="rId3"/>
            </p:custDataLst>
          </p:nvPr>
        </p:nvSpPr>
        <p:spPr>
          <a:xfrm>
            <a:off x="857975" y="2735126"/>
            <a:ext cx="1675765" cy="460375"/>
          </a:xfrm>
          <a:prstGeom prst="rect">
            <a:avLst/>
          </a:prstGeom>
          <a:noFill/>
        </p:spPr>
        <p:txBody>
          <a:bodyPr wrap="square" rtlCol="0">
            <a:spAutoFit/>
          </a:bodyPr>
          <a:lstStyle/>
          <a:p>
            <a:r>
              <a:rPr lang="en-US" altLang="zh-CN" sz="2400" b="1">
                <a:solidFill>
                  <a:srgbClr val="FF0000"/>
                </a:solidFill>
                <a:sym typeface="+mn-ea"/>
              </a:rPr>
              <a:t>3个“飞跃”</a:t>
            </a:r>
            <a:endParaRPr lang="en-US" altLang="zh-CN" sz="2400" b="1">
              <a:solidFill>
                <a:srgbClr val="FF0000"/>
              </a:solidFill>
            </a:endParaRPr>
          </a:p>
        </p:txBody>
      </p:sp>
      <p:sp>
        <p:nvSpPr>
          <p:cNvPr id="14" name="文本框 13"/>
          <p:cNvSpPr txBox="1"/>
          <p:nvPr>
            <p:custDataLst>
              <p:tags r:id="rId4"/>
            </p:custDataLst>
          </p:nvPr>
        </p:nvSpPr>
        <p:spPr>
          <a:xfrm>
            <a:off x="928006" y="3947341"/>
            <a:ext cx="1510665" cy="829945"/>
          </a:xfrm>
          <a:prstGeom prst="rect">
            <a:avLst/>
          </a:prstGeom>
          <a:noFill/>
        </p:spPr>
        <p:txBody>
          <a:bodyPr wrap="square" rtlCol="0">
            <a:spAutoFit/>
          </a:bodyPr>
          <a:lstStyle/>
          <a:p>
            <a:pPr algn="l">
              <a:buClrTx/>
              <a:buSzTx/>
              <a:buNone/>
            </a:pPr>
            <a:r>
              <a:rPr lang="en-US" altLang="zh-CN" sz="2400" b="1">
                <a:solidFill>
                  <a:srgbClr val="FF0000"/>
                </a:solidFill>
              </a:rPr>
              <a:t>2个“关键一招”</a:t>
            </a:r>
            <a:endParaRPr lang="en-US" altLang="zh-CN" sz="2400" b="1">
              <a:solidFill>
                <a:srgbClr val="FF0000"/>
              </a:solidFill>
            </a:endParaRPr>
          </a:p>
        </p:txBody>
      </p:sp>
      <p:sp>
        <p:nvSpPr>
          <p:cNvPr id="16" name="文本框 15"/>
          <p:cNvSpPr txBox="1"/>
          <p:nvPr>
            <p:custDataLst>
              <p:tags r:id="rId5"/>
            </p:custDataLst>
          </p:nvPr>
        </p:nvSpPr>
        <p:spPr>
          <a:xfrm>
            <a:off x="2966810" y="1299583"/>
            <a:ext cx="8633006" cy="829945"/>
          </a:xfrm>
          <a:prstGeom prst="rect">
            <a:avLst/>
          </a:prstGeom>
          <a:noFill/>
        </p:spPr>
        <p:txBody>
          <a:bodyPr wrap="square" rtlCol="0">
            <a:spAutoFit/>
          </a:bodyPr>
          <a:lstStyle/>
          <a:p>
            <a:r>
              <a:rPr lang="zh-CN" altLang="en-US" sz="2400" b="1">
                <a:latin typeface="Calibri" panose="020F0502020204030204"/>
              </a:rPr>
              <a:t>①</a:t>
            </a:r>
            <a:r>
              <a:rPr lang="zh-CN" altLang="en-US" sz="2400" b="1"/>
              <a:t>极大改变了</a:t>
            </a:r>
            <a:r>
              <a:rPr lang="zh-CN" altLang="en-US" sz="2400" b="1">
                <a:solidFill>
                  <a:srgbClr val="FF0000"/>
                </a:solidFill>
              </a:rPr>
              <a:t>中国</a:t>
            </a:r>
            <a:r>
              <a:rPr lang="zh-CN" altLang="en-US" sz="2400" b="1"/>
              <a:t>的面貌、</a:t>
            </a:r>
            <a:r>
              <a:rPr lang="zh-CN" altLang="en-US" sz="2400" b="1" smtClean="0">
                <a:solidFill>
                  <a:srgbClr val="FF0000"/>
                </a:solidFill>
              </a:rPr>
              <a:t>中华民族</a:t>
            </a:r>
            <a:r>
              <a:rPr lang="zh-CN" altLang="en-US" sz="2400" b="1" smtClean="0"/>
              <a:t>的面貌</a:t>
            </a:r>
            <a:r>
              <a:rPr lang="zh-CN" altLang="en-US" sz="2400" b="1"/>
              <a:t>、</a:t>
            </a:r>
            <a:r>
              <a:rPr lang="zh-CN" altLang="en-US" sz="2400" b="1" smtClean="0">
                <a:solidFill>
                  <a:srgbClr val="FF0000"/>
                </a:solidFill>
              </a:rPr>
              <a:t>中国人民</a:t>
            </a:r>
            <a:r>
              <a:rPr lang="zh-CN" altLang="en-US" sz="2400" b="1" smtClean="0"/>
              <a:t>的面貌</a:t>
            </a:r>
            <a:r>
              <a:rPr lang="zh-CN" altLang="en-US" sz="2400" b="1"/>
              <a:t>、</a:t>
            </a:r>
            <a:r>
              <a:rPr lang="zh-CN" altLang="en-US" sz="2400" b="1" smtClean="0">
                <a:solidFill>
                  <a:srgbClr val="FF0000"/>
                </a:solidFill>
              </a:rPr>
              <a:t>中国共产党</a:t>
            </a:r>
            <a:r>
              <a:rPr lang="zh-CN" altLang="en-US" sz="2400" b="1" smtClean="0"/>
              <a:t>的面貌</a:t>
            </a:r>
            <a:endParaRPr lang="zh-CN" altLang="en-US" sz="2200" b="1">
              <a:solidFill>
                <a:srgbClr val="C00000"/>
              </a:solidFill>
            </a:endParaRPr>
          </a:p>
        </p:txBody>
      </p:sp>
      <p:sp>
        <p:nvSpPr>
          <p:cNvPr id="17" name="文本框 16"/>
          <p:cNvSpPr txBox="1"/>
          <p:nvPr>
            <p:custDataLst>
              <p:tags r:id="rId6"/>
            </p:custDataLst>
          </p:nvPr>
        </p:nvSpPr>
        <p:spPr>
          <a:xfrm>
            <a:off x="2966810" y="2415970"/>
            <a:ext cx="8787765" cy="1198880"/>
          </a:xfrm>
          <a:prstGeom prst="rect">
            <a:avLst/>
          </a:prstGeom>
          <a:noFill/>
        </p:spPr>
        <p:txBody>
          <a:bodyPr wrap="square" rtlCol="0">
            <a:spAutoFit/>
          </a:bodyPr>
          <a:lstStyle/>
          <a:p>
            <a:pPr algn="l">
              <a:buClrTx/>
              <a:buSzTx/>
              <a:buFontTx/>
            </a:pPr>
            <a:r>
              <a:rPr lang="zh-CN" altLang="en-US" sz="2400" b="1">
                <a:latin typeface="Calibri" panose="020F0502020204030204"/>
              </a:rPr>
              <a:t>②</a:t>
            </a:r>
            <a:r>
              <a:rPr lang="zh-CN" altLang="en-US" sz="2400" b="1"/>
              <a:t>中华民族</a:t>
            </a:r>
            <a:r>
              <a:rPr lang="zh-CN" altLang="en-US" sz="2400" b="1">
                <a:solidFill>
                  <a:srgbClr val="FF0000"/>
                </a:solidFill>
              </a:rPr>
              <a:t>迎来了</a:t>
            </a:r>
            <a:r>
              <a:rPr lang="zh-CN" altLang="en-US" sz="2400" b="1"/>
              <a:t>从</a:t>
            </a:r>
            <a:r>
              <a:rPr lang="zh-CN" altLang="en-US" sz="2400" b="1">
                <a:solidFill>
                  <a:srgbClr val="00B0F0"/>
                </a:solidFill>
              </a:rPr>
              <a:t>站起来、富起来到强起来</a:t>
            </a:r>
            <a:r>
              <a:rPr lang="zh-CN" altLang="en-US" sz="2400" b="1"/>
              <a:t>的</a:t>
            </a:r>
            <a:r>
              <a:rPr lang="zh-CN" altLang="en-US" sz="2400" b="1">
                <a:highlight>
                  <a:srgbClr val="FFFF00"/>
                </a:highlight>
              </a:rPr>
              <a:t>伟大飞跃</a:t>
            </a:r>
            <a:r>
              <a:rPr lang="zh-CN" altLang="en-US" sz="2400" b="1"/>
              <a:t>，</a:t>
            </a:r>
            <a:endParaRPr lang="zh-CN" altLang="en-US" sz="2400" b="1"/>
          </a:p>
          <a:p>
            <a:pPr algn="l">
              <a:buClrTx/>
              <a:buSzTx/>
              <a:buFontTx/>
            </a:pPr>
            <a:r>
              <a:rPr lang="zh-CN" altLang="en-US" sz="2400" b="1"/>
              <a:t>中国特色社会主义迎来了从</a:t>
            </a:r>
            <a:r>
              <a:rPr lang="zh-CN" altLang="en-US" sz="2400" b="1">
                <a:solidFill>
                  <a:srgbClr val="00B0F0"/>
                </a:solidFill>
              </a:rPr>
              <a:t>创立、发展到完善</a:t>
            </a:r>
            <a:r>
              <a:rPr lang="zh-CN" altLang="en-US" sz="2400" b="1"/>
              <a:t>的</a:t>
            </a:r>
            <a:r>
              <a:rPr lang="zh-CN" altLang="en-US" sz="2400" b="1">
                <a:highlight>
                  <a:srgbClr val="FFFF00"/>
                </a:highlight>
              </a:rPr>
              <a:t>伟大飞跃</a:t>
            </a:r>
            <a:r>
              <a:rPr lang="zh-CN" altLang="en-US" sz="2400" b="1"/>
              <a:t>，</a:t>
            </a:r>
            <a:endParaRPr lang="zh-CN" altLang="en-US" sz="2400" b="1"/>
          </a:p>
          <a:p>
            <a:pPr algn="l">
              <a:buClrTx/>
              <a:buSzTx/>
              <a:buFontTx/>
            </a:pPr>
            <a:r>
              <a:rPr lang="zh-CN" altLang="en-US" sz="2400" b="1"/>
              <a:t>中国人民迎来了从</a:t>
            </a:r>
            <a:r>
              <a:rPr lang="zh-CN" altLang="en-US" sz="2400" b="1">
                <a:solidFill>
                  <a:srgbClr val="00B0F0"/>
                </a:solidFill>
              </a:rPr>
              <a:t>温饱不足到小康富裕</a:t>
            </a:r>
            <a:r>
              <a:rPr lang="zh-CN" altLang="en-US" sz="2400" b="1"/>
              <a:t>的</a:t>
            </a:r>
            <a:r>
              <a:rPr lang="zh-CN" altLang="en-US" sz="2400" b="1">
                <a:highlight>
                  <a:srgbClr val="FFFF00"/>
                </a:highlight>
              </a:rPr>
              <a:t>伟大飞跃</a:t>
            </a:r>
            <a:r>
              <a:rPr lang="zh-CN" altLang="en-US" sz="2400" b="1">
                <a:solidFill>
                  <a:srgbClr val="C00000"/>
                </a:solidFill>
              </a:rPr>
              <a:t>。</a:t>
            </a:r>
            <a:endParaRPr lang="zh-CN" altLang="en-US" sz="2400" b="1">
              <a:solidFill>
                <a:srgbClr val="C00000"/>
              </a:solidFill>
            </a:endParaRPr>
          </a:p>
        </p:txBody>
      </p:sp>
      <p:sp>
        <p:nvSpPr>
          <p:cNvPr id="18" name="文本框 17"/>
          <p:cNvSpPr txBox="1"/>
          <p:nvPr>
            <p:custDataLst>
              <p:tags r:id="rId7"/>
            </p:custDataLst>
          </p:nvPr>
        </p:nvSpPr>
        <p:spPr>
          <a:xfrm>
            <a:off x="2914162" y="3937520"/>
            <a:ext cx="8109585" cy="902970"/>
          </a:xfrm>
          <a:prstGeom prst="rect">
            <a:avLst/>
          </a:prstGeom>
          <a:noFill/>
        </p:spPr>
        <p:txBody>
          <a:bodyPr wrap="square" rtlCol="0">
            <a:spAutoFit/>
          </a:bodyPr>
          <a:lstStyle/>
          <a:p>
            <a:pPr>
              <a:lnSpc>
                <a:spcPct val="120000"/>
              </a:lnSpc>
            </a:pPr>
            <a:r>
              <a:rPr lang="zh-CN" altLang="en-US" sz="2200" b="1" smtClean="0">
                <a:latin typeface="Calibri" panose="020F0502020204030204"/>
              </a:rPr>
              <a:t>③</a:t>
            </a:r>
            <a:r>
              <a:rPr lang="zh-CN" altLang="en-US" sz="2200" b="1" smtClean="0"/>
              <a:t>是</a:t>
            </a:r>
            <a:r>
              <a:rPr lang="zh-CN" altLang="en-US" sz="2200" b="1"/>
              <a:t>决定当代中国命运的</a:t>
            </a:r>
            <a:r>
              <a:rPr lang="zh-CN" altLang="en-US" sz="2200" b="1">
                <a:highlight>
                  <a:srgbClr val="FFFF00"/>
                </a:highlight>
              </a:rPr>
              <a:t>关键一招</a:t>
            </a:r>
            <a:r>
              <a:rPr lang="zh-CN" altLang="en-US" sz="2200" b="1"/>
              <a:t>，也是决定实现“两个一百年”奋斗目标、实现中华民族伟大复兴的</a:t>
            </a:r>
            <a:r>
              <a:rPr lang="zh-CN" altLang="en-US" sz="2200" b="1">
                <a:highlight>
                  <a:srgbClr val="FFFF00"/>
                </a:highlight>
              </a:rPr>
              <a:t>关键一招</a:t>
            </a:r>
            <a:endParaRPr lang="zh-CN" altLang="en-US" sz="2200" b="1">
              <a:highlight>
                <a:srgbClr val="FFFF00"/>
              </a:highlight>
            </a:endParaRPr>
          </a:p>
        </p:txBody>
      </p:sp>
      <p:sp>
        <p:nvSpPr>
          <p:cNvPr id="4" name="文本框 3"/>
          <p:cNvSpPr txBox="1"/>
          <p:nvPr>
            <p:custDataLst>
              <p:tags r:id="rId8"/>
            </p:custDataLst>
          </p:nvPr>
        </p:nvSpPr>
        <p:spPr>
          <a:xfrm>
            <a:off x="2914162" y="5023892"/>
            <a:ext cx="8817610" cy="977265"/>
          </a:xfrm>
          <a:prstGeom prst="rect">
            <a:avLst/>
          </a:prstGeom>
          <a:noFill/>
        </p:spPr>
        <p:txBody>
          <a:bodyPr wrap="square" rtlCol="0">
            <a:spAutoFit/>
          </a:bodyPr>
          <a:lstStyle/>
          <a:p>
            <a:pPr>
              <a:lnSpc>
                <a:spcPct val="120000"/>
              </a:lnSpc>
            </a:pPr>
            <a:r>
              <a:rPr lang="zh-CN" altLang="en-US" sz="2200" b="1"/>
              <a:t>④</a:t>
            </a:r>
            <a:r>
              <a:rPr lang="zh-CN" altLang="en-US" sz="2400" b="1" smtClean="0">
                <a:latin typeface="Calibri" panose="020F0502020204030204"/>
              </a:rPr>
              <a:t>改革开放</a:t>
            </a:r>
            <a:r>
              <a:rPr lang="zh-CN" altLang="en-US" sz="2400" b="1">
                <a:latin typeface="Calibri" panose="020F0502020204030204"/>
              </a:rPr>
              <a:t>是党和人民大踏步赶上时代的</a:t>
            </a:r>
            <a:r>
              <a:rPr lang="zh-CN" altLang="en-US" sz="2400" b="1">
                <a:highlight>
                  <a:srgbClr val="FFFF00"/>
                </a:highlight>
                <a:latin typeface="Calibri" panose="020F0502020204030204"/>
              </a:rPr>
              <a:t>重要法宝</a:t>
            </a:r>
            <a:r>
              <a:rPr lang="zh-CN" altLang="en-US" sz="2400" b="1">
                <a:latin typeface="Calibri" panose="020F0502020204030204"/>
              </a:rPr>
              <a:t>，</a:t>
            </a:r>
            <a:endParaRPr lang="zh-CN" altLang="en-US" sz="2400" b="1">
              <a:latin typeface="Calibri" panose="020F0502020204030204"/>
            </a:endParaRPr>
          </a:p>
          <a:p>
            <a:pPr algn="l" fontAlgn="auto">
              <a:lnSpc>
                <a:spcPct val="120000"/>
              </a:lnSpc>
              <a:buClrTx/>
              <a:buSzTx/>
              <a:buFontTx/>
            </a:pPr>
            <a:r>
              <a:rPr lang="zh-CN" altLang="en-US" sz="2400" b="1">
                <a:latin typeface="Calibri" panose="020F0502020204030204"/>
              </a:rPr>
              <a:t>是坚持和发展中国特色社会主义的</a:t>
            </a:r>
            <a:r>
              <a:rPr lang="zh-CN" altLang="en-US" sz="2400" b="1">
                <a:highlight>
                  <a:srgbClr val="FFFF00"/>
                </a:highlight>
                <a:latin typeface="Calibri" panose="020F0502020204030204"/>
              </a:rPr>
              <a:t>必由之路</a:t>
            </a:r>
            <a:r>
              <a:rPr lang="zh-CN" altLang="en-US" sz="2400" b="1">
                <a:latin typeface="Calibri" panose="020F0502020204030204"/>
              </a:rPr>
              <a:t>，</a:t>
            </a:r>
            <a:endParaRPr lang="zh-CN" altLang="en-US" sz="2400" b="1">
              <a:latin typeface="Calibri" panose="020F0502020204030204"/>
            </a:endParaRPr>
          </a:p>
        </p:txBody>
      </p:sp>
      <p:sp>
        <p:nvSpPr>
          <p:cNvPr id="7" name="文本框 6"/>
          <p:cNvSpPr txBox="1"/>
          <p:nvPr>
            <p:custDataLst>
              <p:tags r:id="rId9"/>
            </p:custDataLst>
          </p:nvPr>
        </p:nvSpPr>
        <p:spPr>
          <a:xfrm>
            <a:off x="621755" y="5157106"/>
            <a:ext cx="2229486" cy="830997"/>
          </a:xfrm>
          <a:prstGeom prst="rect">
            <a:avLst/>
          </a:prstGeom>
          <a:noFill/>
        </p:spPr>
        <p:txBody>
          <a:bodyPr wrap="square" rtlCol="0">
            <a:spAutoFit/>
          </a:bodyPr>
          <a:lstStyle/>
          <a:p>
            <a:pPr algn="l">
              <a:buClrTx/>
              <a:buSzTx/>
              <a:buFontTx/>
              <a:buNone/>
            </a:pPr>
            <a:r>
              <a:rPr lang="en-US" altLang="zh-CN" sz="2400" b="1">
                <a:solidFill>
                  <a:srgbClr val="FF0000"/>
                </a:solidFill>
                <a:sym typeface="+mn-ea"/>
              </a:rPr>
              <a:t>1</a:t>
            </a:r>
            <a:r>
              <a:rPr lang="en-US" altLang="zh-CN" sz="2400" b="1" smtClean="0">
                <a:solidFill>
                  <a:srgbClr val="FF0000"/>
                </a:solidFill>
                <a:sym typeface="+mn-ea"/>
              </a:rPr>
              <a:t>个重要法宝和1</a:t>
            </a:r>
            <a:r>
              <a:rPr lang="zh-CN" altLang="en-US" sz="2400" b="1" smtClean="0">
                <a:solidFill>
                  <a:srgbClr val="FF0000"/>
                </a:solidFill>
                <a:sym typeface="+mn-ea"/>
              </a:rPr>
              <a:t>个</a:t>
            </a:r>
            <a:r>
              <a:rPr lang="en-US" altLang="zh-CN" sz="2400" b="1" err="1" smtClean="0">
                <a:solidFill>
                  <a:srgbClr val="FF0000"/>
                </a:solidFill>
                <a:sym typeface="+mn-ea"/>
              </a:rPr>
              <a:t>必由之路</a:t>
            </a:r>
            <a:endParaRPr lang="en-US" altLang="zh-CN" sz="2400" b="1">
              <a:solidFill>
                <a:srgbClr val="FF0000"/>
              </a:solidFill>
            </a:endParaRPr>
          </a:p>
        </p:txBody>
      </p:sp>
      <p:sp>
        <p:nvSpPr>
          <p:cNvPr id="13" name="矩形 12"/>
          <p:cNvSpPr/>
          <p:nvPr>
            <p:custDataLst>
              <p:tags r:id="rId10"/>
            </p:custDataLst>
          </p:nvPr>
        </p:nvSpPr>
        <p:spPr>
          <a:xfrm>
            <a:off x="436879" y="381271"/>
            <a:ext cx="7871097" cy="492443"/>
          </a:xfrm>
          <a:prstGeom prst="rect">
            <a:avLst/>
          </a:prstGeom>
        </p:spPr>
        <p:txBody>
          <a:bodyPr wrap="square">
            <a:spAutoFit/>
          </a:bodyPr>
          <a:lstStyle/>
          <a:p>
            <a:pPr lvl="0" defTabSz="716280">
              <a:buClrTx/>
              <a:buSzTx/>
              <a:buFontTx/>
            </a:pPr>
            <a:r>
              <a:rPr lang="en-US" altLang="zh-CN" sz="2600" b="1">
                <a:solidFill>
                  <a:srgbClr val="00B0F0"/>
                </a:solidFill>
                <a:latin typeface="微软雅黑" panose="020B0503020204020204" charset="-122"/>
                <a:ea typeface="微软雅黑" panose="020B0503020204020204" charset="-122"/>
                <a:sym typeface="+mn-ea"/>
              </a:rPr>
              <a:t>2</a:t>
            </a:r>
            <a:r>
              <a:rPr lang="zh-CN" altLang="en-US" sz="2600" b="1" smtClean="0">
                <a:solidFill>
                  <a:srgbClr val="00B0F0"/>
                </a:solidFill>
                <a:latin typeface="微软雅黑" panose="020B0503020204020204" charset="-122"/>
                <a:ea typeface="微软雅黑" panose="020B0503020204020204" charset="-122"/>
                <a:sym typeface="+mn-ea"/>
              </a:rPr>
              <a:t>、改革开放的意义</a:t>
            </a:r>
            <a:r>
              <a:rPr lang="zh-CN" altLang="en-US" sz="2600" b="1" smtClean="0">
                <a:solidFill>
                  <a:srgbClr val="FF0000"/>
                </a:solidFill>
                <a:latin typeface="微软雅黑" panose="020B0503020204020204" charset="-122"/>
                <a:ea typeface="微软雅黑" panose="020B0503020204020204" charset="-122"/>
                <a:sym typeface="+mn-ea"/>
              </a:rPr>
              <a:t>（</a:t>
            </a:r>
            <a:r>
              <a:rPr lang="en-US" altLang="zh-CN" sz="2600" b="1" smtClean="0">
                <a:solidFill>
                  <a:srgbClr val="FF0000"/>
                </a:solidFill>
                <a:latin typeface="微软雅黑" panose="020B0503020204020204" charset="-122"/>
                <a:ea typeface="微软雅黑" panose="020B0503020204020204" charset="-122"/>
                <a:sym typeface="+mn-ea"/>
              </a:rPr>
              <a:t>43211</a:t>
            </a:r>
            <a:r>
              <a:rPr lang="zh-CN" altLang="en-US" sz="2600" b="1" smtClean="0">
                <a:solidFill>
                  <a:srgbClr val="FF0000"/>
                </a:solidFill>
                <a:latin typeface="微软雅黑" panose="020B0503020204020204" charset="-122"/>
                <a:ea typeface="微软雅黑" panose="020B0503020204020204" charset="-122"/>
                <a:sym typeface="+mn-ea"/>
              </a:rPr>
              <a:t>）重点掌握</a:t>
            </a:r>
            <a:endParaRPr lang="zh-CN" altLang="en-US" sz="2600" b="1">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7"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1"/>
      <p:bldP spid="14" grpId="2"/>
      <p:bldP spid="16" grpId="0"/>
      <p:bldP spid="17" grpId="0"/>
      <p:bldP spid="18" grpId="0"/>
      <p:bldP spid="4" grpId="0"/>
      <p:bldP spid="7" grpId="7"/>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71805" y="705394"/>
            <a:ext cx="11258641" cy="4918269"/>
          </a:xfrm>
          <a:prstGeom prst="rect">
            <a:avLst/>
          </a:prstGeom>
          <a:noFill/>
          <a:ln w="9525">
            <a:noFill/>
          </a:ln>
        </p:spPr>
        <p:txBody>
          <a:bodyPr wrap="square">
            <a:spAutoFit/>
          </a:bodyPr>
          <a:lstStyle/>
          <a:p>
            <a:pPr>
              <a:lnSpc>
                <a:spcPct val="140000"/>
              </a:lnSpc>
            </a:pPr>
            <a:r>
              <a:rPr sz="2800" b="1" smtClean="0">
                <a:latin typeface="微软雅黑" panose="020B0503020204020204" charset="-122"/>
                <a:ea typeface="微软雅黑" panose="020B0503020204020204" charset="-122"/>
                <a:cs typeface="黑体" panose="02010609060101010101" charset="-122"/>
              </a:rPr>
              <a:t>开放带来进步</a:t>
            </a:r>
            <a:r>
              <a:rPr sz="2800" b="1">
                <a:latin typeface="微软雅黑" panose="020B0503020204020204" charset="-122"/>
                <a:ea typeface="微软雅黑" panose="020B0503020204020204" charset="-122"/>
                <a:cs typeface="黑体" panose="02010609060101010101" charset="-122"/>
              </a:rPr>
              <a:t>，封闭必然落后，以数千年大历史观之，变革和开放总体上是中国的历史常态。下列有关我国对外开放的重要历史节点表述</a:t>
            </a:r>
            <a:r>
              <a:rPr sz="2800" b="1">
                <a:solidFill>
                  <a:srgbClr val="C00000"/>
                </a:solidFill>
                <a:latin typeface="微软雅黑" panose="020B0503020204020204" charset="-122"/>
                <a:ea typeface="微软雅黑" panose="020B0503020204020204" charset="-122"/>
                <a:cs typeface="黑体" panose="02010609060101010101" charset="-122"/>
              </a:rPr>
              <a:t>错误</a:t>
            </a:r>
            <a:r>
              <a:rPr sz="2800" b="1">
                <a:latin typeface="微软雅黑" panose="020B0503020204020204" charset="-122"/>
                <a:ea typeface="微软雅黑" panose="020B0503020204020204" charset="-122"/>
                <a:cs typeface="黑体" panose="02010609060101010101" charset="-122"/>
              </a:rPr>
              <a:t>的是（    ）</a:t>
            </a:r>
            <a:endParaRPr sz="2800" b="1">
              <a:latin typeface="微软雅黑" panose="020B0503020204020204" charset="-122"/>
              <a:ea typeface="微软雅黑" panose="020B0503020204020204" charset="-122"/>
              <a:cs typeface="黑体" panose="02010609060101010101" charset="-122"/>
            </a:endParaRPr>
          </a:p>
          <a:p>
            <a:pPr>
              <a:lnSpc>
                <a:spcPct val="140000"/>
              </a:lnSpc>
            </a:pPr>
            <a:r>
              <a:rPr sz="2800" b="1" smtClean="0">
                <a:latin typeface="微软雅黑" panose="020B0503020204020204" charset="-122"/>
                <a:ea typeface="微软雅黑" panose="020B0503020204020204" charset="-122"/>
                <a:cs typeface="黑体" panose="02010609060101010101" charset="-122"/>
              </a:rPr>
              <a:t>①</a:t>
            </a:r>
            <a:r>
              <a:rPr sz="2800" b="1">
                <a:latin typeface="微软雅黑" panose="020B0503020204020204" charset="-122"/>
                <a:ea typeface="微软雅黑" panose="020B0503020204020204" charset="-122"/>
                <a:cs typeface="黑体" panose="02010609060101010101" charset="-122"/>
              </a:rPr>
              <a:t>2013年，党的十八届三中全会提出形成全面对外开放新格局</a:t>
            </a:r>
            <a:endParaRPr sz="2800" b="1">
              <a:latin typeface="微软雅黑" panose="020B0503020204020204" charset="-122"/>
              <a:ea typeface="微软雅黑" panose="020B0503020204020204" charset="-122"/>
              <a:cs typeface="黑体" panose="02010609060101010101" charset="-122"/>
            </a:endParaRPr>
          </a:p>
          <a:p>
            <a:pPr>
              <a:lnSpc>
                <a:spcPct val="140000"/>
              </a:lnSpc>
            </a:pPr>
            <a:r>
              <a:rPr sz="2800" b="1" smtClean="0">
                <a:latin typeface="微软雅黑" panose="020B0503020204020204" charset="-122"/>
                <a:ea typeface="微软雅黑" panose="020B0503020204020204" charset="-122"/>
                <a:cs typeface="黑体" panose="02010609060101010101" charset="-122"/>
              </a:rPr>
              <a:t>②</a:t>
            </a:r>
            <a:r>
              <a:rPr sz="2800" b="1">
                <a:latin typeface="微软雅黑" panose="020B0503020204020204" charset="-122"/>
                <a:ea typeface="微软雅黑" panose="020B0503020204020204" charset="-122"/>
                <a:cs typeface="黑体" panose="02010609060101010101" charset="-122"/>
              </a:rPr>
              <a:t>1990年，开放上海浦东，我国全方位对外开放格局基本形成</a:t>
            </a:r>
            <a:endParaRPr sz="2800" b="1">
              <a:latin typeface="微软雅黑" panose="020B0503020204020204" charset="-122"/>
              <a:ea typeface="微软雅黑" panose="020B0503020204020204" charset="-122"/>
              <a:cs typeface="黑体" panose="02010609060101010101" charset="-122"/>
            </a:endParaRPr>
          </a:p>
          <a:p>
            <a:pPr>
              <a:lnSpc>
                <a:spcPct val="140000"/>
              </a:lnSpc>
            </a:pPr>
            <a:r>
              <a:rPr sz="2800" b="1" smtClean="0">
                <a:latin typeface="微软雅黑" panose="020B0503020204020204" charset="-122"/>
                <a:ea typeface="微软雅黑" panose="020B0503020204020204" charset="-122"/>
                <a:cs typeface="黑体" panose="02010609060101010101" charset="-122"/>
              </a:rPr>
              <a:t>③</a:t>
            </a:r>
            <a:r>
              <a:rPr sz="2800" b="1">
                <a:latin typeface="微软雅黑" panose="020B0503020204020204" charset="-122"/>
                <a:ea typeface="微软雅黑" panose="020B0503020204020204" charset="-122"/>
                <a:cs typeface="黑体" panose="02010609060101010101" charset="-122"/>
              </a:rPr>
              <a:t>2001年，加入世贸组织，标志对外开放进入了一个新的阶段</a:t>
            </a:r>
            <a:endParaRPr sz="2800" b="1">
              <a:latin typeface="微软雅黑" panose="020B0503020204020204" charset="-122"/>
              <a:ea typeface="微软雅黑" panose="020B0503020204020204" charset="-122"/>
              <a:cs typeface="黑体" panose="02010609060101010101" charset="-122"/>
            </a:endParaRPr>
          </a:p>
          <a:p>
            <a:pPr>
              <a:lnSpc>
                <a:spcPct val="140000"/>
              </a:lnSpc>
            </a:pPr>
            <a:r>
              <a:rPr sz="2800" b="1" smtClean="0">
                <a:latin typeface="微软雅黑" panose="020B0503020204020204" charset="-122"/>
                <a:ea typeface="微软雅黑" panose="020B0503020204020204" charset="-122"/>
                <a:cs typeface="黑体" panose="02010609060101010101" charset="-122"/>
              </a:rPr>
              <a:t>④</a:t>
            </a:r>
            <a:r>
              <a:rPr sz="2800" b="1">
                <a:latin typeface="微软雅黑" panose="020B0503020204020204" charset="-122"/>
                <a:ea typeface="微软雅黑" panose="020B0503020204020204" charset="-122"/>
                <a:cs typeface="黑体" panose="02010609060101010101" charset="-122"/>
              </a:rPr>
              <a:t>2021年，对全面深化改革和实行高水平对外开放作出部署</a:t>
            </a:r>
            <a:endParaRPr sz="2800" b="1">
              <a:latin typeface="微软雅黑" panose="020B0503020204020204" charset="-122"/>
              <a:ea typeface="微软雅黑" panose="020B0503020204020204" charset="-122"/>
              <a:cs typeface="黑体" panose="02010609060101010101" charset="-122"/>
            </a:endParaRPr>
          </a:p>
          <a:p>
            <a:pPr>
              <a:lnSpc>
                <a:spcPct val="140000"/>
              </a:lnSpc>
            </a:pPr>
            <a:r>
              <a:rPr sz="2800" b="1" smtClean="0">
                <a:latin typeface="微软雅黑" panose="020B0503020204020204" charset="-122"/>
                <a:ea typeface="微软雅黑" panose="020B0503020204020204" charset="-122"/>
                <a:cs typeface="黑体" panose="02010609060101010101" charset="-122"/>
              </a:rPr>
              <a:t>A</a:t>
            </a:r>
            <a:r>
              <a:rPr sz="2800" b="1">
                <a:latin typeface="微软雅黑" panose="020B0503020204020204" charset="-122"/>
                <a:ea typeface="微软雅黑" panose="020B0503020204020204" charset="-122"/>
                <a:cs typeface="黑体" panose="02010609060101010101" charset="-122"/>
              </a:rPr>
              <a:t>．①②	B．①④	C．②③	D．③④</a:t>
            </a:r>
            <a:endParaRPr sz="2800" b="1">
              <a:latin typeface="微软雅黑" panose="020B0503020204020204" charset="-122"/>
              <a:ea typeface="微软雅黑" panose="020B0503020204020204" charset="-122"/>
              <a:cs typeface="黑体" panose="02010609060101010101" charset="-122"/>
            </a:endParaRPr>
          </a:p>
        </p:txBody>
      </p:sp>
      <p:sp>
        <p:nvSpPr>
          <p:cNvPr id="5" name="文本框 4"/>
          <p:cNvSpPr txBox="1"/>
          <p:nvPr>
            <p:custDataLst>
              <p:tags r:id="rId2"/>
            </p:custDataLst>
          </p:nvPr>
        </p:nvSpPr>
        <p:spPr>
          <a:xfrm>
            <a:off x="10605157" y="2502808"/>
            <a:ext cx="1229791" cy="1323439"/>
          </a:xfrm>
          <a:prstGeom prst="rect">
            <a:avLst/>
          </a:prstGeom>
          <a:noFill/>
        </p:spPr>
        <p:txBody>
          <a:bodyPr wrap="square" rtlCol="0">
            <a:spAutoFit/>
          </a:bodyPr>
          <a:lstStyle/>
          <a:p>
            <a:r>
              <a:rPr lang="en-US" altLang="zh-CN" sz="8000" b="1">
                <a:solidFill>
                  <a:srgbClr val="FF0000"/>
                </a:solidFill>
                <a:latin typeface="微软雅黑" panose="020B0503020204020204" charset="-122"/>
                <a:ea typeface="微软雅黑" panose="020B0503020204020204" charset="-122"/>
              </a:rPr>
              <a:t>A</a:t>
            </a:r>
            <a:endParaRPr lang="en-US" altLang="zh-CN"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09872" y="420096"/>
            <a:ext cx="10741660" cy="5471251"/>
          </a:xfrm>
          <a:prstGeom prst="rect">
            <a:avLst/>
          </a:prstGeom>
          <a:noFill/>
          <a:ln w="9525">
            <a:noFill/>
          </a:ln>
        </p:spPr>
        <p:txBody>
          <a:bodyPr>
            <a:noAutofit/>
          </a:bodyPr>
          <a:lstStyle/>
          <a:p>
            <a:pPr indent="0" algn="l" fontAlgn="auto">
              <a:lnSpc>
                <a:spcPct val="140000"/>
              </a:lnSpc>
            </a:pPr>
            <a:r>
              <a:rPr lang="zh-CN" sz="2800" b="1" smtClean="0">
                <a:solidFill>
                  <a:schemeClr val="dk1"/>
                </a:solidFill>
                <a:latin typeface="微软雅黑" panose="020B0503020204020204" charset="-122"/>
                <a:ea typeface="微软雅黑" panose="020B0503020204020204" charset="-122"/>
                <a:cs typeface="隶书" panose="02010509060101010101" pitchFamily="49" charset="-122"/>
              </a:rPr>
              <a:t>改革开放</a:t>
            </a:r>
            <a:r>
              <a:rPr lang="zh-CN" sz="2800" b="1">
                <a:solidFill>
                  <a:schemeClr val="dk1"/>
                </a:solidFill>
                <a:latin typeface="微软雅黑" panose="020B0503020204020204" charset="-122"/>
                <a:ea typeface="微软雅黑" panose="020B0503020204020204" charset="-122"/>
                <a:cs typeface="隶书" panose="02010509060101010101" pitchFamily="49" charset="-122"/>
              </a:rPr>
              <a:t>精神是中国共产党在改革开放实践、探索和发展中国特色社会主义事业这一特定的历史时期所形成的开拓创新、勇于担当、开放包容、兼容并蓄的精神品格。能够体现改革开放精神的历史事件有（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4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①我国建立起独立的比较完整的工业体系和国民经济体系</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4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②设立深圳、珠海、汕头、厦门、海南五个经济特区</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4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③航天事业大发展，发射第一颗人造地球卫星“东方红一号”</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4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④明确建立社会主义市场经济体制的目标</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4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A．①③	B．①④	C．②③	D．②④</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p:txBody>
      </p:sp>
      <p:sp>
        <p:nvSpPr>
          <p:cNvPr id="5" name="文本框 4"/>
          <p:cNvSpPr txBox="1"/>
          <p:nvPr>
            <p:custDataLst>
              <p:tags r:id="rId2"/>
            </p:custDataLst>
          </p:nvPr>
        </p:nvSpPr>
        <p:spPr>
          <a:xfrm>
            <a:off x="10605157" y="2502808"/>
            <a:ext cx="1229791" cy="1323439"/>
          </a:xfrm>
          <a:prstGeom prst="rect">
            <a:avLst/>
          </a:prstGeom>
          <a:noFill/>
        </p:spPr>
        <p:txBody>
          <a:bodyPr wrap="square" rtlCol="0">
            <a:spAutoFit/>
          </a:bodyPr>
          <a:lstStyle/>
          <a:p>
            <a:r>
              <a:rPr lang="en-US" altLang="zh-CN" sz="8000" b="1">
                <a:solidFill>
                  <a:srgbClr val="FF0000"/>
                </a:solidFill>
                <a:latin typeface="微软雅黑" panose="020B0503020204020204" charset="-122"/>
                <a:ea typeface="微软雅黑" panose="020B0503020204020204" charset="-122"/>
              </a:rPr>
              <a:t>D</a:t>
            </a:r>
            <a:endParaRPr lang="en-US" altLang="zh-CN"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custDataLst>
              <p:tags r:id="rId1"/>
            </p:custDataLst>
          </p:nvPr>
        </p:nvGraphicFramePr>
        <p:xfrm>
          <a:off x="416914" y="827972"/>
          <a:ext cx="11186713" cy="5429275"/>
        </p:xfrm>
        <a:graphic>
          <a:graphicData uri="http://schemas.openxmlformats.org/drawingml/2006/table">
            <a:tbl>
              <a:tblPr/>
              <a:tblGrid>
                <a:gridCol w="564722"/>
                <a:gridCol w="753035"/>
                <a:gridCol w="9868956"/>
              </a:tblGrid>
              <a:tr h="1167534">
                <a:tc rowSpan="4">
                  <a:txBody>
                    <a:bodyPr wrap="square"/>
                    <a:lstStyle/>
                    <a:p>
                      <a:pPr indent="0" algn="ctr">
                        <a:buNone/>
                      </a:pPr>
                      <a:r>
                        <a:rPr lang="en-US" altLang="zh-CN" sz="2800" b="1" smtClean="0">
                          <a:solidFill>
                            <a:srgbClr val="FF0000"/>
                          </a:solidFill>
                          <a:latin typeface="微软雅黑" panose="020B0503020204020204" charset="-122"/>
                          <a:ea typeface="微软雅黑" panose="020B0503020204020204" charset="-122"/>
                          <a:cs typeface="楷体" panose="02010609060101010101" pitchFamily="49" charset="-122"/>
                        </a:rPr>
                        <a:t>2.</a:t>
                      </a:r>
                      <a:r>
                        <a:rPr lang="zh-CN" altLang="en-US" sz="2800" b="1" smtClean="0">
                          <a:solidFill>
                            <a:srgbClr val="FF0000"/>
                          </a:solidFill>
                          <a:latin typeface="微软雅黑" panose="020B0503020204020204" charset="-122"/>
                          <a:ea typeface="微软雅黑" panose="020B0503020204020204" charset="-122"/>
                          <a:cs typeface="楷体" panose="02010609060101010101" pitchFamily="49" charset="-122"/>
                        </a:rPr>
                        <a:t>起步</a:t>
                      </a:r>
                      <a:r>
                        <a:rPr lang="zh-CN" altLang="en-US" sz="2800" b="1" smtClean="0">
                          <a:solidFill>
                            <a:srgbClr val="FF0000"/>
                          </a:solidFill>
                          <a:latin typeface="微软雅黑" panose="020B0503020204020204" charset="-122"/>
                          <a:ea typeface="微软雅黑" panose="020B0503020204020204" charset="-122"/>
                          <a:cs typeface="Times New Roman" panose="02020603050405020304" pitchFamily="18" charset="0"/>
                        </a:rPr>
                        <a:t>阶段</a:t>
                      </a:r>
                      <a:endParaRPr lang="en-US" altLang="zh-CN" sz="28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en-US" altLang="zh-CN" sz="1200" b="1" smtClean="0">
                          <a:solidFill>
                            <a:srgbClr val="00B0F0"/>
                          </a:solidFill>
                          <a:latin typeface="微软雅黑" panose="020B0503020204020204" charset="-122"/>
                          <a:ea typeface="微软雅黑" panose="020B0503020204020204" charset="-122"/>
                          <a:cs typeface="Times New Roman" panose="02020603050405020304" pitchFamily="18" charset="0"/>
                        </a:rPr>
                        <a:t>1978</a:t>
                      </a:r>
                      <a:endParaRPr lang="en-US" altLang="zh-CN" sz="1200" b="1" smtClean="0">
                        <a:solidFill>
                          <a:srgbClr val="00B0F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en-US" altLang="zh-CN" sz="1200" b="1" smtClean="0">
                          <a:solidFill>
                            <a:srgbClr val="00B0F0"/>
                          </a:solidFill>
                          <a:latin typeface="微软雅黑" panose="020B0503020204020204" charset="-122"/>
                          <a:ea typeface="微软雅黑" panose="020B0503020204020204" charset="-122"/>
                          <a:cs typeface="Times New Roman" panose="02020603050405020304" pitchFamily="18" charset="0"/>
                        </a:rPr>
                        <a:t>l</a:t>
                      </a:r>
                      <a:endParaRPr lang="en-US" altLang="zh-CN" sz="1200" b="1" smtClean="0">
                        <a:solidFill>
                          <a:srgbClr val="00B0F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en-US" altLang="zh-CN" sz="1200" b="1" smtClean="0">
                          <a:solidFill>
                            <a:srgbClr val="00B0F0"/>
                          </a:solidFill>
                          <a:latin typeface="微软雅黑" panose="020B0503020204020204" charset="-122"/>
                          <a:ea typeface="微软雅黑" panose="020B0503020204020204" charset="-122"/>
                          <a:cs typeface="Times New Roman" panose="02020603050405020304" pitchFamily="18" charset="0"/>
                        </a:rPr>
                        <a:t>l</a:t>
                      </a:r>
                      <a:endParaRPr lang="en-US" altLang="zh-CN" sz="1200" b="1" smtClean="0">
                        <a:solidFill>
                          <a:srgbClr val="00B0F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en-US" altLang="zh-CN" sz="1200" b="1" smtClean="0">
                          <a:solidFill>
                            <a:srgbClr val="00B0F0"/>
                          </a:solidFill>
                          <a:latin typeface="微软雅黑" panose="020B0503020204020204" charset="-122"/>
                          <a:ea typeface="微软雅黑" panose="020B0503020204020204" charset="-122"/>
                          <a:cs typeface="Times New Roman" panose="02020603050405020304" pitchFamily="18" charset="0"/>
                        </a:rPr>
                        <a:t>1992</a:t>
                      </a:r>
                      <a:endParaRPr lang="en-US" altLang="en-US" sz="1200" b="1">
                        <a:solidFill>
                          <a:srgbClr val="00B0F0"/>
                        </a:solidFill>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wrap="square"/>
                    <a:lstStyle/>
                    <a:p>
                      <a:pPr indent="0" algn="ctr">
                        <a:buNone/>
                      </a:pPr>
                      <a:r>
                        <a:rPr lang="zh-CN" altLang="en-US" sz="2000" b="1" baseline="0" smtClean="0">
                          <a:solidFill>
                            <a:srgbClr val="7030A0"/>
                          </a:solidFill>
                          <a:latin typeface="微软雅黑" panose="020B0503020204020204" charset="-122"/>
                          <a:ea typeface="微软雅黑" panose="020B0503020204020204" charset="-122"/>
                          <a:cs typeface="Times New Roman" panose="02020603050405020304" pitchFamily="18" charset="0"/>
                        </a:rPr>
                        <a:t>（</a:t>
                      </a:r>
                      <a:r>
                        <a:rPr lang="en-US" altLang="zh-CN" sz="2000" b="1" baseline="0" smtClean="0">
                          <a:solidFill>
                            <a:srgbClr val="7030A0"/>
                          </a:solidFill>
                          <a:latin typeface="微软雅黑" panose="020B0503020204020204" charset="-122"/>
                          <a:ea typeface="微软雅黑" panose="020B0503020204020204" charset="-122"/>
                          <a:cs typeface="Times New Roman" panose="02020603050405020304" pitchFamily="18" charset="0"/>
                        </a:rPr>
                        <a:t>1</a:t>
                      </a:r>
                      <a:r>
                        <a:rPr lang="zh-CN" altLang="en-US" sz="2000" b="1" baseline="0" smtClean="0">
                          <a:solidFill>
                            <a:srgbClr val="7030A0"/>
                          </a:solidFill>
                          <a:latin typeface="微软雅黑" panose="020B0503020204020204" charset="-122"/>
                          <a:ea typeface="微软雅黑" panose="020B0503020204020204" charset="-122"/>
                          <a:cs typeface="Times New Roman" panose="02020603050405020304" pitchFamily="18" charset="0"/>
                        </a:rPr>
                        <a:t>）</a:t>
                      </a:r>
                      <a:r>
                        <a:rPr lang="zh-CN" altLang="en-US" sz="2800" b="1" baseline="0" smtClean="0">
                          <a:solidFill>
                            <a:srgbClr val="7030A0"/>
                          </a:solidFill>
                          <a:latin typeface="微软雅黑" panose="020B0503020204020204" charset="-122"/>
                          <a:ea typeface="微软雅黑" panose="020B0503020204020204" charset="-122"/>
                          <a:cs typeface="Times New Roman" panose="02020603050405020304" pitchFamily="18" charset="0"/>
                        </a:rPr>
                        <a:t>改革</a:t>
                      </a:r>
                      <a:endParaRPr lang="en-US" altLang="en-US" sz="2800" b="1" baseline="0">
                        <a:solidFill>
                          <a:srgbClr val="7030A0"/>
                        </a:solidFill>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a:lnSpc>
                          <a:spcPct val="130000"/>
                        </a:lnSpc>
                        <a:buNone/>
                      </a:pP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党的</a:t>
                      </a:r>
                      <a:r>
                        <a:rPr lang="zh-CN" altLang="en-US" sz="2400" b="1" smtClean="0">
                          <a:solidFill>
                            <a:srgbClr val="00B050"/>
                          </a:solidFill>
                          <a:latin typeface="微软雅黑" panose="020B0503020204020204" charset="-122"/>
                          <a:ea typeface="微软雅黑" panose="020B0503020204020204" charset="-122"/>
                          <a:cs typeface="楷体" panose="02010609060101010101" pitchFamily="49" charset="-122"/>
                        </a:rPr>
                        <a:t>十一届三中全会</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后，</a:t>
                      </a:r>
                      <a:r>
                        <a:rPr lang="zh-CN" altLang="en-US" sz="2400" b="1" kern="1200" smtClean="0">
                          <a:solidFill>
                            <a:srgbClr val="FF0000"/>
                          </a:solidFill>
                          <a:latin typeface="微软雅黑" panose="020B0503020204020204" charset="-122"/>
                          <a:ea typeface="微软雅黑" panose="020B0503020204020204" charset="-122"/>
                          <a:cs typeface="楷体" panose="02010609060101010101" pitchFamily="49" charset="-122"/>
                        </a:rPr>
                        <a:t>农村改革率先</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取得</a:t>
                      </a:r>
                      <a:r>
                        <a:rPr lang="zh-CN" altLang="en-US" sz="2400" b="1" kern="1200" smtClean="0">
                          <a:solidFill>
                            <a:srgbClr val="FF0000"/>
                          </a:solidFill>
                          <a:latin typeface="微软雅黑" panose="020B0503020204020204" charset="-122"/>
                          <a:ea typeface="微软雅黑" panose="020B0503020204020204" charset="-122"/>
                          <a:cs typeface="楷体" panose="02010609060101010101" pitchFamily="49" charset="-122"/>
                        </a:rPr>
                        <a:t>突破</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a:t>
                      </a:r>
                      <a:r>
                        <a:rPr lang="zh-CN" altLang="en-US" sz="2400" b="1" smtClean="0">
                          <a:solidFill>
                            <a:srgbClr val="00B0F0"/>
                          </a:solidFill>
                          <a:latin typeface="微软雅黑" panose="020B0503020204020204" charset="-122"/>
                          <a:ea typeface="微软雅黑" panose="020B0503020204020204" charset="-122"/>
                          <a:cs typeface="楷体" panose="02010609060101010101" pitchFamily="49" charset="-122"/>
                        </a:rPr>
                        <a:t>家庭联产承包责任</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制得以推行，</a:t>
                      </a:r>
                      <a:r>
                        <a:rPr lang="zh-CN" altLang="en-US" sz="2400" b="1" smtClean="0">
                          <a:solidFill>
                            <a:srgbClr val="00B0F0"/>
                          </a:solidFill>
                          <a:latin typeface="微软雅黑" panose="020B0503020204020204" charset="-122"/>
                          <a:ea typeface="微软雅黑" panose="020B0503020204020204" charset="-122"/>
                          <a:cs typeface="楷体" panose="02010609060101010101" pitchFamily="49" charset="-122"/>
                        </a:rPr>
                        <a:t>乡镇企业</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迅速发展。</a:t>
                      </a:r>
                      <a:r>
                        <a:rPr lang="zh-CN" altLang="en-US" sz="2400" b="1" smtClean="0">
                          <a:solidFill>
                            <a:srgbClr val="00B050"/>
                          </a:solidFill>
                          <a:latin typeface="微软雅黑" panose="020B0503020204020204" charset="-122"/>
                          <a:ea typeface="微软雅黑" panose="020B0503020204020204" charset="-122"/>
                          <a:cs typeface="楷体" panose="02010609060101010101" pitchFamily="49" charset="-122"/>
                        </a:rPr>
                        <a:t>（</a:t>
                      </a:r>
                      <a:r>
                        <a:rPr lang="en-US" altLang="zh-CN" sz="2400" b="1" smtClean="0">
                          <a:solidFill>
                            <a:srgbClr val="00B050"/>
                          </a:solidFill>
                          <a:latin typeface="微软雅黑" panose="020B0503020204020204" charset="-122"/>
                          <a:ea typeface="微软雅黑" panose="020B0503020204020204" charset="-122"/>
                          <a:cs typeface="楷体" panose="02010609060101010101" pitchFamily="49" charset="-122"/>
                        </a:rPr>
                        <a:t>1978</a:t>
                      </a:r>
                      <a:r>
                        <a:rPr lang="zh-CN" altLang="en-US" sz="2400" b="1" smtClean="0">
                          <a:solidFill>
                            <a:srgbClr val="00B050"/>
                          </a:solidFill>
                          <a:latin typeface="微软雅黑" panose="020B0503020204020204" charset="-122"/>
                          <a:ea typeface="微软雅黑" panose="020B0503020204020204" charset="-122"/>
                          <a:cs typeface="楷体" panose="02010609060101010101" pitchFamily="49" charset="-122"/>
                        </a:rPr>
                        <a:t>年）</a:t>
                      </a:r>
                      <a:endParaRPr lang="zh-CN" altLang="en-US" sz="2400" b="1">
                        <a:solidFill>
                          <a:srgbClr val="00B050"/>
                        </a:solidFill>
                        <a:latin typeface="微软雅黑" panose="020B0503020204020204" charset="-122"/>
                        <a:ea typeface="微软雅黑" panose="020B0503020204020204" charset="-122"/>
                        <a:cs typeface="楷体" panose="02010609060101010101" pitchFamily="49" charset="-122"/>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075765">
                <a:tc vMerge="1">
                  <a:tcPr/>
                </a:tc>
                <a:tc vMerge="1">
                  <a:tcPr/>
                </a:tc>
                <a:tc>
                  <a:txBody>
                    <a:bodyPr wrap="square"/>
                    <a:lstStyle/>
                    <a:p>
                      <a:pPr marL="0" marR="0" indent="0" algn="l" defTabSz="914400" rtl="0" eaLnBrk="1" fontAlgn="auto" latinLnBrk="0" hangingPunct="1">
                        <a:lnSpc>
                          <a:spcPct val="130000"/>
                        </a:lnSpc>
                        <a:spcBef>
                          <a:spcPct val="0"/>
                        </a:spcBef>
                        <a:spcAft>
                          <a:spcPct val="0"/>
                        </a:spcAft>
                        <a:buClrTx/>
                        <a:buSzTx/>
                        <a:buFontTx/>
                        <a:buNone/>
                        <a:defRPr/>
                      </a:pP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党的</a:t>
                      </a:r>
                      <a:r>
                        <a:rPr lang="zh-CN" altLang="en-US" sz="2400" b="1" kern="1200" smtClean="0">
                          <a:solidFill>
                            <a:srgbClr val="00B050"/>
                          </a:solidFill>
                          <a:latin typeface="微软雅黑" panose="020B0503020204020204" charset="-122"/>
                          <a:ea typeface="微软雅黑" panose="020B0503020204020204" charset="-122"/>
                          <a:cs typeface="楷体" panose="02010609060101010101" pitchFamily="49" charset="-122"/>
                        </a:rPr>
                        <a:t>十二届三中全会</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，标志着中国改革</a:t>
                      </a:r>
                      <a:r>
                        <a:rPr lang="zh-CN" altLang="en-US" sz="2400" b="1" kern="1200" smtClean="0">
                          <a:solidFill>
                            <a:srgbClr val="FF0000"/>
                          </a:solidFill>
                          <a:latin typeface="微软雅黑" panose="020B0503020204020204" charset="-122"/>
                          <a:ea typeface="微软雅黑" panose="020B0503020204020204" charset="-122"/>
                          <a:cs typeface="楷体" panose="02010609060101010101" pitchFamily="49" charset="-122"/>
                        </a:rPr>
                        <a:t>重点从农村转向城市</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，企业改革迈出重要步伐。</a:t>
                      </a:r>
                      <a:r>
                        <a:rPr lang="en-US" altLang="zh-CN" sz="2400" b="1" smtClean="0">
                          <a:solidFill>
                            <a:srgbClr val="00B050"/>
                          </a:solidFill>
                          <a:latin typeface="微软雅黑" panose="020B0503020204020204" charset="-122"/>
                          <a:ea typeface="微软雅黑" panose="020B0503020204020204" charset="-122"/>
                          <a:cs typeface="楷体" panose="02010609060101010101" pitchFamily="49" charset="-122"/>
                        </a:rPr>
                        <a:t>(</a:t>
                      </a:r>
                      <a:r>
                        <a:rPr lang="zh-CN" altLang="en-US" sz="2400" b="1" smtClean="0">
                          <a:solidFill>
                            <a:srgbClr val="00B050"/>
                          </a:solidFill>
                          <a:latin typeface="+mn-ea"/>
                          <a:ea typeface="+mn-ea"/>
                          <a:cs typeface="楷体" panose="02010609060101010101" pitchFamily="49" charset="-122"/>
                        </a:rPr>
                        <a:t>1984年</a:t>
                      </a:r>
                      <a:r>
                        <a:rPr lang="en-US" altLang="zh-CN" sz="2400" b="1" smtClean="0">
                          <a:solidFill>
                            <a:srgbClr val="00B050"/>
                          </a:solidFill>
                          <a:latin typeface="宋体" panose="02010600030101010101" pitchFamily="2" charset="-122"/>
                          <a:ea typeface="宋体" panose="02010600030101010101" pitchFamily="2" charset="-122"/>
                          <a:cs typeface="楷体" panose="02010609060101010101" pitchFamily="49" charset="-122"/>
                        </a:rPr>
                        <a:t>)</a:t>
                      </a:r>
                      <a:endParaRPr lang="en-US" altLang="en-US" sz="2400" b="1" baseline="0">
                        <a:solidFill>
                          <a:srgbClr val="00B050"/>
                        </a:solidFill>
                        <a:latin typeface="微软雅黑" panose="020B0503020204020204" charset="-122"/>
                        <a:ea typeface="微软雅黑" panose="020B0503020204020204" charset="-122"/>
                        <a:cs typeface="微软雅黑" panose="020B0503020204020204" charset="-122"/>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102659">
                <a:tc vMerge="1">
                  <a:tcPr/>
                </a:tc>
                <a:tc rowSpan="2">
                  <a:txBody>
                    <a:bodyPr wrap="square"/>
                    <a:lstStyle/>
                    <a:p>
                      <a:pPr indent="0" algn="ctr">
                        <a:buNone/>
                      </a:pPr>
                      <a:r>
                        <a:rPr lang="zh-CN" altLang="en-US" sz="2400" b="1" smtClean="0">
                          <a:solidFill>
                            <a:srgbClr val="7030A0"/>
                          </a:solidFill>
                          <a:effectLst/>
                          <a:latin typeface="微软雅黑" panose="020B0503020204020204" charset="-122"/>
                          <a:ea typeface="+mn-ea"/>
                          <a:cs typeface="微软雅黑" panose="020B0503020204020204" charset="-122"/>
                        </a:rPr>
                        <a:t>（</a:t>
                      </a:r>
                      <a:r>
                        <a:rPr lang="en-US" altLang="zh-CN" sz="2400" b="1" smtClean="0">
                          <a:solidFill>
                            <a:srgbClr val="7030A0"/>
                          </a:solidFill>
                          <a:effectLst/>
                          <a:latin typeface="微软雅黑" panose="020B0503020204020204" charset="-122"/>
                          <a:ea typeface="+mn-ea"/>
                          <a:cs typeface="微软雅黑" panose="020B0503020204020204" charset="-122"/>
                        </a:rPr>
                        <a:t>2</a:t>
                      </a:r>
                      <a:r>
                        <a:rPr lang="zh-CN" altLang="en-US" sz="2400" b="1" smtClean="0">
                          <a:solidFill>
                            <a:srgbClr val="7030A0"/>
                          </a:solidFill>
                          <a:effectLst/>
                          <a:latin typeface="微软雅黑" panose="020B0503020204020204" charset="-122"/>
                          <a:ea typeface="+mn-ea"/>
                          <a:cs typeface="微软雅黑" panose="020B0503020204020204" charset="-122"/>
                        </a:rPr>
                        <a:t>）</a:t>
                      </a:r>
                      <a:r>
                        <a:rPr lang="zh-CN" altLang="en-US" sz="2800" b="1" smtClean="0">
                          <a:solidFill>
                            <a:srgbClr val="7030A0"/>
                          </a:solidFill>
                          <a:effectLst/>
                          <a:latin typeface="微软雅黑" panose="020B0503020204020204" charset="-122"/>
                          <a:ea typeface="+mn-ea"/>
                          <a:cs typeface="微软雅黑" panose="020B0503020204020204" charset="-122"/>
                        </a:rPr>
                        <a:t>开放</a:t>
                      </a:r>
                      <a:endParaRPr lang="en-US" altLang="en-US" sz="2800" b="1" baseline="0">
                        <a:solidFill>
                          <a:srgbClr val="7030A0"/>
                        </a:solidFill>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marR="0" indent="0" algn="l" defTabSz="914400" rtl="0" eaLnBrk="1" fontAlgn="auto" latinLnBrk="0" hangingPunct="1">
                        <a:lnSpc>
                          <a:spcPct val="130000"/>
                        </a:lnSpc>
                        <a:spcBef>
                          <a:spcPct val="0"/>
                        </a:spcBef>
                        <a:spcAft>
                          <a:spcPct val="0"/>
                        </a:spcAft>
                        <a:buClrTx/>
                        <a:buSzTx/>
                        <a:buFontTx/>
                        <a:buNone/>
                        <a:defRPr/>
                      </a:pPr>
                      <a:r>
                        <a:rPr lang="en-US" altLang="zh-CN" sz="2400" b="1" u="none" kern="1200" smtClean="0">
                          <a:solidFill>
                            <a:srgbClr val="FF0000"/>
                          </a:solidFill>
                          <a:latin typeface="微软雅黑" panose="020B0503020204020204" charset="-122"/>
                          <a:ea typeface="微软雅黑" panose="020B0503020204020204" charset="-122"/>
                        </a:rPr>
                        <a:t>1980</a:t>
                      </a:r>
                      <a:r>
                        <a:rPr lang="zh-CN" altLang="en-US" sz="2400" b="1" u="none" kern="1200" smtClean="0">
                          <a:solidFill>
                            <a:srgbClr val="FF0000"/>
                          </a:solidFill>
                          <a:latin typeface="微软雅黑" panose="020B0503020204020204" charset="-122"/>
                          <a:ea typeface="微软雅黑" panose="020B0503020204020204" charset="-122"/>
                        </a:rPr>
                        <a:t>年</a:t>
                      </a:r>
                      <a:r>
                        <a:rPr lang="zh-CN" altLang="en-US" sz="2400" b="1" smtClean="0">
                          <a:solidFill>
                            <a:schemeClr val="tx1"/>
                          </a:solidFill>
                          <a:latin typeface="微软雅黑" panose="020B0503020204020204" charset="-122"/>
                          <a:ea typeface="微软雅黑" panose="020B0503020204020204" charset="-122"/>
                        </a:rPr>
                        <a:t>，党和国家批准在深圳、珠海、汕头、厦门设置</a:t>
                      </a:r>
                      <a:r>
                        <a:rPr lang="zh-CN" altLang="en-US" sz="2400" b="1" u="none" kern="1200" smtClean="0">
                          <a:solidFill>
                            <a:srgbClr val="FF0000"/>
                          </a:solidFill>
                          <a:latin typeface="微软雅黑" panose="020B0503020204020204" charset="-122"/>
                          <a:ea typeface="微软雅黑" panose="020B0503020204020204" charset="-122"/>
                          <a:cs typeface="+mn-cs"/>
                        </a:rPr>
                        <a:t>经济特区</a:t>
                      </a:r>
                      <a:endParaRPr lang="en-US" altLang="zh-CN" sz="2400" b="1" u="none" kern="1200" smtClean="0">
                        <a:solidFill>
                          <a:schemeClr val="tx1"/>
                        </a:solidFill>
                        <a:latin typeface="微软雅黑" panose="020B0503020204020204" charset="-122"/>
                        <a:ea typeface="微软雅黑" panose="020B0503020204020204" charset="-122"/>
                        <a:cs typeface="+mn-cs"/>
                      </a:endParaRPr>
                    </a:p>
                    <a:p>
                      <a:pPr marL="0" marR="0" indent="0" algn="l" defTabSz="914400" rtl="0" eaLnBrk="1" fontAlgn="auto" latinLnBrk="0" hangingPunct="1">
                        <a:lnSpc>
                          <a:spcPct val="130000"/>
                        </a:lnSpc>
                        <a:spcBef>
                          <a:spcPct val="0"/>
                        </a:spcBef>
                        <a:spcAft>
                          <a:spcPct val="0"/>
                        </a:spcAft>
                        <a:buClrTx/>
                        <a:buSzTx/>
                        <a:buFontTx/>
                        <a:buNone/>
                        <a:defRPr/>
                      </a:pPr>
                      <a:r>
                        <a:rPr lang="en-US" altLang="zh-CN" sz="2400" b="1" smtClean="0">
                          <a:solidFill>
                            <a:schemeClr val="tx1"/>
                          </a:solidFill>
                          <a:latin typeface="微软雅黑" panose="020B0503020204020204" charset="-122"/>
                          <a:ea typeface="微软雅黑" panose="020B0503020204020204" charset="-122"/>
                        </a:rPr>
                        <a:t>                                                    </a:t>
                      </a:r>
                      <a:r>
                        <a:rPr lang="zh-CN" altLang="en-US" sz="2400" b="1" smtClean="0">
                          <a:solidFill>
                            <a:schemeClr val="tx1"/>
                          </a:solidFill>
                          <a:latin typeface="微软雅黑" panose="020B0503020204020204" charset="-122"/>
                          <a:ea typeface="微软雅黑" panose="020B0503020204020204" charset="-122"/>
                        </a:rPr>
                        <a:t>（</a:t>
                      </a:r>
                      <a:r>
                        <a:rPr lang="zh-CN" altLang="en-US" sz="2400" b="1" smtClean="0">
                          <a:solidFill>
                            <a:schemeClr val="tx1"/>
                          </a:solidFill>
                          <a:highlight>
                            <a:srgbClr val="FFFF00"/>
                          </a:highlight>
                          <a:latin typeface="微软雅黑" panose="020B0503020204020204" charset="-122"/>
                          <a:ea typeface="微软雅黑" panose="020B0503020204020204" charset="-122"/>
                        </a:rPr>
                        <a:t>标志我国对外开放迈出</a:t>
                      </a:r>
                      <a:r>
                        <a:rPr lang="zh-CN" altLang="en-US" sz="2400" b="1" u="none" kern="1200" smtClean="0">
                          <a:solidFill>
                            <a:srgbClr val="FF0000"/>
                          </a:solidFill>
                          <a:highlight>
                            <a:srgbClr val="FFFF00"/>
                          </a:highlight>
                          <a:latin typeface="微软雅黑" panose="020B0503020204020204" charset="-122"/>
                          <a:ea typeface="微软雅黑" panose="020B0503020204020204" charset="-122"/>
                          <a:cs typeface="+mn-cs"/>
                        </a:rPr>
                        <a:t>关键步伐</a:t>
                      </a:r>
                      <a:r>
                        <a:rPr lang="zh-CN" altLang="en-US" sz="2400" b="1" smtClean="0">
                          <a:solidFill>
                            <a:schemeClr val="tx1"/>
                          </a:solidFill>
                          <a:latin typeface="微软雅黑" panose="020B0503020204020204" charset="-122"/>
                          <a:ea typeface="微软雅黑" panose="020B0503020204020204" charset="-122"/>
                        </a:rPr>
                        <a:t>）。</a:t>
                      </a:r>
                      <a:endParaRPr lang="en-US" altLang="en-US" sz="2400" b="1" baseline="0">
                        <a:latin typeface="微软雅黑" panose="020B0503020204020204" charset="-122"/>
                        <a:ea typeface="微软雅黑" panose="020B0503020204020204" charset="-122"/>
                        <a:cs typeface="微软雅黑" panose="020B0503020204020204" charset="-122"/>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2083317">
                <a:tc vMerge="1">
                  <a:tcPr/>
                </a:tc>
                <a:tc vMerge="1">
                  <a:tcPr/>
                </a:tc>
                <a:tc>
                  <a:txBody>
                    <a:bodyPr wrap="square"/>
                    <a:lstStyle/>
                    <a:p>
                      <a:pPr>
                        <a:lnSpc>
                          <a:spcPct val="130000"/>
                        </a:lnSpc>
                        <a:buNone/>
                      </a:pP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1984年，开放大连、青岛等14个</a:t>
                      </a:r>
                      <a:r>
                        <a:rPr lang="zh-CN" altLang="en-US" sz="2400" b="1" smtClean="0">
                          <a:solidFill>
                            <a:srgbClr val="00B0F0"/>
                          </a:solidFill>
                          <a:latin typeface="微软雅黑" panose="020B0503020204020204" charset="-122"/>
                          <a:ea typeface="微软雅黑" panose="020B0503020204020204" charset="-122"/>
                          <a:cs typeface="楷体" panose="02010609060101010101" pitchFamily="49" charset="-122"/>
                        </a:rPr>
                        <a:t>沿海港口城市</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 </a:t>
                      </a:r>
                      <a:endPar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endParaRPr>
                    </a:p>
                    <a:p>
                      <a:pPr>
                        <a:lnSpc>
                          <a:spcPct val="130000"/>
                        </a:lnSpc>
                        <a:buNone/>
                      </a:pP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1988年，设立海南省，建立</a:t>
                      </a:r>
                      <a:r>
                        <a:rPr lang="zh-CN" altLang="en-US" sz="2400" b="1" smtClean="0">
                          <a:solidFill>
                            <a:srgbClr val="00B0F0"/>
                          </a:solidFill>
                          <a:latin typeface="微软雅黑" panose="020B0503020204020204" charset="-122"/>
                          <a:ea typeface="微软雅黑" panose="020B0503020204020204" charset="-122"/>
                          <a:cs typeface="楷体" panose="02010609060101010101" pitchFamily="49" charset="-122"/>
                        </a:rPr>
                        <a:t>海南经济特区</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a:t>
                      </a:r>
                      <a:endPar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endParaRPr>
                    </a:p>
                    <a:p>
                      <a:pPr>
                        <a:lnSpc>
                          <a:spcPct val="130000"/>
                        </a:lnSpc>
                        <a:buNone/>
                      </a:pPr>
                      <a:r>
                        <a:rPr lang="zh-CN" altLang="en-US" sz="2400" b="1" kern="1200" smtClean="0">
                          <a:solidFill>
                            <a:schemeClr val="tx1"/>
                          </a:solidFill>
                          <a:latin typeface="微软雅黑" panose="020B0503020204020204" charset="-122"/>
                          <a:ea typeface="微软雅黑" panose="020B0503020204020204" charset="-122"/>
                          <a:cs typeface="+mn-cs"/>
                        </a:rPr>
                        <a:t>1990年</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，开发开放上海</a:t>
                      </a:r>
                      <a:r>
                        <a:rPr lang="zh-CN" altLang="en-US" sz="2400" b="1" kern="1200" smtClean="0">
                          <a:solidFill>
                            <a:srgbClr val="00B0F0"/>
                          </a:solidFill>
                          <a:latin typeface="微软雅黑" panose="020B0503020204020204" charset="-122"/>
                          <a:ea typeface="微软雅黑" panose="020B0503020204020204" charset="-122"/>
                          <a:cs typeface="+mn-cs"/>
                        </a:rPr>
                        <a:t>浦东</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a:t>
                      </a:r>
                      <a:endPar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endParaRPr>
                    </a:p>
                    <a:p>
                      <a:pPr>
                        <a:lnSpc>
                          <a:spcPct val="130000"/>
                        </a:lnSpc>
                        <a:buNone/>
                      </a:pPr>
                      <a:r>
                        <a:rPr lang="zh-CN" altLang="en-US" sz="2400" b="1" kern="1200" smtClean="0">
                          <a:solidFill>
                            <a:srgbClr val="FF0000"/>
                          </a:solidFill>
                          <a:latin typeface="微软雅黑" panose="020B0503020204020204" charset="-122"/>
                          <a:ea typeface="微软雅黑" panose="020B0503020204020204" charset="-122"/>
                          <a:cs typeface="+mn-cs"/>
                        </a:rPr>
                        <a:t>199</a:t>
                      </a:r>
                      <a:r>
                        <a:rPr lang="en-US" altLang="zh-CN" sz="2400" b="1" kern="1200" smtClean="0">
                          <a:solidFill>
                            <a:srgbClr val="FF0000"/>
                          </a:solidFill>
                          <a:latin typeface="微软雅黑" panose="020B0503020204020204" charset="-122"/>
                          <a:ea typeface="微软雅黑" panose="020B0503020204020204" charset="-122"/>
                          <a:cs typeface="+mn-cs"/>
                        </a:rPr>
                        <a:t>2</a:t>
                      </a:r>
                      <a:r>
                        <a:rPr lang="zh-CN" altLang="en-US" sz="2400" b="1" kern="1200" smtClean="0">
                          <a:solidFill>
                            <a:srgbClr val="FF0000"/>
                          </a:solidFill>
                          <a:latin typeface="微软雅黑" panose="020B0503020204020204" charset="-122"/>
                          <a:ea typeface="微软雅黑" panose="020B0503020204020204" charset="-122"/>
                          <a:cs typeface="+mn-cs"/>
                        </a:rPr>
                        <a:t>年</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a:t>
                      </a:r>
                      <a:r>
                        <a:rPr lang="zh-CN" altLang="en-US" sz="2400" b="1" smtClean="0">
                          <a:latin typeface="微软雅黑" panose="020B0503020204020204" charset="-122"/>
                          <a:ea typeface="微软雅黑" panose="020B0503020204020204" charset="-122"/>
                          <a:cs typeface="楷体" panose="02010609060101010101" pitchFamily="49" charset="-122"/>
                          <a:sym typeface="+mn-ea"/>
                        </a:rPr>
                        <a:t>沿江内陆沿边城市开放</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，我国</a:t>
                      </a:r>
                      <a:r>
                        <a:rPr lang="zh-CN" altLang="en-US" sz="2400" b="1" kern="1200" smtClean="0">
                          <a:solidFill>
                            <a:srgbClr val="FF0000"/>
                          </a:solidFill>
                          <a:latin typeface="微软雅黑" panose="020B0503020204020204" charset="-122"/>
                          <a:ea typeface="微软雅黑" panose="020B0503020204020204" charset="-122"/>
                          <a:cs typeface="+mn-cs"/>
                        </a:rPr>
                        <a:t>全方位、多层次、宽领域</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的对外开放格局</a:t>
                      </a:r>
                      <a:r>
                        <a:rPr lang="zh-CN" altLang="en-US" sz="2400" b="1" smtClean="0">
                          <a:solidFill>
                            <a:srgbClr val="FF0000"/>
                          </a:solidFill>
                          <a:latin typeface="微软雅黑" panose="020B0503020204020204" charset="-122"/>
                          <a:ea typeface="微软雅黑" panose="020B0503020204020204" charset="-122"/>
                          <a:cs typeface="楷体" panose="02010609060101010101" pitchFamily="49" charset="-122"/>
                        </a:rPr>
                        <a:t>基本形成</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a:t>
                      </a:r>
                      <a:endParaRPr lang="en-US" altLang="en-US" sz="2400" b="1" baseline="0">
                        <a:latin typeface="微软雅黑" panose="020B0503020204020204" charset="-122"/>
                        <a:ea typeface="微软雅黑" panose="020B0503020204020204" charset="-122"/>
                        <a:cs typeface="微软雅黑" panose="020B0503020204020204" charset="-122"/>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1" name="矩形 10"/>
          <p:cNvSpPr/>
          <p:nvPr>
            <p:custDataLst>
              <p:tags r:id="rId2"/>
            </p:custDataLst>
          </p:nvPr>
        </p:nvSpPr>
        <p:spPr>
          <a:xfrm>
            <a:off x="309337" y="304873"/>
            <a:ext cx="2741636" cy="521970"/>
          </a:xfrm>
          <a:prstGeom prst="rect">
            <a:avLst/>
          </a:prstGeom>
        </p:spPr>
        <p:txBody>
          <a:bodyPr wrap="square">
            <a:spAutoFit/>
          </a:bodyPr>
          <a:lstStyle/>
          <a:p>
            <a:pPr indent="0" algn="ctr">
              <a:buNone/>
            </a:pPr>
            <a:r>
              <a:rPr lang="zh-CN" altLang="en-US" sz="2800" b="1" smtClean="0">
                <a:solidFill>
                  <a:srgbClr val="FF0000"/>
                </a:solidFill>
                <a:highlight>
                  <a:srgbClr val="FFFF00"/>
                </a:highlight>
                <a:latin typeface="微软雅黑" panose="020B0503020204020204" charset="-122"/>
                <a:ea typeface="微软雅黑" panose="020B0503020204020204" charset="-122"/>
                <a:cs typeface="Times New Roman" panose="02020603050405020304" pitchFamily="18" charset="0"/>
              </a:rPr>
              <a:t>发展历程</a:t>
            </a:r>
            <a:endParaRPr lang="zh-CN" altLang="en-US" sz="2800" b="1" smtClean="0">
              <a:solidFill>
                <a:srgbClr val="FF0000"/>
              </a:solidFill>
              <a:highlight>
                <a:srgbClr val="FFFF00"/>
              </a:highligh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732790" y="224155"/>
            <a:ext cx="10906216" cy="6411776"/>
          </a:xfrm>
          <a:prstGeom prst="rect">
            <a:avLst/>
          </a:prstGeom>
          <a:noFill/>
          <a:ln w="9525">
            <a:noFill/>
          </a:ln>
        </p:spPr>
        <p:txBody>
          <a:bodyPr>
            <a:noAutofit/>
          </a:bodyPr>
          <a:lstStyle/>
          <a:p>
            <a:pPr indent="0" algn="l" fontAlgn="auto">
              <a:lnSpc>
                <a:spcPct val="130000"/>
              </a:lnSpc>
            </a:pPr>
            <a:r>
              <a:rPr lang="zh-CN" sz="2800" b="1" smtClean="0">
                <a:solidFill>
                  <a:schemeClr val="dk1"/>
                </a:solidFill>
                <a:latin typeface="微软雅黑" panose="020B0503020204020204" charset="-122"/>
                <a:ea typeface="微软雅黑" panose="020B0503020204020204" charset="-122"/>
                <a:cs typeface="隶书" panose="02010509060101010101" pitchFamily="49" charset="-122"/>
              </a:rPr>
              <a:t>党</a:t>
            </a:r>
            <a:r>
              <a:rPr lang="zh-CN" sz="2800" b="1">
                <a:solidFill>
                  <a:schemeClr val="dk1"/>
                </a:solidFill>
                <a:latin typeface="微软雅黑" panose="020B0503020204020204" charset="-122"/>
                <a:ea typeface="微软雅黑" panose="020B0503020204020204" charset="-122"/>
                <a:cs typeface="隶书" panose="02010509060101010101" pitchFamily="49" charset="-122"/>
              </a:rPr>
              <a:t>的十八大以来，以习近平同志为核心的党中央高举改革开放伟大旗帜，开创了我国改革开放新局面，党和国家事业取得突出成就，发生深层次、根本性变革。党的二十大报告指出，前进道路上，必须牢牢把握五个重大原则，其中第四条就是“坚持深化改革开放”，这是更好统筹国内国际两个大局、进一步解放和发展生产力的必然要求。实践证明，改革开放（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①是党和人民大踏步赶上时代发展的重要法宝</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②是坚持和发展中国特色社会主义的必由之路</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③推动了社会主义制度的深层次、根本性变革</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④实现了中华民族最为广泛而深刻的社会变革</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A．①②	B．①③	C．②④	D．③④</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p:txBody>
      </p:sp>
      <p:sp>
        <p:nvSpPr>
          <p:cNvPr id="5" name="文本框 4"/>
          <p:cNvSpPr txBox="1"/>
          <p:nvPr>
            <p:custDataLst>
              <p:tags r:id="rId2"/>
            </p:custDataLst>
          </p:nvPr>
        </p:nvSpPr>
        <p:spPr>
          <a:xfrm>
            <a:off x="9534003" y="3430043"/>
            <a:ext cx="1229791" cy="1323439"/>
          </a:xfrm>
          <a:prstGeom prst="rect">
            <a:avLst/>
          </a:prstGeom>
          <a:noFill/>
        </p:spPr>
        <p:txBody>
          <a:bodyPr wrap="square" rtlCol="0">
            <a:spAutoFit/>
          </a:bodyPr>
          <a:lstStyle/>
          <a:p>
            <a:r>
              <a:rPr lang="en-US" altLang="zh-CN" sz="8000" b="1">
                <a:solidFill>
                  <a:srgbClr val="FF0000"/>
                </a:solidFill>
                <a:latin typeface="微软雅黑" panose="020B0503020204020204" charset="-122"/>
                <a:ea typeface="微软雅黑" panose="020B0503020204020204" charset="-122"/>
              </a:rPr>
              <a:t>A</a:t>
            </a:r>
            <a:endParaRPr lang="en-US" altLang="zh-CN"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62123" y="328657"/>
            <a:ext cx="11055259" cy="5837011"/>
          </a:xfrm>
          <a:prstGeom prst="rect">
            <a:avLst/>
          </a:prstGeom>
          <a:noFill/>
          <a:ln w="9525">
            <a:noFill/>
          </a:ln>
        </p:spPr>
        <p:txBody>
          <a:bodyPr>
            <a:noAutofit/>
          </a:bodyPr>
          <a:lstStyle/>
          <a:p>
            <a:pPr indent="0" algn="l" fontAlgn="auto">
              <a:lnSpc>
                <a:spcPct val="130000"/>
              </a:lnSpc>
            </a:pPr>
            <a:r>
              <a:rPr lang="zh-CN" sz="2800" b="1" smtClean="0">
                <a:solidFill>
                  <a:schemeClr val="dk1"/>
                </a:solidFill>
                <a:latin typeface="微软雅黑" panose="020B0503020204020204" charset="-122"/>
                <a:ea typeface="微软雅黑" panose="020B0503020204020204" charset="-122"/>
                <a:cs typeface="隶书" panose="02010509060101010101" pitchFamily="49" charset="-122"/>
              </a:rPr>
              <a:t>党</a:t>
            </a:r>
            <a:r>
              <a:rPr lang="zh-CN" sz="2800" b="1">
                <a:solidFill>
                  <a:schemeClr val="dk1"/>
                </a:solidFill>
                <a:latin typeface="微软雅黑" panose="020B0503020204020204" charset="-122"/>
                <a:ea typeface="微软雅黑" panose="020B0503020204020204" charset="-122"/>
                <a:cs typeface="隶书" panose="02010509060101010101" pitchFamily="49" charset="-122"/>
              </a:rPr>
              <a:t>的十九届六中全会通过的《中共中央关于党的百年奋斗重大成就和历史经验的决议》指出，“改革开放是党的一次伟大觉醒”。深刻认识、准确把握我们党作出的这个重大历史结论和重要政治论断，对我们深刻理解党的十一届三中全会是划时代的，具有重大意义。党的十一届三中全会(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①确立了马克思主义的思想路线、政治路线和组织路线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②实现党和国家工作中心战略转移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③就建立社会主义市场经济体制进行部署　</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④开启了改革开放和社会主义现代化建设新时期</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a:p>
            <a:pPr indent="0" algn="l" fontAlgn="auto">
              <a:lnSpc>
                <a:spcPct val="130000"/>
              </a:lnSpc>
            </a:pPr>
            <a:r>
              <a:rPr lang="zh-CN" sz="2800" b="1">
                <a:solidFill>
                  <a:schemeClr val="dk1"/>
                </a:solidFill>
                <a:latin typeface="微软雅黑" panose="020B0503020204020204" charset="-122"/>
                <a:ea typeface="微软雅黑" panose="020B0503020204020204" charset="-122"/>
                <a:cs typeface="隶书" panose="02010509060101010101" pitchFamily="49" charset="-122"/>
              </a:rPr>
              <a:t>A．①②	B．①③	C．②④	D．③④</a:t>
            </a:r>
            <a:endParaRPr lang="zh-CN" sz="2800" b="1">
              <a:solidFill>
                <a:schemeClr val="dk1"/>
              </a:solidFill>
              <a:latin typeface="微软雅黑" panose="020B0503020204020204" charset="-122"/>
              <a:ea typeface="微软雅黑" panose="020B0503020204020204" charset="-122"/>
              <a:cs typeface="隶书" panose="02010509060101010101" pitchFamily="49" charset="-122"/>
            </a:endParaRPr>
          </a:p>
        </p:txBody>
      </p:sp>
      <p:sp>
        <p:nvSpPr>
          <p:cNvPr id="5" name="文本框 4"/>
          <p:cNvSpPr txBox="1"/>
          <p:nvPr>
            <p:custDataLst>
              <p:tags r:id="rId2"/>
            </p:custDataLst>
          </p:nvPr>
        </p:nvSpPr>
        <p:spPr>
          <a:xfrm>
            <a:off x="9534003" y="3430043"/>
            <a:ext cx="1229791" cy="1323439"/>
          </a:xfrm>
          <a:prstGeom prst="rect">
            <a:avLst/>
          </a:prstGeom>
          <a:noFill/>
        </p:spPr>
        <p:txBody>
          <a:bodyPr wrap="square" rtlCol="0">
            <a:spAutoFit/>
          </a:bodyPr>
          <a:lstStyle/>
          <a:p>
            <a:r>
              <a:rPr lang="en-US" altLang="zh-CN" sz="8000" b="1">
                <a:solidFill>
                  <a:srgbClr val="FF0000"/>
                </a:solidFill>
                <a:latin typeface="微软雅黑" panose="020B0503020204020204" charset="-122"/>
                <a:ea typeface="微软雅黑" panose="020B0503020204020204" charset="-122"/>
              </a:rPr>
              <a:t>C</a:t>
            </a:r>
            <a:endParaRPr lang="en-US" altLang="zh-CN"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40113" y="389708"/>
            <a:ext cx="11373213" cy="5945777"/>
          </a:xfrm>
          <a:prstGeom prst="rect">
            <a:avLst/>
          </a:prstGeom>
          <a:noFill/>
        </p:spPr>
        <p:txBody>
          <a:bodyPr wrap="square" rtlCol="0" anchor="t">
            <a:noAutofit/>
          </a:bodyPr>
          <a:lstStyle/>
          <a:p>
            <a:pPr>
              <a:lnSpc>
                <a:spcPct val="130000"/>
              </a:lnSpc>
            </a:pPr>
            <a:r>
              <a:rPr lang="zh-CN" altLang="en-US" sz="2800" b="1" smtClean="0">
                <a:latin typeface="微软雅黑" panose="020B0503020204020204" charset="-122"/>
                <a:ea typeface="微软雅黑" panose="020B0503020204020204" charset="-122"/>
                <a:cs typeface="楷体" panose="02010609060101010101" pitchFamily="49" charset="-122"/>
              </a:rPr>
              <a:t>改革开放</a:t>
            </a:r>
            <a:r>
              <a:rPr lang="zh-CN" altLang="en-US" sz="2800" b="1">
                <a:latin typeface="微软雅黑" panose="020B0503020204020204" charset="-122"/>
                <a:ea typeface="微软雅黑" panose="020B0503020204020204" charset="-122"/>
                <a:cs typeface="楷体" panose="02010609060101010101" pitchFamily="49" charset="-122"/>
              </a:rPr>
              <a:t>是党的一次伟大觉醒。从风起小岗村到春雷动浦江，从潮起海之南到雄安千年计；从敢于“大包干”到敢砸“大锅饭”，从“摸着石头过河”到“敢于啃硬骨头，敢于涉险滩”。实践充分证明，改革开放是党和人民大踏步赶上时代的重要法宝，是坚持和发展中国特色社会主义的必由之路，是实现中华民族伟大复兴的关键一招。这是因为（  ）</a:t>
            </a:r>
            <a:endParaRPr lang="zh-CN" altLang="en-US" sz="2800" b="1">
              <a:latin typeface="微软雅黑" panose="020B0503020204020204" charset="-122"/>
              <a:ea typeface="微软雅黑" panose="020B0503020204020204" charset="-122"/>
              <a:cs typeface="楷体" panose="02010609060101010101" pitchFamily="49" charset="-122"/>
            </a:endParaRPr>
          </a:p>
          <a:p>
            <a:pPr>
              <a:lnSpc>
                <a:spcPct val="130000"/>
              </a:lnSpc>
            </a:pPr>
            <a:r>
              <a:rPr lang="zh-CN" altLang="en-US" sz="2800" b="1">
                <a:latin typeface="微软雅黑" panose="020B0503020204020204" charset="-122"/>
                <a:ea typeface="微软雅黑" panose="020B0503020204020204" charset="-122"/>
                <a:cs typeface="楷体" panose="02010609060101010101" pitchFamily="49" charset="-122"/>
              </a:rPr>
              <a:t>①改革开放顺应时代潮流，把握历史规律</a:t>
            </a:r>
            <a:endParaRPr lang="zh-CN" altLang="en-US" sz="2800" b="1">
              <a:latin typeface="微软雅黑" panose="020B0503020204020204" charset="-122"/>
              <a:ea typeface="微软雅黑" panose="020B0503020204020204" charset="-122"/>
              <a:cs typeface="楷体" panose="02010609060101010101" pitchFamily="49" charset="-122"/>
            </a:endParaRPr>
          </a:p>
          <a:p>
            <a:pPr>
              <a:lnSpc>
                <a:spcPct val="130000"/>
              </a:lnSpc>
            </a:pPr>
            <a:r>
              <a:rPr lang="zh-CN" altLang="en-US" sz="2800" b="1">
                <a:latin typeface="微软雅黑" panose="020B0503020204020204" charset="-122"/>
                <a:ea typeface="微软雅黑" panose="020B0503020204020204" charset="-122"/>
                <a:cs typeface="楷体" panose="02010609060101010101" pitchFamily="49" charset="-122"/>
              </a:rPr>
              <a:t>②实践发展永无止境，改革开放也永无止境</a:t>
            </a:r>
            <a:endParaRPr lang="zh-CN" altLang="en-US" sz="2800" b="1">
              <a:latin typeface="微软雅黑" panose="020B0503020204020204" charset="-122"/>
              <a:ea typeface="微软雅黑" panose="020B0503020204020204" charset="-122"/>
              <a:cs typeface="楷体" panose="02010609060101010101" pitchFamily="49" charset="-122"/>
            </a:endParaRPr>
          </a:p>
          <a:p>
            <a:pPr>
              <a:lnSpc>
                <a:spcPct val="130000"/>
              </a:lnSpc>
            </a:pPr>
            <a:r>
              <a:rPr lang="zh-CN" altLang="en-US" sz="2800" b="1">
                <a:latin typeface="微软雅黑" panose="020B0503020204020204" charset="-122"/>
                <a:ea typeface="微软雅黑" panose="020B0503020204020204" charset="-122"/>
                <a:cs typeface="楷体" panose="02010609060101010101" pitchFamily="49" charset="-122"/>
              </a:rPr>
              <a:t>③改革开放极大地解放和发展了社会生产力</a:t>
            </a:r>
            <a:endParaRPr lang="zh-CN" altLang="en-US" sz="2800" b="1">
              <a:latin typeface="微软雅黑" panose="020B0503020204020204" charset="-122"/>
              <a:ea typeface="微软雅黑" panose="020B0503020204020204" charset="-122"/>
              <a:cs typeface="楷体" panose="02010609060101010101" pitchFamily="49" charset="-122"/>
            </a:endParaRPr>
          </a:p>
          <a:p>
            <a:pPr>
              <a:lnSpc>
                <a:spcPct val="130000"/>
              </a:lnSpc>
            </a:pPr>
            <a:r>
              <a:rPr lang="zh-CN" altLang="en-US" sz="2800" b="1">
                <a:latin typeface="微软雅黑" panose="020B0503020204020204" charset="-122"/>
                <a:ea typeface="微软雅黑" panose="020B0503020204020204" charset="-122"/>
                <a:cs typeface="楷体" panose="02010609060101010101" pitchFamily="49" charset="-122"/>
              </a:rPr>
              <a:t>④解放思想是推动社会历史发展的决定力量</a:t>
            </a:r>
            <a:endParaRPr lang="zh-CN" altLang="en-US" sz="2800" b="1">
              <a:latin typeface="微软雅黑" panose="020B0503020204020204" charset="-122"/>
              <a:ea typeface="微软雅黑" panose="020B0503020204020204" charset="-122"/>
              <a:cs typeface="楷体" panose="02010609060101010101" pitchFamily="49" charset="-122"/>
            </a:endParaRPr>
          </a:p>
          <a:p>
            <a:pPr>
              <a:lnSpc>
                <a:spcPct val="130000"/>
              </a:lnSpc>
            </a:pPr>
            <a:r>
              <a:rPr lang="zh-CN" altLang="en-US" sz="2800" b="1">
                <a:latin typeface="微软雅黑" panose="020B0503020204020204" charset="-122"/>
                <a:ea typeface="微软雅黑" panose="020B0503020204020204" charset="-122"/>
                <a:cs typeface="楷体" panose="02010609060101010101" pitchFamily="49" charset="-122"/>
              </a:rPr>
              <a:t>A.①②</a:t>
            </a:r>
            <a:r>
              <a:rPr lang="en-US" altLang="zh-CN" sz="2800" b="1">
                <a:latin typeface="微软雅黑" panose="020B0503020204020204" charset="-122"/>
                <a:ea typeface="微软雅黑" panose="020B0503020204020204" charset="-122"/>
                <a:cs typeface="楷体" panose="02010609060101010101" pitchFamily="49" charset="-122"/>
              </a:rPr>
              <a:t>     </a:t>
            </a:r>
            <a:r>
              <a:rPr lang="zh-CN" altLang="en-US" sz="2800" b="1">
                <a:latin typeface="微软雅黑" panose="020B0503020204020204" charset="-122"/>
                <a:ea typeface="微软雅黑" panose="020B0503020204020204" charset="-122"/>
                <a:cs typeface="楷体" panose="02010609060101010101" pitchFamily="49" charset="-122"/>
              </a:rPr>
              <a:t>B.①③</a:t>
            </a:r>
            <a:r>
              <a:rPr lang="en-US" altLang="zh-CN" sz="2800" b="1">
                <a:latin typeface="微软雅黑" panose="020B0503020204020204" charset="-122"/>
                <a:ea typeface="微软雅黑" panose="020B0503020204020204" charset="-122"/>
                <a:cs typeface="楷体" panose="02010609060101010101" pitchFamily="49" charset="-122"/>
              </a:rPr>
              <a:t>     </a:t>
            </a:r>
            <a:r>
              <a:rPr lang="zh-CN" altLang="en-US" sz="2800" b="1">
                <a:latin typeface="微软雅黑" panose="020B0503020204020204" charset="-122"/>
                <a:ea typeface="微软雅黑" panose="020B0503020204020204" charset="-122"/>
                <a:cs typeface="楷体" panose="02010609060101010101" pitchFamily="49" charset="-122"/>
                <a:sym typeface="+mn-ea"/>
              </a:rPr>
              <a:t>C. ②④</a:t>
            </a:r>
            <a:r>
              <a:rPr lang="en-US" altLang="zh-CN" sz="2800" b="1">
                <a:latin typeface="微软雅黑" panose="020B0503020204020204" charset="-122"/>
                <a:ea typeface="微软雅黑" panose="020B0503020204020204" charset="-122"/>
                <a:cs typeface="楷体" panose="02010609060101010101" pitchFamily="49" charset="-122"/>
                <a:sym typeface="+mn-ea"/>
              </a:rPr>
              <a:t>    </a:t>
            </a:r>
            <a:r>
              <a:rPr lang="zh-CN" altLang="en-US" sz="2800" b="1">
                <a:latin typeface="微软雅黑" panose="020B0503020204020204" charset="-122"/>
                <a:ea typeface="微软雅黑" panose="020B0503020204020204" charset="-122"/>
                <a:cs typeface="楷体" panose="02010609060101010101" pitchFamily="49" charset="-122"/>
                <a:sym typeface="+mn-ea"/>
              </a:rPr>
              <a:t>D. ③</a:t>
            </a:r>
            <a:r>
              <a:rPr lang="zh-CN" altLang="en-US" sz="2800" b="1" smtClean="0">
                <a:latin typeface="微软雅黑" panose="020B0503020204020204" charset="-122"/>
                <a:ea typeface="微软雅黑" panose="020B0503020204020204" charset="-122"/>
                <a:cs typeface="楷体" panose="02010609060101010101" pitchFamily="49" charset="-122"/>
                <a:sym typeface="+mn-ea"/>
              </a:rPr>
              <a:t>④</a:t>
            </a:r>
            <a:endParaRPr lang="zh-CN" altLang="en-US" sz="2800" b="1">
              <a:latin typeface="微软雅黑" panose="020B0503020204020204" charset="-122"/>
              <a:ea typeface="微软雅黑" panose="020B0503020204020204" charset="-122"/>
            </a:endParaRPr>
          </a:p>
        </p:txBody>
      </p:sp>
      <p:sp>
        <p:nvSpPr>
          <p:cNvPr id="5" name="文本框 4"/>
          <p:cNvSpPr txBox="1"/>
          <p:nvPr>
            <p:custDataLst>
              <p:tags r:id="rId2"/>
            </p:custDataLst>
          </p:nvPr>
        </p:nvSpPr>
        <p:spPr>
          <a:xfrm>
            <a:off x="9534003" y="3430043"/>
            <a:ext cx="1229791" cy="1323439"/>
          </a:xfrm>
          <a:prstGeom prst="rect">
            <a:avLst/>
          </a:prstGeom>
          <a:noFill/>
        </p:spPr>
        <p:txBody>
          <a:bodyPr wrap="square" rtlCol="0">
            <a:spAutoFit/>
          </a:bodyPr>
          <a:lstStyle/>
          <a:p>
            <a:r>
              <a:rPr lang="en-US" altLang="zh-CN" sz="8000" b="1" smtClean="0">
                <a:solidFill>
                  <a:srgbClr val="FF0000"/>
                </a:solidFill>
                <a:latin typeface="微软雅黑" panose="020B0503020204020204" charset="-122"/>
                <a:ea typeface="微软雅黑" panose="020B0503020204020204" charset="-122"/>
              </a:rPr>
              <a:t>B</a:t>
            </a:r>
            <a:endParaRPr lang="en-US" altLang="zh-CN" sz="80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628507" y="1353740"/>
            <a:ext cx="11097328" cy="2838534"/>
          </a:xfrm>
          <a:prstGeom prst="rect">
            <a:avLst/>
          </a:prstGeom>
          <a:noFill/>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26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黑体" panose="02010609060101010101" charset="-122"/>
              </a:rPr>
              <a:t>    </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rPr>
              <a:t>习近平总书记指出：“我们党始终强调，中国特色社会主义，既坚持了</a:t>
            </a:r>
            <a:r>
              <a:rPr kumimoji="0" lang="zh-CN" altLang="en-US"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黑体" panose="02010609060101010101" charset="-122"/>
              </a:rPr>
              <a:t>科学社会主义基本原则</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rPr>
              <a:t>，又</a:t>
            </a:r>
            <a:r>
              <a:rPr kumimoji="0" lang="zh-CN" altLang="en-US" sz="28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黑体" panose="02010609060101010101" charset="-122"/>
              </a:rPr>
              <a:t>根据时代条件赋予其鲜明的中国特色</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rPr>
              <a:t>。这就是说，中国特色社会主义是</a:t>
            </a:r>
            <a:r>
              <a:rPr kumimoji="0" lang="zh-CN" altLang="en-US" sz="2800" b="1" i="0" u="none" strike="noStrike" kern="1200" cap="none" spc="0" normalizeH="0" baseline="0" noProof="0">
                <a:ln>
                  <a:noFill/>
                </a:ln>
                <a:solidFill>
                  <a:srgbClr val="00B050"/>
                </a:solidFill>
                <a:effectLst/>
                <a:uLnTx/>
                <a:uFillTx/>
                <a:latin typeface="微软雅黑" panose="020B0503020204020204" charset="-122"/>
                <a:ea typeface="微软雅黑" panose="020B0503020204020204" charset="-122"/>
                <a:cs typeface="黑体" panose="02010609060101010101" charset="-122"/>
              </a:rPr>
              <a:t>社会主义</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rPr>
              <a:t>，不是别的什么主义。”</a:t>
            </a: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rPr>
              <a:t>“</a:t>
            </a:r>
            <a:r>
              <a:rPr kumimoji="0" lang="zh-CN" altLang="en-US" sz="2800" b="1" i="0" u="none" strike="noStrike" kern="1200" cap="none" spc="0" normalizeH="0" baseline="0" noProof="0">
                <a:ln>
                  <a:noFill/>
                </a:ln>
                <a:effectLst/>
                <a:highlight>
                  <a:srgbClr val="66FFFF"/>
                </a:highlight>
                <a:uLnTx/>
                <a:uFillTx/>
                <a:latin typeface="微软雅黑" panose="020B0503020204020204" charset="-122"/>
                <a:ea typeface="微软雅黑" panose="020B0503020204020204" charset="-122"/>
                <a:cs typeface="黑体" panose="02010609060101010101" charset="-122"/>
                <a:sym typeface="+mn-ea"/>
              </a:rPr>
              <a:t>中国特色社会主义是改革开放以来党的全部理论和实践的主题</a:t>
            </a:r>
            <a:r>
              <a:rPr kumimoji="0" lang="zh-CN" altLang="en-US" sz="2800" b="1" i="0" u="none" strike="noStrike" kern="1200" cap="none" spc="0" normalizeH="0" baseline="0" noProof="0">
                <a:ln>
                  <a:noFill/>
                </a:ln>
                <a:effectLst/>
                <a:uLnTx/>
                <a:uFillTx/>
                <a:latin typeface="微软雅黑" panose="020B0503020204020204" charset="-122"/>
                <a:ea typeface="微软雅黑" panose="020B0503020204020204" charset="-122"/>
                <a:cs typeface="黑体" panose="02010609060101010101" charset="-122"/>
                <a:sym typeface="+mn-ea"/>
              </a:rPr>
              <a:t>，</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sym typeface="+mn-ea"/>
              </a:rPr>
              <a:t>是党和人民历尽千辛万苦、付出巨大代价取得的</a:t>
            </a:r>
            <a:r>
              <a:rPr kumimoji="0" lang="zh-CN" altLang="en-US" sz="2800" b="1" i="0" u="none" strike="noStrike" kern="1200" cap="none" spc="0" normalizeH="0" baseline="0" noProof="0">
                <a:ln>
                  <a:noFill/>
                </a:ln>
                <a:effectLst/>
                <a:uLnTx/>
                <a:uFillTx/>
                <a:latin typeface="微软雅黑" panose="020B0503020204020204" charset="-122"/>
                <a:ea typeface="微软雅黑" panose="020B0503020204020204" charset="-122"/>
                <a:cs typeface="黑体" panose="02010609060101010101" charset="-122"/>
                <a:sym typeface="+mn-ea"/>
              </a:rPr>
              <a:t>根本成就</a:t>
            </a:r>
            <a:r>
              <a:rPr kumimoji="0" lang="zh-CN" altLang="en-US"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sym typeface="+mn-ea"/>
              </a:rPr>
              <a:t>。</a:t>
            </a:r>
            <a:r>
              <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sym typeface="+mn-ea"/>
              </a:rPr>
              <a:t>”</a:t>
            </a:r>
            <a:endParaRPr kumimoji="0" lang="en-US" altLang="zh-CN" sz="2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黑体" panose="02010609060101010101" charset="-122"/>
              <a:sym typeface="+mn-ea"/>
            </a:endParaRPr>
          </a:p>
        </p:txBody>
      </p:sp>
      <p:sp>
        <p:nvSpPr>
          <p:cNvPr id="6" name="文本框 5"/>
          <p:cNvSpPr txBox="1"/>
          <p:nvPr>
            <p:custDataLst>
              <p:tags r:id="rId2"/>
            </p:custDataLst>
          </p:nvPr>
        </p:nvSpPr>
        <p:spPr>
          <a:xfrm>
            <a:off x="709189" y="4386242"/>
            <a:ext cx="10834318" cy="1902059"/>
          </a:xfrm>
          <a:prstGeom prst="rect">
            <a:avLst/>
          </a:prstGeom>
          <a:solidFill>
            <a:schemeClr val="accent4">
              <a:lumMod val="40000"/>
              <a:lumOff val="60000"/>
            </a:schemeClr>
          </a:solidFill>
        </p:spPr>
        <p:txBody>
          <a:bodyPr wrap="square">
            <a:spAutoFit/>
          </a:bodyPr>
          <a:lstStyle/>
          <a:p>
            <a:pPr>
              <a:lnSpc>
                <a:spcPct val="140000"/>
              </a:lnSpc>
            </a:pPr>
            <a:r>
              <a:rPr lang="zh-CN" altLang="en-US" sz="2600" b="1">
                <a:latin typeface="宋体" panose="02010600030101010101" pitchFamily="2" charset="-122"/>
                <a:ea typeface="宋体" panose="02010600030101010101" pitchFamily="2" charset="-122"/>
              </a:rPr>
              <a:t>    </a:t>
            </a:r>
            <a:r>
              <a:rPr lang="zh-CN" altLang="en-US" sz="2800" b="1">
                <a:latin typeface="微软雅黑" panose="020B0503020204020204" charset="-122"/>
                <a:ea typeface="微软雅黑" panose="020B0503020204020204" charset="-122"/>
              </a:rPr>
              <a:t>中国特色社会主义是植根于中国大地、反映中国人民意愿、适应中国和时代发展进步要求的科学社会主义。</a:t>
            </a:r>
            <a:r>
              <a:rPr lang="zh-CN" altLang="en-US" sz="2800" b="1">
                <a:solidFill>
                  <a:srgbClr val="FF0000"/>
                </a:solidFill>
                <a:latin typeface="微软雅黑" panose="020B0503020204020204" charset="-122"/>
                <a:ea typeface="微软雅黑" panose="020B0503020204020204" charset="-122"/>
              </a:rPr>
              <a:t>包括</a:t>
            </a:r>
            <a:r>
              <a:rPr lang="zh-CN" altLang="en-US" sz="2800" b="1">
                <a:latin typeface="微软雅黑" panose="020B0503020204020204" charset="-122"/>
                <a:ea typeface="微软雅黑" panose="020B0503020204020204" charset="-122"/>
              </a:rPr>
              <a:t>中国特色社会主义</a:t>
            </a:r>
            <a:r>
              <a:rPr lang="zh-CN" altLang="en-US" sz="2800" b="1">
                <a:solidFill>
                  <a:srgbClr val="FF0000"/>
                </a:solidFill>
                <a:latin typeface="微软雅黑" panose="020B0503020204020204" charset="-122"/>
                <a:ea typeface="微软雅黑" panose="020B0503020204020204" charset="-122"/>
              </a:rPr>
              <a:t>道路、理论、制度、文化</a:t>
            </a:r>
            <a:r>
              <a:rPr lang="zh-CN" altLang="en-US" sz="2800" b="1">
                <a:latin typeface="微软雅黑" panose="020B0503020204020204" charset="-122"/>
                <a:ea typeface="微软雅黑" panose="020B0503020204020204" charset="-122"/>
              </a:rPr>
              <a:t>。</a:t>
            </a:r>
            <a:endParaRPr lang="zh-CN" altLang="en-US" sz="2800" b="1">
              <a:latin typeface="微软雅黑" panose="020B0503020204020204" charset="-122"/>
              <a:ea typeface="微软雅黑" panose="020B0503020204020204" charset="-122"/>
            </a:endParaRPr>
          </a:p>
        </p:txBody>
      </p:sp>
      <p:sp>
        <p:nvSpPr>
          <p:cNvPr id="7" name="矩形 6"/>
          <p:cNvSpPr/>
          <p:nvPr>
            <p:custDataLst>
              <p:tags r:id="rId3"/>
            </p:custDataLst>
          </p:nvPr>
        </p:nvSpPr>
        <p:spPr>
          <a:xfrm>
            <a:off x="4114799" y="480868"/>
            <a:ext cx="4362995" cy="584775"/>
          </a:xfrm>
          <a:prstGeom prst="rect">
            <a:avLst/>
          </a:prstGeom>
          <a:solidFill>
            <a:schemeClr val="accent5">
              <a:lumMod val="20000"/>
              <a:lumOff val="80000"/>
            </a:schemeClr>
          </a:solidFill>
        </p:spPr>
        <p:txBody>
          <a:bodyPr wrap="square" anchor="ctr" anchorCtr="0">
            <a:spAutoFit/>
          </a:bodyPr>
          <a:lstStyle/>
          <a:p>
            <a:pPr lvl="0" algn="ctr">
              <a:spcBef>
                <a:spcPct val="0"/>
              </a:spcBef>
            </a:pPr>
            <a:r>
              <a:rPr lang="zh-CN" altLang="en-US" sz="3200" b="1" smtClean="0">
                <a:solidFill>
                  <a:srgbClr val="00B0F0"/>
                </a:solidFill>
                <a:latin typeface="微软雅黑" panose="020B0503020204020204" charset="-122"/>
                <a:ea typeface="微软雅黑" panose="020B0503020204020204" charset="-122"/>
              </a:rPr>
              <a:t>中国特色社会主义</a:t>
            </a:r>
            <a:endParaRPr lang="zh-CN" altLang="en-US" sz="3200" b="1">
              <a:solidFill>
                <a:srgbClr val="00B0F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custDataLst>
              <p:tags r:id="rId1"/>
            </p:custDataLst>
          </p:nvPr>
        </p:nvGraphicFramePr>
        <p:xfrm>
          <a:off x="635202" y="1875792"/>
          <a:ext cx="11132820" cy="3909511"/>
        </p:xfrm>
        <a:graphic>
          <a:graphicData uri="http://schemas.openxmlformats.org/drawingml/2006/table">
            <a:tbl>
              <a:tblPr firstRow="1" bandRow="1">
                <a:tableStyleId>{5C22544A-7EE6-4342-B048-85BDC9FD1C3A}</a:tableStyleId>
              </a:tblPr>
              <a:tblGrid>
                <a:gridCol w="1422198"/>
                <a:gridCol w="9710622"/>
              </a:tblGrid>
              <a:tr h="832030">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366637">
                <a:tc>
                  <a:txBody>
                    <a:bodyPr wrap="square"/>
                    <a:lstStyle/>
                    <a:p>
                      <a:pPr>
                        <a:buNone/>
                      </a:pPr>
                      <a:endParaRPr lang="zh-CN" altLang="en-US"/>
                    </a:p>
                    <a:p>
                      <a:pPr>
                        <a:buNone/>
                      </a:pPr>
                      <a:endParaRPr lang="zh-CN" altLang="en-US"/>
                    </a:p>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710844">
                <a:tc>
                  <a:txBody>
                    <a:bodyPr wrap="square"/>
                    <a:lstStyle/>
                    <a:p>
                      <a:pPr>
                        <a:buNone/>
                      </a:pPr>
                      <a:endParaRPr lang="zh-CN" altLang="en-US"/>
                    </a:p>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buNone/>
                      </a:pPr>
                      <a:endParaRPr lang="zh-CN" altLang="en-US"/>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1" name="文本框 10"/>
          <p:cNvSpPr txBox="1"/>
          <p:nvPr>
            <p:custDataLst>
              <p:tags r:id="rId2"/>
            </p:custDataLst>
          </p:nvPr>
        </p:nvSpPr>
        <p:spPr>
          <a:xfrm>
            <a:off x="953970" y="2074072"/>
            <a:ext cx="1510665" cy="460375"/>
          </a:xfrm>
          <a:prstGeom prst="rect">
            <a:avLst/>
          </a:prstGeom>
          <a:noFill/>
        </p:spPr>
        <p:txBody>
          <a:bodyPr wrap="square" rtlCol="0">
            <a:spAutoFit/>
          </a:bodyPr>
          <a:lstStyle/>
          <a:p>
            <a:r>
              <a:rPr lang="zh-CN" altLang="en-US" sz="2400" b="1" smtClean="0">
                <a:solidFill>
                  <a:srgbClr val="FF0000"/>
                </a:solidFill>
                <a:sym typeface="+mn-ea"/>
              </a:rPr>
              <a:t>主题</a:t>
            </a:r>
            <a:endParaRPr lang="en-US" altLang="zh-CN" sz="2400" b="1">
              <a:solidFill>
                <a:srgbClr val="FF0000"/>
              </a:solidFill>
              <a:sym typeface="+mn-ea"/>
            </a:endParaRPr>
          </a:p>
        </p:txBody>
      </p:sp>
      <p:sp>
        <p:nvSpPr>
          <p:cNvPr id="12" name="文本框 11"/>
          <p:cNvSpPr txBox="1"/>
          <p:nvPr>
            <p:custDataLst>
              <p:tags r:id="rId3"/>
            </p:custDataLst>
          </p:nvPr>
        </p:nvSpPr>
        <p:spPr>
          <a:xfrm>
            <a:off x="871422" y="3268673"/>
            <a:ext cx="1675765" cy="460375"/>
          </a:xfrm>
          <a:prstGeom prst="rect">
            <a:avLst/>
          </a:prstGeom>
          <a:noFill/>
        </p:spPr>
        <p:txBody>
          <a:bodyPr wrap="square" rtlCol="0">
            <a:spAutoFit/>
          </a:bodyPr>
          <a:lstStyle/>
          <a:p>
            <a:r>
              <a:rPr lang="zh-CN" altLang="en-US" sz="2400" b="1" smtClean="0">
                <a:solidFill>
                  <a:srgbClr val="FF0000"/>
                </a:solidFill>
              </a:rPr>
              <a:t>提出</a:t>
            </a:r>
            <a:endParaRPr lang="en-US" altLang="zh-CN" sz="2400" b="1">
              <a:solidFill>
                <a:srgbClr val="FF0000"/>
              </a:solidFill>
            </a:endParaRPr>
          </a:p>
        </p:txBody>
      </p:sp>
      <p:sp>
        <p:nvSpPr>
          <p:cNvPr id="14" name="文本框 13"/>
          <p:cNvSpPr txBox="1"/>
          <p:nvPr>
            <p:custDataLst>
              <p:tags r:id="rId4"/>
            </p:custDataLst>
          </p:nvPr>
        </p:nvSpPr>
        <p:spPr>
          <a:xfrm>
            <a:off x="871422" y="4719016"/>
            <a:ext cx="1510665" cy="461665"/>
          </a:xfrm>
          <a:prstGeom prst="rect">
            <a:avLst/>
          </a:prstGeom>
          <a:noFill/>
        </p:spPr>
        <p:txBody>
          <a:bodyPr wrap="square" rtlCol="0">
            <a:spAutoFit/>
          </a:bodyPr>
          <a:lstStyle/>
          <a:p>
            <a:pPr algn="l">
              <a:buClrTx/>
              <a:buSzTx/>
              <a:buNone/>
            </a:pPr>
            <a:r>
              <a:rPr lang="zh-CN" altLang="en-US" sz="2400" b="1" smtClean="0">
                <a:solidFill>
                  <a:srgbClr val="FF0000"/>
                </a:solidFill>
              </a:rPr>
              <a:t>发展</a:t>
            </a:r>
            <a:endParaRPr lang="en-US" altLang="zh-CN" sz="2400" b="1">
              <a:solidFill>
                <a:srgbClr val="FF0000"/>
              </a:solidFill>
            </a:endParaRPr>
          </a:p>
        </p:txBody>
      </p:sp>
      <p:sp>
        <p:nvSpPr>
          <p:cNvPr id="16" name="文本框 15"/>
          <p:cNvSpPr txBox="1"/>
          <p:nvPr>
            <p:custDataLst>
              <p:tags r:id="rId5"/>
            </p:custDataLst>
          </p:nvPr>
        </p:nvSpPr>
        <p:spPr>
          <a:xfrm>
            <a:off x="2299447" y="2062495"/>
            <a:ext cx="4009742" cy="461665"/>
          </a:xfrm>
          <a:prstGeom prst="rect">
            <a:avLst/>
          </a:prstGeom>
          <a:noFill/>
        </p:spPr>
        <p:txBody>
          <a:bodyPr wrap="square" rtlCol="0">
            <a:spAutoFit/>
          </a:bodyPr>
          <a:lstStyle/>
          <a:p>
            <a:r>
              <a:rPr lang="zh-CN" altLang="en-US" sz="2400" b="1" smtClean="0">
                <a:solidFill>
                  <a:srgbClr val="C00000"/>
                </a:solidFill>
              </a:rPr>
              <a:t>中国特色社会主义</a:t>
            </a:r>
            <a:endParaRPr lang="zh-CN" altLang="en-US" sz="2400" b="1">
              <a:solidFill>
                <a:srgbClr val="C00000"/>
              </a:solidFill>
            </a:endParaRPr>
          </a:p>
        </p:txBody>
      </p:sp>
      <p:sp>
        <p:nvSpPr>
          <p:cNvPr id="17" name="文本框 16"/>
          <p:cNvSpPr txBox="1"/>
          <p:nvPr>
            <p:custDataLst>
              <p:tags r:id="rId6"/>
            </p:custDataLst>
          </p:nvPr>
        </p:nvSpPr>
        <p:spPr>
          <a:xfrm>
            <a:off x="2299447" y="2949517"/>
            <a:ext cx="9468575" cy="1052596"/>
          </a:xfrm>
          <a:prstGeom prst="rect">
            <a:avLst/>
          </a:prstGeom>
          <a:noFill/>
        </p:spPr>
        <p:txBody>
          <a:bodyPr wrap="square" rtlCol="0">
            <a:spAutoFit/>
          </a:bodyPr>
          <a:lstStyle/>
          <a:p>
            <a:pPr lvl="0">
              <a:lnSpc>
                <a:spcPct val="130000"/>
              </a:lnSpc>
              <a:spcBef>
                <a:spcPct val="0"/>
              </a:spcBef>
              <a:spcAft>
                <a:spcPct val="0"/>
              </a:spcAft>
              <a:defRPr/>
            </a:pPr>
            <a:r>
              <a:rPr lang="en-US" altLang="zh-CN" sz="2400" b="1">
                <a:solidFill>
                  <a:prstClr val="black"/>
                </a:solidFill>
                <a:latin typeface="微软雅黑" panose="020B0503020204020204" charset="-122"/>
                <a:ea typeface="微软雅黑" panose="020B0503020204020204" charset="-122"/>
              </a:rPr>
              <a:t>1982</a:t>
            </a:r>
            <a:r>
              <a:rPr lang="zh-CN" altLang="en-US" sz="2400" b="1">
                <a:solidFill>
                  <a:prstClr val="black"/>
                </a:solidFill>
                <a:latin typeface="微软雅黑" panose="020B0503020204020204" charset="-122"/>
                <a:ea typeface="微软雅黑" panose="020B0503020204020204" charset="-122"/>
              </a:rPr>
              <a:t>年，在党的十二大开幕式上，邓小平明确提出了“走自己的道路，建设中国特色社会主义”这一鲜明主题。</a:t>
            </a:r>
            <a:endParaRPr lang="en-US" altLang="zh-CN" sz="2400" b="1">
              <a:solidFill>
                <a:prstClr val="black"/>
              </a:solidFill>
              <a:latin typeface="微软雅黑" panose="020B0503020204020204" charset="-122"/>
              <a:ea typeface="微软雅黑" panose="020B0503020204020204" charset="-122"/>
            </a:endParaRPr>
          </a:p>
        </p:txBody>
      </p:sp>
      <p:sp>
        <p:nvSpPr>
          <p:cNvPr id="18" name="文本框 17"/>
          <p:cNvSpPr txBox="1"/>
          <p:nvPr>
            <p:custDataLst>
              <p:tags r:id="rId7"/>
            </p:custDataLst>
          </p:nvPr>
        </p:nvSpPr>
        <p:spPr>
          <a:xfrm>
            <a:off x="2216898" y="4187666"/>
            <a:ext cx="9468575" cy="1532727"/>
          </a:xfrm>
          <a:prstGeom prst="rect">
            <a:avLst/>
          </a:prstGeom>
          <a:noFill/>
        </p:spPr>
        <p:txBody>
          <a:bodyPr wrap="square" rtlCol="0">
            <a:spAutoFit/>
          </a:bodyPr>
          <a:lstStyle/>
          <a:p>
            <a:pPr lvl="0">
              <a:lnSpc>
                <a:spcPct val="130000"/>
              </a:lnSpc>
            </a:pPr>
            <a:r>
              <a:rPr lang="zh-CN" altLang="en-US" sz="2400" b="1">
                <a:solidFill>
                  <a:prstClr val="black"/>
                </a:solidFill>
                <a:latin typeface="微软雅黑" panose="020B0503020204020204" charset="-122"/>
                <a:ea typeface="微软雅黑" panose="020B0503020204020204" charset="-122"/>
              </a:rPr>
              <a:t>改革开放以来，中国共产党坚持把</a:t>
            </a:r>
            <a:r>
              <a:rPr lang="zh-CN" altLang="en-US" sz="2400" b="1">
                <a:solidFill>
                  <a:srgbClr val="FF0000"/>
                </a:solidFill>
                <a:latin typeface="微软雅黑" panose="020B0503020204020204" charset="-122"/>
                <a:ea typeface="微软雅黑" panose="020B0503020204020204" charset="-122"/>
              </a:rPr>
              <a:t>马克思主义基本原理</a:t>
            </a:r>
            <a:r>
              <a:rPr lang="zh-CN" altLang="en-US" sz="2400" b="1">
                <a:solidFill>
                  <a:prstClr val="black"/>
                </a:solidFill>
                <a:latin typeface="微软雅黑" panose="020B0503020204020204" charset="-122"/>
                <a:ea typeface="微软雅黑" panose="020B0503020204020204" charset="-122"/>
              </a:rPr>
              <a:t>同</a:t>
            </a:r>
            <a:r>
              <a:rPr lang="zh-CN" altLang="en-US" sz="2400" b="1">
                <a:solidFill>
                  <a:srgbClr val="FF0000"/>
                </a:solidFill>
                <a:latin typeface="微软雅黑" panose="020B0503020204020204" charset="-122"/>
                <a:ea typeface="微软雅黑" panose="020B0503020204020204" charset="-122"/>
              </a:rPr>
              <a:t>当代中国实际和时代特点</a:t>
            </a:r>
            <a:r>
              <a:rPr lang="zh-CN" altLang="en-US" sz="2400" b="1">
                <a:solidFill>
                  <a:prstClr val="black"/>
                </a:solidFill>
                <a:latin typeface="微软雅黑" panose="020B0503020204020204" charset="-122"/>
                <a:ea typeface="微软雅黑" panose="020B0503020204020204" charset="-122"/>
              </a:rPr>
              <a:t>相结合，不断推进理论创新、实践创新、制度创新，成功开创、坚持和发展了中国特色社会主义</a:t>
            </a:r>
            <a:r>
              <a:rPr lang="zh-CN" altLang="en-US" sz="2400" b="1" smtClean="0">
                <a:solidFill>
                  <a:prstClr val="black"/>
                </a:solidFill>
                <a:latin typeface="微软雅黑" panose="020B0503020204020204" charset="-122"/>
                <a:ea typeface="微软雅黑" panose="020B0503020204020204" charset="-122"/>
              </a:rPr>
              <a:t>。</a:t>
            </a:r>
            <a:endParaRPr lang="zh-CN" altLang="en-US" sz="2200" b="1">
              <a:highlight>
                <a:srgbClr val="FFFF00"/>
              </a:highlight>
            </a:endParaRPr>
          </a:p>
        </p:txBody>
      </p:sp>
      <p:sp>
        <p:nvSpPr>
          <p:cNvPr id="13" name="矩形 12"/>
          <p:cNvSpPr/>
          <p:nvPr>
            <p:custDataLst>
              <p:tags r:id="rId8"/>
            </p:custDataLst>
          </p:nvPr>
        </p:nvSpPr>
        <p:spPr>
          <a:xfrm>
            <a:off x="730604" y="1167019"/>
            <a:ext cx="7871097" cy="523220"/>
          </a:xfrm>
          <a:prstGeom prst="rect">
            <a:avLst/>
          </a:prstGeom>
        </p:spPr>
        <p:txBody>
          <a:bodyPr wrap="square">
            <a:spAutoFit/>
          </a:bodyPr>
          <a:lstStyle/>
          <a:p>
            <a:pPr indent="0"/>
            <a:r>
              <a:rPr lang="en-US" altLang="zh-CN" sz="2600" b="1">
                <a:solidFill>
                  <a:srgbClr val="00B0F0"/>
                </a:solidFill>
                <a:latin typeface="微软雅黑" panose="020B0503020204020204" charset="-122"/>
                <a:ea typeface="微软雅黑" panose="020B0503020204020204" charset="-122"/>
                <a:sym typeface="+mn-ea"/>
              </a:rPr>
              <a:t>1</a:t>
            </a:r>
            <a:r>
              <a:rPr lang="zh-CN" altLang="en-US" sz="2600" b="1" smtClean="0">
                <a:solidFill>
                  <a:srgbClr val="00B0F0"/>
                </a:solidFill>
                <a:latin typeface="微软雅黑" panose="020B0503020204020204" charset="-122"/>
                <a:ea typeface="微软雅黑" panose="020B0503020204020204" charset="-122"/>
                <a:sym typeface="+mn-ea"/>
              </a:rPr>
              <a:t>、</a:t>
            </a:r>
            <a:r>
              <a:rPr lang="zh-CN" altLang="zh-CN" sz="2800" b="1">
                <a:solidFill>
                  <a:srgbClr val="00B0F0"/>
                </a:solidFill>
                <a:latin typeface="微软雅黑" panose="020B0503020204020204" charset="-122"/>
                <a:ea typeface="微软雅黑" panose="020B0503020204020204" charset="-122"/>
                <a:cs typeface="华文中宋" panose="02010600040101010101" pitchFamily="2" charset="-122"/>
              </a:rPr>
              <a:t>改革开放以来党的全部理论和</a:t>
            </a:r>
            <a:r>
              <a:rPr lang="zh-CN" altLang="zh-CN" sz="2800" b="1" smtClean="0">
                <a:solidFill>
                  <a:srgbClr val="00B0F0"/>
                </a:solidFill>
                <a:latin typeface="微软雅黑" panose="020B0503020204020204" charset="-122"/>
                <a:ea typeface="微软雅黑" panose="020B0503020204020204" charset="-122"/>
                <a:cs typeface="华文中宋" panose="02010600040101010101" pitchFamily="2" charset="-122"/>
              </a:rPr>
              <a:t>实践</a:t>
            </a:r>
            <a:r>
              <a:rPr lang="zh-CN" altLang="en-US" sz="2800" b="1" smtClean="0">
                <a:solidFill>
                  <a:srgbClr val="00B0F0"/>
                </a:solidFill>
                <a:latin typeface="微软雅黑" panose="020B0503020204020204" charset="-122"/>
                <a:ea typeface="微软雅黑" panose="020B0503020204020204" charset="-122"/>
                <a:cs typeface="华文中宋" panose="02010600040101010101" pitchFamily="2" charset="-122"/>
              </a:rPr>
              <a:t>的</a:t>
            </a:r>
            <a:r>
              <a:rPr lang="zh-CN" altLang="zh-CN" sz="2800" b="1" smtClean="0">
                <a:solidFill>
                  <a:srgbClr val="00B0F0"/>
                </a:solidFill>
                <a:latin typeface="微软雅黑" panose="020B0503020204020204" charset="-122"/>
                <a:ea typeface="微软雅黑" panose="020B0503020204020204" charset="-122"/>
                <a:cs typeface="华文中宋" panose="02010600040101010101" pitchFamily="2" charset="-122"/>
              </a:rPr>
              <a:t>主题</a:t>
            </a:r>
            <a:endParaRPr lang="zh-CN" altLang="en-US" sz="2800" b="1">
              <a:solidFill>
                <a:srgbClr val="00B0F0"/>
              </a:solidFill>
              <a:latin typeface="微软雅黑" panose="020B0503020204020204" charset="-122"/>
              <a:ea typeface="微软雅黑" panose="020B0503020204020204" charset="-122"/>
              <a:cs typeface="华文中宋" panose="02010600040101010101" pitchFamily="2" charset="-122"/>
            </a:endParaRPr>
          </a:p>
        </p:txBody>
      </p:sp>
      <p:sp>
        <p:nvSpPr>
          <p:cNvPr id="15" name="文本框 99"/>
          <p:cNvSpPr txBox="1"/>
          <p:nvPr>
            <p:custDataLst>
              <p:tags r:id="rId9"/>
            </p:custDataLst>
          </p:nvPr>
        </p:nvSpPr>
        <p:spPr>
          <a:xfrm>
            <a:off x="1436915" y="284068"/>
            <a:ext cx="9104811" cy="584775"/>
          </a:xfrm>
          <a:prstGeom prst="rect">
            <a:avLst/>
          </a:prstGeom>
          <a:solidFill>
            <a:schemeClr val="bg1">
              <a:lumMod val="95000"/>
            </a:schemeClr>
          </a:solidFill>
          <a:ln w="9525">
            <a:noFill/>
          </a:ln>
        </p:spPr>
        <p:txBody>
          <a:bodyPr wrap="square">
            <a:spAutoFit/>
          </a:bodyPr>
          <a:lstStyle/>
          <a:p>
            <a:pPr lvl="0" algn="ctr">
              <a:buClrTx/>
              <a:buSzTx/>
              <a:buFontTx/>
            </a:pPr>
            <a:r>
              <a:rPr lang="zh-CN" altLang="en-US" sz="3200" b="1" smtClean="0">
                <a:solidFill>
                  <a:srgbClr val="FF0000"/>
                </a:solidFill>
                <a:latin typeface="微软雅黑" panose="020B0503020204020204" charset="-122"/>
                <a:ea typeface="微软雅黑" panose="020B0503020204020204" charset="-122"/>
              </a:rPr>
              <a:t>   </a:t>
            </a:r>
            <a:r>
              <a:rPr lang="zh-CN" altLang="en-US" sz="2800" b="1" smtClean="0">
                <a:solidFill>
                  <a:srgbClr val="FF0000"/>
                </a:solidFill>
                <a:latin typeface="微软雅黑" panose="020B0503020204020204" charset="-122"/>
                <a:ea typeface="微软雅黑" panose="020B0503020204020204" charset="-122"/>
              </a:rPr>
              <a:t>核心考点二：</a:t>
            </a:r>
            <a:r>
              <a:rPr lang="zh-CN" altLang="en-US" sz="2800" b="1">
                <a:solidFill>
                  <a:srgbClr val="FF0000"/>
                </a:solidFill>
                <a:latin typeface="微软雅黑" panose="020B0503020204020204" charset="-122"/>
                <a:sym typeface="+mn-ea"/>
              </a:rPr>
              <a:t>中国特色社会主义的创立、发展和完善</a:t>
            </a:r>
            <a:endParaRPr lang="zh-CN" altLang="en-US" sz="2800" b="1">
              <a:solidFill>
                <a:srgbClr val="FF0000"/>
              </a:solidFill>
              <a:latin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17" grpId="0"/>
      <p:bldP spid="18"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33400" y="1137920"/>
            <a:ext cx="9067800" cy="523220"/>
          </a:xfrm>
          <a:prstGeom prst="rect">
            <a:avLst/>
          </a:prstGeom>
          <a:noFill/>
          <a:ln w="9525">
            <a:noFill/>
          </a:ln>
        </p:spPr>
        <p:txBody>
          <a:bodyPr wrap="square">
            <a:spAutoFit/>
          </a:bodyPr>
          <a:lstStyle/>
          <a:p>
            <a:pPr indent="266700"/>
            <a:r>
              <a:rPr lang="zh-CN" altLang="en-US" sz="2800" b="1">
                <a:solidFill>
                  <a:srgbClr val="FF0000"/>
                </a:solidFill>
                <a:latin typeface="微软雅黑" panose="020B0503020204020204" charset="-122"/>
                <a:ea typeface="微软雅黑" panose="020B0503020204020204" charset="-122"/>
              </a:rPr>
              <a:t>（</a:t>
            </a:r>
            <a:r>
              <a:rPr lang="en-US" altLang="zh-CN" sz="2800" b="1">
                <a:solidFill>
                  <a:srgbClr val="FF0000"/>
                </a:solidFill>
                <a:latin typeface="微软雅黑" panose="020B0503020204020204" charset="-122"/>
                <a:ea typeface="微软雅黑" panose="020B0503020204020204" charset="-122"/>
              </a:rPr>
              <a:t>1</a:t>
            </a:r>
            <a:r>
              <a:rPr lang="zh-CN" altLang="en-US" sz="2800" b="1">
                <a:solidFill>
                  <a:srgbClr val="FF0000"/>
                </a:solidFill>
                <a:latin typeface="微软雅黑" panose="020B0503020204020204" charset="-122"/>
                <a:ea typeface="微软雅黑" panose="020B0503020204020204" charset="-122"/>
              </a:rPr>
              <a:t>）</a:t>
            </a:r>
            <a:r>
              <a:rPr lang="zh-CN" sz="2800" b="1">
                <a:solidFill>
                  <a:srgbClr val="FF0000"/>
                </a:solidFill>
                <a:latin typeface="微软雅黑" panose="020B0503020204020204" charset="-122"/>
                <a:ea typeface="微软雅黑" panose="020B0503020204020204" charset="-122"/>
              </a:rPr>
              <a:t>邓小平理论</a:t>
            </a:r>
            <a:r>
              <a:rPr lang="zh-CN" sz="2800" b="1">
                <a:latin typeface="微软雅黑" panose="020B0503020204020204" charset="-122"/>
                <a:ea typeface="微软雅黑" panose="020B0503020204020204" charset="-122"/>
              </a:rPr>
              <a:t>（</a:t>
            </a:r>
            <a:r>
              <a:rPr lang="zh-CN" sz="2800" b="1">
                <a:solidFill>
                  <a:srgbClr val="00B0F0"/>
                </a:solidFill>
                <a:latin typeface="微软雅黑" panose="020B0503020204020204" charset="-122"/>
                <a:ea typeface="微软雅黑" panose="020B0503020204020204" charset="-122"/>
              </a:rPr>
              <a:t>党的十一届三中全会以后</a:t>
            </a:r>
            <a:r>
              <a:rPr lang="zh-CN" sz="2800" b="1">
                <a:latin typeface="微软雅黑" panose="020B0503020204020204" charset="-122"/>
                <a:ea typeface="微软雅黑" panose="020B0503020204020204" charset="-122"/>
              </a:rPr>
              <a:t>）</a:t>
            </a:r>
            <a:endParaRPr lang="zh-CN" altLang="en-US" sz="2800" b="1">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custDataLst>
              <p:tags r:id="rId2"/>
            </p:custDataLst>
          </p:nvPr>
        </p:nvGraphicFramePr>
        <p:xfrm>
          <a:off x="533400" y="1812270"/>
          <a:ext cx="11434482" cy="4717527"/>
        </p:xfrm>
        <a:graphic>
          <a:graphicData uri="http://schemas.openxmlformats.org/drawingml/2006/table">
            <a:tbl>
              <a:tblPr firstRow="1" bandRow="1">
                <a:tableStyleId>{5940675A-B579-460E-94D1-54222C63F5DA}</a:tableStyleId>
              </a:tblPr>
              <a:tblGrid>
                <a:gridCol w="972671"/>
                <a:gridCol w="10461811"/>
              </a:tblGrid>
              <a:tr h="680720">
                <a:tc>
                  <a:txBody>
                    <a:bodyPr wrap="square"/>
                    <a:lstStyle/>
                    <a:p>
                      <a:pPr indent="0">
                        <a:lnSpc>
                          <a:spcPct val="110000"/>
                        </a:lnSpc>
                        <a:buNone/>
                      </a:pPr>
                      <a:r>
                        <a:rPr lang="zh-CN" altLang="en-US" sz="2800" b="1">
                          <a:solidFill>
                            <a:srgbClr val="7030A0"/>
                          </a:solidFill>
                          <a:latin typeface="微软雅黑" panose="020B0503020204020204" charset="-122"/>
                          <a:ea typeface="微软雅黑" panose="020B0503020204020204" charset="-122"/>
                          <a:cs typeface="宋体" panose="02010600030101010101" pitchFamily="2" charset="-122"/>
                        </a:rPr>
                        <a:t>主题</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nSpc>
                          <a:spcPct val="110000"/>
                        </a:lnSpc>
                        <a:buNone/>
                      </a:pPr>
                      <a:r>
                        <a:rPr lang="en-US" sz="2800" b="1">
                          <a:latin typeface="微软雅黑" panose="020B0503020204020204" charset="-122"/>
                          <a:ea typeface="微软雅黑" panose="020B0503020204020204" charset="-122"/>
                          <a:cs typeface="宋体" panose="02010600030101010101" pitchFamily="2" charset="-122"/>
                        </a:rPr>
                        <a:t>初步回答了</a:t>
                      </a:r>
                      <a:r>
                        <a:rPr lang="en-US" sz="2800" b="1">
                          <a:solidFill>
                            <a:srgbClr val="FF0000"/>
                          </a:solidFill>
                          <a:latin typeface="微软雅黑" panose="020B0503020204020204" charset="-122"/>
                          <a:ea typeface="微软雅黑" panose="020B0503020204020204" charset="-122"/>
                          <a:cs typeface="宋体" panose="02010600030101010101" pitchFamily="2" charset="-122"/>
                        </a:rPr>
                        <a:t>什么是社会主义</a:t>
                      </a:r>
                      <a:r>
                        <a:rPr lang="en-US" sz="2800" b="1">
                          <a:latin typeface="微软雅黑" panose="020B0503020204020204" charset="-122"/>
                          <a:ea typeface="微软雅黑" panose="020B0503020204020204" charset="-122"/>
                          <a:cs typeface="宋体" panose="02010600030101010101" pitchFamily="2" charset="-122"/>
                        </a:rPr>
                        <a:t>、</a:t>
                      </a:r>
                      <a:r>
                        <a:rPr lang="en-US" sz="2800" b="1">
                          <a:solidFill>
                            <a:srgbClr val="FF0000"/>
                          </a:solidFill>
                          <a:latin typeface="微软雅黑" panose="020B0503020204020204" charset="-122"/>
                          <a:ea typeface="微软雅黑" panose="020B0503020204020204" charset="-122"/>
                          <a:cs typeface="宋体" panose="02010600030101010101" pitchFamily="2" charset="-122"/>
                        </a:rPr>
                        <a:t>怎样建设社会主义</a:t>
                      </a:r>
                      <a:r>
                        <a:rPr lang="en-US" sz="2800" b="1">
                          <a:latin typeface="微软雅黑" panose="020B0503020204020204" charset="-122"/>
                          <a:ea typeface="微软雅黑" panose="020B0503020204020204" charset="-122"/>
                          <a:cs typeface="宋体" panose="02010600030101010101" pitchFamily="2" charset="-122"/>
                        </a:rPr>
                        <a:t>的问题</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403712">
                <a:tc>
                  <a:txBody>
                    <a:bodyPr wrap="square"/>
                    <a:lstStyle/>
                    <a:p>
                      <a:pPr algn="l">
                        <a:lnSpc>
                          <a:spcPct val="110000"/>
                        </a:lnSpc>
                        <a:buClrTx/>
                        <a:buSzTx/>
                        <a:buNone/>
                      </a:pPr>
                      <a:endParaRPr lang="en-US" sz="2800" b="1">
                        <a:solidFill>
                          <a:srgbClr val="7030A0"/>
                        </a:solidFill>
                        <a:latin typeface="微软雅黑" panose="020B0503020204020204" charset="-122"/>
                        <a:ea typeface="微软雅黑" panose="020B0503020204020204" charset="-122"/>
                        <a:cs typeface="宋体" panose="02010600030101010101" pitchFamily="2" charset="-122"/>
                      </a:endParaRPr>
                    </a:p>
                    <a:p>
                      <a:pPr algn="l">
                        <a:lnSpc>
                          <a:spcPct val="110000"/>
                        </a:lnSpc>
                        <a:buClrTx/>
                        <a:buSzTx/>
                        <a:buNone/>
                      </a:pPr>
                      <a:endParaRPr lang="en-US" sz="2800" b="1" smtClean="0">
                        <a:solidFill>
                          <a:srgbClr val="7030A0"/>
                        </a:solidFill>
                        <a:latin typeface="微软雅黑" panose="020B0503020204020204" charset="-122"/>
                        <a:ea typeface="微软雅黑" panose="020B0503020204020204" charset="-122"/>
                        <a:cs typeface="宋体" panose="02010600030101010101" pitchFamily="2" charset="-122"/>
                      </a:endParaRPr>
                    </a:p>
                    <a:p>
                      <a:pPr algn="l">
                        <a:lnSpc>
                          <a:spcPct val="110000"/>
                        </a:lnSpc>
                        <a:buClrTx/>
                        <a:buSzTx/>
                        <a:buNone/>
                      </a:pPr>
                      <a:endParaRPr lang="en-US" sz="2800" b="1" smtClean="0">
                        <a:solidFill>
                          <a:srgbClr val="7030A0"/>
                        </a:solidFill>
                        <a:latin typeface="微软雅黑" panose="020B0503020204020204" charset="-122"/>
                        <a:ea typeface="微软雅黑" panose="020B0503020204020204" charset="-122"/>
                        <a:cs typeface="宋体" panose="02010600030101010101" pitchFamily="2" charset="-122"/>
                      </a:endParaRPr>
                    </a:p>
                    <a:p>
                      <a:pPr algn="l">
                        <a:lnSpc>
                          <a:spcPct val="110000"/>
                        </a:lnSpc>
                        <a:buClrTx/>
                        <a:buSzTx/>
                        <a:buNone/>
                      </a:pPr>
                      <a:r>
                        <a:rPr lang="en-US" sz="2800" b="1" err="1" smtClean="0">
                          <a:solidFill>
                            <a:srgbClr val="7030A0"/>
                          </a:solidFill>
                          <a:latin typeface="微软雅黑" panose="020B0503020204020204" charset="-122"/>
                          <a:ea typeface="微软雅黑" panose="020B0503020204020204" charset="-122"/>
                          <a:cs typeface="宋体" panose="02010600030101010101" pitchFamily="2" charset="-122"/>
                        </a:rPr>
                        <a:t>主要</a:t>
                      </a:r>
                      <a:endParaRPr lang="en-US" sz="2800" b="1">
                        <a:solidFill>
                          <a:srgbClr val="7030A0"/>
                        </a:solidFill>
                        <a:latin typeface="微软雅黑" panose="020B0503020204020204" charset="-122"/>
                        <a:ea typeface="微软雅黑" panose="020B0503020204020204" charset="-122"/>
                        <a:cs typeface="宋体" panose="02010600030101010101" pitchFamily="2" charset="-122"/>
                      </a:endParaRPr>
                    </a:p>
                    <a:p>
                      <a:pPr algn="l">
                        <a:lnSpc>
                          <a:spcPct val="110000"/>
                        </a:lnSpc>
                        <a:buClrTx/>
                        <a:buSzTx/>
                        <a:buNone/>
                      </a:pPr>
                      <a:r>
                        <a:rPr lang="en-US" sz="2800" b="1" err="1" smtClean="0">
                          <a:solidFill>
                            <a:srgbClr val="7030A0"/>
                          </a:solidFill>
                          <a:latin typeface="微软雅黑" panose="020B0503020204020204" charset="-122"/>
                          <a:ea typeface="微软雅黑" panose="020B0503020204020204" charset="-122"/>
                          <a:cs typeface="宋体" panose="02010600030101010101" pitchFamily="2" charset="-122"/>
                        </a:rPr>
                        <a:t>内容</a:t>
                      </a:r>
                      <a:endParaRPr 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algn="l">
                        <a:lnSpc>
                          <a:spcPct val="110000"/>
                        </a:lnSpc>
                        <a:buClrTx/>
                        <a:buSzTx/>
                        <a:buFontTx/>
                        <a:buNone/>
                      </a:pPr>
                      <a:r>
                        <a:rPr lang="en-US" sz="2800" b="1">
                          <a:latin typeface="微软雅黑" panose="020B0503020204020204" charset="-122"/>
                          <a:ea typeface="微软雅黑" panose="020B0503020204020204" charset="-122"/>
                          <a:cs typeface="微软雅黑" panose="020B0503020204020204" charset="-122"/>
                        </a:rPr>
                        <a:t>①转变工作中心：把党和国家工作中心转移到</a:t>
                      </a:r>
                      <a:r>
                        <a:rPr lang="en-US" sz="2800" b="1" err="1">
                          <a:solidFill>
                            <a:srgbClr val="00B050"/>
                          </a:solidFill>
                          <a:latin typeface="微软雅黑" panose="020B0503020204020204" charset="-122"/>
                          <a:ea typeface="微软雅黑" panose="020B0503020204020204" charset="-122"/>
                          <a:cs typeface="微软雅黑" panose="020B0503020204020204" charset="-122"/>
                        </a:rPr>
                        <a:t>经济建设</a:t>
                      </a:r>
                      <a:r>
                        <a:rPr lang="en-US" sz="2800" b="1" err="1">
                          <a:latin typeface="微软雅黑" panose="020B0503020204020204" charset="-122"/>
                          <a:ea typeface="微软雅黑" panose="020B0503020204020204" charset="-122"/>
                          <a:cs typeface="微软雅黑" panose="020B0503020204020204" charset="-122"/>
                        </a:rPr>
                        <a:t>上来、实行</a:t>
                      </a:r>
                      <a:r>
                        <a:rPr lang="en-US" sz="2800" b="1" err="1">
                          <a:solidFill>
                            <a:srgbClr val="00B050"/>
                          </a:solidFill>
                          <a:latin typeface="微软雅黑" panose="020B0503020204020204" charset="-122"/>
                          <a:ea typeface="微软雅黑" panose="020B0503020204020204" charset="-122"/>
                          <a:cs typeface="微软雅黑" panose="020B0503020204020204" charset="-122"/>
                        </a:rPr>
                        <a:t>改革开放</a:t>
                      </a:r>
                      <a:r>
                        <a:rPr lang="en-US" sz="2800" b="1" err="1">
                          <a:latin typeface="微软雅黑" panose="020B0503020204020204" charset="-122"/>
                          <a:ea typeface="微软雅黑" panose="020B0503020204020204" charset="-122"/>
                          <a:cs typeface="微软雅黑" panose="020B0503020204020204" charset="-122"/>
                        </a:rPr>
                        <a:t>的历史性决策。</a:t>
                      </a:r>
                      <a:endParaRPr lang="en-US" sz="2800" b="1" err="1">
                        <a:latin typeface="微软雅黑" panose="020B0503020204020204" charset="-122"/>
                        <a:ea typeface="微软雅黑" panose="020B0503020204020204" charset="-122"/>
                        <a:cs typeface="微软雅黑" panose="020B0503020204020204" charset="-122"/>
                      </a:endParaRPr>
                    </a:p>
                    <a:p>
                      <a:pPr algn="l">
                        <a:lnSpc>
                          <a:spcPct val="110000"/>
                        </a:lnSpc>
                        <a:buClrTx/>
                        <a:buSzTx/>
                        <a:buFontTx/>
                        <a:buNone/>
                      </a:pPr>
                      <a:r>
                        <a:rPr lang="en-US" sz="2800" b="1">
                          <a:latin typeface="微软雅黑" panose="020B0503020204020204" charset="-122"/>
                          <a:ea typeface="微软雅黑" panose="020B0503020204020204" charset="-122"/>
                          <a:cs typeface="微软雅黑" panose="020B0503020204020204" charset="-122"/>
                        </a:rPr>
                        <a:t>②</a:t>
                      </a:r>
                      <a:r>
                        <a:rPr lang="zh-CN" altLang="en-US" sz="2800" b="1">
                          <a:latin typeface="微软雅黑" panose="020B0503020204020204" charset="-122"/>
                          <a:ea typeface="微软雅黑" panose="020B0503020204020204" charset="-122"/>
                          <a:cs typeface="微软雅黑" panose="020B0503020204020204" charset="-122"/>
                        </a:rPr>
                        <a:t>揭示</a:t>
                      </a:r>
                      <a:r>
                        <a:rPr lang="en-US" sz="2800" b="1" err="1">
                          <a:solidFill>
                            <a:srgbClr val="00B050"/>
                          </a:solidFill>
                          <a:latin typeface="微软雅黑" panose="020B0503020204020204" charset="-122"/>
                          <a:ea typeface="微软雅黑" panose="020B0503020204020204" charset="-122"/>
                          <a:cs typeface="微软雅黑" panose="020B0503020204020204" charset="-122"/>
                        </a:rPr>
                        <a:t>社会主义本质</a:t>
                      </a:r>
                      <a:r>
                        <a:rPr lang="en-US"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a:t>
                      </a:r>
                      <a:r>
                        <a:rPr lang="en-US" sz="2800" b="1" err="1">
                          <a:latin typeface="微软雅黑" panose="020B0503020204020204" charset="-122"/>
                          <a:ea typeface="微软雅黑" panose="020B0503020204020204" charset="-122"/>
                          <a:cs typeface="微软雅黑" panose="020B0503020204020204" charset="-122"/>
                        </a:rPr>
                        <a:t>解放生产力，发展生产力，消灭剥削，消除两极分化，最终实现共同富裕】</a:t>
                      </a:r>
                      <a:r>
                        <a:rPr lang="zh-CN" altLang="en-US" sz="2800" b="1">
                          <a:solidFill>
                            <a:srgbClr val="00B0F0"/>
                          </a:solidFill>
                          <a:latin typeface="微软雅黑" panose="020B0503020204020204" charset="-122"/>
                          <a:ea typeface="微软雅黑" panose="020B0503020204020204" charset="-122"/>
                          <a:cs typeface="微软雅黑" panose="020B0503020204020204" charset="-122"/>
                          <a:sym typeface="+mn-ea"/>
                        </a:rPr>
                        <a:t>（补充</a:t>
                      </a:r>
                      <a:r>
                        <a:rPr lang="zh-CN" altLang="en-US" sz="2800" b="1" smtClean="0">
                          <a:solidFill>
                            <a:srgbClr val="00B0F0"/>
                          </a:solidFill>
                          <a:latin typeface="微软雅黑" panose="020B0503020204020204" charset="-122"/>
                          <a:ea typeface="微软雅黑" panose="020B0503020204020204" charset="-122"/>
                          <a:cs typeface="微软雅黑" panose="020B0503020204020204" charset="-122"/>
                          <a:sym typeface="+mn-ea"/>
                        </a:rPr>
                        <a:t>）</a:t>
                      </a:r>
                      <a:endParaRPr lang="en-US" sz="2800" b="1">
                        <a:latin typeface="微软雅黑" panose="020B0503020204020204" charset="-122"/>
                        <a:ea typeface="微软雅黑" panose="020B0503020204020204" charset="-122"/>
                        <a:cs typeface="微软雅黑" panose="020B0503020204020204" charset="-122"/>
                      </a:endParaRPr>
                    </a:p>
                    <a:p>
                      <a:pPr algn="l">
                        <a:lnSpc>
                          <a:spcPct val="110000"/>
                        </a:lnSpc>
                        <a:buClrTx/>
                        <a:buSzTx/>
                        <a:buFontTx/>
                        <a:buNone/>
                      </a:pPr>
                      <a:r>
                        <a:rPr lang="en-US" sz="2800" b="1">
                          <a:latin typeface="微软雅黑" panose="020B0503020204020204" charset="-122"/>
                          <a:ea typeface="微软雅黑" panose="020B0503020204020204" charset="-122"/>
                          <a:cs typeface="微软雅黑" panose="020B0503020204020204" charset="-122"/>
                        </a:rPr>
                        <a:t>③</a:t>
                      </a:r>
                      <a:r>
                        <a:rPr lang="en-US" sz="2800" b="1" err="1">
                          <a:solidFill>
                            <a:srgbClr val="00B050"/>
                          </a:solidFill>
                          <a:latin typeface="微软雅黑" panose="020B0503020204020204" charset="-122"/>
                          <a:ea typeface="微软雅黑" panose="020B0503020204020204" charset="-122"/>
                          <a:cs typeface="微软雅黑" panose="020B0503020204020204" charset="-122"/>
                        </a:rPr>
                        <a:t>确立社会主义初级阶段基本路线</a:t>
                      </a:r>
                      <a:r>
                        <a:rPr lang="zh-CN" altLang="en-US" sz="2800" b="1">
                          <a:latin typeface="微软雅黑" panose="020B0503020204020204" charset="-122"/>
                          <a:ea typeface="微软雅黑" panose="020B0503020204020204" charset="-122"/>
                          <a:cs typeface="微软雅黑" panose="020B0503020204020204" charset="-122"/>
                        </a:rPr>
                        <a:t>。</a:t>
                      </a:r>
                      <a:endParaRPr lang="zh-CN" altLang="en-US" sz="2800" b="1">
                        <a:latin typeface="微软雅黑" panose="020B0503020204020204" charset="-122"/>
                        <a:ea typeface="微软雅黑" panose="020B0503020204020204" charset="-122"/>
                        <a:cs typeface="微软雅黑" panose="020B0503020204020204" charset="-122"/>
                      </a:endParaRPr>
                    </a:p>
                    <a:p>
                      <a:pPr algn="l">
                        <a:lnSpc>
                          <a:spcPct val="110000"/>
                        </a:lnSpc>
                        <a:buClrTx/>
                        <a:buSzTx/>
                        <a:buFontTx/>
                        <a:buNone/>
                      </a:pPr>
                      <a:r>
                        <a:rPr lang="en-US" sz="2800" b="1">
                          <a:latin typeface="微软雅黑" panose="020B0503020204020204" charset="-122"/>
                          <a:ea typeface="微软雅黑" panose="020B0503020204020204" charset="-122"/>
                          <a:cs typeface="微软雅黑" panose="020B0503020204020204" charset="-122"/>
                        </a:rPr>
                        <a:t>④明确</a:t>
                      </a:r>
                      <a:r>
                        <a:rPr lang="zh-CN" altLang="en-US" sz="2800" b="1">
                          <a:latin typeface="微软雅黑" panose="020B0503020204020204" charset="-122"/>
                          <a:ea typeface="微软雅黑" panose="020B0503020204020204" charset="-122"/>
                          <a:cs typeface="微软雅黑" panose="020B0503020204020204" charset="-122"/>
                        </a:rPr>
                        <a:t>提出</a:t>
                      </a:r>
                      <a:r>
                        <a:rPr lang="en-US" sz="2800" b="1" err="1">
                          <a:solidFill>
                            <a:srgbClr val="FF0000"/>
                          </a:solidFill>
                          <a:latin typeface="微软雅黑" panose="020B0503020204020204" charset="-122"/>
                          <a:ea typeface="微软雅黑" panose="020B0503020204020204" charset="-122"/>
                          <a:cs typeface="微软雅黑" panose="020B0503020204020204" charset="-122"/>
                        </a:rPr>
                        <a:t>走自己的路，建设中国特色社会主义</a:t>
                      </a:r>
                      <a:r>
                        <a:rPr lang="en-US" sz="2800" b="1">
                          <a:latin typeface="微软雅黑" panose="020B0503020204020204" charset="-122"/>
                          <a:ea typeface="微软雅黑" panose="020B0503020204020204" charset="-122"/>
                          <a:cs typeface="微软雅黑" panose="020B0503020204020204" charset="-122"/>
                        </a:rPr>
                        <a:t>。</a:t>
                      </a:r>
                      <a:endParaRPr lang="en-US" sz="2800" b="1">
                        <a:latin typeface="微软雅黑" panose="020B0503020204020204" charset="-122"/>
                        <a:ea typeface="微软雅黑" panose="020B0503020204020204" charset="-122"/>
                        <a:cs typeface="微软雅黑" panose="020B0503020204020204" charset="-122"/>
                      </a:endParaRPr>
                    </a:p>
                    <a:p>
                      <a:pPr algn="l">
                        <a:lnSpc>
                          <a:spcPct val="110000"/>
                        </a:lnSpc>
                        <a:buClrTx/>
                        <a:buSzTx/>
                        <a:buFontTx/>
                        <a:buNone/>
                      </a:pPr>
                      <a:r>
                        <a:rPr lang="en-US" sz="2800" b="1">
                          <a:latin typeface="微软雅黑" panose="020B0503020204020204" charset="-122"/>
                          <a:ea typeface="微软雅黑" panose="020B0503020204020204" charset="-122"/>
                          <a:cs typeface="微软雅黑" panose="020B0503020204020204" charset="-122"/>
                        </a:rPr>
                        <a:t>⑤</a:t>
                      </a:r>
                      <a:r>
                        <a:rPr lang="en-US" sz="2800" b="1" err="1">
                          <a:solidFill>
                            <a:srgbClr val="00B050"/>
                          </a:solidFill>
                          <a:latin typeface="微软雅黑" panose="020B0503020204020204" charset="-122"/>
                          <a:ea typeface="微软雅黑" panose="020B0503020204020204" charset="-122"/>
                          <a:cs typeface="微软雅黑" panose="020B0503020204020204" charset="-122"/>
                        </a:rPr>
                        <a:t>分三步走</a:t>
                      </a:r>
                      <a:r>
                        <a:rPr lang="zh-CN" altLang="en-US" sz="2800" b="1">
                          <a:latin typeface="微软雅黑" panose="020B0503020204020204" charset="-122"/>
                          <a:ea typeface="微软雅黑" panose="020B0503020204020204" charset="-122"/>
                          <a:cs typeface="微软雅黑" panose="020B0503020204020204" charset="-122"/>
                        </a:rPr>
                        <a:t>，</a:t>
                      </a:r>
                      <a:r>
                        <a:rPr lang="en-US" sz="2800" b="1" err="1">
                          <a:solidFill>
                            <a:srgbClr val="00B050"/>
                          </a:solidFill>
                          <a:latin typeface="微软雅黑" panose="020B0503020204020204" charset="-122"/>
                          <a:ea typeface="微软雅黑" panose="020B0503020204020204" charset="-122"/>
                          <a:cs typeface="微软雅黑" panose="020B0503020204020204" charset="-122"/>
                        </a:rPr>
                        <a:t>基本实现社会主义现代化</a:t>
                      </a:r>
                      <a:r>
                        <a:rPr lang="zh-CN" altLang="en-US" sz="2800" b="1" smtClean="0">
                          <a:latin typeface="微软雅黑" panose="020B0503020204020204" charset="-122"/>
                          <a:ea typeface="微软雅黑" panose="020B0503020204020204" charset="-122"/>
                          <a:cs typeface="微软雅黑" panose="020B0503020204020204" charset="-122"/>
                        </a:rPr>
                        <a:t>。</a:t>
                      </a:r>
                      <a:r>
                        <a:rPr lang="zh-CN" altLang="en-US" sz="2800" b="1" smtClean="0">
                          <a:solidFill>
                            <a:srgbClr val="00B0F0"/>
                          </a:solidFill>
                          <a:latin typeface="微软雅黑" panose="020B0503020204020204" charset="-122"/>
                          <a:ea typeface="微软雅黑" panose="020B0503020204020204" charset="-122"/>
                          <a:cs typeface="微软雅黑" panose="020B0503020204020204" charset="-122"/>
                        </a:rPr>
                        <a:t>（P36）</a:t>
                      </a:r>
                      <a:endParaRPr lang="zh-CN" altLang="en-US" sz="2800" b="1">
                        <a:solidFill>
                          <a:srgbClr val="00B0F0"/>
                        </a:solidFill>
                        <a:latin typeface="微软雅黑" panose="020B0503020204020204" charset="-122"/>
                        <a:ea typeface="微软雅黑" panose="020B0503020204020204" charset="-122"/>
                        <a:cs typeface="微软雅黑" panose="020B0503020204020204"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633095">
                <a:tc>
                  <a:txBody>
                    <a:bodyPr wrap="square"/>
                    <a:lstStyle/>
                    <a:p>
                      <a:pPr indent="0">
                        <a:lnSpc>
                          <a:spcPct val="110000"/>
                        </a:lnSpc>
                        <a:buNone/>
                      </a:pPr>
                      <a:r>
                        <a:rPr lang="zh-CN" altLang="en-US" sz="2800" b="1">
                          <a:solidFill>
                            <a:srgbClr val="7030A0"/>
                          </a:solidFill>
                          <a:latin typeface="微软雅黑" panose="020B0503020204020204" charset="-122"/>
                          <a:ea typeface="微软雅黑" panose="020B0503020204020204" charset="-122"/>
                          <a:cs typeface="宋体" panose="02010600030101010101" pitchFamily="2" charset="-122"/>
                        </a:rPr>
                        <a:t>贡献</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nSpc>
                          <a:spcPct val="110000"/>
                        </a:lnSpc>
                        <a:buNone/>
                      </a:pPr>
                      <a:r>
                        <a:rPr lang="en-US" sz="2800" b="1" u="sng" err="1">
                          <a:solidFill>
                            <a:srgbClr val="FF0000"/>
                          </a:solidFill>
                          <a:latin typeface="微软雅黑" panose="020B0503020204020204" charset="-122"/>
                          <a:ea typeface="微软雅黑" panose="020B0503020204020204" charset="-122"/>
                          <a:cs typeface="宋体" panose="02010600030101010101" pitchFamily="2" charset="-122"/>
                        </a:rPr>
                        <a:t>成功开创了</a:t>
                      </a:r>
                      <a:r>
                        <a:rPr lang="en-US" sz="2800" b="1" err="1">
                          <a:solidFill>
                            <a:srgbClr val="FF0000"/>
                          </a:solidFill>
                          <a:latin typeface="微软雅黑" panose="020B0503020204020204" charset="-122"/>
                          <a:ea typeface="微软雅黑" panose="020B0503020204020204" charset="-122"/>
                          <a:cs typeface="宋体" panose="02010600030101010101" pitchFamily="2" charset="-122"/>
                        </a:rPr>
                        <a:t>中国特色社会主义。</a:t>
                      </a:r>
                      <a:endParaRPr lang="en-US" altLang="en-US" sz="2800" b="1">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5" name="文本框 4"/>
          <p:cNvSpPr txBox="1"/>
          <p:nvPr>
            <p:custDataLst>
              <p:tags r:id="rId3"/>
            </p:custDataLst>
          </p:nvPr>
        </p:nvSpPr>
        <p:spPr>
          <a:xfrm>
            <a:off x="533400" y="334304"/>
            <a:ext cx="8594725" cy="652486"/>
          </a:xfrm>
          <a:prstGeom prst="rect">
            <a:avLst/>
          </a:prstGeom>
          <a:noFill/>
        </p:spPr>
        <p:txBody>
          <a:bodyPr wrap="square" rtlCol="0" anchor="t">
            <a:spAutoFit/>
            <a:scene3d>
              <a:camera prst="orthographicFront"/>
              <a:lightRig rig="threePt" dir="t"/>
            </a:scene3d>
          </a:bodyPr>
          <a:lstStyle/>
          <a:p>
            <a:pPr indent="0" algn="just" defTabSz="914400">
              <a:lnSpc>
                <a:spcPct val="130000"/>
              </a:lnSpc>
              <a:spcBef>
                <a:spcPct val="0"/>
              </a:spcBef>
              <a:spcAft>
                <a:spcPts val="800"/>
              </a:spcAft>
              <a:buFontTx/>
              <a:buNone/>
            </a:pPr>
            <a:r>
              <a:rPr lang="en-US" sz="2800" b="1" spc="50" smtClean="0">
                <a:solidFill>
                  <a:srgbClr val="00B0F0"/>
                </a:solidFill>
                <a:latin typeface="Arial" panose="020B0604020202020204" pitchFamily="34" charset="0"/>
                <a:ea typeface="微软雅黑" panose="020B0503020204020204" charset="-122"/>
                <a:sym typeface="+mn-ea"/>
              </a:rPr>
              <a:t>2</a:t>
            </a:r>
            <a:r>
              <a:rPr lang="zh-CN" altLang="en-US" sz="2800" b="1" spc="50" smtClean="0">
                <a:solidFill>
                  <a:srgbClr val="00B0F0"/>
                </a:solidFill>
                <a:latin typeface="Arial" panose="020B0604020202020204" pitchFamily="34" charset="0"/>
                <a:ea typeface="微软雅黑" panose="020B0503020204020204" charset="-122"/>
                <a:sym typeface="+mn-ea"/>
              </a:rPr>
              <a:t>、</a:t>
            </a:r>
            <a:r>
              <a:rPr sz="2800" b="1" spc="50" err="1" smtClean="0">
                <a:solidFill>
                  <a:srgbClr val="00B0F0"/>
                </a:solidFill>
                <a:latin typeface="Arial" panose="020B0604020202020204" pitchFamily="34" charset="0"/>
                <a:ea typeface="微软雅黑" panose="020B0503020204020204" charset="-122"/>
                <a:sym typeface="+mn-ea"/>
              </a:rPr>
              <a:t>中国特色社会主义发展过程</a:t>
            </a:r>
            <a:r>
              <a:rPr lang="zh-CN" altLang="en-US" sz="2800" b="1" spc="50" smtClean="0">
                <a:solidFill>
                  <a:srgbClr val="00B0F0"/>
                </a:solidFill>
                <a:latin typeface="Arial" panose="020B0604020202020204" pitchFamily="34" charset="0"/>
                <a:ea typeface="微软雅黑" panose="020B0503020204020204" charset="-122"/>
                <a:sym typeface="+mn-ea"/>
              </a:rPr>
              <a:t>中</a:t>
            </a:r>
            <a:r>
              <a:rPr lang="zh-CN" sz="2800" b="1" spc="50" smtClean="0">
                <a:solidFill>
                  <a:srgbClr val="00B0F0"/>
                </a:solidFill>
                <a:latin typeface="Arial" panose="020B0604020202020204" pitchFamily="34" charset="0"/>
                <a:ea typeface="微软雅黑" panose="020B0503020204020204" charset="-122"/>
                <a:sym typeface="+mn-ea"/>
              </a:rPr>
              <a:t>的</a:t>
            </a:r>
            <a:r>
              <a:rPr sz="2800" b="1" spc="50" err="1">
                <a:solidFill>
                  <a:srgbClr val="FF0000"/>
                </a:solidFill>
                <a:latin typeface="Arial" panose="020B0604020202020204" pitchFamily="34" charset="0"/>
                <a:ea typeface="微软雅黑" panose="020B0503020204020204" charset="-122"/>
                <a:sym typeface="+mn-ea"/>
              </a:rPr>
              <a:t>理论成果</a:t>
            </a:r>
            <a:r>
              <a:rPr lang="zh-CN" sz="2800" b="1" spc="50">
                <a:solidFill>
                  <a:srgbClr val="00B0F0"/>
                </a:solidFill>
                <a:latin typeface="Arial" panose="020B0604020202020204" pitchFamily="34" charset="0"/>
                <a:ea typeface="微软雅黑" panose="020B0503020204020204" charset="-122"/>
                <a:sym typeface="+mn-ea"/>
              </a:rPr>
              <a:t>：</a:t>
            </a:r>
            <a:endParaRPr lang="zh-CN" sz="2800" b="1" spc="50">
              <a:solidFill>
                <a:srgbClr val="00B0F0"/>
              </a:solidFill>
              <a:latin typeface="Arial" panose="020B0604020202020204" pitchFamily="34" charset="0"/>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542925" y="407035"/>
            <a:ext cx="9973310" cy="521970"/>
          </a:xfrm>
          <a:prstGeom prst="rect">
            <a:avLst/>
          </a:prstGeom>
          <a:noFill/>
          <a:ln w="9525">
            <a:noFill/>
          </a:ln>
        </p:spPr>
        <p:txBody>
          <a:bodyPr wrap="square">
            <a:spAutoFit/>
          </a:bodyPr>
          <a:lstStyle/>
          <a:p>
            <a:pPr indent="266700"/>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a:t>
            </a:r>
            <a:r>
              <a:rPr lang="zh-CN" sz="2800" b="1">
                <a:solidFill>
                  <a:srgbClr val="FF0000"/>
                </a:solidFill>
                <a:latin typeface="微软雅黑" panose="020B0503020204020204" charset="-122"/>
                <a:ea typeface="微软雅黑" panose="020B0503020204020204" charset="-122"/>
                <a:cs typeface="微软雅黑" panose="020B0503020204020204" charset="-122"/>
              </a:rPr>
              <a:t>“三个代表”重要思想</a:t>
            </a:r>
            <a:r>
              <a:rPr lang="zh-CN" sz="2800" b="1">
                <a:latin typeface="微软雅黑" panose="020B0503020204020204" charset="-122"/>
                <a:ea typeface="微软雅黑" panose="020B0503020204020204" charset="-122"/>
                <a:cs typeface="微软雅黑" panose="020B0503020204020204" charset="-122"/>
              </a:rPr>
              <a:t>（</a:t>
            </a:r>
            <a:r>
              <a:rPr lang="zh-CN" sz="2800" b="1">
                <a:solidFill>
                  <a:srgbClr val="00B0F0"/>
                </a:solidFill>
                <a:latin typeface="微软雅黑" panose="020B0503020204020204" charset="-122"/>
                <a:ea typeface="微软雅黑" panose="020B0503020204020204" charset="-122"/>
                <a:cs typeface="微软雅黑" panose="020B0503020204020204" charset="-122"/>
              </a:rPr>
              <a:t>党的十三届四中全会之后</a:t>
            </a:r>
            <a:r>
              <a:rPr lang="zh-CN" sz="2800" b="1">
                <a:latin typeface="微软雅黑" panose="020B0503020204020204" charset="-122"/>
                <a:ea typeface="微软雅黑" panose="020B0503020204020204" charset="-122"/>
                <a:cs typeface="微软雅黑" panose="020B0503020204020204" charset="-122"/>
              </a:rPr>
              <a:t>）</a:t>
            </a:r>
            <a:endParaRPr lang="zh-CN" altLang="en-US" sz="2800" b="1">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a:graphicFrameLocks noGrp="1"/>
          </p:cNvGraphicFramePr>
          <p:nvPr>
            <p:custDataLst>
              <p:tags r:id="rId2"/>
            </p:custDataLst>
          </p:nvPr>
        </p:nvGraphicFramePr>
        <p:xfrm>
          <a:off x="457200" y="1221740"/>
          <a:ext cx="11197590" cy="5254371"/>
        </p:xfrm>
        <a:graphic>
          <a:graphicData uri="http://schemas.openxmlformats.org/drawingml/2006/table">
            <a:tbl>
              <a:tblPr firstRow="1" bandRow="1">
                <a:tableStyleId>{5940675A-B579-460E-94D1-54222C63F5DA}</a:tableStyleId>
              </a:tblPr>
              <a:tblGrid>
                <a:gridCol w="1016635"/>
                <a:gridCol w="10180955"/>
              </a:tblGrid>
              <a:tr h="924560">
                <a:tc>
                  <a:txBody>
                    <a:bodyPr wrap="square"/>
                    <a:lstStyle/>
                    <a:p>
                      <a:pPr indent="0">
                        <a:buNone/>
                      </a:pPr>
                      <a:r>
                        <a:rPr lang="en-US" sz="2800" b="1">
                          <a:solidFill>
                            <a:srgbClr val="7030A0"/>
                          </a:solidFill>
                          <a:latin typeface="微软雅黑" panose="020B0503020204020204" charset="-122"/>
                          <a:ea typeface="微软雅黑" panose="020B0503020204020204" charset="-122"/>
                          <a:cs typeface="宋体" panose="02010600030101010101" pitchFamily="2" charset="-122"/>
                        </a:rPr>
                        <a:t>含义</a:t>
                      </a:r>
                      <a:endParaRPr lang="en-US" alt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800" b="1" err="1">
                          <a:latin typeface="微软雅黑" panose="020B0503020204020204" charset="-122"/>
                          <a:ea typeface="微软雅黑" panose="020B0503020204020204" charset="-122"/>
                          <a:cs typeface="宋体" panose="02010600030101010101" pitchFamily="2" charset="-122"/>
                        </a:rPr>
                        <a:t>中国共产党始终</a:t>
                      </a:r>
                      <a:r>
                        <a:rPr lang="en-US" sz="2800" b="1" err="1">
                          <a:solidFill>
                            <a:srgbClr val="00B050"/>
                          </a:solidFill>
                          <a:latin typeface="微软雅黑" panose="020B0503020204020204" charset="-122"/>
                          <a:ea typeface="微软雅黑" panose="020B0503020204020204" charset="-122"/>
                          <a:cs typeface="宋体" panose="02010600030101010101" pitchFamily="2" charset="-122"/>
                        </a:rPr>
                        <a:t>代表先进生产力的发展要求</a:t>
                      </a:r>
                      <a:r>
                        <a:rPr lang="en-US" sz="2800" b="1" err="1">
                          <a:latin typeface="微软雅黑" panose="020B0503020204020204" charset="-122"/>
                          <a:ea typeface="微软雅黑" panose="020B0503020204020204" charset="-122"/>
                          <a:cs typeface="宋体" panose="02010600030101010101" pitchFamily="2" charset="-122"/>
                        </a:rPr>
                        <a:t>，</a:t>
                      </a:r>
                      <a:r>
                        <a:rPr lang="en-US" sz="2800" b="1" err="1">
                          <a:solidFill>
                            <a:srgbClr val="00B050"/>
                          </a:solidFill>
                          <a:latin typeface="微软雅黑" panose="020B0503020204020204" charset="-122"/>
                          <a:ea typeface="微软雅黑" panose="020B0503020204020204" charset="-122"/>
                          <a:cs typeface="宋体" panose="02010600030101010101" pitchFamily="2" charset="-122"/>
                        </a:rPr>
                        <a:t>代表先进文化的前进方向</a:t>
                      </a:r>
                      <a:r>
                        <a:rPr lang="en-US" sz="2800" b="1" err="1">
                          <a:latin typeface="微软雅黑" panose="020B0503020204020204" charset="-122"/>
                          <a:ea typeface="微软雅黑" panose="020B0503020204020204" charset="-122"/>
                          <a:cs typeface="宋体" panose="02010600030101010101" pitchFamily="2" charset="-122"/>
                        </a:rPr>
                        <a:t>，</a:t>
                      </a:r>
                      <a:r>
                        <a:rPr lang="en-US" sz="2800" b="1" err="1">
                          <a:solidFill>
                            <a:srgbClr val="00B050"/>
                          </a:solidFill>
                          <a:latin typeface="微软雅黑" panose="020B0503020204020204" charset="-122"/>
                          <a:ea typeface="微软雅黑" panose="020B0503020204020204" charset="-122"/>
                          <a:cs typeface="宋体" panose="02010600030101010101" pitchFamily="2" charset="-122"/>
                        </a:rPr>
                        <a:t>代表最广大人民的根本利益</a:t>
                      </a:r>
                      <a:r>
                        <a:rPr lang="en-US" sz="2800" b="1" smtClean="0">
                          <a:latin typeface="微软雅黑" panose="020B0503020204020204" charset="-122"/>
                          <a:ea typeface="微软雅黑" panose="020B0503020204020204" charset="-122"/>
                          <a:cs typeface="宋体" panose="02010600030101010101" pitchFamily="2" charset="-122"/>
                        </a:rPr>
                        <a:t>。</a:t>
                      </a:r>
                      <a:endParaRPr lang="zh-CN" altLang="en-US" sz="2800" b="1">
                        <a:solidFill>
                          <a:srgbClr val="00B0F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84885">
                <a:tc>
                  <a:txBody>
                    <a:bodyPr wrap="square"/>
                    <a:lstStyle/>
                    <a:p>
                      <a:pPr indent="0">
                        <a:buNone/>
                      </a:pPr>
                      <a:r>
                        <a:rPr lang="zh-CN" altLang="en-US" sz="2800" b="1">
                          <a:solidFill>
                            <a:srgbClr val="7030A0"/>
                          </a:solidFill>
                          <a:latin typeface="微软雅黑" panose="020B0503020204020204" charset="-122"/>
                          <a:ea typeface="微软雅黑" panose="020B0503020204020204" charset="-122"/>
                          <a:cs typeface="宋体" panose="02010600030101010101" pitchFamily="2" charset="-122"/>
                        </a:rPr>
                        <a:t>主题</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800" b="1" err="1">
                          <a:solidFill>
                            <a:srgbClr val="FF0000"/>
                          </a:solidFill>
                          <a:latin typeface="微软雅黑" panose="020B0503020204020204" charset="-122"/>
                          <a:ea typeface="微软雅黑" panose="020B0503020204020204" charset="-122"/>
                          <a:cs typeface="宋体" panose="02010600030101010101" pitchFamily="2" charset="-122"/>
                        </a:rPr>
                        <a:t>加深了对什么是社会主义</a:t>
                      </a:r>
                      <a:r>
                        <a:rPr lang="en-US" sz="2800" b="1" err="1">
                          <a:latin typeface="微软雅黑" panose="020B0503020204020204" charset="-122"/>
                          <a:ea typeface="微软雅黑" panose="020B0503020204020204" charset="-122"/>
                          <a:cs typeface="宋体" panose="02010600030101010101" pitchFamily="2" charset="-122"/>
                        </a:rPr>
                        <a:t>、</a:t>
                      </a:r>
                      <a:r>
                        <a:rPr lang="en-US" sz="2800" b="1" err="1">
                          <a:solidFill>
                            <a:srgbClr val="FF0000"/>
                          </a:solidFill>
                          <a:latin typeface="微软雅黑" panose="020B0503020204020204" charset="-122"/>
                          <a:ea typeface="微软雅黑" panose="020B0503020204020204" charset="-122"/>
                          <a:cs typeface="宋体" panose="02010600030101010101" pitchFamily="2" charset="-122"/>
                        </a:rPr>
                        <a:t>怎样建设社会主义</a:t>
                      </a:r>
                      <a:r>
                        <a:rPr lang="en-US" sz="2800" b="1" err="1">
                          <a:latin typeface="微软雅黑" panose="020B0503020204020204" charset="-122"/>
                          <a:ea typeface="微软雅黑" panose="020B0503020204020204" charset="-122"/>
                          <a:cs typeface="宋体" panose="02010600030101010101" pitchFamily="2" charset="-122"/>
                        </a:rPr>
                        <a:t>和</a:t>
                      </a:r>
                      <a:r>
                        <a:rPr lang="en-US" sz="2800" b="1" err="1">
                          <a:solidFill>
                            <a:srgbClr val="FF0000"/>
                          </a:solidFill>
                          <a:latin typeface="微软雅黑" panose="020B0503020204020204" charset="-122"/>
                          <a:ea typeface="微软雅黑" panose="020B0503020204020204" charset="-122"/>
                          <a:cs typeface="宋体" panose="02010600030101010101" pitchFamily="2" charset="-122"/>
                        </a:rPr>
                        <a:t>建设什么样的党</a:t>
                      </a:r>
                      <a:r>
                        <a:rPr lang="en-US" sz="2800" b="1" err="1">
                          <a:latin typeface="微软雅黑" panose="020B0503020204020204" charset="-122"/>
                          <a:ea typeface="微软雅黑" panose="020B0503020204020204" charset="-122"/>
                          <a:cs typeface="宋体" panose="02010600030101010101" pitchFamily="2" charset="-122"/>
                        </a:rPr>
                        <a:t>、</a:t>
                      </a:r>
                      <a:r>
                        <a:rPr lang="en-US" sz="2800" b="1" err="1">
                          <a:solidFill>
                            <a:srgbClr val="FF0000"/>
                          </a:solidFill>
                          <a:latin typeface="微软雅黑" panose="020B0503020204020204" charset="-122"/>
                          <a:ea typeface="微软雅黑" panose="020B0503020204020204" charset="-122"/>
                          <a:cs typeface="宋体" panose="02010600030101010101" pitchFamily="2" charset="-122"/>
                        </a:rPr>
                        <a:t>怎样建设党</a:t>
                      </a:r>
                      <a:r>
                        <a:rPr lang="en-US" sz="2800" b="1" err="1">
                          <a:latin typeface="微软雅黑" panose="020B0503020204020204" charset="-122"/>
                          <a:ea typeface="微软雅黑" panose="020B0503020204020204" charset="-122"/>
                          <a:cs typeface="宋体" panose="02010600030101010101" pitchFamily="2" charset="-122"/>
                        </a:rPr>
                        <a:t>的认识。</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94940">
                <a:tc>
                  <a:txBody>
                    <a:bodyPr wrap="square"/>
                    <a:lstStyle/>
                    <a:p>
                      <a:pPr algn="l">
                        <a:buClrTx/>
                        <a:buSzTx/>
                        <a:buFontTx/>
                        <a:buNone/>
                      </a:pP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sym typeface="+mn-ea"/>
                      </a:endParaRPr>
                    </a:p>
                    <a:p>
                      <a:pPr algn="l">
                        <a:buClrTx/>
                        <a:buSzTx/>
                        <a:buFontTx/>
                        <a:buNone/>
                      </a:pPr>
                      <a:endParaRPr lang="en-US" altLang="zh-CN" sz="2800" b="1" smtClean="0">
                        <a:solidFill>
                          <a:srgbClr val="7030A0"/>
                        </a:solidFill>
                        <a:latin typeface="微软雅黑" panose="020B0503020204020204" charset="-122"/>
                        <a:ea typeface="微软雅黑" panose="020B0503020204020204" charset="-122"/>
                        <a:cs typeface="宋体" panose="02010600030101010101" pitchFamily="2" charset="-122"/>
                        <a:sym typeface="+mn-ea"/>
                      </a:endParaRPr>
                    </a:p>
                    <a:p>
                      <a:pPr algn="l">
                        <a:buClrTx/>
                        <a:buSzTx/>
                        <a:buFontTx/>
                        <a:buNone/>
                      </a:pPr>
                      <a:r>
                        <a:rPr lang="zh-CN" altLang="en-US" sz="2800" b="1" smtClean="0">
                          <a:solidFill>
                            <a:srgbClr val="7030A0"/>
                          </a:solidFill>
                          <a:latin typeface="微软雅黑" panose="020B0503020204020204" charset="-122"/>
                          <a:ea typeface="微软雅黑" panose="020B0503020204020204" charset="-122"/>
                          <a:cs typeface="宋体" panose="02010600030101010101" pitchFamily="2" charset="-122"/>
                          <a:sym typeface="+mn-ea"/>
                        </a:rPr>
                        <a:t>主要</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endParaRPr>
                    </a:p>
                    <a:p>
                      <a:pPr algn="l">
                        <a:buClrTx/>
                        <a:buSzTx/>
                        <a:buFontTx/>
                        <a:buNone/>
                      </a:pPr>
                      <a:r>
                        <a:rPr lang="zh-CN" altLang="en-US" sz="2800" b="1" smtClean="0">
                          <a:solidFill>
                            <a:srgbClr val="7030A0"/>
                          </a:solidFill>
                          <a:latin typeface="微软雅黑" panose="020B0503020204020204" charset="-122"/>
                          <a:ea typeface="微软雅黑" panose="020B0503020204020204" charset="-122"/>
                          <a:cs typeface="宋体" panose="02010600030101010101" pitchFamily="2" charset="-122"/>
                          <a:sym typeface="+mn-ea"/>
                        </a:rPr>
                        <a:t>内容</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sym typeface="+mn-ea"/>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800" b="1" smtClean="0">
                          <a:latin typeface="微软雅黑" panose="020B0503020204020204" charset="-122"/>
                          <a:ea typeface="微软雅黑" panose="020B0503020204020204" charset="-122"/>
                          <a:cs typeface="微软雅黑" panose="020B0503020204020204" charset="-122"/>
                        </a:rPr>
                        <a:t>①形成了</a:t>
                      </a:r>
                      <a:r>
                        <a:rPr lang="en-US" sz="2800" b="1" err="1">
                          <a:latin typeface="微软雅黑" panose="020B0503020204020204" charset="-122"/>
                          <a:ea typeface="微软雅黑" panose="020B0503020204020204" charset="-122"/>
                          <a:cs typeface="微软雅黑" panose="020B0503020204020204" charset="-122"/>
                        </a:rPr>
                        <a:t>“</a:t>
                      </a:r>
                      <a:r>
                        <a:rPr lang="en-US" sz="2800" b="1" err="1">
                          <a:solidFill>
                            <a:srgbClr val="00B050"/>
                          </a:solidFill>
                          <a:latin typeface="微软雅黑" panose="020B0503020204020204" charset="-122"/>
                          <a:ea typeface="微软雅黑" panose="020B0503020204020204" charset="-122"/>
                          <a:cs typeface="微软雅黑" panose="020B0503020204020204" charset="-122"/>
                        </a:rPr>
                        <a:t>三个代表</a:t>
                      </a:r>
                      <a:r>
                        <a:rPr lang="en-US" sz="2800" b="1" err="1">
                          <a:latin typeface="微软雅黑" panose="020B0503020204020204" charset="-122"/>
                          <a:ea typeface="微软雅黑" panose="020B0503020204020204" charset="-122"/>
                          <a:cs typeface="微软雅黑" panose="020B0503020204020204" charset="-122"/>
                        </a:rPr>
                        <a:t>”重要思想</a:t>
                      </a:r>
                      <a:r>
                        <a:rPr lang="en-US" sz="2800" b="1" smtClean="0">
                          <a:latin typeface="微软雅黑" panose="020B0503020204020204" charset="-122"/>
                          <a:ea typeface="微软雅黑" panose="020B0503020204020204" charset="-122"/>
                          <a:cs typeface="微软雅黑" panose="020B0503020204020204" charset="-122"/>
                        </a:rPr>
                        <a:t>。</a:t>
                      </a:r>
                      <a:endParaRPr lang="en-US" sz="2800" b="1" smtClean="0">
                        <a:latin typeface="微软雅黑" panose="020B0503020204020204" charset="-122"/>
                        <a:ea typeface="微软雅黑" panose="020B0503020204020204" charset="-122"/>
                        <a:cs typeface="微软雅黑" panose="020B0503020204020204" charset="-122"/>
                      </a:endParaRPr>
                    </a:p>
                    <a:p>
                      <a:pPr indent="0">
                        <a:lnSpc>
                          <a:spcPct val="110000"/>
                        </a:lnSpc>
                        <a:buNone/>
                      </a:pPr>
                      <a:r>
                        <a:rPr lang="en-US" sz="2800" b="1" smtClean="0">
                          <a:latin typeface="微软雅黑" panose="020B0503020204020204" charset="-122"/>
                          <a:ea typeface="微软雅黑" panose="020B0503020204020204" charset="-122"/>
                          <a:cs typeface="微软雅黑" panose="020B0503020204020204" charset="-122"/>
                        </a:rPr>
                        <a:t>②</a:t>
                      </a:r>
                      <a:r>
                        <a:rPr lang="en-US" sz="2800" b="1" err="1" smtClean="0">
                          <a:solidFill>
                            <a:srgbClr val="00B050"/>
                          </a:solidFill>
                          <a:latin typeface="微软雅黑" panose="020B0503020204020204" charset="-122"/>
                          <a:ea typeface="微软雅黑" panose="020B0503020204020204" charset="-122"/>
                          <a:cs typeface="微软雅黑" panose="020B0503020204020204" charset="-122"/>
                        </a:rPr>
                        <a:t>确立了社会主义市场经济体制的改革目标和基本框架</a:t>
                      </a:r>
                      <a:r>
                        <a:rPr lang="en-US" sz="2800" b="1">
                          <a:latin typeface="微软雅黑" panose="020B0503020204020204" charset="-122"/>
                          <a:ea typeface="微软雅黑" panose="020B0503020204020204" charset="-122"/>
                          <a:cs typeface="微软雅黑" panose="020B0503020204020204" charset="-122"/>
                        </a:rPr>
                        <a:t>。</a:t>
                      </a:r>
                      <a:endParaRPr lang="en-US" sz="2800" b="1">
                        <a:latin typeface="微软雅黑" panose="020B0503020204020204" charset="-122"/>
                        <a:ea typeface="微软雅黑" panose="020B0503020204020204" charset="-122"/>
                        <a:cs typeface="微软雅黑" panose="020B0503020204020204" charset="-122"/>
                      </a:endParaRPr>
                    </a:p>
                    <a:p>
                      <a:pPr indent="0">
                        <a:lnSpc>
                          <a:spcPct val="110000"/>
                        </a:lnSpc>
                        <a:buNone/>
                      </a:pPr>
                      <a:r>
                        <a:rPr lang="en-US" sz="2800" b="1">
                          <a:latin typeface="微软雅黑" panose="020B0503020204020204" charset="-122"/>
                          <a:ea typeface="微软雅黑" panose="020B0503020204020204" charset="-122"/>
                          <a:cs typeface="微软雅黑" panose="020B0503020204020204" charset="-122"/>
                        </a:rPr>
                        <a:t>③</a:t>
                      </a:r>
                      <a:r>
                        <a:rPr lang="en-US" sz="2800" b="1" err="1" smtClean="0">
                          <a:latin typeface="微软雅黑" panose="020B0503020204020204" charset="-122"/>
                          <a:ea typeface="微软雅黑" panose="020B0503020204020204" charset="-122"/>
                          <a:cs typeface="微软雅黑" panose="020B0503020204020204" charset="-122"/>
                        </a:rPr>
                        <a:t>确立了社会主义初级阶段</a:t>
                      </a:r>
                      <a:r>
                        <a:rPr lang="zh-CN" altLang="en-US" sz="2800" b="1" smtClean="0">
                          <a:solidFill>
                            <a:srgbClr val="00B0F0"/>
                          </a:solidFill>
                          <a:latin typeface="微软雅黑" panose="020B0503020204020204" charset="-122"/>
                          <a:ea typeface="微软雅黑" panose="020B0503020204020204" charset="-122"/>
                          <a:cs typeface="微软雅黑" panose="020B0503020204020204" charset="-122"/>
                        </a:rPr>
                        <a:t>以公有制为主体、多种所有制经济共同发展的</a:t>
                      </a:r>
                      <a:r>
                        <a:rPr lang="en-US" sz="2800" b="1" err="1" smtClean="0">
                          <a:solidFill>
                            <a:srgbClr val="00B0F0"/>
                          </a:solidFill>
                          <a:latin typeface="微软雅黑" panose="020B0503020204020204" charset="-122"/>
                          <a:ea typeface="微软雅黑" panose="020B0503020204020204" charset="-122"/>
                          <a:cs typeface="微软雅黑" panose="020B0503020204020204" charset="-122"/>
                        </a:rPr>
                        <a:t>基本经济制度和</a:t>
                      </a:r>
                      <a:r>
                        <a:rPr lang="zh-CN" altLang="en-US" sz="2800" b="1" smtClean="0">
                          <a:solidFill>
                            <a:srgbClr val="00B0F0"/>
                          </a:solidFill>
                          <a:latin typeface="微软雅黑" panose="020B0503020204020204" charset="-122"/>
                          <a:ea typeface="微软雅黑" panose="020B0503020204020204" charset="-122"/>
                          <a:cs typeface="微软雅黑" panose="020B0503020204020204" charset="-122"/>
                        </a:rPr>
                        <a:t>以按劳分配为主体、多种分配方式并在的</a:t>
                      </a:r>
                      <a:r>
                        <a:rPr lang="en-US" sz="2800" b="1" err="1" smtClean="0">
                          <a:solidFill>
                            <a:srgbClr val="00B0F0"/>
                          </a:solidFill>
                          <a:latin typeface="微软雅黑" panose="020B0503020204020204" charset="-122"/>
                          <a:ea typeface="微软雅黑" panose="020B0503020204020204" charset="-122"/>
                          <a:cs typeface="微软雅黑" panose="020B0503020204020204" charset="-122"/>
                        </a:rPr>
                        <a:t>分配制度</a:t>
                      </a:r>
                      <a:r>
                        <a:rPr lang="en-US" sz="2800" b="1" err="1">
                          <a:latin typeface="微软雅黑" panose="020B0503020204020204" charset="-122"/>
                          <a:ea typeface="微软雅黑" panose="020B0503020204020204" charset="-122"/>
                          <a:cs typeface="微软雅黑" panose="020B0503020204020204" charset="-122"/>
                        </a:rPr>
                        <a:t>，开创全面改革开放新局面，推进</a:t>
                      </a:r>
                      <a:r>
                        <a:rPr lang="en-US" sz="2800" b="1" err="1">
                          <a:solidFill>
                            <a:srgbClr val="00B050"/>
                          </a:solidFill>
                          <a:latin typeface="微软雅黑" panose="020B0503020204020204" charset="-122"/>
                          <a:ea typeface="微软雅黑" panose="020B0503020204020204" charset="-122"/>
                          <a:cs typeface="微软雅黑" panose="020B0503020204020204" charset="-122"/>
                        </a:rPr>
                        <a:t>党的建设</a:t>
                      </a:r>
                      <a:r>
                        <a:rPr lang="en-US" sz="2800" b="1" err="1">
                          <a:latin typeface="微软雅黑" panose="020B0503020204020204" charset="-122"/>
                          <a:ea typeface="微软雅黑" panose="020B0503020204020204" charset="-122"/>
                          <a:cs typeface="微软雅黑" panose="020B0503020204020204" charset="-122"/>
                        </a:rPr>
                        <a:t>新的伟大工程</a:t>
                      </a:r>
                      <a:r>
                        <a:rPr lang="en-US" sz="2800" b="1" smtClean="0">
                          <a:latin typeface="微软雅黑" panose="020B0503020204020204" charset="-122"/>
                          <a:ea typeface="微软雅黑" panose="020B0503020204020204" charset="-122"/>
                          <a:cs typeface="微软雅黑" panose="020B0503020204020204" charset="-122"/>
                        </a:rPr>
                        <a:t>。</a:t>
                      </a:r>
                      <a:r>
                        <a:rPr lang="zh-CN" altLang="en-US" sz="2800" b="1" smtClean="0">
                          <a:latin typeface="微软雅黑" panose="020B0503020204020204" charset="-122"/>
                          <a:ea typeface="微软雅黑" panose="020B0503020204020204" charset="-122"/>
                          <a:cs typeface="微软雅黑" panose="020B0503020204020204" charset="-122"/>
                        </a:rPr>
                        <a:t>（</a:t>
                      </a:r>
                      <a:r>
                        <a:rPr lang="zh-CN" altLang="en-US" sz="2800" b="1" smtClean="0">
                          <a:solidFill>
                            <a:srgbClr val="C00000"/>
                          </a:solidFill>
                          <a:latin typeface="微软雅黑" panose="020B0503020204020204" charset="-122"/>
                          <a:ea typeface="微软雅黑" panose="020B0503020204020204" charset="-122"/>
                          <a:cs typeface="微软雅黑" panose="020B0503020204020204" charset="-122"/>
                        </a:rPr>
                        <a:t>新教材</a:t>
                      </a:r>
                      <a:r>
                        <a:rPr lang="zh-CN" altLang="en-US" sz="2800" b="1" smtClean="0">
                          <a:latin typeface="微软雅黑" panose="020B0503020204020204" charset="-122"/>
                          <a:ea typeface="微软雅黑" panose="020B0503020204020204" charset="-122"/>
                          <a:cs typeface="微软雅黑" panose="020B0503020204020204" charset="-122"/>
                        </a:rPr>
                        <a:t>）</a:t>
                      </a:r>
                      <a:endParaRPr lang="en-US" altLang="en-US" sz="2800" b="1">
                        <a:latin typeface="微软雅黑" panose="020B0503020204020204" charset="-122"/>
                        <a:ea typeface="微软雅黑" panose="020B0503020204020204" charset="-122"/>
                        <a:cs typeface="微软雅黑" panose="020B0503020204020204"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4350">
                <a:tc>
                  <a:txBody>
                    <a:bodyPr wrap="square"/>
                    <a:lstStyle/>
                    <a:p>
                      <a:pPr indent="0">
                        <a:buNone/>
                      </a:pPr>
                      <a:r>
                        <a:rPr lang="zh-CN" altLang="en-US" sz="2800" b="1">
                          <a:solidFill>
                            <a:srgbClr val="7030A0"/>
                          </a:solidFill>
                          <a:latin typeface="微软雅黑" panose="020B0503020204020204" charset="-122"/>
                          <a:ea typeface="微软雅黑" panose="020B0503020204020204" charset="-122"/>
                          <a:cs typeface="宋体" panose="02010600030101010101" pitchFamily="2" charset="-122"/>
                        </a:rPr>
                        <a:t>贡献</a:t>
                      </a:r>
                      <a:endParaRPr lang="zh-CN" altLang="en-US" sz="2800" b="1">
                        <a:solidFill>
                          <a:srgbClr val="7030A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800" b="1">
                          <a:solidFill>
                            <a:schemeClr val="tx1"/>
                          </a:solidFill>
                          <a:latin typeface="微软雅黑" panose="020B0503020204020204" charset="-122"/>
                          <a:ea typeface="微软雅黑" panose="020B0503020204020204" charset="-122"/>
                          <a:cs typeface="微软雅黑" panose="020B0503020204020204" charset="-122"/>
                        </a:rPr>
                        <a:t>成功把中国特色社会主义</a:t>
                      </a:r>
                      <a:r>
                        <a:rPr lang="en-US" sz="2800" b="1">
                          <a:solidFill>
                            <a:srgbClr val="00B0F0"/>
                          </a:solidFill>
                          <a:latin typeface="微软雅黑" panose="020B0503020204020204" charset="-122"/>
                          <a:ea typeface="微软雅黑" panose="020B0503020204020204" charset="-122"/>
                          <a:cs typeface="微软雅黑" panose="020B0503020204020204" charset="-122"/>
                        </a:rPr>
                        <a:t>推向</a:t>
                      </a:r>
                      <a:r>
                        <a:rPr lang="en-US" sz="2800" b="1" u="sng">
                          <a:solidFill>
                            <a:srgbClr val="00B0F0"/>
                          </a:solidFill>
                          <a:latin typeface="微软雅黑" panose="020B0503020204020204" charset="-122"/>
                          <a:ea typeface="微软雅黑" panose="020B0503020204020204" charset="-122"/>
                          <a:cs typeface="微软雅黑" panose="020B0503020204020204" charset="-122"/>
                        </a:rPr>
                        <a:t>21世纪</a:t>
                      </a:r>
                      <a:r>
                        <a:rPr lang="en-US" sz="28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en-US" sz="28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3" name="Picture 3"/>
          <p:cNvPicPr>
            <a:picLocks noChangeAspect="1"/>
          </p:cNvPicPr>
          <p:nvPr>
            <p:custDataLst>
              <p:tags r:id="rId3"/>
            </p:custDataLst>
          </p:nvPr>
        </p:nvPicPr>
        <p:blipFill>
          <a:blip r:embed="rId4"/>
          <a:stretch>
            <a:fillRect/>
          </a:stretch>
        </p:blipFill>
        <p:spPr>
          <a:xfrm flipH="1">
            <a:off x="11366500" y="107696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558800" y="662305"/>
            <a:ext cx="7431405" cy="523220"/>
          </a:xfrm>
          <a:prstGeom prst="rect">
            <a:avLst/>
          </a:prstGeom>
          <a:noFill/>
          <a:ln w="9525">
            <a:noFill/>
          </a:ln>
        </p:spPr>
        <p:txBody>
          <a:bodyPr wrap="square">
            <a:spAutoFit/>
          </a:bodyPr>
          <a:lstStyle/>
          <a:p>
            <a:pPr indent="267970"/>
            <a:r>
              <a:rPr lang="zh-CN" altLang="en-US" sz="2800" b="1">
                <a:solidFill>
                  <a:srgbClr val="FF0000"/>
                </a:solidFill>
                <a:effectLst/>
                <a:latin typeface="微软雅黑" panose="020B0503020204020204" charset="-122"/>
                <a:ea typeface="微软雅黑" panose="020B0503020204020204" charset="-122"/>
              </a:rPr>
              <a:t>（</a:t>
            </a:r>
            <a:r>
              <a:rPr lang="en-US" altLang="zh-CN" sz="2800" b="1">
                <a:solidFill>
                  <a:srgbClr val="FF0000"/>
                </a:solidFill>
                <a:effectLst/>
                <a:latin typeface="微软雅黑" panose="020B0503020204020204" charset="-122"/>
                <a:ea typeface="微软雅黑" panose="020B0503020204020204" charset="-122"/>
              </a:rPr>
              <a:t>3</a:t>
            </a:r>
            <a:r>
              <a:rPr lang="zh-CN" altLang="en-US" sz="2800" b="1">
                <a:solidFill>
                  <a:srgbClr val="FF0000"/>
                </a:solidFill>
                <a:effectLst/>
                <a:latin typeface="微软雅黑" panose="020B0503020204020204" charset="-122"/>
                <a:ea typeface="微软雅黑" panose="020B0503020204020204" charset="-122"/>
              </a:rPr>
              <a:t>）</a:t>
            </a:r>
            <a:r>
              <a:rPr lang="zh-CN" sz="2800" b="1">
                <a:solidFill>
                  <a:srgbClr val="FF0000"/>
                </a:solidFill>
                <a:effectLst/>
                <a:latin typeface="微软雅黑" panose="020B0503020204020204" charset="-122"/>
                <a:ea typeface="微软雅黑" panose="020B0503020204020204" charset="-122"/>
              </a:rPr>
              <a:t>科学发展观</a:t>
            </a:r>
            <a:r>
              <a:rPr lang="zh-CN" sz="2800" b="1">
                <a:effectLst/>
                <a:latin typeface="微软雅黑" panose="020B0503020204020204" charset="-122"/>
                <a:ea typeface="微软雅黑" panose="020B0503020204020204" charset="-122"/>
              </a:rPr>
              <a:t>（</a:t>
            </a:r>
            <a:r>
              <a:rPr lang="zh-CN" sz="2800" b="1">
                <a:solidFill>
                  <a:srgbClr val="00B0F0"/>
                </a:solidFill>
                <a:effectLst/>
                <a:latin typeface="微软雅黑" panose="020B0503020204020204" charset="-122"/>
                <a:ea typeface="微软雅黑" panose="020B0503020204020204" charset="-122"/>
              </a:rPr>
              <a:t>党的十六大以后</a:t>
            </a:r>
            <a:r>
              <a:rPr lang="zh-CN" sz="2800" b="1">
                <a:effectLst/>
                <a:latin typeface="微软雅黑" panose="020B0503020204020204" charset="-122"/>
                <a:ea typeface="微软雅黑" panose="020B0503020204020204" charset="-122"/>
              </a:rPr>
              <a:t>）</a:t>
            </a:r>
            <a:endParaRPr lang="zh-CN" altLang="en-US" sz="2800" b="1">
              <a:effectLst/>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custDataLst>
              <p:tags r:id="rId2"/>
            </p:custDataLst>
          </p:nvPr>
        </p:nvGraphicFramePr>
        <p:xfrm>
          <a:off x="685800" y="1428115"/>
          <a:ext cx="10958195" cy="4492353"/>
        </p:xfrm>
        <a:graphic>
          <a:graphicData uri="http://schemas.openxmlformats.org/drawingml/2006/table">
            <a:tbl>
              <a:tblPr firstRow="1" bandRow="1">
                <a:tableStyleId>{5940675A-B579-460E-94D1-54222C63F5DA}</a:tableStyleId>
              </a:tblPr>
              <a:tblGrid>
                <a:gridCol w="1042587"/>
                <a:gridCol w="9915608"/>
              </a:tblGrid>
              <a:tr h="1051560">
                <a:tc>
                  <a:txBody>
                    <a:bodyPr wrap="square"/>
                    <a:lstStyle/>
                    <a:p>
                      <a:pPr indent="0" algn="l">
                        <a:buNone/>
                      </a:pPr>
                      <a:endParaRPr lang="en-US" altLang="zh-CN" sz="2800" b="1" smtClean="0">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lgn="l">
                        <a:buNone/>
                      </a:pPr>
                      <a:r>
                        <a:rPr lang="zh-CN" altLang="en-US" sz="2800" b="1" smtClean="0">
                          <a:solidFill>
                            <a:srgbClr val="7030A0"/>
                          </a:solidFill>
                          <a:effectLst/>
                          <a:latin typeface="微软雅黑" panose="020B0503020204020204" charset="-122"/>
                          <a:ea typeface="微软雅黑" panose="020B0503020204020204" charset="-122"/>
                          <a:cs typeface="宋体" panose="02010600030101010101" pitchFamily="2" charset="-122"/>
                        </a:rPr>
                        <a:t>主题</a:t>
                      </a:r>
                      <a:endParaRPr lang="zh-CN"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20000"/>
                        </a:lnSpc>
                        <a:buNone/>
                      </a:pPr>
                      <a:r>
                        <a:rPr lang="en-US" sz="2800" b="1" err="1">
                          <a:effectLst/>
                          <a:latin typeface="微软雅黑" panose="020B0503020204020204" charset="-122"/>
                          <a:ea typeface="微软雅黑" panose="020B0503020204020204" charset="-122"/>
                          <a:cs typeface="宋体" panose="02010600030101010101" pitchFamily="2" charset="-122"/>
                        </a:rPr>
                        <a:t>深刻认识和回答了</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新形势下实现什么样的发展</a:t>
                      </a:r>
                      <a:r>
                        <a:rPr lang="en-US" sz="2800" b="1" err="1">
                          <a:effectLst/>
                          <a:latin typeface="微软雅黑" panose="020B0503020204020204" charset="-122"/>
                          <a:ea typeface="微软雅黑" panose="020B0503020204020204" charset="-122"/>
                          <a:cs typeface="宋体" panose="02010600030101010101" pitchFamily="2" charset="-122"/>
                        </a:rPr>
                        <a:t>、</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怎样发展</a:t>
                      </a:r>
                      <a:r>
                        <a:rPr lang="en-US" sz="2800" b="1" err="1">
                          <a:effectLst/>
                          <a:latin typeface="微软雅黑" panose="020B0503020204020204" charset="-122"/>
                          <a:ea typeface="微软雅黑" panose="020B0503020204020204" charset="-122"/>
                          <a:cs typeface="宋体" panose="02010600030101010101" pitchFamily="2" charset="-122"/>
                        </a:rPr>
                        <a:t>等重大问题，形成了科学发展观。</a:t>
                      </a:r>
                      <a:endParaRPr lang="en-US" altLang="en-US" sz="2800" b="1">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5468">
                <a:tc>
                  <a:txBody>
                    <a:bodyPr wrap="square"/>
                    <a:lstStyle/>
                    <a:p>
                      <a:pPr indent="0">
                        <a:buNone/>
                      </a:pPr>
                      <a:endParaRPr 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endParaRPr lang="en-US" sz="2800" b="1" smtClean="0">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en-US" sz="2800" b="1" err="1" smtClean="0">
                          <a:solidFill>
                            <a:srgbClr val="7030A0"/>
                          </a:solidFill>
                          <a:effectLst/>
                          <a:latin typeface="微软雅黑" panose="020B0503020204020204" charset="-122"/>
                          <a:ea typeface="微软雅黑" panose="020B0503020204020204" charset="-122"/>
                          <a:cs typeface="宋体" panose="02010600030101010101" pitchFamily="2" charset="-122"/>
                        </a:rPr>
                        <a:t>主要</a:t>
                      </a:r>
                      <a:endParaRPr 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en-US" sz="2800" b="1" err="1" smtClean="0">
                          <a:solidFill>
                            <a:srgbClr val="7030A0"/>
                          </a:solidFill>
                          <a:effectLst/>
                          <a:latin typeface="微软雅黑" panose="020B0503020204020204" charset="-122"/>
                          <a:ea typeface="微软雅黑" panose="020B0503020204020204" charset="-122"/>
                          <a:cs typeface="宋体" panose="02010600030101010101" pitchFamily="2" charset="-122"/>
                        </a:rPr>
                        <a:t>内容</a:t>
                      </a:r>
                      <a:endParaRPr lang="en-US"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20000"/>
                        </a:lnSpc>
                        <a:buNone/>
                      </a:pPr>
                      <a:r>
                        <a:rPr lang="en-US" sz="2800" b="1">
                          <a:effectLst/>
                          <a:latin typeface="微软雅黑" panose="020B0503020204020204" charset="-122"/>
                          <a:ea typeface="微软雅黑" panose="020B0503020204020204" charset="-122"/>
                          <a:cs typeface="宋体" panose="02010600030101010101" pitchFamily="2" charset="-122"/>
                        </a:rPr>
                        <a:t>①抓住重要战略机遇期，在全面建设小康社会进程中推进实践创新、理论创新、制度创新。</a:t>
                      </a:r>
                      <a:endParaRPr lang="en-US" sz="2800" b="1">
                        <a:effectLst/>
                        <a:latin typeface="微软雅黑" panose="020B0503020204020204" charset="-122"/>
                        <a:ea typeface="微软雅黑" panose="020B0503020204020204" charset="-122"/>
                        <a:cs typeface="宋体" panose="02010600030101010101" pitchFamily="2" charset="-122"/>
                      </a:endParaRPr>
                    </a:p>
                    <a:p>
                      <a:pPr indent="0">
                        <a:lnSpc>
                          <a:spcPct val="120000"/>
                        </a:lnSpc>
                        <a:buNone/>
                      </a:pPr>
                      <a:r>
                        <a:rPr lang="en-US" sz="2800" b="1">
                          <a:effectLst/>
                          <a:latin typeface="微软雅黑" panose="020B0503020204020204" charset="-122"/>
                          <a:ea typeface="微软雅黑" panose="020B0503020204020204" charset="-122"/>
                          <a:cs typeface="宋体" panose="02010600030101010101" pitchFamily="2" charset="-122"/>
                        </a:rPr>
                        <a:t>②强调</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坚持以人为本、</a:t>
                      </a:r>
                      <a:r>
                        <a:rPr lang="en-US" sz="2800" b="1" err="1" smtClean="0">
                          <a:solidFill>
                            <a:srgbClr val="FF0000"/>
                          </a:solidFill>
                          <a:effectLst/>
                          <a:latin typeface="微软雅黑" panose="020B0503020204020204" charset="-122"/>
                          <a:ea typeface="微软雅黑" panose="020B0503020204020204" charset="-122"/>
                          <a:cs typeface="宋体" panose="02010600030101010101" pitchFamily="2" charset="-122"/>
                        </a:rPr>
                        <a:t>全面协调可持续发展</a:t>
                      </a:r>
                      <a:r>
                        <a:rPr lang="en-US" sz="2800" b="1" smtClean="0">
                          <a:effectLst/>
                          <a:latin typeface="微软雅黑" panose="020B0503020204020204" charset="-122"/>
                          <a:ea typeface="微软雅黑" panose="020B0503020204020204" charset="-122"/>
                          <a:cs typeface="宋体" panose="02010600030101010101" pitchFamily="2" charset="-122"/>
                        </a:rPr>
                        <a:t>。</a:t>
                      </a:r>
                      <a:endParaRPr lang="en-US" sz="2800" b="1">
                        <a:effectLst/>
                        <a:latin typeface="微软雅黑" panose="020B0503020204020204" charset="-122"/>
                        <a:ea typeface="微软雅黑" panose="020B0503020204020204" charset="-122"/>
                        <a:cs typeface="宋体" panose="02010600030101010101" pitchFamily="2" charset="-122"/>
                      </a:endParaRPr>
                    </a:p>
                    <a:p>
                      <a:pPr indent="0">
                        <a:lnSpc>
                          <a:spcPct val="120000"/>
                        </a:lnSpc>
                        <a:buNone/>
                      </a:pPr>
                      <a:r>
                        <a:rPr lang="en-US" sz="2800" b="1">
                          <a:effectLst/>
                          <a:latin typeface="微软雅黑" panose="020B0503020204020204" charset="-122"/>
                          <a:ea typeface="微软雅黑" panose="020B0503020204020204" charset="-122"/>
                          <a:cs typeface="宋体" panose="02010600030101010101" pitchFamily="2" charset="-122"/>
                        </a:rPr>
                        <a:t>③着力保障和改善民生，促进社会公平正义。</a:t>
                      </a:r>
                      <a:endParaRPr lang="en-US" sz="2800" b="1">
                        <a:effectLst/>
                        <a:latin typeface="微软雅黑" panose="020B0503020204020204" charset="-122"/>
                        <a:ea typeface="微软雅黑" panose="020B0503020204020204" charset="-122"/>
                        <a:cs typeface="宋体" panose="02010600030101010101" pitchFamily="2" charset="-122"/>
                      </a:endParaRPr>
                    </a:p>
                    <a:p>
                      <a:pPr indent="0">
                        <a:lnSpc>
                          <a:spcPct val="120000"/>
                        </a:lnSpc>
                        <a:buNone/>
                      </a:pPr>
                      <a:r>
                        <a:rPr lang="en-US" sz="2800" b="1" smtClean="0">
                          <a:effectLst/>
                          <a:latin typeface="微软雅黑" panose="020B0503020204020204" charset="-122"/>
                          <a:ea typeface="微软雅黑" panose="020B0503020204020204" charset="-122"/>
                          <a:cs typeface="宋体" panose="02010600030101010101" pitchFamily="2" charset="-122"/>
                        </a:rPr>
                        <a:t>④推进党的执政能力建设和先进性建设。</a:t>
                      </a:r>
                      <a:r>
                        <a:rPr lang="zh-CN" altLang="en-US" sz="2800" b="1" smtClean="0">
                          <a:effectLst/>
                          <a:latin typeface="微软雅黑" panose="020B0503020204020204" charset="-122"/>
                          <a:ea typeface="微软雅黑" panose="020B0503020204020204" charset="-122"/>
                          <a:cs typeface="宋体" panose="02010600030101010101" pitchFamily="2" charset="-122"/>
                        </a:rPr>
                        <a:t>（</a:t>
                      </a:r>
                      <a:r>
                        <a:rPr lang="zh-CN" altLang="en-US" sz="2800" b="1" smtClean="0">
                          <a:solidFill>
                            <a:srgbClr val="C00000"/>
                          </a:solidFill>
                          <a:effectLst/>
                          <a:latin typeface="微软雅黑" panose="020B0503020204020204" charset="-122"/>
                          <a:ea typeface="微软雅黑" panose="020B0503020204020204" charset="-122"/>
                          <a:cs typeface="宋体" panose="02010600030101010101" pitchFamily="2" charset="-122"/>
                        </a:rPr>
                        <a:t>新教材</a:t>
                      </a:r>
                      <a:r>
                        <a:rPr lang="zh-CN" altLang="en-US" sz="2800" b="1" smtClean="0">
                          <a:effectLst/>
                          <a:latin typeface="微软雅黑" panose="020B0503020204020204" charset="-122"/>
                          <a:ea typeface="微软雅黑" panose="020B0503020204020204" charset="-122"/>
                          <a:cs typeface="宋体" panose="02010600030101010101" pitchFamily="2" charset="-122"/>
                        </a:rPr>
                        <a:t>）</a:t>
                      </a:r>
                      <a:endParaRPr lang="en-US" altLang="en-US" sz="2800" b="1">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95325">
                <a:tc>
                  <a:txBody>
                    <a:bodyPr wrap="square"/>
                    <a:lstStyle/>
                    <a:p>
                      <a:pPr indent="0">
                        <a:buNone/>
                      </a:pPr>
                      <a:r>
                        <a:rPr lang="zh-CN" altLang="en-US" sz="2800" b="1">
                          <a:solidFill>
                            <a:srgbClr val="7030A0"/>
                          </a:solidFill>
                          <a:effectLst/>
                          <a:latin typeface="微软雅黑" panose="020B0503020204020204" charset="-122"/>
                          <a:ea typeface="微软雅黑" panose="020B0503020204020204" charset="-122"/>
                          <a:cs typeface="宋体" panose="02010600030101010101" pitchFamily="2" charset="-122"/>
                        </a:rPr>
                        <a:t>贡献</a:t>
                      </a:r>
                      <a:endParaRPr lang="zh-CN"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成功在</a:t>
                      </a:r>
                      <a:r>
                        <a:rPr lang="en-US" sz="2800" b="1" u="sng" err="1">
                          <a:solidFill>
                            <a:srgbClr val="FF0000"/>
                          </a:solidFill>
                          <a:effectLst/>
                          <a:latin typeface="微软雅黑" panose="020B0503020204020204" charset="-122"/>
                          <a:ea typeface="微软雅黑" panose="020B0503020204020204" charset="-122"/>
                          <a:cs typeface="宋体" panose="02010600030101010101" pitchFamily="2" charset="-122"/>
                        </a:rPr>
                        <a:t>新的历史起点</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上</a:t>
                      </a:r>
                      <a:r>
                        <a:rPr lang="en-US" sz="2800" b="1" err="1">
                          <a:solidFill>
                            <a:srgbClr val="00B0F0"/>
                          </a:solidFill>
                          <a:effectLst/>
                          <a:latin typeface="微软雅黑" panose="020B0503020204020204" charset="-122"/>
                          <a:ea typeface="微软雅黑" panose="020B0503020204020204" charset="-122"/>
                          <a:cs typeface="宋体" panose="02010600030101010101" pitchFamily="2" charset="-122"/>
                        </a:rPr>
                        <a:t>坚持和发展了</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中国特色社会主义。</a:t>
                      </a:r>
                      <a:endParaRPr lang="en-US" altLang="en-US" sz="2800" b="1">
                        <a:solidFill>
                          <a:srgbClr val="FF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custDataLst>
              <p:tags r:id="rId1"/>
            </p:custDataLst>
          </p:nvPr>
        </p:nvSpPr>
        <p:spPr>
          <a:xfrm>
            <a:off x="484095" y="541132"/>
            <a:ext cx="11039512" cy="601868"/>
          </a:xfrm>
          <a:prstGeom prst="rect">
            <a:avLst/>
          </a:prstGeom>
          <a:noFill/>
          <a:ln w="9525">
            <a:noFill/>
          </a:ln>
        </p:spPr>
        <p:txBody>
          <a:bodyPr wrap="square">
            <a:noAutofit/>
          </a:bodyPr>
          <a:lstStyle/>
          <a:p>
            <a:pPr indent="267970"/>
            <a:r>
              <a:rPr lang="zh-CN" altLang="en-US" sz="2800" b="1">
                <a:solidFill>
                  <a:srgbClr val="FF0000"/>
                </a:solidFill>
                <a:effectLst/>
                <a:latin typeface="微软雅黑" panose="020B0503020204020204" charset="-122"/>
                <a:ea typeface="微软雅黑" panose="020B0503020204020204" charset="-122"/>
              </a:rPr>
              <a:t>（</a:t>
            </a:r>
            <a:r>
              <a:rPr lang="en-US" altLang="zh-CN" sz="2800" b="1">
                <a:solidFill>
                  <a:srgbClr val="FF0000"/>
                </a:solidFill>
                <a:effectLst/>
                <a:latin typeface="微软雅黑" panose="020B0503020204020204" charset="-122"/>
                <a:ea typeface="微软雅黑" panose="020B0503020204020204" charset="-122"/>
              </a:rPr>
              <a:t>4</a:t>
            </a:r>
            <a:r>
              <a:rPr lang="zh-CN" altLang="en-US" sz="2800" b="1">
                <a:solidFill>
                  <a:srgbClr val="FF0000"/>
                </a:solidFill>
                <a:effectLst/>
                <a:latin typeface="微软雅黑" panose="020B0503020204020204" charset="-122"/>
                <a:ea typeface="微软雅黑" panose="020B0503020204020204" charset="-122"/>
              </a:rPr>
              <a:t>）</a:t>
            </a:r>
            <a:r>
              <a:rPr lang="zh-CN" sz="2800" b="1">
                <a:solidFill>
                  <a:srgbClr val="FF0000"/>
                </a:solidFill>
                <a:effectLst/>
                <a:latin typeface="微软雅黑" panose="020B0503020204020204" charset="-122"/>
                <a:ea typeface="微软雅黑" panose="020B0503020204020204" charset="-122"/>
              </a:rPr>
              <a:t>习近平新时代中国特色社会主义思想</a:t>
            </a:r>
            <a:r>
              <a:rPr lang="zh-CN" sz="2800" b="1">
                <a:effectLst/>
                <a:latin typeface="微软雅黑" panose="020B0503020204020204" charset="-122"/>
                <a:ea typeface="微软雅黑" panose="020B0503020204020204" charset="-122"/>
              </a:rPr>
              <a:t>（</a:t>
            </a:r>
            <a:r>
              <a:rPr lang="zh-CN" sz="2800" b="1">
                <a:solidFill>
                  <a:srgbClr val="00B0F0"/>
                </a:solidFill>
                <a:effectLst/>
                <a:latin typeface="微软雅黑" panose="020B0503020204020204" charset="-122"/>
                <a:ea typeface="微软雅黑" panose="020B0503020204020204" charset="-122"/>
              </a:rPr>
              <a:t>党的十八大以来</a:t>
            </a:r>
            <a:r>
              <a:rPr lang="zh-CN" sz="2800" b="1">
                <a:effectLst/>
                <a:latin typeface="微软雅黑" panose="020B0503020204020204" charset="-122"/>
                <a:ea typeface="微软雅黑" panose="020B0503020204020204" charset="-122"/>
              </a:rPr>
              <a:t>）</a:t>
            </a:r>
            <a:endParaRPr lang="zh-CN" altLang="en-US" sz="2800" b="1">
              <a:effectLst/>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custDataLst>
              <p:tags r:id="rId2"/>
            </p:custDataLst>
          </p:nvPr>
        </p:nvGraphicFramePr>
        <p:xfrm>
          <a:off x="605118" y="1358154"/>
          <a:ext cx="11134164" cy="4598893"/>
        </p:xfrm>
        <a:graphic>
          <a:graphicData uri="http://schemas.openxmlformats.org/drawingml/2006/table">
            <a:tbl>
              <a:tblPr firstRow="1" bandRow="1">
                <a:tableStyleId>{5940675A-B579-460E-94D1-54222C63F5DA}</a:tableStyleId>
              </a:tblPr>
              <a:tblGrid>
                <a:gridCol w="1004523"/>
                <a:gridCol w="10129641"/>
              </a:tblGrid>
              <a:tr h="1645932">
                <a:tc>
                  <a:txBody>
                    <a:bodyPr wrap="square"/>
                    <a:lstStyle/>
                    <a:p>
                      <a:pPr indent="0">
                        <a:buNone/>
                      </a:pPr>
                      <a:endParaRPr lang="en-US" altLang="zh-CN" sz="2800" b="1" smtClean="0">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zh-CN" altLang="en-US" sz="2800" b="1" smtClean="0">
                          <a:solidFill>
                            <a:srgbClr val="7030A0"/>
                          </a:solidFill>
                          <a:effectLst/>
                          <a:latin typeface="微软雅黑" panose="020B0503020204020204" charset="-122"/>
                          <a:ea typeface="微软雅黑" panose="020B0503020204020204" charset="-122"/>
                          <a:cs typeface="宋体" panose="02010600030101010101" pitchFamily="2" charset="-122"/>
                        </a:rPr>
                        <a:t>主题</a:t>
                      </a:r>
                      <a:endParaRPr lang="zh-CN"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20000"/>
                        </a:lnSpc>
                        <a:buNone/>
                      </a:pPr>
                      <a:r>
                        <a:rPr lang="en-US" sz="2800" b="1">
                          <a:effectLst/>
                          <a:latin typeface="微软雅黑" panose="020B0503020204020204" charset="-122"/>
                          <a:ea typeface="微软雅黑" panose="020B0503020204020204" charset="-122"/>
                          <a:cs typeface="宋体" panose="02010600030101010101" pitchFamily="2" charset="-122"/>
                        </a:rPr>
                        <a:t>深刻回答了新时代</a:t>
                      </a:r>
                      <a:r>
                        <a:rPr lang="en-US" sz="2800" b="1">
                          <a:solidFill>
                            <a:srgbClr val="FF0000"/>
                          </a:solidFill>
                          <a:effectLst/>
                          <a:latin typeface="微软雅黑" panose="020B0503020204020204" charset="-122"/>
                          <a:ea typeface="微软雅黑" panose="020B0503020204020204" charset="-122"/>
                          <a:cs typeface="宋体" panose="02010600030101010101" pitchFamily="2" charset="-122"/>
                        </a:rPr>
                        <a:t>坚持和发展什么样</a:t>
                      </a:r>
                      <a:r>
                        <a:rPr lang="en-US" sz="2800" b="1">
                          <a:effectLst/>
                          <a:latin typeface="微软雅黑" panose="020B0503020204020204" charset="-122"/>
                          <a:ea typeface="微软雅黑" panose="020B0503020204020204" charset="-122"/>
                          <a:cs typeface="宋体" panose="02010600030101010101" pitchFamily="2" charset="-122"/>
                        </a:rPr>
                        <a:t>的中国特色社会主义、</a:t>
                      </a:r>
                      <a:r>
                        <a:rPr lang="en-US" sz="2800" b="1">
                          <a:solidFill>
                            <a:srgbClr val="FF0000"/>
                          </a:solidFill>
                          <a:effectLst/>
                          <a:latin typeface="微软雅黑" panose="020B0503020204020204" charset="-122"/>
                          <a:ea typeface="微软雅黑" panose="020B0503020204020204" charset="-122"/>
                          <a:cs typeface="宋体" panose="02010600030101010101" pitchFamily="2" charset="-122"/>
                        </a:rPr>
                        <a:t>怎样坚持和发展</a:t>
                      </a:r>
                      <a:r>
                        <a:rPr lang="en-US" sz="2800" b="1">
                          <a:effectLst/>
                          <a:latin typeface="微软雅黑" panose="020B0503020204020204" charset="-122"/>
                          <a:ea typeface="微软雅黑" panose="020B0503020204020204" charset="-122"/>
                          <a:cs typeface="宋体" panose="02010600030101010101" pitchFamily="2" charset="-122"/>
                        </a:rPr>
                        <a:t>中国特色社会主义这个重大时代课题，创立了习近平新时代中国特色社会主义思想</a:t>
                      </a:r>
                      <a:endParaRPr lang="en-US" altLang="en-US" sz="2800" b="1">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56173">
                <a:tc>
                  <a:txBody>
                    <a:bodyPr wrap="square"/>
                    <a:lstStyle/>
                    <a:p>
                      <a:pPr indent="0">
                        <a:buNone/>
                      </a:pPr>
                      <a:endParaRPr lang="en-US" sz="2800" b="1" smtClean="0">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en-US" sz="2800" b="1" err="1" smtClean="0">
                          <a:solidFill>
                            <a:srgbClr val="7030A0"/>
                          </a:solidFill>
                          <a:effectLst/>
                          <a:latin typeface="微软雅黑" panose="020B0503020204020204" charset="-122"/>
                          <a:ea typeface="微软雅黑" panose="020B0503020204020204" charset="-122"/>
                          <a:cs typeface="宋体" panose="02010600030101010101" pitchFamily="2" charset="-122"/>
                        </a:rPr>
                        <a:t>主要</a:t>
                      </a:r>
                      <a:endParaRPr 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en-US" sz="2800" b="1" err="1">
                          <a:solidFill>
                            <a:srgbClr val="7030A0"/>
                          </a:solidFill>
                          <a:effectLst/>
                          <a:latin typeface="微软雅黑" panose="020B0503020204020204" charset="-122"/>
                          <a:ea typeface="微软雅黑" panose="020B0503020204020204" charset="-122"/>
                          <a:cs typeface="宋体" panose="02010600030101010101" pitchFamily="2" charset="-122"/>
                        </a:rPr>
                        <a:t>内容</a:t>
                      </a:r>
                      <a:endParaRPr lang="en-US"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20000"/>
                        </a:lnSpc>
                        <a:buNone/>
                      </a:pPr>
                      <a:r>
                        <a:rPr lang="en-US" sz="2800" b="1">
                          <a:effectLst/>
                          <a:latin typeface="微软雅黑" panose="020B0503020204020204" charset="-122"/>
                          <a:ea typeface="微软雅黑" panose="020B0503020204020204" charset="-122"/>
                          <a:cs typeface="微软雅黑" panose="020B0503020204020204" charset="-122"/>
                        </a:rPr>
                        <a:t>坚持统筹推进“</a:t>
                      </a:r>
                      <a:r>
                        <a:rPr lang="en-US" sz="2800" b="1">
                          <a:solidFill>
                            <a:srgbClr val="00B050"/>
                          </a:solidFill>
                          <a:effectLst/>
                          <a:latin typeface="微软雅黑" panose="020B0503020204020204" charset="-122"/>
                          <a:ea typeface="微软雅黑" panose="020B0503020204020204" charset="-122"/>
                          <a:cs typeface="微软雅黑" panose="020B0503020204020204" charset="-122"/>
                        </a:rPr>
                        <a:t>五位一体</a:t>
                      </a:r>
                      <a:r>
                        <a:rPr lang="en-US" sz="2800" b="1">
                          <a:effectLst/>
                          <a:latin typeface="微软雅黑" panose="020B0503020204020204" charset="-122"/>
                          <a:ea typeface="微软雅黑" panose="020B0503020204020204" charset="-122"/>
                          <a:cs typeface="微软雅黑" panose="020B0503020204020204" charset="-122"/>
                        </a:rPr>
                        <a:t>”总体布局、协调推进“</a:t>
                      </a:r>
                      <a:r>
                        <a:rPr lang="en-US" sz="2800" b="1">
                          <a:solidFill>
                            <a:srgbClr val="00B050"/>
                          </a:solidFill>
                          <a:effectLst/>
                          <a:latin typeface="微软雅黑" panose="020B0503020204020204" charset="-122"/>
                          <a:ea typeface="微软雅黑" panose="020B0503020204020204" charset="-122"/>
                          <a:cs typeface="微软雅黑" panose="020B0503020204020204" charset="-122"/>
                        </a:rPr>
                        <a:t>四个全面</a:t>
                      </a:r>
                      <a:r>
                        <a:rPr lang="en-US" sz="2800" b="1">
                          <a:effectLst/>
                          <a:latin typeface="微软雅黑" panose="020B0503020204020204" charset="-122"/>
                          <a:ea typeface="微软雅黑" panose="020B0503020204020204" charset="-122"/>
                          <a:cs typeface="微软雅黑" panose="020B0503020204020204" charset="-122"/>
                        </a:rPr>
                        <a:t>”战略布局，坚持稳中求进工作总基调，对党和国家各方面工作提出一系列</a:t>
                      </a:r>
                      <a:r>
                        <a:rPr lang="en-US" sz="2800" b="1">
                          <a:solidFill>
                            <a:srgbClr val="00B050"/>
                          </a:solidFill>
                          <a:effectLst/>
                          <a:latin typeface="微软雅黑" panose="020B0503020204020204" charset="-122"/>
                          <a:ea typeface="微软雅黑" panose="020B0503020204020204" charset="-122"/>
                          <a:cs typeface="微软雅黑" panose="020B0503020204020204" charset="-122"/>
                        </a:rPr>
                        <a:t>新理念新思想新战略</a:t>
                      </a:r>
                      <a:r>
                        <a:rPr lang="en-US" sz="2800" b="1">
                          <a:effectLst/>
                          <a:latin typeface="微软雅黑" panose="020B0503020204020204" charset="-122"/>
                          <a:ea typeface="微软雅黑" panose="020B0503020204020204" charset="-122"/>
                          <a:cs typeface="微软雅黑" panose="020B0503020204020204" charset="-122"/>
                        </a:rPr>
                        <a:t>。</a:t>
                      </a:r>
                      <a:endParaRPr lang="en-US" altLang="en-US" sz="2800" b="1">
                        <a:effectLst/>
                        <a:latin typeface="微软雅黑" panose="020B0503020204020204" charset="-122"/>
                        <a:ea typeface="微软雅黑" panose="020B0503020204020204" charset="-122"/>
                        <a:cs typeface="微软雅黑" panose="020B0503020204020204"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96788">
                <a:tc>
                  <a:txBody>
                    <a:bodyPr wrap="square"/>
                    <a:lstStyle/>
                    <a:p>
                      <a:pPr indent="0">
                        <a:buNone/>
                      </a:pPr>
                      <a:endParaRPr lang="en-US" altLang="zh-CN" sz="2800" b="1" smtClean="0">
                        <a:solidFill>
                          <a:srgbClr val="7030A0"/>
                        </a:solidFill>
                        <a:effectLst/>
                        <a:latin typeface="微软雅黑" panose="020B0503020204020204" charset="-122"/>
                        <a:ea typeface="微软雅黑" panose="020B0503020204020204" charset="-122"/>
                        <a:cs typeface="宋体" panose="02010600030101010101" pitchFamily="2" charset="-122"/>
                      </a:endParaRPr>
                    </a:p>
                    <a:p>
                      <a:pPr indent="0">
                        <a:buNone/>
                      </a:pPr>
                      <a:r>
                        <a:rPr lang="zh-CN" altLang="en-US" sz="2800" b="1" smtClean="0">
                          <a:solidFill>
                            <a:srgbClr val="7030A0"/>
                          </a:solidFill>
                          <a:effectLst/>
                          <a:latin typeface="微软雅黑" panose="020B0503020204020204" charset="-122"/>
                          <a:ea typeface="微软雅黑" panose="020B0503020204020204" charset="-122"/>
                          <a:cs typeface="宋体" panose="02010600030101010101" pitchFamily="2" charset="-122"/>
                        </a:rPr>
                        <a:t>贡献</a:t>
                      </a:r>
                      <a:endParaRPr lang="zh-CN" altLang="en-US" sz="2800" b="1">
                        <a:solidFill>
                          <a:srgbClr val="7030A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20000"/>
                        </a:lnSpc>
                        <a:buNone/>
                      </a:pPr>
                      <a:r>
                        <a:rPr lang="en-US" sz="2800" b="1" err="1">
                          <a:effectLst/>
                          <a:latin typeface="微软雅黑" panose="020B0503020204020204" charset="-122"/>
                          <a:ea typeface="微软雅黑" panose="020B0503020204020204" charset="-122"/>
                          <a:cs typeface="宋体" panose="02010600030101010101" pitchFamily="2" charset="-122"/>
                        </a:rPr>
                        <a:t>推动党和国家事业发生</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历史性变革</a:t>
                      </a:r>
                      <a:r>
                        <a:rPr lang="en-US" sz="2800" b="1" err="1">
                          <a:effectLst/>
                          <a:latin typeface="微软雅黑" panose="020B0503020204020204" charset="-122"/>
                          <a:ea typeface="微软雅黑" panose="020B0503020204020204" charset="-122"/>
                          <a:cs typeface="宋体" panose="02010600030101010101" pitchFamily="2" charset="-122"/>
                        </a:rPr>
                        <a:t>、取得</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历史性成就</a:t>
                      </a:r>
                      <a:r>
                        <a:rPr lang="en-US" sz="2800" b="1" err="1">
                          <a:effectLst/>
                          <a:latin typeface="微软雅黑" panose="020B0503020204020204" charset="-122"/>
                          <a:ea typeface="微软雅黑" panose="020B0503020204020204" charset="-122"/>
                          <a:cs typeface="宋体" panose="02010600030101010101" pitchFamily="2" charset="-122"/>
                        </a:rPr>
                        <a:t>，</a:t>
                      </a:r>
                      <a:r>
                        <a:rPr lang="en-US" sz="2800" b="1" err="1">
                          <a:solidFill>
                            <a:srgbClr val="FF0000"/>
                          </a:solidFill>
                          <a:effectLst/>
                          <a:latin typeface="微软雅黑" panose="020B0503020204020204" charset="-122"/>
                          <a:ea typeface="微软雅黑" panose="020B0503020204020204" charset="-122"/>
                          <a:cs typeface="宋体" panose="02010600030101010101" pitchFamily="2" charset="-122"/>
                        </a:rPr>
                        <a:t>中国特色社会主义进入了</a:t>
                      </a:r>
                      <a:r>
                        <a:rPr lang="en-US" sz="2800" b="1" u="sng" err="1">
                          <a:solidFill>
                            <a:srgbClr val="FF0000"/>
                          </a:solidFill>
                          <a:effectLst/>
                          <a:latin typeface="微软雅黑" panose="020B0503020204020204" charset="-122"/>
                          <a:ea typeface="微软雅黑" panose="020B0503020204020204" charset="-122"/>
                          <a:cs typeface="宋体" panose="02010600030101010101" pitchFamily="2" charset="-122"/>
                        </a:rPr>
                        <a:t>新时代</a:t>
                      </a:r>
                      <a:r>
                        <a:rPr lang="en-US" sz="2800" b="1">
                          <a:solidFill>
                            <a:srgbClr val="FF0000"/>
                          </a:solidFill>
                          <a:effectLst/>
                          <a:latin typeface="微软雅黑" panose="020B0503020204020204" charset="-122"/>
                          <a:ea typeface="微软雅黑" panose="020B0503020204020204" charset="-122"/>
                          <a:cs typeface="宋体" panose="02010600030101010101" pitchFamily="2" charset="-122"/>
                        </a:rPr>
                        <a:t>。</a:t>
                      </a:r>
                      <a:endParaRPr lang="en-US" altLang="en-US" sz="2800" b="1">
                        <a:solidFill>
                          <a:srgbClr val="FF0000"/>
                        </a:solidFill>
                        <a:effectLst/>
                        <a:latin typeface="微软雅黑" panose="020B0503020204020204" charset="-122"/>
                        <a:ea typeface="微软雅黑" panose="020B050302020402020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363071" y="962751"/>
          <a:ext cx="11712388" cy="5652643"/>
        </p:xfrm>
        <a:graphic>
          <a:graphicData uri="http://schemas.openxmlformats.org/drawingml/2006/table">
            <a:tbl>
              <a:tblPr firstRow="1" bandRow="1">
                <a:tableStyleId>{5940675A-B579-460E-94D1-54222C63F5DA}</a:tableStyleId>
              </a:tblPr>
              <a:tblGrid>
                <a:gridCol w="2034546"/>
                <a:gridCol w="3038073"/>
                <a:gridCol w="3278004"/>
                <a:gridCol w="3361765"/>
              </a:tblGrid>
              <a:tr h="304800">
                <a:tc>
                  <a:txBody>
                    <a:bodyPr wrap="square"/>
                    <a:lstStyle/>
                    <a:p>
                      <a:pPr indent="0" algn="ctr">
                        <a:buNone/>
                      </a:pPr>
                      <a:r>
                        <a:rPr lang="en-US" sz="2400" b="1" err="1">
                          <a:solidFill>
                            <a:srgbClr val="C00000"/>
                          </a:solidFill>
                          <a:latin typeface="微软雅黑" panose="020B0503020204020204" charset="-122"/>
                          <a:ea typeface="微软雅黑" panose="020B0503020204020204" charset="-122"/>
                          <a:cs typeface="Times New Roman" panose="02020603050405020304" pitchFamily="18" charset="0"/>
                        </a:rPr>
                        <a:t>重要理论</a:t>
                      </a:r>
                      <a:endParaRPr lang="en-US" altLang="en-US" sz="2400" b="1">
                        <a:solidFill>
                          <a:srgbClr val="C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err="1">
                          <a:solidFill>
                            <a:srgbClr val="C00000"/>
                          </a:solidFill>
                          <a:latin typeface="微软雅黑" panose="020B0503020204020204" charset="-122"/>
                          <a:ea typeface="微软雅黑" panose="020B0503020204020204" charset="-122"/>
                          <a:cs typeface="Times New Roman" panose="02020603050405020304" pitchFamily="18" charset="0"/>
                        </a:rPr>
                        <a:t>形成时间</a:t>
                      </a:r>
                      <a:endParaRPr lang="en-US" altLang="en-US" sz="2400" b="1">
                        <a:solidFill>
                          <a:srgbClr val="C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zh-CN" altLang="en-US" sz="2400" b="1">
                          <a:solidFill>
                            <a:srgbClr val="FF0000"/>
                          </a:solidFill>
                          <a:latin typeface="微软雅黑" panose="020B0503020204020204" charset="-122"/>
                          <a:ea typeface="微软雅黑" panose="020B0503020204020204" charset="-122"/>
                          <a:cs typeface="Times New Roman" panose="02020603050405020304" pitchFamily="18" charset="0"/>
                        </a:rPr>
                        <a:t>主题</a:t>
                      </a:r>
                      <a:endParaRPr lang="zh-CN" altLang="en-US" sz="2400" b="1">
                        <a:solidFill>
                          <a:srgbClr val="FF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indent="0" algn="ctr">
                        <a:buNone/>
                      </a:pPr>
                      <a:r>
                        <a:rPr lang="zh-CN" altLang="en-US" sz="2400" b="1">
                          <a:solidFill>
                            <a:srgbClr val="C00000"/>
                          </a:solidFill>
                          <a:latin typeface="微软雅黑" panose="020B0503020204020204" charset="-122"/>
                          <a:ea typeface="微软雅黑" panose="020B0503020204020204" charset="-122"/>
                          <a:cs typeface="Times New Roman" panose="02020603050405020304" pitchFamily="18" charset="0"/>
                        </a:rPr>
                        <a:t>贡献、意义</a:t>
                      </a:r>
                      <a:endParaRPr lang="zh-CN" altLang="en-US" sz="2400" b="1">
                        <a:solidFill>
                          <a:srgbClr val="C0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3280">
                <a:tc>
                  <a:txBody>
                    <a:bodyPr wrap="square"/>
                    <a:lstStyle/>
                    <a:p>
                      <a:pPr indent="0" algn="ctr">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邓小平理论</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err="1" smtClean="0">
                          <a:latin typeface="微软雅黑" panose="020B0503020204020204" charset="-122"/>
                          <a:ea typeface="微软雅黑" panose="020B0503020204020204" charset="-122"/>
                          <a:cs typeface="Times New Roman" panose="02020603050405020304" pitchFamily="18" charset="0"/>
                        </a:rPr>
                        <a:t>十一届三中全会以后</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什么是社会主义、怎样建设社会主义</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成功</a:t>
                      </a:r>
                      <a:r>
                        <a:rPr lang="en-US" sz="2400" b="1" err="1">
                          <a:solidFill>
                            <a:srgbClr val="FF0000"/>
                          </a:solidFill>
                          <a:latin typeface="微软雅黑" panose="020B0503020204020204" charset="-122"/>
                          <a:ea typeface="微软雅黑" panose="020B0503020204020204" charset="-122"/>
                          <a:cs typeface="Times New Roman" panose="02020603050405020304" pitchFamily="18" charset="0"/>
                        </a:rPr>
                        <a:t>开创了</a:t>
                      </a:r>
                      <a:r>
                        <a:rPr lang="en-US" sz="2400" b="1" err="1">
                          <a:latin typeface="微软雅黑" panose="020B0503020204020204" charset="-122"/>
                          <a:ea typeface="微软雅黑" panose="020B0503020204020204" charset="-122"/>
                          <a:cs typeface="Times New Roman" panose="02020603050405020304" pitchFamily="18" charset="0"/>
                        </a:rPr>
                        <a:t>中国特色社会主义</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07795">
                <a:tc>
                  <a:txBody>
                    <a:bodyPr wrap="square"/>
                    <a:lstStyle/>
                    <a:p>
                      <a:pPr indent="0" algn="ctr">
                        <a:lnSpc>
                          <a:spcPct val="110000"/>
                        </a:lnSpc>
                        <a:buNone/>
                      </a:pPr>
                      <a:r>
                        <a:rPr lang="en-US" sz="2400" b="1">
                          <a:latin typeface="微软雅黑" panose="020B0503020204020204" charset="-122"/>
                          <a:ea typeface="微软雅黑" panose="020B0503020204020204" charset="-122"/>
                          <a:cs typeface="微软雅黑" panose="020B0503020204020204" charset="-122"/>
                        </a:rPr>
                        <a:t>“三个代表”重要思想</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err="1" smtClean="0">
                          <a:latin typeface="微软雅黑" panose="020B0503020204020204" charset="-122"/>
                          <a:ea typeface="微软雅黑" panose="020B0503020204020204" charset="-122"/>
                          <a:cs typeface="Times New Roman" panose="02020603050405020304" pitchFamily="18" charset="0"/>
                        </a:rPr>
                        <a:t>十三届四中全会以后</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什么是社会主义、怎样建设社会主义和</a:t>
                      </a:r>
                      <a:r>
                        <a:rPr lang="en-US" sz="2400" b="1" err="1">
                          <a:latin typeface="微软雅黑" panose="020B0503020204020204" charset="-122"/>
                          <a:ea typeface="微软雅黑" panose="020B0503020204020204" charset="-122"/>
                          <a:cs typeface="宋体" panose="02010600030101010101" pitchFamily="2" charset="-122"/>
                        </a:rPr>
                        <a:t>建设什么样的党、怎样建设党</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indent="0">
                        <a:lnSpc>
                          <a:spcPct val="110000"/>
                        </a:lnSpc>
                        <a:buNone/>
                      </a:pPr>
                      <a:r>
                        <a:rPr lang="en-US" sz="2400" b="1">
                          <a:latin typeface="微软雅黑" panose="020B0503020204020204" charset="-122"/>
                          <a:ea typeface="微软雅黑" panose="020B0503020204020204" charset="-122"/>
                          <a:cs typeface="微软雅黑" panose="020B0503020204020204" charset="-122"/>
                        </a:rPr>
                        <a:t>成功把中国特色社会主义</a:t>
                      </a:r>
                      <a:r>
                        <a:rPr lang="en-US" sz="2400" b="1">
                          <a:solidFill>
                            <a:srgbClr val="FF0000"/>
                          </a:solidFill>
                          <a:latin typeface="微软雅黑" panose="020B0503020204020204" charset="-122"/>
                          <a:ea typeface="微软雅黑" panose="020B0503020204020204" charset="-122"/>
                          <a:cs typeface="微软雅黑" panose="020B0503020204020204" charset="-122"/>
                        </a:rPr>
                        <a:t>推向21世纪</a:t>
                      </a:r>
                      <a:endParaRPr lang="en-US"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26490">
                <a:tc>
                  <a:txBody>
                    <a:bodyPr wrap="square"/>
                    <a:lstStyle/>
                    <a:p>
                      <a:pPr indent="0" algn="ctr">
                        <a:lnSpc>
                          <a:spcPct val="110000"/>
                        </a:lnSpc>
                        <a:buNone/>
                      </a:pPr>
                      <a:r>
                        <a:rPr lang="en-US" sz="2400" b="1">
                          <a:latin typeface="微软雅黑" panose="020B0503020204020204" charset="-122"/>
                          <a:ea typeface="微软雅黑" panose="020B0503020204020204" charset="-122"/>
                          <a:cs typeface="Times New Roman" panose="02020603050405020304" pitchFamily="18" charset="0"/>
                        </a:rPr>
                        <a:t>科学发展观</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err="1" smtClean="0">
                          <a:latin typeface="微软雅黑" panose="020B0503020204020204" charset="-122"/>
                          <a:ea typeface="微软雅黑" panose="020B0503020204020204" charset="-122"/>
                          <a:cs typeface="Times New Roman" panose="02020603050405020304" pitchFamily="18" charset="0"/>
                        </a:rPr>
                        <a:t>十六大以后</a:t>
                      </a:r>
                      <a:r>
                        <a:rPr lang="en-US" sz="2400" b="1">
                          <a:latin typeface="微软雅黑" panose="020B0503020204020204" charset="-122"/>
                          <a:ea typeface="微软雅黑" panose="020B0503020204020204" charset="-122"/>
                          <a:cs typeface="Times New Roman" panose="02020603050405020304" pitchFamily="18" charset="0"/>
                        </a:rPr>
                        <a:t>　</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新形势下实现什么样的发展、怎样发展</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成功在新的历史起点上坚持和发展了中国特色社会主义</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0">
                <a:tc>
                  <a:txBody>
                    <a:bodyPr wrap="square"/>
                    <a:lstStyle/>
                    <a:p>
                      <a:pPr indent="0" algn="ctr">
                        <a:lnSpc>
                          <a:spcPct val="110000"/>
                        </a:lnSpc>
                        <a:buNone/>
                      </a:pPr>
                      <a:r>
                        <a:rPr lang="en-US" sz="2400" b="1">
                          <a:latin typeface="微软雅黑" panose="020B0503020204020204" charset="-122"/>
                          <a:ea typeface="微软雅黑" panose="020B0503020204020204" charset="-122"/>
                          <a:cs typeface="微软雅黑" panose="020B0503020204020204" charset="-122"/>
                        </a:rPr>
                        <a:t>习近平新时代中国特色社会主义思想 　</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err="1" smtClean="0">
                          <a:latin typeface="微软雅黑" panose="020B0503020204020204" charset="-122"/>
                          <a:ea typeface="微软雅黑" panose="020B0503020204020204" charset="-122"/>
                          <a:cs typeface="Times New Roman" panose="02020603050405020304" pitchFamily="18" charset="0"/>
                        </a:rPr>
                        <a:t>十八大以来</a:t>
                      </a:r>
                      <a:r>
                        <a:rPr lang="en-US" sz="2400" b="1">
                          <a:latin typeface="微软雅黑" panose="020B0503020204020204" charset="-122"/>
                          <a:ea typeface="微软雅黑" panose="020B0503020204020204" charset="-122"/>
                          <a:cs typeface="Times New Roman" panose="02020603050405020304" pitchFamily="18" charset="0"/>
                        </a:rPr>
                        <a:t>　</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1">
                          <a:latin typeface="微软雅黑" panose="020B0503020204020204" charset="-122"/>
                          <a:ea typeface="微软雅黑" panose="020B0503020204020204" charset="-122"/>
                          <a:cs typeface="Times New Roman" panose="02020603050405020304" pitchFamily="18" charset="0"/>
                        </a:rPr>
                        <a:t>新时代坚持和发展什么样的中国特色社会主义、怎样坚持和发展中国特色社会主义</a:t>
                      </a:r>
                      <a:endParaRPr lang="en-US" altLang="en-US" sz="2400" b="1">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1" err="1">
                          <a:latin typeface="微软雅黑" panose="020B0503020204020204" charset="-122"/>
                          <a:ea typeface="微软雅黑" panose="020B0503020204020204" charset="-122"/>
                          <a:cs typeface="Times New Roman" panose="02020603050405020304" pitchFamily="18" charset="0"/>
                        </a:rPr>
                        <a:t>推动党和国家事业发生历史性变革</a:t>
                      </a:r>
                      <a:r>
                        <a:rPr lang="en-US" sz="2400" b="1" err="1">
                          <a:latin typeface="微软雅黑" panose="020B0503020204020204" charset="-122"/>
                          <a:ea typeface="微软雅黑" panose="020B0503020204020204" charset="-122"/>
                          <a:cs typeface="宋体" panose="02010600030101010101" pitchFamily="2" charset="-122"/>
                        </a:rPr>
                        <a:t>，</a:t>
                      </a:r>
                      <a:r>
                        <a:rPr lang="en-US" sz="2400" b="1" err="1">
                          <a:latin typeface="微软雅黑" panose="020B0503020204020204" charset="-122"/>
                          <a:ea typeface="微软雅黑" panose="020B0503020204020204" charset="-122"/>
                          <a:cs typeface="Times New Roman" panose="02020603050405020304" pitchFamily="18" charset="0"/>
                        </a:rPr>
                        <a:t>取得历史性成就</a:t>
                      </a:r>
                      <a:r>
                        <a:rPr lang="en-US" sz="2400" b="1" err="1">
                          <a:latin typeface="微软雅黑" panose="020B0503020204020204" charset="-122"/>
                          <a:ea typeface="微软雅黑" panose="020B0503020204020204" charset="-122"/>
                          <a:cs typeface="宋体" panose="02010600030101010101" pitchFamily="2" charset="-122"/>
                        </a:rPr>
                        <a:t>，</a:t>
                      </a:r>
                      <a:r>
                        <a:rPr lang="en-US" sz="2400" b="1" err="1">
                          <a:latin typeface="微软雅黑" panose="020B0503020204020204" charset="-122"/>
                          <a:ea typeface="微软雅黑" panose="020B0503020204020204" charset="-122"/>
                          <a:cs typeface="Times New Roman" panose="02020603050405020304" pitchFamily="18" charset="0"/>
                        </a:rPr>
                        <a:t>中国特色社会主义进入</a:t>
                      </a:r>
                      <a:r>
                        <a:rPr lang="en-US" sz="2400" b="1" err="1">
                          <a:solidFill>
                            <a:srgbClr val="FF0000"/>
                          </a:solidFill>
                          <a:latin typeface="微软雅黑" panose="020B0503020204020204" charset="-122"/>
                          <a:ea typeface="微软雅黑" panose="020B0503020204020204" charset="-122"/>
                          <a:cs typeface="Times New Roman" panose="02020603050405020304" pitchFamily="18" charset="0"/>
                        </a:rPr>
                        <a:t>新时代</a:t>
                      </a:r>
                      <a:endParaRPr lang="en-US" altLang="en-US" sz="2400" b="1">
                        <a:solidFill>
                          <a:srgbClr val="FF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custDataLst>
              <p:tags r:id="rId2"/>
            </p:custDataLst>
          </p:nvPr>
        </p:nvSpPr>
        <p:spPr>
          <a:xfrm>
            <a:off x="2030507" y="168312"/>
            <a:ext cx="7849030" cy="584775"/>
          </a:xfrm>
          <a:prstGeom prst="rect">
            <a:avLst/>
          </a:prstGeom>
          <a:solidFill>
            <a:schemeClr val="accent5">
              <a:lumMod val="20000"/>
              <a:lumOff val="80000"/>
            </a:schemeClr>
          </a:solidFill>
        </p:spPr>
        <p:txBody>
          <a:bodyPr wrap="square" rtlCol="0" anchor="t">
            <a:spAutoFit/>
          </a:bodyPr>
          <a:lstStyle/>
          <a:p>
            <a:pPr algn="ctr" defTabSz="685800">
              <a:buClrTx/>
              <a:buSzTx/>
              <a:buFontTx/>
              <a:buNone/>
            </a:pPr>
            <a:r>
              <a:rPr lang="zh-CN" altLang="en-US" sz="3200" b="1" smtClean="0">
                <a:solidFill>
                  <a:srgbClr val="00B0F0"/>
                </a:solidFill>
                <a:effectLst/>
                <a:latin typeface="微软雅黑" panose="020B0503020204020204" charset="-122"/>
                <a:ea typeface="微软雅黑" panose="020B0503020204020204" charset="-122"/>
                <a:cs typeface="微软雅黑" panose="020B0503020204020204" charset="-122"/>
                <a:sym typeface="+mn-ea"/>
              </a:rPr>
              <a:t>知识整合：中国</a:t>
            </a:r>
            <a:r>
              <a:rPr lang="zh-CN" altLang="en-US" sz="3200" b="1">
                <a:solidFill>
                  <a:srgbClr val="00B0F0"/>
                </a:solidFill>
                <a:effectLst/>
                <a:latin typeface="微软雅黑" panose="020B0503020204020204" charset="-122"/>
                <a:ea typeface="微软雅黑" panose="020B0503020204020204" charset="-122"/>
                <a:cs typeface="微软雅黑" panose="020B0503020204020204" charset="-122"/>
                <a:sym typeface="+mn-ea"/>
              </a:rPr>
              <a:t>特色社会主义理论</a:t>
            </a:r>
            <a:r>
              <a:rPr lang="zh-CN" altLang="en-US" sz="3200" b="1" smtClean="0">
                <a:solidFill>
                  <a:srgbClr val="00B0F0"/>
                </a:solidFill>
                <a:effectLst/>
                <a:latin typeface="微软雅黑" panose="020B0503020204020204" charset="-122"/>
                <a:ea typeface="微软雅黑" panose="020B0503020204020204" charset="-122"/>
                <a:cs typeface="微软雅黑" panose="020B0503020204020204" charset="-122"/>
                <a:sym typeface="+mn-ea"/>
              </a:rPr>
              <a:t>体系</a:t>
            </a:r>
            <a:endParaRPr lang="zh-CN" altLang="en-US" sz="3600" b="1">
              <a:solidFill>
                <a:srgbClr val="00B05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custDataLst>
              <p:tags r:id="rId1"/>
            </p:custDataLst>
          </p:nvPr>
        </p:nvGraphicFramePr>
        <p:xfrm>
          <a:off x="470704" y="983995"/>
          <a:ext cx="11512548" cy="5134417"/>
        </p:xfrm>
        <a:graphic>
          <a:graphicData uri="http://schemas.openxmlformats.org/drawingml/2006/table">
            <a:tbl>
              <a:tblPr/>
              <a:tblGrid>
                <a:gridCol w="558503"/>
                <a:gridCol w="732358"/>
                <a:gridCol w="10221687"/>
              </a:tblGrid>
              <a:tr h="2606369">
                <a:tc rowSpan="2">
                  <a:txBody>
                    <a:bodyPr wrap="square"/>
                    <a:lstStyle/>
                    <a:p>
                      <a:pPr indent="0" algn="ctr">
                        <a:buNone/>
                      </a:pPr>
                      <a:r>
                        <a:rPr lang="en-US" altLang="zh-CN" sz="2800" b="1" smtClean="0">
                          <a:solidFill>
                            <a:srgbClr val="FF0000"/>
                          </a:solidFill>
                          <a:latin typeface="微软雅黑" panose="020B0503020204020204" charset="-122"/>
                          <a:ea typeface="微软雅黑" panose="020B0503020204020204" charset="-122"/>
                          <a:cs typeface="楷体" panose="02010609060101010101" pitchFamily="49" charset="-122"/>
                        </a:rPr>
                        <a:t>3.</a:t>
                      </a:r>
                      <a:r>
                        <a:rPr lang="zh-CN" altLang="en-US" sz="2800" b="1" smtClean="0">
                          <a:solidFill>
                            <a:srgbClr val="FF0000"/>
                          </a:solidFill>
                          <a:latin typeface="微软雅黑" panose="020B0503020204020204" charset="-122"/>
                          <a:ea typeface="微软雅黑" panose="020B0503020204020204" charset="-122"/>
                          <a:cs typeface="楷体" panose="02010609060101010101" pitchFamily="49" charset="-122"/>
                        </a:rPr>
                        <a:t>新</a:t>
                      </a:r>
                      <a:r>
                        <a:rPr lang="zh-CN" altLang="en-US" sz="2800" b="1" smtClean="0">
                          <a:solidFill>
                            <a:srgbClr val="FF0000"/>
                          </a:solidFill>
                          <a:latin typeface="微软雅黑" panose="020B0503020204020204" charset="-122"/>
                          <a:ea typeface="微软雅黑" panose="020B0503020204020204" charset="-122"/>
                          <a:cs typeface="Times New Roman" panose="02020603050405020304" pitchFamily="18" charset="0"/>
                        </a:rPr>
                        <a:t>阶段</a:t>
                      </a:r>
                      <a:endParaRPr lang="en-US" altLang="zh-CN" sz="28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zh-CN" altLang="en-US" sz="1800" b="1" smtClean="0">
                          <a:solidFill>
                            <a:srgbClr val="FF0000"/>
                          </a:solidFill>
                          <a:latin typeface="微软雅黑" panose="020B0503020204020204" charset="-122"/>
                          <a:ea typeface="微软雅黑" panose="020B0503020204020204" charset="-122"/>
                          <a:cs typeface="Times New Roman" panose="02020603050405020304" pitchFamily="18" charset="0"/>
                        </a:rPr>
                        <a:t>（</a:t>
                      </a:r>
                      <a:r>
                        <a:rPr lang="zh-CN" altLang="en-US" sz="1800" b="1" smtClean="0">
                          <a:solidFill>
                            <a:srgbClr val="00B0F0"/>
                          </a:solidFill>
                          <a:latin typeface="微软雅黑" panose="020B0503020204020204" charset="-122"/>
                          <a:ea typeface="微软雅黑" panose="020B0503020204020204" charset="-122"/>
                          <a:cs typeface="Times New Roman" panose="02020603050405020304" pitchFamily="18" charset="0"/>
                        </a:rPr>
                        <a:t>逐步深化阶段</a:t>
                      </a:r>
                      <a:r>
                        <a:rPr lang="zh-CN" altLang="en-US" sz="1800" b="1" smtClean="0">
                          <a:solidFill>
                            <a:srgbClr val="FF0000"/>
                          </a:solidFill>
                          <a:latin typeface="微软雅黑" panose="020B0503020204020204" charset="-122"/>
                          <a:ea typeface="微软雅黑" panose="020B0503020204020204" charset="-122"/>
                          <a:cs typeface="Times New Roman" panose="02020603050405020304" pitchFamily="18" charset="0"/>
                        </a:rPr>
                        <a:t>）</a:t>
                      </a:r>
                      <a:endParaRPr lang="en-US" altLang="zh-CN" sz="18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endPar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rPr>
                        <a:t>1992</a:t>
                      </a:r>
                      <a:endPar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rPr>
                        <a:t>l</a:t>
                      </a:r>
                      <a:endPar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rPr>
                        <a:t>l</a:t>
                      </a:r>
                      <a:endPar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rPr>
                        <a:t>2013</a:t>
                      </a:r>
                      <a:endParaRPr lang="en-US" altLang="en-US" sz="1200" b="1">
                        <a:solidFill>
                          <a:srgbClr val="FF0000"/>
                        </a:solidFill>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zh-CN" altLang="en-US" sz="2800" b="1" baseline="0" smtClean="0">
                          <a:solidFill>
                            <a:srgbClr val="7030A0"/>
                          </a:solidFill>
                          <a:latin typeface="微软雅黑" panose="020B0503020204020204" charset="-122"/>
                          <a:ea typeface="微软雅黑" panose="020B0503020204020204" charset="-122"/>
                          <a:cs typeface="Times New Roman" panose="02020603050405020304" pitchFamily="18" charset="0"/>
                        </a:rPr>
                        <a:t>改革</a:t>
                      </a:r>
                      <a:endParaRPr lang="en-US" altLang="en-US" sz="2800" b="1" baseline="0">
                        <a:solidFill>
                          <a:srgbClr val="7030A0"/>
                        </a:solidFill>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a:lnSpc>
                          <a:spcPct val="140000"/>
                        </a:lnSpc>
                        <a:buNone/>
                      </a:pP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①</a:t>
                      </a:r>
                      <a:r>
                        <a:rPr lang="zh-CN" altLang="en-US" sz="2400" b="1" smtClean="0">
                          <a:solidFill>
                            <a:srgbClr val="FF0000"/>
                          </a:solidFill>
                          <a:latin typeface="微软雅黑" panose="020B0503020204020204" charset="-122"/>
                          <a:ea typeface="微软雅黑" panose="020B0503020204020204" charset="-122"/>
                          <a:cs typeface="楷体" panose="02010609060101010101" pitchFamily="49" charset="-122"/>
                          <a:sym typeface="+mn-ea"/>
                        </a:rPr>
                        <a:t>标志</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a:t>
                      </a:r>
                      <a:r>
                        <a:rPr kumimoji="0" lang="zh-CN" altLang="en-US" sz="2400" b="1"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以</a:t>
                      </a:r>
                      <a:r>
                        <a:rPr kumimoji="0" lang="en-US" altLang="zh-CN" sz="2400" b="1" i="0" u="none" strike="noStrike" kern="1200" cap="none" spc="0" normalizeH="0" baseline="0" noProof="0" smtClean="0">
                          <a:ln>
                            <a:noFill/>
                          </a:ln>
                          <a:solidFill>
                            <a:srgbClr val="00B050"/>
                          </a:solidFill>
                          <a:effectLst/>
                          <a:uLnTx/>
                          <a:uFillTx/>
                          <a:latin typeface="微软雅黑" panose="020B0503020204020204" charset="-122"/>
                          <a:ea typeface="微软雅黑" panose="020B0503020204020204" charset="-122"/>
                          <a:cs typeface="+mn-cs"/>
                        </a:rPr>
                        <a:t>1992</a:t>
                      </a:r>
                      <a:r>
                        <a:rPr kumimoji="0" lang="zh-CN" altLang="en-US" sz="2400" b="1" i="0" u="none" strike="noStrike" kern="1200" cap="none" spc="0" normalizeH="0" baseline="0" noProof="0" smtClean="0">
                          <a:ln>
                            <a:noFill/>
                          </a:ln>
                          <a:solidFill>
                            <a:srgbClr val="00B050"/>
                          </a:solidFill>
                          <a:effectLst/>
                          <a:uLnTx/>
                          <a:uFillTx/>
                          <a:latin typeface="微软雅黑" panose="020B0503020204020204" charset="-122"/>
                          <a:ea typeface="微软雅黑" panose="020B0503020204020204" charset="-122"/>
                          <a:cs typeface="+mn-cs"/>
                        </a:rPr>
                        <a:t>年</a:t>
                      </a:r>
                      <a:r>
                        <a:rPr kumimoji="0" lang="zh-CN" altLang="en-US" sz="2400" b="1" i="0" u="none" strike="noStrike" kern="1200" cap="none" spc="0" normalizeH="0" baseline="0" noProof="0" smtClean="0">
                          <a:ln>
                            <a:noFill/>
                          </a:ln>
                          <a:solidFill>
                            <a:schemeClr val="tx2"/>
                          </a:solidFill>
                          <a:effectLst/>
                          <a:uLnTx/>
                          <a:uFillTx/>
                          <a:latin typeface="微软雅黑" panose="020B0503020204020204" charset="-122"/>
                          <a:ea typeface="微软雅黑" panose="020B0503020204020204" charset="-122"/>
                          <a:cs typeface="+mn-cs"/>
                        </a:rPr>
                        <a:t>邓小平</a:t>
                      </a:r>
                      <a:r>
                        <a:rPr lang="zh-CN" altLang="en-US" sz="2400" b="1" kern="1200" noProof="0" smtClean="0">
                          <a:solidFill>
                            <a:srgbClr val="FF0000"/>
                          </a:solidFill>
                          <a:latin typeface="微软雅黑" panose="020B0503020204020204" charset="-122"/>
                          <a:ea typeface="微软雅黑" panose="020B0503020204020204" charset="-122"/>
                          <a:cs typeface="+mn-cs"/>
                        </a:rPr>
                        <a:t>南方谈话</a:t>
                      </a:r>
                      <a:r>
                        <a:rPr kumimoji="0" lang="zh-CN" altLang="en-US" sz="2400" b="1" i="0" u="none" strike="noStrike" kern="1200" cap="none" spc="0" normalizeH="0" baseline="0" noProof="0" smtClean="0">
                          <a:ln>
                            <a:noFill/>
                          </a:ln>
                          <a:solidFill>
                            <a:schemeClr val="tx2"/>
                          </a:solidFill>
                          <a:effectLst/>
                          <a:uLnTx/>
                          <a:uFillTx/>
                          <a:latin typeface="微软雅黑" panose="020B0503020204020204" charset="-122"/>
                          <a:ea typeface="微软雅黑" panose="020B0503020204020204" charset="-122"/>
                          <a:cs typeface="+mn-cs"/>
                        </a:rPr>
                        <a:t>和党的</a:t>
                      </a:r>
                      <a:r>
                        <a:rPr lang="zh-CN" altLang="en-US" sz="2400" b="1" kern="1200" noProof="0" smtClean="0">
                          <a:solidFill>
                            <a:srgbClr val="FF0000"/>
                          </a:solidFill>
                          <a:latin typeface="微软雅黑" panose="020B0503020204020204" charset="-122"/>
                          <a:ea typeface="微软雅黑" panose="020B0503020204020204" charset="-122"/>
                          <a:cs typeface="+mn-cs"/>
                        </a:rPr>
                        <a:t>十四大</a:t>
                      </a:r>
                      <a:r>
                        <a:rPr kumimoji="0" lang="zh-CN" altLang="en-US" sz="2400" b="1" i="0" u="none" strike="noStrike" kern="1200" cap="none" spc="0" normalizeH="0" baseline="0" noProof="0" smtClean="0">
                          <a:ln>
                            <a:noFill/>
                          </a:ln>
                          <a:solidFill>
                            <a:schemeClr val="tx2"/>
                          </a:solidFill>
                          <a:effectLst/>
                          <a:uLnTx/>
                          <a:uFillTx/>
                          <a:latin typeface="微软雅黑" panose="020B0503020204020204" charset="-122"/>
                          <a:ea typeface="微软雅黑" panose="020B0503020204020204" charset="-122"/>
                          <a:cs typeface="+mn-cs"/>
                        </a:rPr>
                        <a:t>明确建立</a:t>
                      </a:r>
                      <a:r>
                        <a:rPr lang="zh-CN" altLang="en-US" sz="2400" b="1" kern="1200" noProof="0" smtClean="0">
                          <a:solidFill>
                            <a:srgbClr val="FF0000"/>
                          </a:solidFill>
                          <a:latin typeface="微软雅黑" panose="020B0503020204020204" charset="-122"/>
                          <a:ea typeface="微软雅黑" panose="020B0503020204020204" charset="-122"/>
                          <a:cs typeface="+mn-cs"/>
                        </a:rPr>
                        <a:t>社会主义市场经济体制</a:t>
                      </a:r>
                      <a:r>
                        <a:rPr kumimoji="0" lang="zh-CN" altLang="en-US" sz="2400" b="1" i="0" u="none" strike="noStrike" kern="1200" cap="none" spc="0" normalizeH="0" baseline="0" noProof="0" smtClean="0">
                          <a:ln>
                            <a:noFill/>
                          </a:ln>
                          <a:solidFill>
                            <a:schemeClr val="tx2"/>
                          </a:solidFill>
                          <a:effectLst/>
                          <a:uLnTx/>
                          <a:uFillTx/>
                          <a:latin typeface="微软雅黑" panose="020B0503020204020204" charset="-122"/>
                          <a:ea typeface="微软雅黑" panose="020B0503020204020204" charset="-122"/>
                          <a:cs typeface="+mn-cs"/>
                        </a:rPr>
                        <a:t>目标</a:t>
                      </a:r>
                      <a:r>
                        <a:rPr kumimoji="0" lang="zh-CN" altLang="en-US" sz="2400" b="1"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为标志，改革开放和社会主义现代化建设</a:t>
                      </a:r>
                      <a:r>
                        <a:rPr kumimoji="0" lang="zh-CN" altLang="en-US" sz="2400" b="1"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rPr>
                        <a:t>进入一个</a:t>
                      </a:r>
                      <a:r>
                        <a:rPr kumimoji="0" lang="zh-CN" altLang="en-US" sz="2400" b="1" i="0" u="none" strike="noStrike" kern="1200" cap="none" spc="0" normalizeH="0" baseline="0" noProof="0" smtClean="0">
                          <a:ln>
                            <a:noFill/>
                          </a:ln>
                          <a:solidFill>
                            <a:srgbClr val="FF0000"/>
                          </a:solidFill>
                          <a:effectLst/>
                          <a:highlight>
                            <a:srgbClr val="FFFF00"/>
                          </a:highlight>
                          <a:uLnTx/>
                          <a:uFillTx/>
                          <a:latin typeface="微软雅黑" panose="020B0503020204020204" charset="-122"/>
                          <a:ea typeface="微软雅黑" panose="020B0503020204020204" charset="-122"/>
                          <a:cs typeface="+mn-cs"/>
                        </a:rPr>
                        <a:t>新的阶段</a:t>
                      </a:r>
                      <a:r>
                        <a:rPr kumimoji="0" lang="zh-CN" altLang="en-US" sz="2400" b="1"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t>。</a:t>
                      </a:r>
                      <a:endParaRPr kumimoji="0" lang="en-US" altLang="zh-CN" sz="2400" b="1"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endParaRPr>
                    </a:p>
                    <a:p>
                      <a:pPr>
                        <a:lnSpc>
                          <a:spcPct val="140000"/>
                        </a:lnSpc>
                        <a:buNone/>
                      </a:pP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②1993年党的</a:t>
                      </a:r>
                      <a:r>
                        <a:rPr lang="zh-CN" altLang="en-US" sz="2400" b="1" smtClean="0">
                          <a:solidFill>
                            <a:srgbClr val="00B050"/>
                          </a:solidFill>
                          <a:latin typeface="微软雅黑" panose="020B0503020204020204" charset="-122"/>
                          <a:ea typeface="微软雅黑" panose="020B0503020204020204" charset="-122"/>
                          <a:cs typeface="楷体" panose="02010609060101010101" pitchFamily="49" charset="-122"/>
                          <a:sym typeface="+mn-ea"/>
                        </a:rPr>
                        <a:t>十四届三中全会</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就</a:t>
                      </a:r>
                      <a:r>
                        <a:rPr lang="zh-CN" altLang="en-US" sz="2400" b="1" smtClean="0">
                          <a:solidFill>
                            <a:srgbClr val="FF0000"/>
                          </a:solidFill>
                          <a:latin typeface="微软雅黑" panose="020B0503020204020204" charset="-122"/>
                          <a:ea typeface="微软雅黑" panose="020B0503020204020204" charset="-122"/>
                          <a:cs typeface="楷体" panose="02010609060101010101" pitchFamily="49" charset="-122"/>
                          <a:sym typeface="+mn-ea"/>
                        </a:rPr>
                        <a:t>建立</a:t>
                      </a:r>
                      <a:r>
                        <a:rPr lang="zh-CN" altLang="en-US" sz="2400" b="1" smtClean="0">
                          <a:solidFill>
                            <a:srgbClr val="00B0F0"/>
                          </a:solidFill>
                          <a:latin typeface="微软雅黑" panose="020B0503020204020204" charset="-122"/>
                          <a:ea typeface="微软雅黑" panose="020B0503020204020204" charset="-122"/>
                          <a:cs typeface="楷体" panose="02010609060101010101" pitchFamily="49" charset="-122"/>
                          <a:sym typeface="+mn-ea"/>
                        </a:rPr>
                        <a:t>社会主义市场经济体制</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进行部署。</a:t>
                      </a:r>
                      <a:endPar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endParaRPr>
                    </a:p>
                    <a:p>
                      <a:pPr>
                        <a:lnSpc>
                          <a:spcPct val="140000"/>
                        </a:lnSpc>
                        <a:buNone/>
                      </a:pP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③2003年党的</a:t>
                      </a:r>
                      <a:r>
                        <a:rPr lang="zh-CN" altLang="en-US" sz="2400" b="1" smtClean="0">
                          <a:solidFill>
                            <a:srgbClr val="00B050"/>
                          </a:solidFill>
                          <a:latin typeface="微软雅黑" panose="020B0503020204020204" charset="-122"/>
                          <a:ea typeface="微软雅黑" panose="020B0503020204020204" charset="-122"/>
                          <a:cs typeface="楷体" panose="02010609060101010101" pitchFamily="49" charset="-122"/>
                          <a:sym typeface="+mn-ea"/>
                        </a:rPr>
                        <a:t>十六届三中全会</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围绕</a:t>
                      </a:r>
                      <a:r>
                        <a:rPr lang="zh-CN" altLang="en-US" sz="2400" b="1" kern="1200" smtClean="0">
                          <a:solidFill>
                            <a:srgbClr val="FF0000"/>
                          </a:solidFill>
                          <a:latin typeface="微软雅黑" panose="020B0503020204020204" charset="-122"/>
                          <a:ea typeface="微软雅黑" panose="020B0503020204020204" charset="-122"/>
                          <a:cs typeface="楷体" panose="02010609060101010101" pitchFamily="49" charset="-122"/>
                          <a:sym typeface="+mn-ea"/>
                        </a:rPr>
                        <a:t>完善</a:t>
                      </a:r>
                      <a:r>
                        <a:rPr lang="zh-CN" altLang="en-US" sz="2400" b="1" smtClean="0">
                          <a:solidFill>
                            <a:srgbClr val="00B0F0"/>
                          </a:solidFill>
                          <a:latin typeface="微软雅黑" panose="020B0503020204020204" charset="-122"/>
                          <a:ea typeface="微软雅黑" panose="020B0503020204020204" charset="-122"/>
                          <a:cs typeface="楷体" panose="02010609060101010101" pitchFamily="49" charset="-122"/>
                          <a:sym typeface="+mn-ea"/>
                        </a:rPr>
                        <a:t>社会主义市场经济体制</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进行了部署。</a:t>
                      </a:r>
                      <a:endParaRPr lang="en-US" altLang="zh-CN" sz="2400" b="1">
                        <a:solidFill>
                          <a:schemeClr val="tx1"/>
                        </a:solidFill>
                        <a:latin typeface="微软雅黑" panose="020B0503020204020204" charset="-122"/>
                        <a:ea typeface="微软雅黑" panose="020B0503020204020204" charset="-122"/>
                        <a:cs typeface="楷体" panose="02010609060101010101" pitchFamily="49" charset="-122"/>
                        <a:sym typeface="+mn-ea"/>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2528048">
                <a:tc vMerge="1">
                  <a:tcPr/>
                </a:tc>
                <a:tc>
                  <a:txBody>
                    <a:bodyPr wrap="square"/>
                    <a:lstStyle/>
                    <a:p>
                      <a:pPr indent="0" algn="ctr">
                        <a:buNone/>
                      </a:pPr>
                      <a:r>
                        <a:rPr lang="zh-CN" altLang="en-US" sz="2800" b="1" smtClean="0">
                          <a:solidFill>
                            <a:srgbClr val="7030A0"/>
                          </a:solidFill>
                          <a:effectLst/>
                          <a:latin typeface="微软雅黑" panose="020B0503020204020204" charset="-122"/>
                          <a:ea typeface="微软雅黑" panose="020B0503020204020204" charset="-122"/>
                          <a:cs typeface="微软雅黑" panose="020B0503020204020204" charset="-122"/>
                        </a:rPr>
                        <a:t>开放</a:t>
                      </a:r>
                      <a:endParaRPr lang="en-US" altLang="en-US" sz="2800" b="1" baseline="0">
                        <a:solidFill>
                          <a:srgbClr val="7030A0"/>
                        </a:solidFill>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l">
                        <a:lnSpc>
                          <a:spcPct val="140000"/>
                        </a:lnSpc>
                        <a:buNone/>
                      </a:pP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2001年中国成功加入</a:t>
                      </a:r>
                      <a:r>
                        <a:rPr lang="zh-CN" altLang="en-US" sz="2400" b="1" smtClean="0">
                          <a:solidFill>
                            <a:srgbClr val="00B0F0"/>
                          </a:solidFill>
                          <a:latin typeface="微软雅黑" panose="020B0503020204020204" charset="-122"/>
                          <a:ea typeface="微软雅黑" panose="020B0503020204020204" charset="-122"/>
                          <a:cs typeface="楷体" panose="02010609060101010101" pitchFamily="49" charset="-122"/>
                        </a:rPr>
                        <a:t>世界贸易组织</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，标志着中国</a:t>
                      </a:r>
                      <a:r>
                        <a:rPr lang="zh-CN" altLang="en-US" sz="2400" b="1" smtClean="0">
                          <a:solidFill>
                            <a:srgbClr val="FF0000"/>
                          </a:solidFill>
                          <a:latin typeface="微软雅黑" panose="020B0503020204020204" charset="-122"/>
                          <a:ea typeface="微软雅黑" panose="020B0503020204020204" charset="-122"/>
                          <a:cs typeface="楷体" panose="02010609060101010101" pitchFamily="49" charset="-122"/>
                        </a:rPr>
                        <a:t>对外开放</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达到新的水平，</a:t>
                      </a:r>
                      <a:r>
                        <a:rPr lang="zh-CN" altLang="en-US" sz="2400" b="1" smtClean="0">
                          <a:solidFill>
                            <a:srgbClr val="FF0000"/>
                          </a:solidFill>
                          <a:latin typeface="微软雅黑" panose="020B0503020204020204" charset="-122"/>
                          <a:ea typeface="微软雅黑" panose="020B0503020204020204" charset="-122"/>
                          <a:cs typeface="楷体" panose="02010609060101010101" pitchFamily="49" charset="-122"/>
                        </a:rPr>
                        <a:t>进入了一个</a:t>
                      </a:r>
                      <a:r>
                        <a:rPr lang="zh-CN" altLang="en-US" sz="2400" b="1" smtClean="0">
                          <a:solidFill>
                            <a:srgbClr val="FF0000"/>
                          </a:solidFill>
                          <a:highlight>
                            <a:srgbClr val="FFFF00"/>
                          </a:highlight>
                          <a:latin typeface="微软雅黑" panose="020B0503020204020204" charset="-122"/>
                          <a:ea typeface="微软雅黑" panose="020B0503020204020204" charset="-122"/>
                          <a:cs typeface="楷体" panose="02010609060101010101" pitchFamily="49" charset="-122"/>
                        </a:rPr>
                        <a:t>新的阶段</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rPr>
                        <a:t>。</a:t>
                      </a:r>
                      <a:endParaRPr lang="zh-CN" altLang="en-US" sz="2400" b="1">
                        <a:solidFill>
                          <a:schemeClr val="tx1"/>
                        </a:solidFill>
                        <a:latin typeface="微软雅黑" panose="020B0503020204020204" charset="-122"/>
                        <a:ea typeface="微软雅黑" panose="020B0503020204020204" charset="-122"/>
                        <a:cs typeface="楷体" panose="02010609060101010101" pitchFamily="49" charset="-122"/>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11" name="矩形 10"/>
          <p:cNvSpPr/>
          <p:nvPr>
            <p:custDataLst>
              <p:tags r:id="rId2"/>
            </p:custDataLst>
          </p:nvPr>
        </p:nvSpPr>
        <p:spPr>
          <a:xfrm>
            <a:off x="309337" y="304873"/>
            <a:ext cx="2741636" cy="521970"/>
          </a:xfrm>
          <a:prstGeom prst="rect">
            <a:avLst/>
          </a:prstGeom>
        </p:spPr>
        <p:txBody>
          <a:bodyPr wrap="square">
            <a:spAutoFit/>
          </a:bodyPr>
          <a:lstStyle/>
          <a:p>
            <a:pPr indent="0" algn="ctr">
              <a:buNone/>
            </a:pPr>
            <a:r>
              <a:rPr lang="zh-CN" altLang="en-US" sz="2800" b="1" smtClean="0">
                <a:solidFill>
                  <a:srgbClr val="FF0000"/>
                </a:solidFill>
                <a:highlight>
                  <a:srgbClr val="FFFF00"/>
                </a:highlight>
                <a:latin typeface="微软雅黑" panose="020B0503020204020204" charset="-122"/>
                <a:ea typeface="微软雅黑" panose="020B0503020204020204" charset="-122"/>
                <a:cs typeface="Times New Roman" panose="02020603050405020304" pitchFamily="18" charset="0"/>
              </a:rPr>
              <a:t>发展历程</a:t>
            </a:r>
            <a:endParaRPr lang="zh-CN" altLang="en-US" sz="2800" b="1" smtClean="0">
              <a:solidFill>
                <a:srgbClr val="FF0000"/>
              </a:solidFill>
              <a:highlight>
                <a:srgbClr val="FFFF00"/>
              </a:highlight>
              <a:latin typeface="微软雅黑" panose="020B0503020204020204" charset="-122"/>
              <a:ea typeface="微软雅黑" panose="020B0503020204020204" charset="-122"/>
              <a:cs typeface="Times New Roman" panose="02020603050405020304" pitchFamily="18" charset="0"/>
            </a:endParaRPr>
          </a:p>
        </p:txBody>
      </p:sp>
      <p:sp>
        <p:nvSpPr>
          <p:cNvPr id="10" name="矩形标注 9"/>
          <p:cNvSpPr/>
          <p:nvPr>
            <p:custDataLst>
              <p:tags r:id="rId3"/>
            </p:custDataLst>
          </p:nvPr>
        </p:nvSpPr>
        <p:spPr>
          <a:xfrm>
            <a:off x="8319135" y="3764280"/>
            <a:ext cx="1671320" cy="614045"/>
          </a:xfrm>
          <a:prstGeom prst="wedgeRectCallout">
            <a:avLst>
              <a:gd name="adj1" fmla="val -40241"/>
              <a:gd name="adj2" fmla="val 49162"/>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smtClean="0">
                <a:solidFill>
                  <a:srgbClr val="FF0000"/>
                </a:solidFill>
                <a:latin typeface="微软雅黑" panose="020B0503020204020204" charset="-122"/>
                <a:ea typeface="微软雅黑" panose="020B0503020204020204" charset="-122"/>
              </a:rPr>
              <a:t>≠改革开放</a:t>
            </a:r>
            <a:endParaRPr lang="zh-CN" altLang="en-US" sz="2400" b="1" smtClean="0">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38"/>
          <p:cNvSpPr/>
          <p:nvPr>
            <p:custDataLst>
              <p:tags r:id="rId1"/>
            </p:custDataLst>
          </p:nvPr>
        </p:nvSpPr>
        <p:spPr>
          <a:xfrm>
            <a:off x="98996"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cs typeface="+mn-ea"/>
                <a:sym typeface="+mn-lt"/>
              </a:rPr>
              <a:t>一、公有制经济（为什么、怎么办）</a:t>
            </a:r>
            <a:endParaRPr lang="zh-CN" altLang="en-US">
              <a:cs typeface="+mn-ea"/>
              <a:sym typeface="+mn-lt"/>
            </a:endParaRPr>
          </a:p>
          <a:p>
            <a:pPr algn="ctr"/>
            <a:r>
              <a:rPr lang="zh-CN" altLang="en-US">
                <a:cs typeface="+mn-ea"/>
                <a:sym typeface="+mn-lt"/>
              </a:rPr>
              <a:t>1.为什么要毫不动摇巩固发展公有制经济？</a:t>
            </a:r>
            <a:endParaRPr lang="zh-CN" altLang="en-US">
              <a:cs typeface="+mn-ea"/>
              <a:sym typeface="+mn-lt"/>
            </a:endParaRPr>
          </a:p>
          <a:p>
            <a:pPr algn="ctr"/>
            <a:r>
              <a:rPr lang="zh-CN" altLang="en-US">
                <a:cs typeface="+mn-ea"/>
                <a:sym typeface="+mn-lt"/>
              </a:rPr>
              <a:t>【答题要点】：生产资料所有制+公有制为主体的地位+公有制为主体的作用</a:t>
            </a:r>
            <a:endParaRPr lang="zh-CN" altLang="en-US">
              <a:cs typeface="+mn-ea"/>
              <a:sym typeface="+mn-lt"/>
            </a:endParaRPr>
          </a:p>
          <a:p>
            <a:pPr algn="ctr"/>
            <a:r>
              <a:rPr lang="zh-CN" altLang="en-US">
                <a:cs typeface="+mn-ea"/>
                <a:sym typeface="+mn-lt"/>
              </a:rPr>
              <a:t>【答题模板】</a:t>
            </a:r>
            <a:endParaRPr lang="zh-CN" altLang="en-US">
              <a:cs typeface="+mn-ea"/>
              <a:sym typeface="+mn-lt"/>
            </a:endParaRPr>
          </a:p>
          <a:p>
            <a:pPr algn="ctr"/>
            <a:r>
              <a:rPr lang="zh-CN" altLang="en-US">
                <a:cs typeface="+mn-ea"/>
                <a:sym typeface="+mn-lt"/>
              </a:rPr>
              <a:t>①我国坚持以公有制主体、多种所有制经济共同发展的生产资料所有制，这是中国特色社会主义制度的重要支柱，也是社会主义市场经济体制的根基，体现了中国特色社会主义制度的优越性。</a:t>
            </a:r>
            <a:endParaRPr lang="zh-CN" altLang="en-US">
              <a:cs typeface="+mn-ea"/>
              <a:sym typeface="+mn-lt"/>
            </a:endParaRPr>
          </a:p>
          <a:p>
            <a:pPr algn="ctr"/>
            <a:r>
              <a:rPr lang="zh-CN" altLang="en-US">
                <a:cs typeface="+mn-ea"/>
                <a:sym typeface="+mn-lt"/>
              </a:rPr>
              <a:t>② 以公有制为主体是社会主义经济制度根本特征，公有制经济是社会主义经济制度的基础。             </a:t>
            </a:r>
            <a:endParaRPr lang="zh-CN" altLang="en-US">
              <a:cs typeface="+mn-ea"/>
              <a:sym typeface="+mn-lt"/>
            </a:endParaRPr>
          </a:p>
          <a:p>
            <a:pPr algn="ctr"/>
            <a:r>
              <a:rPr lang="zh-CN" altLang="en-US">
                <a:cs typeface="+mn-ea"/>
                <a:sym typeface="+mn-lt"/>
              </a:rPr>
              <a:t>③坚持公有制为主体是促进生产力发展根本要求，有利于推动经济持续发展；是实现共同富裕根本前提，有利于人民共享发展成果。</a:t>
            </a:r>
            <a:endParaRPr lang="zh-CN" altLang="en-US">
              <a:cs typeface="+mn-ea"/>
              <a:sym typeface="+mn-lt"/>
            </a:endParaRPr>
          </a:p>
        </p:txBody>
      </p:sp>
      <p:graphicFrame>
        <p:nvGraphicFramePr>
          <p:cNvPr id="11" name="表格 10"/>
          <p:cNvGraphicFramePr>
            <a:graphicFrameLocks noGrp="1"/>
          </p:cNvGraphicFramePr>
          <p:nvPr>
            <p:custDataLst>
              <p:tags r:id="rId2"/>
            </p:custDataLst>
          </p:nvPr>
        </p:nvGraphicFramePr>
        <p:xfrm>
          <a:off x="239562" y="1335974"/>
          <a:ext cx="11701443" cy="5330375"/>
        </p:xfrm>
        <a:graphic>
          <a:graphicData uri="http://schemas.openxmlformats.org/drawingml/2006/table">
            <a:tbl>
              <a:tblPr/>
              <a:tblGrid>
                <a:gridCol w="1876317"/>
                <a:gridCol w="9825126"/>
              </a:tblGrid>
              <a:tr h="442763">
                <a:tc>
                  <a:txBody>
                    <a:bodyPr wrap="square"/>
                    <a:lstStyle/>
                    <a:p>
                      <a:pPr marL="0" marR="0" lvl="0" indent="0" algn="ctr" defTabSz="913765" rtl="0" eaLnBrk="1" fontAlgn="auto" latinLnBrk="0" hangingPunct="1">
                        <a:lnSpc>
                          <a:spcPts val="3200"/>
                        </a:lnSpc>
                        <a:spcBef>
                          <a:spcPct val="0"/>
                        </a:spcBef>
                        <a:spcAft>
                          <a:spcPct val="0"/>
                        </a:spcAft>
                        <a:buClrTx/>
                        <a:buSzTx/>
                        <a:buFontTx/>
                        <a:buNone/>
                        <a:defRPr/>
                      </a:pPr>
                      <a:r>
                        <a:rPr lang="zh-CN" altLang="en-US" sz="2800" b="1">
                          <a:solidFill>
                            <a:srgbClr val="000000"/>
                          </a:solidFill>
                          <a:latin typeface="微软雅黑" panose="020B0503020204020204" charset="-122"/>
                          <a:ea typeface="微软雅黑" panose="020B0503020204020204" charset="-122"/>
                        </a:rPr>
                        <a:t>核心考点</a:t>
                      </a:r>
                      <a:endParaRPr lang="zh-CN" altLang="en-US" sz="2800" b="1">
                        <a:solidFill>
                          <a:srgbClr val="000000"/>
                        </a:solidFill>
                        <a:latin typeface="微软雅黑" panose="020B0503020204020204" charset="-122"/>
                        <a:ea typeface="微软雅黑" panose="020B0503020204020204" charset="-122"/>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ts val="3300"/>
                        </a:lnSpc>
                      </a:pPr>
                      <a:r>
                        <a:rPr lang="zh-CN" altLang="en-US" sz="2800" b="1">
                          <a:solidFill>
                            <a:srgbClr val="000000"/>
                          </a:solidFill>
                          <a:latin typeface="微软雅黑" panose="020B0503020204020204" charset="-122"/>
                          <a:ea typeface="微软雅黑" panose="020B0503020204020204" charset="-122"/>
                        </a:rPr>
                        <a:t>具体内容</a:t>
                      </a:r>
                      <a:endParaRPr lang="zh-CN" altLang="en-US" sz="2800" b="1">
                        <a:solidFill>
                          <a:srgbClr val="000000"/>
                        </a:solidFill>
                        <a:latin typeface="微软雅黑" panose="020B0503020204020204" charset="-122"/>
                        <a:ea typeface="微软雅黑" panose="020B0503020204020204" charset="-122"/>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7698">
                <a:tc>
                  <a:txBody>
                    <a:bodyPr wrap="square"/>
                    <a:lstStyle/>
                    <a:p>
                      <a:pPr algn="just">
                        <a:lnSpc>
                          <a:spcPts val="4300"/>
                        </a:lnSpc>
                      </a:pPr>
                      <a:r>
                        <a:rPr lang="en-US" altLang="zh-CN" sz="2800" b="1">
                          <a:cs typeface="+mn-ea"/>
                          <a:sym typeface="+mn-lt"/>
                        </a:rPr>
                        <a:t>1.</a:t>
                      </a:r>
                      <a:r>
                        <a:rPr lang="zh-CN" altLang="en-US" sz="2800" b="1">
                          <a:cs typeface="+mn-ea"/>
                          <a:sym typeface="+mn-lt"/>
                        </a:rPr>
                        <a:t>取得成就和进步的根本原因</a:t>
                      </a:r>
                      <a:endParaRPr lang="zh-CN" altLang="en-US" sz="2800" b="1">
                        <a:cs typeface="+mn-ea"/>
                        <a:sym typeface="+mn-lt"/>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ts val="4200"/>
                        </a:lnSpc>
                      </a:pPr>
                      <a:endParaRPr lang="en-US" altLang="zh-CN" sz="2800">
                        <a:cs typeface="+mn-ea"/>
                        <a:sym typeface="+mn-lt"/>
                      </a:endParaRPr>
                    </a:p>
                    <a:p>
                      <a:pPr algn="just">
                        <a:lnSpc>
                          <a:spcPts val="4200"/>
                        </a:lnSpc>
                      </a:pPr>
                      <a:endParaRPr lang="en-US" altLang="zh-CN" sz="2800">
                        <a:cs typeface="+mn-ea"/>
                        <a:sym typeface="+mn-lt"/>
                      </a:endParaRPr>
                    </a:p>
                    <a:p>
                      <a:pPr algn="just">
                        <a:lnSpc>
                          <a:spcPts val="4200"/>
                        </a:lnSpc>
                      </a:pPr>
                      <a:endParaRPr lang="en-US" altLang="zh-CN" sz="2800">
                        <a:cs typeface="+mn-ea"/>
                        <a:sym typeface="+mn-lt"/>
                      </a:endParaRPr>
                    </a:p>
                    <a:p>
                      <a:pPr algn="just">
                        <a:lnSpc>
                          <a:spcPts val="4200"/>
                        </a:lnSpc>
                      </a:pPr>
                      <a:r>
                        <a:rPr lang="zh-CN" altLang="en-US" sz="2800">
                          <a:cs typeface="+mn-ea"/>
                          <a:sym typeface="+mn-lt"/>
                        </a:rPr>
                        <a:t>　　</a:t>
                      </a:r>
                      <a:endParaRPr lang="zh-CN" altLang="en-US" sz="2800" b="1">
                        <a:latin typeface="宋体" panose="02010600030101010101" pitchFamily="2" charset="-122"/>
                        <a:ea typeface="宋体" panose="02010600030101010101" pitchFamily="2" charset="-122"/>
                        <a:cs typeface="+mn-ea"/>
                        <a:sym typeface="+mn-lt"/>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012">
                <a:tc>
                  <a:txBody>
                    <a:bodyPr wrap="square"/>
                    <a:lstStyle/>
                    <a:p>
                      <a:pPr algn="just">
                        <a:lnSpc>
                          <a:spcPct val="150000"/>
                        </a:lnSpc>
                      </a:pPr>
                      <a:r>
                        <a:rPr lang="en-US" altLang="zh-CN" sz="2800" b="1">
                          <a:cs typeface="+mn-ea"/>
                          <a:sym typeface="+mn-lt"/>
                        </a:rPr>
                        <a:t>2.</a:t>
                      </a:r>
                      <a:r>
                        <a:rPr lang="zh-CN" altLang="en-US" sz="2800" b="1">
                          <a:cs typeface="+mn-ea"/>
                          <a:sym typeface="+mn-lt"/>
                        </a:rPr>
                        <a:t>中国特色社会主义构成</a:t>
                      </a:r>
                      <a:endParaRPr lang="zh-CN" altLang="en-US" sz="2800" b="1">
                        <a:cs typeface="+mn-ea"/>
                        <a:sym typeface="+mn-lt"/>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just">
                        <a:lnSpc>
                          <a:spcPct val="150000"/>
                        </a:lnSpc>
                      </a:pPr>
                      <a:r>
                        <a:rPr lang="en-US" altLang="zh-CN" sz="2800" b="1">
                          <a:cs typeface="+mn-ea"/>
                          <a:sym typeface="+mn-lt"/>
                        </a:rPr>
                        <a:t>    </a:t>
                      </a:r>
                      <a:endParaRPr lang="zh-CN" altLang="en-US" sz="2800" b="1">
                        <a:latin typeface="宋体" panose="02010600030101010101" pitchFamily="2" charset="-122"/>
                        <a:ea typeface="宋体" panose="02010600030101010101" pitchFamily="2" charset="-122"/>
                        <a:cs typeface="+mn-ea"/>
                        <a:sym typeface="+mn-lt"/>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custDataLst>
              <p:tags r:id="rId3"/>
            </p:custDataLst>
          </p:nvPr>
        </p:nvSpPr>
        <p:spPr>
          <a:xfrm>
            <a:off x="2193019" y="1802153"/>
            <a:ext cx="9747985" cy="2028440"/>
          </a:xfrm>
          <a:prstGeom prst="rect">
            <a:avLst/>
          </a:prstGeom>
        </p:spPr>
        <p:txBody>
          <a:bodyPr wrap="square">
            <a:spAutoFit/>
          </a:bodyPr>
          <a:lstStyle/>
          <a:p>
            <a:pPr algn="just">
              <a:lnSpc>
                <a:spcPts val="3900"/>
              </a:lnSpc>
            </a:pPr>
            <a:r>
              <a:rPr lang="zh-CN" altLang="en-US" sz="2800" b="1">
                <a:latin typeface="微软雅黑" panose="020B0503020204020204" charset="-122"/>
                <a:ea typeface="微软雅黑" panose="020B0503020204020204" charset="-122"/>
                <a:cs typeface="+mn-ea"/>
                <a:sym typeface="+mn-lt"/>
              </a:rPr>
              <a:t>    坚持中国特色社会主义道路、理论、制度、文化。</a:t>
            </a:r>
            <a:endParaRPr lang="zh-CN" altLang="en-US" sz="2800" b="1">
              <a:latin typeface="微软雅黑" panose="020B0503020204020204" charset="-122"/>
              <a:ea typeface="微软雅黑" panose="020B0503020204020204" charset="-122"/>
              <a:cs typeface="+mn-ea"/>
              <a:sym typeface="+mn-lt"/>
            </a:endParaRPr>
          </a:p>
          <a:p>
            <a:pPr algn="just">
              <a:lnSpc>
                <a:spcPts val="3900"/>
              </a:lnSpc>
            </a:pPr>
            <a:r>
              <a:rPr lang="zh-CN" altLang="en-US" sz="2800" b="1">
                <a:latin typeface="宋体" panose="02010600030101010101" pitchFamily="2" charset="-122"/>
                <a:ea typeface="宋体" panose="02010600030101010101" pitchFamily="2" charset="-122"/>
                <a:cs typeface="+mn-ea"/>
                <a:sym typeface="+mn-lt"/>
              </a:rPr>
              <a:t>  中国共产党整带领全国人民，开辟了中国特色社会主义道路，形成了中国特色社会主义理论体系，确立了中国特色社会主义制度，发展了中国特色社会主义文化。    </a:t>
            </a:r>
            <a:endParaRPr lang="zh-CN" altLang="en-US" sz="2800" b="1">
              <a:latin typeface="宋体" panose="02010600030101010101" pitchFamily="2" charset="-122"/>
              <a:ea typeface="宋体" panose="02010600030101010101" pitchFamily="2" charset="-122"/>
              <a:cs typeface="+mn-ea"/>
              <a:sym typeface="+mn-lt"/>
            </a:endParaRPr>
          </a:p>
        </p:txBody>
      </p:sp>
      <p:sp>
        <p:nvSpPr>
          <p:cNvPr id="3" name="矩形 2"/>
          <p:cNvSpPr/>
          <p:nvPr>
            <p:custDataLst>
              <p:tags r:id="rId4"/>
            </p:custDataLst>
          </p:nvPr>
        </p:nvSpPr>
        <p:spPr>
          <a:xfrm>
            <a:off x="2193020" y="3901461"/>
            <a:ext cx="4746526" cy="2677656"/>
          </a:xfrm>
          <a:prstGeom prst="rect">
            <a:avLst/>
          </a:prstGeom>
        </p:spPr>
        <p:txBody>
          <a:bodyPr wrap="square">
            <a:spAutoFit/>
          </a:bodyPr>
          <a:lstStyle/>
          <a:p>
            <a:pPr algn="just">
              <a:lnSpc>
                <a:spcPct val="150000"/>
              </a:lnSpc>
            </a:pPr>
            <a:r>
              <a:rPr lang="en-US" altLang="zh-CN" sz="2800" b="1">
                <a:cs typeface="+mn-ea"/>
                <a:sym typeface="+mn-lt"/>
              </a:rPr>
              <a:t>    (1)</a:t>
            </a:r>
            <a:r>
              <a:rPr lang="zh-CN" altLang="en-US" sz="2800" b="1">
                <a:latin typeface="宋体" panose="02010600030101010101" pitchFamily="2" charset="-122"/>
                <a:ea typeface="宋体" panose="02010600030101010101" pitchFamily="2" charset="-122"/>
                <a:cs typeface="+mn-ea"/>
                <a:sym typeface="+mn-lt"/>
              </a:rPr>
              <a:t>中国特色社会主义道路</a:t>
            </a:r>
            <a:endParaRPr lang="zh-CN" altLang="en-US" sz="2800" b="1">
              <a:latin typeface="宋体" panose="02010600030101010101" pitchFamily="2" charset="-122"/>
              <a:ea typeface="宋体" panose="02010600030101010101" pitchFamily="2" charset="-122"/>
              <a:cs typeface="+mn-ea"/>
              <a:sym typeface="+mn-lt"/>
            </a:endParaRPr>
          </a:p>
          <a:p>
            <a:pPr algn="just">
              <a:lnSpc>
                <a:spcPct val="150000"/>
              </a:lnSpc>
            </a:pPr>
            <a:r>
              <a:rPr lang="en-US" altLang="zh-CN" sz="2800" b="1">
                <a:latin typeface="宋体" panose="02010600030101010101" pitchFamily="2" charset="-122"/>
                <a:ea typeface="宋体" panose="02010600030101010101" pitchFamily="2" charset="-122"/>
                <a:cs typeface="+mn-ea"/>
                <a:sym typeface="+mn-lt"/>
              </a:rPr>
              <a:t>  </a:t>
            </a:r>
            <a:r>
              <a:rPr lang="en-US" altLang="zh-CN" sz="2800" b="1">
                <a:latin typeface="微软雅黑" panose="020B0503020204020204" charset="-122"/>
                <a:ea typeface="微软雅黑" panose="020B0503020204020204" charset="-122"/>
                <a:cs typeface="+mn-ea"/>
                <a:sym typeface="+mn-lt"/>
              </a:rPr>
              <a:t>(2)</a:t>
            </a:r>
            <a:r>
              <a:rPr lang="zh-CN" altLang="en-US" sz="2800" b="1">
                <a:latin typeface="宋体" panose="02010600030101010101" pitchFamily="2" charset="-122"/>
                <a:ea typeface="宋体" panose="02010600030101010101" pitchFamily="2" charset="-122"/>
                <a:cs typeface="+mn-ea"/>
                <a:sym typeface="+mn-lt"/>
              </a:rPr>
              <a:t>中国特色社会主义理论</a:t>
            </a:r>
            <a:endParaRPr lang="zh-CN" altLang="en-US" sz="2800" b="1">
              <a:latin typeface="宋体" panose="02010600030101010101" pitchFamily="2" charset="-122"/>
              <a:ea typeface="宋体" panose="02010600030101010101" pitchFamily="2" charset="-122"/>
              <a:cs typeface="+mn-ea"/>
              <a:sym typeface="+mn-lt"/>
            </a:endParaRPr>
          </a:p>
          <a:p>
            <a:pPr algn="just">
              <a:lnSpc>
                <a:spcPct val="150000"/>
              </a:lnSpc>
            </a:pPr>
            <a:r>
              <a:rPr lang="en-US" altLang="zh-CN" sz="2800" b="1">
                <a:cs typeface="+mn-ea"/>
                <a:sym typeface="+mn-lt"/>
              </a:rPr>
              <a:t>    (3)</a:t>
            </a:r>
            <a:r>
              <a:rPr lang="zh-CN" altLang="en-US" sz="2800" b="1">
                <a:latin typeface="宋体" panose="02010600030101010101" pitchFamily="2" charset="-122"/>
                <a:ea typeface="宋体" panose="02010600030101010101" pitchFamily="2" charset="-122"/>
                <a:cs typeface="+mn-ea"/>
                <a:sym typeface="+mn-lt"/>
              </a:rPr>
              <a:t>中国特色社会主义制度</a:t>
            </a:r>
            <a:endParaRPr lang="zh-CN" altLang="en-US" sz="2800" b="1">
              <a:latin typeface="宋体" panose="02010600030101010101" pitchFamily="2" charset="-122"/>
              <a:ea typeface="宋体" panose="02010600030101010101" pitchFamily="2" charset="-122"/>
              <a:cs typeface="+mn-ea"/>
              <a:sym typeface="+mn-lt"/>
            </a:endParaRPr>
          </a:p>
          <a:p>
            <a:pPr algn="just">
              <a:lnSpc>
                <a:spcPct val="150000"/>
              </a:lnSpc>
            </a:pPr>
            <a:r>
              <a:rPr lang="en-US" altLang="zh-CN" sz="2800" b="1">
                <a:cs typeface="+mn-ea"/>
                <a:sym typeface="+mn-lt"/>
              </a:rPr>
              <a:t>    (4)</a:t>
            </a:r>
            <a:r>
              <a:rPr lang="zh-CN" altLang="en-US" sz="2800" b="1">
                <a:latin typeface="宋体" panose="02010600030101010101" pitchFamily="2" charset="-122"/>
                <a:ea typeface="宋体" panose="02010600030101010101" pitchFamily="2" charset="-122"/>
                <a:cs typeface="+mn-ea"/>
                <a:sym typeface="+mn-lt"/>
              </a:rPr>
              <a:t>中国特色社会主义文化</a:t>
            </a:r>
            <a:endParaRPr lang="zh-CN" altLang="en-US" sz="2800" b="1">
              <a:latin typeface="宋体" panose="02010600030101010101" pitchFamily="2" charset="-122"/>
              <a:ea typeface="宋体" panose="02010600030101010101" pitchFamily="2" charset="-122"/>
              <a:cs typeface="+mn-ea"/>
              <a:sym typeface="+mn-lt"/>
            </a:endParaRPr>
          </a:p>
        </p:txBody>
      </p:sp>
      <p:sp>
        <p:nvSpPr>
          <p:cNvPr id="4" name="文本框 3"/>
          <p:cNvSpPr txBox="1"/>
          <p:nvPr>
            <p:custDataLst>
              <p:tags r:id="rId5"/>
            </p:custDataLst>
          </p:nvPr>
        </p:nvSpPr>
        <p:spPr>
          <a:xfrm>
            <a:off x="99135" y="122876"/>
            <a:ext cx="10517777" cy="652486"/>
          </a:xfrm>
          <a:prstGeom prst="rect">
            <a:avLst/>
          </a:prstGeom>
          <a:noFill/>
        </p:spPr>
        <p:txBody>
          <a:bodyPr wrap="square" rtlCol="0" anchor="t">
            <a:spAutoFit/>
            <a:scene3d>
              <a:camera prst="orthographicFront"/>
              <a:lightRig rig="threePt" dir="t"/>
            </a:scene3d>
          </a:bodyPr>
          <a:lstStyle/>
          <a:p>
            <a:pPr algn="just">
              <a:lnSpc>
                <a:spcPct val="130000"/>
              </a:lnSpc>
              <a:spcBef>
                <a:spcPct val="0"/>
              </a:spcBef>
              <a:spcAft>
                <a:spcPts val="800"/>
              </a:spcAft>
            </a:pPr>
            <a:r>
              <a:rPr lang="en-US" altLang="zh-CN" sz="2800" b="1" spc="50">
                <a:solidFill>
                  <a:srgbClr val="00B0F0"/>
                </a:solidFill>
                <a:latin typeface="Arial" panose="020B0604020202020204" pitchFamily="34" charset="0"/>
                <a:ea typeface="微软雅黑" panose="020B0503020204020204" charset="-122"/>
                <a:sym typeface="+mn-ea"/>
              </a:rPr>
              <a:t>3</a:t>
            </a:r>
            <a:r>
              <a:rPr lang="zh-CN" altLang="en-US" sz="2800" b="1" spc="50" smtClean="0">
                <a:solidFill>
                  <a:srgbClr val="00B0F0"/>
                </a:solidFill>
                <a:latin typeface="Arial" panose="020B0604020202020204" pitchFamily="34" charset="0"/>
                <a:ea typeface="微软雅黑" panose="020B0503020204020204" charset="-122"/>
                <a:sym typeface="+mn-ea"/>
              </a:rPr>
              <a:t>、</a:t>
            </a:r>
            <a:r>
              <a:rPr sz="2800" b="1" spc="50" err="1" smtClean="0">
                <a:solidFill>
                  <a:srgbClr val="00B0F0"/>
                </a:solidFill>
                <a:latin typeface="Arial" panose="020B0604020202020204" pitchFamily="34" charset="0"/>
                <a:ea typeface="微软雅黑" panose="020B0503020204020204" charset="-122"/>
                <a:sym typeface="+mn-ea"/>
              </a:rPr>
              <a:t>中国特色社会主义</a:t>
            </a:r>
            <a:r>
              <a:rPr lang="zh-CN" altLang="en-US" sz="2800" b="1" spc="50" smtClean="0">
                <a:solidFill>
                  <a:srgbClr val="00B0F0"/>
                </a:solidFill>
                <a:latin typeface="Arial" panose="020B0604020202020204" pitchFamily="34" charset="0"/>
                <a:ea typeface="微软雅黑" panose="020B0503020204020204" charset="-122"/>
                <a:sym typeface="+mn-ea"/>
              </a:rPr>
              <a:t>的构成</a:t>
            </a:r>
            <a:r>
              <a:rPr lang="zh-CN" sz="2800" b="1" spc="50" smtClean="0">
                <a:solidFill>
                  <a:srgbClr val="00B0F0"/>
                </a:solidFill>
                <a:latin typeface="Arial" panose="020B0604020202020204" pitchFamily="34" charset="0"/>
                <a:ea typeface="微软雅黑" panose="020B0503020204020204" charset="-122"/>
                <a:sym typeface="+mn-ea"/>
              </a:rPr>
              <a:t>：</a:t>
            </a:r>
            <a:r>
              <a:rPr lang="zh-CN" altLang="en-US" sz="2800" b="1">
                <a:solidFill>
                  <a:srgbClr val="FF0000"/>
                </a:solidFill>
                <a:latin typeface="微软雅黑" panose="020B0503020204020204" charset="-122"/>
                <a:ea typeface="微软雅黑" panose="020B0503020204020204" charset="-122"/>
              </a:rPr>
              <a:t>道路、理论、制度、文化</a:t>
            </a:r>
            <a:endParaRPr lang="zh-CN" sz="2800" b="1" spc="50">
              <a:solidFill>
                <a:srgbClr val="00B0F0"/>
              </a:solidFill>
              <a:latin typeface="Arial" panose="020B0604020202020204" pitchFamily="34" charset="0"/>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38"/>
          <p:cNvSpPr/>
          <p:nvPr>
            <p:custDataLst>
              <p:tags r:id="rId1"/>
            </p:custDataLst>
          </p:nvPr>
        </p:nvSpPr>
        <p:spPr>
          <a:xfrm>
            <a:off x="98996"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cs typeface="+mn-ea"/>
                <a:sym typeface="+mn-lt"/>
              </a:rPr>
              <a:t>一、公有制经济（为什么、怎么办）</a:t>
            </a:r>
            <a:endParaRPr lang="zh-CN" altLang="en-US">
              <a:cs typeface="+mn-ea"/>
              <a:sym typeface="+mn-lt"/>
            </a:endParaRPr>
          </a:p>
          <a:p>
            <a:pPr algn="ctr"/>
            <a:r>
              <a:rPr lang="zh-CN" altLang="en-US">
                <a:cs typeface="+mn-ea"/>
                <a:sym typeface="+mn-lt"/>
              </a:rPr>
              <a:t>1.为什么要毫不动摇巩固发展公有制经济？</a:t>
            </a:r>
            <a:endParaRPr lang="zh-CN" altLang="en-US">
              <a:cs typeface="+mn-ea"/>
              <a:sym typeface="+mn-lt"/>
            </a:endParaRPr>
          </a:p>
          <a:p>
            <a:pPr algn="ctr"/>
            <a:r>
              <a:rPr lang="zh-CN" altLang="en-US">
                <a:cs typeface="+mn-ea"/>
                <a:sym typeface="+mn-lt"/>
              </a:rPr>
              <a:t>【答题要点】：生产资料所有制+公有制为主体的地位+公有制为主体的作用</a:t>
            </a:r>
            <a:endParaRPr lang="zh-CN" altLang="en-US">
              <a:cs typeface="+mn-ea"/>
              <a:sym typeface="+mn-lt"/>
            </a:endParaRPr>
          </a:p>
          <a:p>
            <a:pPr algn="ctr"/>
            <a:r>
              <a:rPr lang="zh-CN" altLang="en-US">
                <a:cs typeface="+mn-ea"/>
                <a:sym typeface="+mn-lt"/>
              </a:rPr>
              <a:t>【答题模板】</a:t>
            </a:r>
            <a:endParaRPr lang="zh-CN" altLang="en-US">
              <a:cs typeface="+mn-ea"/>
              <a:sym typeface="+mn-lt"/>
            </a:endParaRPr>
          </a:p>
          <a:p>
            <a:pPr algn="ctr"/>
            <a:r>
              <a:rPr lang="zh-CN" altLang="en-US">
                <a:cs typeface="+mn-ea"/>
                <a:sym typeface="+mn-lt"/>
              </a:rPr>
              <a:t>①我国坚持以公有制主体、多种所有制经济共同发展的生产资料所有制，这是中国特色社会主义制度的重要支柱，也是社会主义市场经济体制的根基，体现了中国特色社会主义制度的优越性。</a:t>
            </a:r>
            <a:endParaRPr lang="zh-CN" altLang="en-US">
              <a:cs typeface="+mn-ea"/>
              <a:sym typeface="+mn-lt"/>
            </a:endParaRPr>
          </a:p>
          <a:p>
            <a:pPr algn="ctr"/>
            <a:r>
              <a:rPr lang="zh-CN" altLang="en-US">
                <a:cs typeface="+mn-ea"/>
                <a:sym typeface="+mn-lt"/>
              </a:rPr>
              <a:t>② 以公有制为主体是社会主义经济制度根本特征，公有制经济是社会主义经济制度的基础。             </a:t>
            </a:r>
            <a:endParaRPr lang="zh-CN" altLang="en-US">
              <a:cs typeface="+mn-ea"/>
              <a:sym typeface="+mn-lt"/>
            </a:endParaRPr>
          </a:p>
          <a:p>
            <a:pPr algn="ctr"/>
            <a:r>
              <a:rPr lang="zh-CN" altLang="en-US">
                <a:cs typeface="+mn-ea"/>
                <a:sym typeface="+mn-lt"/>
              </a:rPr>
              <a:t>③坚持公有制为主体是促进生产力发展根本要求，有利于推动经济持续发展；是实现共同富裕根本前提，有利于人民共享发展成果。</a:t>
            </a:r>
            <a:endParaRPr lang="zh-CN" altLang="en-US">
              <a:cs typeface="+mn-ea"/>
              <a:sym typeface="+mn-lt"/>
            </a:endParaRPr>
          </a:p>
        </p:txBody>
      </p:sp>
      <p:graphicFrame>
        <p:nvGraphicFramePr>
          <p:cNvPr id="11" name="表格 10"/>
          <p:cNvGraphicFramePr>
            <a:graphicFrameLocks noGrp="1"/>
          </p:cNvGraphicFramePr>
          <p:nvPr>
            <p:custDataLst>
              <p:tags r:id="rId2"/>
            </p:custDataLst>
          </p:nvPr>
        </p:nvGraphicFramePr>
        <p:xfrm>
          <a:off x="239561" y="769060"/>
          <a:ext cx="11701445" cy="5793067"/>
        </p:xfrm>
        <a:graphic>
          <a:graphicData uri="http://schemas.openxmlformats.org/drawingml/2006/table">
            <a:tbl>
              <a:tblPr/>
              <a:tblGrid>
                <a:gridCol w="1876317"/>
                <a:gridCol w="5964866"/>
                <a:gridCol w="457200"/>
                <a:gridCol w="1041990"/>
                <a:gridCol w="2361072"/>
              </a:tblGrid>
              <a:tr h="442763">
                <a:tc>
                  <a:txBody>
                    <a:bodyPr wrap="square"/>
                    <a:lstStyle/>
                    <a:p>
                      <a:pPr marL="0" marR="0" lvl="0" indent="0" algn="ctr" defTabSz="913765" rtl="0" eaLnBrk="1" fontAlgn="auto" latinLnBrk="0" hangingPunct="1">
                        <a:lnSpc>
                          <a:spcPts val="3200"/>
                        </a:lnSpc>
                        <a:spcBef>
                          <a:spcPct val="0"/>
                        </a:spcBef>
                        <a:spcAft>
                          <a:spcPct val="0"/>
                        </a:spcAft>
                        <a:buClrTx/>
                        <a:buSzTx/>
                        <a:buFontTx/>
                        <a:buNone/>
                        <a:defRPr/>
                      </a:pPr>
                      <a:endParaRPr lang="zh-CN" altLang="en-US" sz="2400" b="1"/>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ctr">
                        <a:lnSpc>
                          <a:spcPts val="3300"/>
                        </a:lnSpc>
                      </a:pPr>
                      <a:r>
                        <a:rPr lang="zh-CN" altLang="en-US" sz="2400" b="1"/>
                        <a:t>具体内容</a:t>
                      </a:r>
                      <a:endParaRPr lang="zh-CN" altLang="en-US" sz="2400" b="1"/>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wrap="square"/>
                    <a:lstStyle/>
                    <a:p>
                      <a:pPr algn="ctr">
                        <a:lnSpc>
                          <a:spcPts val="3300"/>
                        </a:lnSpc>
                      </a:pPr>
                      <a:r>
                        <a:rPr lang="zh-CN" altLang="en-US" sz="2400" b="1"/>
                        <a:t>历史意义</a:t>
                      </a:r>
                      <a:endParaRPr lang="zh-CN" altLang="en-US" sz="2400" b="1"/>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1047698">
                <a:tc>
                  <a:txBody>
                    <a:bodyPr wrap="square"/>
                    <a:lstStyle/>
                    <a:p>
                      <a:pPr marL="0" marR="0" lvl="0" indent="0" algn="just" defTabSz="914400" rtl="0" eaLnBrk="1" fontAlgn="auto" latinLnBrk="0" hangingPunct="1">
                        <a:lnSpc>
                          <a:spcPts val="3200"/>
                        </a:lnSpc>
                        <a:spcBef>
                          <a:spcPct val="0"/>
                        </a:spcBef>
                        <a:spcAft>
                          <a:spcPct val="0"/>
                        </a:spcAft>
                        <a:buClrTx/>
                        <a:buSzTx/>
                        <a:buFontTx/>
                        <a:buNone/>
                        <a:defRPr/>
                      </a:pPr>
                      <a:r>
                        <a:rPr kumimoji="0" lang="zh-CN" altLang="en-US" sz="2200" b="1" i="0" u="none" strike="noStrike" cap="none" normalizeH="0" baseline="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中国特色社会主义道路</a:t>
                      </a:r>
                      <a:endParaRPr kumimoji="0" lang="en-US" altLang="zh-CN" sz="2200" b="1" i="0" u="none" strike="noStrike" cap="none" normalizeH="0" baseline="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wrap="square"/>
                    <a:lstStyle/>
                    <a:p>
                      <a:pPr marL="0" marR="0" lvl="0" indent="0" algn="just" defTabSz="914400" rtl="0" eaLnBrk="1" fontAlgn="auto" latinLnBrk="0" hangingPunct="1">
                        <a:lnSpc>
                          <a:spcPts val="2600"/>
                        </a:lnSpc>
                        <a:spcBef>
                          <a:spcPct val="0"/>
                        </a:spcBef>
                        <a:spcAft>
                          <a:spcPct val="0"/>
                        </a:spcAft>
                        <a:buClrTx/>
                        <a:buSzTx/>
                        <a:buFontTx/>
                        <a:buNone/>
                        <a:defRPr/>
                      </a:pPr>
                      <a:r>
                        <a:rPr lang="zh-CN" altLang="en-US" b="1">
                          <a:latin typeface="宋体" panose="02010600030101010101" pitchFamily="2" charset="-122"/>
                          <a:ea typeface="宋体" panose="02010600030101010101" pitchFamily="2" charset="-122"/>
                          <a:sym typeface="+mn-lt"/>
                        </a:rPr>
                        <a:t>　</a:t>
                      </a:r>
                      <a:r>
                        <a:rPr lang="zh-CN" altLang="en-US" sz="2000" b="1">
                          <a:latin typeface="宋体" panose="02010600030101010101" pitchFamily="2" charset="-122"/>
                          <a:ea typeface="宋体" panose="02010600030101010101" pitchFamily="2" charset="-122"/>
                          <a:sym typeface="+mn-lt"/>
                        </a:rPr>
                        <a:t>在党的领导下，立足基本国情，以经济建设为中心，坚持四项基本原则和改革开放，解放和发展社会生产力，建设社会主义市场经济、社会主义民主政治、社会主义先进文化、社会主义和谐社会、社会主义生态文明，促进人的全面发展，逐步实现全体人民共同富裕，建设富强民主文明和谐美丽的社会主义现代化强国      </a:t>
                      </a:r>
                      <a:endParaRPr lang="zh-CN" altLang="en-US" sz="2000" b="1">
                        <a:latin typeface="宋体" panose="02010600030101010101" pitchFamily="2" charset="-122"/>
                        <a:ea typeface="宋体" panose="02010600030101010101" pitchFamily="2" charset="-122"/>
                        <a:sym typeface="+mn-lt"/>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marL="68553" marR="68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marL="0" marR="0" lvl="0" indent="0" algn="just" defTabSz="914400" rtl="0" eaLnBrk="1" fontAlgn="auto" latinLnBrk="0" hangingPunct="1">
                        <a:lnSpc>
                          <a:spcPts val="2600"/>
                        </a:lnSpc>
                        <a:spcBef>
                          <a:spcPct val="0"/>
                        </a:spcBef>
                        <a:spcAft>
                          <a:spcPct val="0"/>
                        </a:spcAft>
                        <a:buClrTx/>
                        <a:buSzTx/>
                        <a:buFontTx/>
                        <a:buNone/>
                        <a:defRPr/>
                      </a:pPr>
                      <a:endParaRPr lang="zh-CN" altLang="en-US" sz="2000" b="1">
                        <a:latin typeface="宋体" panose="02010600030101010101" pitchFamily="2" charset="-122"/>
                        <a:ea typeface="宋体" panose="02010600030101010101" pitchFamily="2" charset="-122"/>
                        <a:sym typeface="+mn-lt"/>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004">
                <a:tc>
                  <a:txBody>
                    <a:bodyPr wrap="square"/>
                    <a:lstStyle/>
                    <a:p>
                      <a:pPr marL="0" marR="0" lvl="0" indent="0" algn="just" defTabSz="914400" rtl="0" eaLnBrk="1" fontAlgn="auto" latinLnBrk="0" hangingPunct="1">
                        <a:lnSpc>
                          <a:spcPts val="3000"/>
                        </a:lnSpc>
                        <a:spcBef>
                          <a:spcPct val="0"/>
                        </a:spcBef>
                        <a:spcAft>
                          <a:spcPct val="0"/>
                        </a:spcAft>
                        <a:buClrTx/>
                        <a:buSzTx/>
                        <a:buFontTx/>
                        <a:buNone/>
                        <a:defRPr/>
                      </a:pPr>
                      <a:r>
                        <a:rPr kumimoji="0" lang="zh-CN" altLang="en-US" sz="2200" b="1" i="0" u="none" strike="noStrike" cap="none" normalizeH="0" baseline="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中国特色社会主义理论体系</a:t>
                      </a:r>
                      <a:endParaRPr kumimoji="0" lang="en-US" altLang="zh-CN" sz="2200" b="1" i="0" u="none" strike="noStrike" cap="none" normalizeH="0" baseline="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marL="0" marR="0" lvl="0" indent="0" algn="just" defTabSz="914400" rtl="0" eaLnBrk="1" fontAlgn="auto" latinLnBrk="0" hangingPunct="1">
                        <a:lnSpc>
                          <a:spcPts val="3200"/>
                        </a:lnSpc>
                        <a:spcBef>
                          <a:spcPct val="0"/>
                        </a:spcBef>
                        <a:spcAft>
                          <a:spcPct val="0"/>
                        </a:spcAft>
                        <a:buClrTx/>
                        <a:buSzTx/>
                        <a:buFontTx/>
                        <a:buNone/>
                        <a:defRPr/>
                      </a:pPr>
                      <a:r>
                        <a:rPr kumimoji="0" lang="zh-CN" altLang="en-US"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包括邓小平理论、“三个代表”重要思想、科学发展观、习近平新时代中国特色社会主义思想</a:t>
                      </a:r>
                      <a:endParaRPr kumimoji="0" lang="zh-CN"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wrap="square"/>
                    <a:lstStyle/>
                    <a:p>
                      <a:pPr marL="0" marR="0" lvl="0" indent="0" algn="just" defTabSz="914400" rtl="0" eaLnBrk="1" fontAlgn="auto" latinLnBrk="0" hangingPunct="1">
                        <a:lnSpc>
                          <a:spcPts val="2300"/>
                        </a:lnSpc>
                        <a:spcBef>
                          <a:spcPct val="0"/>
                        </a:spcBef>
                        <a:spcAft>
                          <a:spcPct val="0"/>
                        </a:spcAft>
                        <a:buClrTx/>
                        <a:buSzTx/>
                        <a:buFontTx/>
                        <a:buNone/>
                        <a:defRPr/>
                      </a:pPr>
                      <a:endParaRPr kumimoji="0" lang="zh-CN"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8553" marR="68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918004">
                <a:tc>
                  <a:txBody>
                    <a:bodyPr wrap="square"/>
                    <a:lstStyle/>
                    <a:p>
                      <a:pPr marL="0" marR="0" lvl="0" indent="0" algn="just" defTabSz="914400" rtl="0" eaLnBrk="1" fontAlgn="auto" latinLnBrk="0" hangingPunct="1">
                        <a:lnSpc>
                          <a:spcPts val="3600"/>
                        </a:lnSpc>
                        <a:spcBef>
                          <a:spcPct val="0"/>
                        </a:spcBef>
                        <a:spcAft>
                          <a:spcPct val="0"/>
                        </a:spcAft>
                        <a:buClrTx/>
                        <a:buSzTx/>
                        <a:buFontTx/>
                        <a:buNone/>
                        <a:defRPr/>
                      </a:pPr>
                      <a:r>
                        <a:rPr kumimoji="0" lang="zh-CN" altLang="en-US" sz="2200" b="1" i="0" u="none" strike="noStrike" cap="none" normalizeH="0" baseline="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中国特色社会主义制度</a:t>
                      </a:r>
                      <a:endParaRPr kumimoji="0" lang="en-US" altLang="zh-CN" sz="2200" b="1" i="0" u="none" strike="noStrike" cap="none" normalizeH="0" baseline="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just">
                        <a:lnSpc>
                          <a:spcPts val="2300"/>
                        </a:lnSpc>
                      </a:pPr>
                      <a:r>
                        <a:rPr lang="zh-CN" altLang="en-US" sz="1800" b="1" spc="-50" baseline="0">
                          <a:latin typeface="宋体" panose="02010600030101010101" pitchFamily="2" charset="-122"/>
                          <a:ea typeface="宋体" panose="02010600030101010101" pitchFamily="2" charset="-122"/>
                          <a:sym typeface="+mn-lt"/>
                        </a:rPr>
                        <a:t>　人民代表大会制度根本政治制度，中国共产党领导的多党合作和政治协商制度、民族区域自治制度、基层群众自治制度等基本政治制度；中国特色社会主义法律体系；公有制为主体、多种所有制经济共同发展的基本经济制度；建立在这些制度基础上的经济体制、政治体制、文化体制、社会体制等各项具体制度</a:t>
                      </a:r>
                      <a:endParaRPr lang="zh-CN" altLang="en-US" sz="1800" b="1" spc="-50" baseline="0">
                        <a:latin typeface="宋体" panose="02010600030101010101" pitchFamily="2" charset="-122"/>
                        <a:ea typeface="宋体" panose="02010600030101010101" pitchFamily="2" charset="-122"/>
                        <a:sym typeface="+mn-lt"/>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wrap="square"/>
                    <a:lstStyle/>
                    <a:p>
                      <a:pPr marL="0" marR="0" lvl="0" indent="0" algn="just" defTabSz="914400" rtl="0" eaLnBrk="1" fontAlgn="auto" latinLnBrk="0" hangingPunct="1">
                        <a:lnSpc>
                          <a:spcPts val="2300"/>
                        </a:lnSpc>
                        <a:spcBef>
                          <a:spcPct val="0"/>
                        </a:spcBef>
                        <a:spcAft>
                          <a:spcPct val="0"/>
                        </a:spcAft>
                        <a:buClrTx/>
                        <a:buSzTx/>
                        <a:buFontTx/>
                        <a:buNone/>
                        <a:defRPr/>
                      </a:pPr>
                      <a:endParaRPr lang="zh-CN" altLang="zh-CN" b="1">
                        <a:latin typeface="宋体" panose="02010600030101010101" pitchFamily="2" charset="-122"/>
                        <a:ea typeface="宋体" panose="02010600030101010101" pitchFamily="2" charset="-122"/>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918004">
                <a:tc>
                  <a:txBody>
                    <a:bodyPr wrap="square"/>
                    <a:lstStyle/>
                    <a:p>
                      <a:pPr marL="0" marR="0" lvl="0" indent="0" algn="just" defTabSz="914400" rtl="0" eaLnBrk="1" fontAlgn="auto" latinLnBrk="0" hangingPunct="1">
                        <a:lnSpc>
                          <a:spcPts val="3600"/>
                        </a:lnSpc>
                        <a:spcBef>
                          <a:spcPct val="0"/>
                        </a:spcBef>
                        <a:spcAft>
                          <a:spcPct val="0"/>
                        </a:spcAft>
                        <a:buClrTx/>
                        <a:buSzTx/>
                        <a:buFontTx/>
                        <a:buNone/>
                        <a:defRPr/>
                      </a:pPr>
                      <a:r>
                        <a:rPr kumimoji="0" lang="zh-CN" altLang="en-US" sz="2200" b="1" i="0" u="none" strike="noStrike" cap="none" normalizeH="0" baseline="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中国特色社会主义文化</a:t>
                      </a:r>
                      <a:endParaRPr kumimoji="0" lang="en-US" altLang="zh-CN" sz="2200" b="1" i="0" u="none" strike="noStrike" cap="none" normalizeH="0" baseline="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marL="0" marR="0" lvl="0" indent="0" algn="just" defTabSz="914400" rtl="0" eaLnBrk="1" fontAlgn="auto" latinLnBrk="0" hangingPunct="1">
                        <a:lnSpc>
                          <a:spcPts val="2600"/>
                        </a:lnSpc>
                        <a:spcBef>
                          <a:spcPct val="0"/>
                        </a:spcBef>
                        <a:spcAft>
                          <a:spcPct val="0"/>
                        </a:spcAft>
                        <a:buClrTx/>
                        <a:buSzTx/>
                        <a:buFontTx/>
                        <a:buNone/>
                        <a:defRPr/>
                      </a:pPr>
                      <a:r>
                        <a:rPr lang="zh-CN" altLang="en-US" sz="2000" b="1">
                          <a:latin typeface="宋体" panose="02010600030101010101" pitchFamily="2" charset="-122"/>
                          <a:ea typeface="宋体" panose="02010600030101010101" pitchFamily="2" charset="-122"/>
                        </a:rPr>
                        <a:t>　以马克思主义为指导，坚守中华文化立场，立足当代中国现实，结合当今时代条件，发展面向现代化、面向世界、面向未来的，民族的科学的大众的社会主义文化，推动社会主义精神文明和物质文明协调发展</a:t>
                      </a:r>
                      <a:endParaRPr lang="en-US" altLang="zh-CN" sz="2000" b="1">
                        <a:latin typeface="宋体" panose="02010600030101010101" pitchFamily="2" charset="-122"/>
                        <a:ea typeface="宋体" panose="02010600030101010101" pitchFamily="2" charset="-122"/>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wrap="square"/>
                    <a:lstStyle/>
                    <a:p>
                      <a:pPr marL="0" marR="0" lvl="0" indent="0" algn="just" defTabSz="914400" rtl="0" eaLnBrk="1" fontAlgn="auto" latinLnBrk="0" hangingPunct="1">
                        <a:lnSpc>
                          <a:spcPts val="2300"/>
                        </a:lnSpc>
                        <a:spcBef>
                          <a:spcPct val="0"/>
                        </a:spcBef>
                        <a:spcAft>
                          <a:spcPct val="0"/>
                        </a:spcAft>
                        <a:buClrTx/>
                        <a:buSzTx/>
                        <a:buFontTx/>
                        <a:buNone/>
                        <a:defRPr/>
                      </a:pPr>
                      <a:endParaRPr lang="zh-CN" altLang="zh-CN" sz="2000" b="1">
                        <a:latin typeface="宋体" panose="02010600030101010101" pitchFamily="2" charset="-122"/>
                        <a:ea typeface="宋体" panose="02010600030101010101" pitchFamily="2" charset="-122"/>
                      </a:endParaRPr>
                    </a:p>
                  </a:txBody>
                  <a:tcPr marL="68553" marR="68553"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sp>
        <p:nvSpPr>
          <p:cNvPr id="2" name="矩形 1"/>
          <p:cNvSpPr/>
          <p:nvPr>
            <p:custDataLst>
              <p:tags r:id="rId3"/>
            </p:custDataLst>
          </p:nvPr>
        </p:nvSpPr>
        <p:spPr>
          <a:xfrm>
            <a:off x="9579935" y="1279157"/>
            <a:ext cx="2361071" cy="1567096"/>
          </a:xfrm>
          <a:prstGeom prst="rect">
            <a:avLst/>
          </a:prstGeom>
        </p:spPr>
        <p:txBody>
          <a:bodyPr wrap="square">
            <a:spAutoFit/>
          </a:bodyPr>
          <a:lstStyle/>
          <a:p>
            <a:pPr lvl="0" algn="just">
              <a:lnSpc>
                <a:spcPts val="2300"/>
              </a:lnSpc>
              <a:defRPr/>
            </a:pPr>
            <a:r>
              <a:rPr lang="zh-CN" altLang="en-US" b="1">
                <a:latin typeface="宋体" panose="02010600030101010101" pitchFamily="2" charset="-122"/>
                <a:ea typeface="宋体" panose="02010600030101010101" pitchFamily="2" charset="-122"/>
                <a:sym typeface="+mn-lt"/>
              </a:rPr>
              <a:t>  实现社会主义现代化、创造人民美好生活的必由之路，实现中华民族伟大复兴的必由之路</a:t>
            </a:r>
            <a:endParaRPr lang="zh-CN" altLang="en-US" b="1">
              <a:latin typeface="宋体" panose="02010600030101010101" pitchFamily="2" charset="-122"/>
              <a:ea typeface="宋体" panose="02010600030101010101" pitchFamily="2" charset="-122"/>
              <a:sym typeface="+mn-lt"/>
            </a:endParaRPr>
          </a:p>
        </p:txBody>
      </p:sp>
      <p:sp>
        <p:nvSpPr>
          <p:cNvPr id="3" name="矩形 2"/>
          <p:cNvSpPr/>
          <p:nvPr>
            <p:custDataLst>
              <p:tags r:id="rId4"/>
            </p:custDataLst>
          </p:nvPr>
        </p:nvSpPr>
        <p:spPr>
          <a:xfrm>
            <a:off x="8123274" y="2866725"/>
            <a:ext cx="3817732" cy="938719"/>
          </a:xfrm>
          <a:prstGeom prst="rect">
            <a:avLst/>
          </a:prstGeom>
        </p:spPr>
        <p:txBody>
          <a:bodyPr wrap="square">
            <a:spAutoFit/>
          </a:bodyPr>
          <a:lstStyle/>
          <a:p>
            <a:pPr lvl="0" algn="just">
              <a:lnSpc>
                <a:spcPts val="2200"/>
              </a:lnSpc>
              <a:defRPr/>
            </a:pPr>
            <a:r>
              <a:rPr lang="zh-CN" altLang="en-US" b="1">
                <a:solidFill>
                  <a:srgbClr val="000000"/>
                </a:solidFill>
                <a:latin typeface="宋体" panose="02010600030101010101" pitchFamily="2" charset="-122"/>
                <a:ea typeface="宋体" panose="02010600030101010101" pitchFamily="2" charset="-122"/>
                <a:cs typeface="Times New Roman" panose="02020603050405020304" pitchFamily="18" charset="0"/>
              </a:rPr>
              <a:t>  是指导党和人民实现中华民族伟大复兴的正确理论，是立足时代前沿、与时俱进的科学理论</a:t>
            </a:r>
            <a:endParaRPr lang="zh-CN" altLang="zh-CN" b="1">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custDataLst>
              <p:tags r:id="rId5"/>
            </p:custDataLst>
          </p:nvPr>
        </p:nvSpPr>
        <p:spPr>
          <a:xfrm>
            <a:off x="8548576" y="3786837"/>
            <a:ext cx="3392429" cy="1438855"/>
          </a:xfrm>
          <a:prstGeom prst="rect">
            <a:avLst/>
          </a:prstGeom>
        </p:spPr>
        <p:txBody>
          <a:bodyPr wrap="square">
            <a:spAutoFit/>
          </a:bodyPr>
          <a:lstStyle/>
          <a:p>
            <a:pPr lvl="0" algn="just">
              <a:lnSpc>
                <a:spcPts val="2100"/>
              </a:lnSpc>
              <a:defRPr/>
            </a:pPr>
            <a:r>
              <a:rPr lang="zh-CN" altLang="en-US" b="1">
                <a:latin typeface="宋体" panose="02010600030101010101" pitchFamily="2" charset="-122"/>
                <a:ea typeface="宋体" panose="02010600030101010101" pitchFamily="2" charset="-122"/>
              </a:rPr>
              <a:t>  坚持和完善中国特色社会主义制度推进国家治理体系和治理能力现代化，是关系党和国家事业兴旺发达、国家长治久安、人民幸福安康的重大问题</a:t>
            </a:r>
            <a:endParaRPr lang="zh-CN" altLang="zh-CN" b="1">
              <a:latin typeface="宋体" panose="02010600030101010101" pitchFamily="2" charset="-122"/>
              <a:ea typeface="宋体" panose="02010600030101010101" pitchFamily="2" charset="-122"/>
            </a:endParaRPr>
          </a:p>
        </p:txBody>
      </p:sp>
      <p:sp>
        <p:nvSpPr>
          <p:cNvPr id="6" name="矩形 5"/>
          <p:cNvSpPr/>
          <p:nvPr>
            <p:custDataLst>
              <p:tags r:id="rId6"/>
            </p:custDataLst>
          </p:nvPr>
        </p:nvSpPr>
        <p:spPr>
          <a:xfrm>
            <a:off x="8548576" y="5191428"/>
            <a:ext cx="3392429" cy="1374735"/>
          </a:xfrm>
          <a:prstGeom prst="rect">
            <a:avLst/>
          </a:prstGeom>
        </p:spPr>
        <p:txBody>
          <a:bodyPr wrap="square">
            <a:spAutoFit/>
          </a:bodyPr>
          <a:lstStyle/>
          <a:p>
            <a:pPr lvl="0" algn="just">
              <a:lnSpc>
                <a:spcPts val="2000"/>
              </a:lnSpc>
              <a:defRPr/>
            </a:pPr>
            <a:r>
              <a:rPr lang="zh-CN" altLang="en-US" b="1">
                <a:latin typeface="宋体" panose="02010600030101010101" pitchFamily="2" charset="-122"/>
                <a:ea typeface="宋体" panose="02010600030101010101" pitchFamily="2" charset="-122"/>
              </a:rPr>
              <a:t>  积淀着中华民族最深沉的精神追求，代表着中华民族独特的精神标识，是激励全党全国各族人民奋勇前进的强大精神力量</a:t>
            </a:r>
            <a:endParaRPr lang="en-US" altLang="zh-CN" b="1">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38"/>
          <p:cNvSpPr/>
          <p:nvPr>
            <p:custDataLst>
              <p:tags r:id="rId1"/>
            </p:custDataLst>
          </p:nvPr>
        </p:nvSpPr>
        <p:spPr>
          <a:xfrm>
            <a:off x="98996"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cs typeface="+mn-ea"/>
                <a:sym typeface="+mn-lt"/>
              </a:rPr>
              <a:t>一、公有制经济（为什么、怎么办）</a:t>
            </a:r>
            <a:endParaRPr lang="zh-CN" altLang="en-US">
              <a:cs typeface="+mn-ea"/>
              <a:sym typeface="+mn-lt"/>
            </a:endParaRPr>
          </a:p>
          <a:p>
            <a:pPr algn="ctr"/>
            <a:r>
              <a:rPr lang="zh-CN" altLang="en-US">
                <a:cs typeface="+mn-ea"/>
                <a:sym typeface="+mn-lt"/>
              </a:rPr>
              <a:t>1.为什么要毫不动摇巩固发展公有制经济？</a:t>
            </a:r>
            <a:endParaRPr lang="zh-CN" altLang="en-US">
              <a:cs typeface="+mn-ea"/>
              <a:sym typeface="+mn-lt"/>
            </a:endParaRPr>
          </a:p>
          <a:p>
            <a:pPr algn="ctr"/>
            <a:r>
              <a:rPr lang="zh-CN" altLang="en-US">
                <a:cs typeface="+mn-ea"/>
                <a:sym typeface="+mn-lt"/>
              </a:rPr>
              <a:t>【答题要点】：生产资料所有制+公有制为主体的地位+公有制为主体的作用</a:t>
            </a:r>
            <a:endParaRPr lang="zh-CN" altLang="en-US">
              <a:cs typeface="+mn-ea"/>
              <a:sym typeface="+mn-lt"/>
            </a:endParaRPr>
          </a:p>
          <a:p>
            <a:pPr algn="ctr"/>
            <a:r>
              <a:rPr lang="zh-CN" altLang="en-US">
                <a:cs typeface="+mn-ea"/>
                <a:sym typeface="+mn-lt"/>
              </a:rPr>
              <a:t>【答题模板】</a:t>
            </a:r>
            <a:endParaRPr lang="zh-CN" altLang="en-US">
              <a:cs typeface="+mn-ea"/>
              <a:sym typeface="+mn-lt"/>
            </a:endParaRPr>
          </a:p>
          <a:p>
            <a:pPr algn="ctr"/>
            <a:r>
              <a:rPr lang="zh-CN" altLang="en-US">
                <a:cs typeface="+mn-ea"/>
                <a:sym typeface="+mn-lt"/>
              </a:rPr>
              <a:t>①我国坚持以公有制主体、多种所有制经济共同发展的生产资料所有制，这是中国特色社会主义制度的重要支柱，也是社会主义市场经济体制的根基，体现了中国特色社会主义制度的优越性。</a:t>
            </a:r>
            <a:endParaRPr lang="zh-CN" altLang="en-US">
              <a:cs typeface="+mn-ea"/>
              <a:sym typeface="+mn-lt"/>
            </a:endParaRPr>
          </a:p>
          <a:p>
            <a:pPr algn="ctr"/>
            <a:r>
              <a:rPr lang="zh-CN" altLang="en-US">
                <a:cs typeface="+mn-ea"/>
                <a:sym typeface="+mn-lt"/>
              </a:rPr>
              <a:t>② 以公有制为主体是社会主义经济制度根本特征，公有制经济是社会主义经济制度的基础。             </a:t>
            </a:r>
            <a:endParaRPr lang="zh-CN" altLang="en-US">
              <a:cs typeface="+mn-ea"/>
              <a:sym typeface="+mn-lt"/>
            </a:endParaRPr>
          </a:p>
          <a:p>
            <a:pPr algn="ctr"/>
            <a:r>
              <a:rPr lang="zh-CN" altLang="en-US">
                <a:cs typeface="+mn-ea"/>
                <a:sym typeface="+mn-lt"/>
              </a:rPr>
              <a:t>③坚持公有制为主体是促进生产力发展根本要求，有利于推动经济持续发展；是实现共同富裕根本前提，有利于人民共享发展成果。</a:t>
            </a:r>
            <a:endParaRPr lang="zh-CN" altLang="en-US">
              <a:cs typeface="+mn-ea"/>
              <a:sym typeface="+mn-lt"/>
            </a:endParaRPr>
          </a:p>
        </p:txBody>
      </p:sp>
      <p:pic>
        <p:nvPicPr>
          <p:cNvPr id="3" name="图片 2"/>
          <p:cNvPicPr>
            <a:picLocks noChangeAspect="1"/>
          </p:cNvPicPr>
          <p:nvPr>
            <p:custDataLst>
              <p:tags r:id="rId2"/>
            </p:custDataLst>
          </p:nvPr>
        </p:nvPicPr>
        <p:blipFill>
          <a:blip r:embed="rId3"/>
          <a:stretch>
            <a:fillRect/>
          </a:stretch>
        </p:blipFill>
        <p:spPr>
          <a:xfrm>
            <a:off x="412496" y="3999897"/>
            <a:ext cx="11355572" cy="2592289"/>
          </a:xfrm>
          <a:prstGeom prst="rect">
            <a:avLst/>
          </a:prstGeom>
        </p:spPr>
      </p:pic>
      <p:sp>
        <p:nvSpPr>
          <p:cNvPr id="8" name="TextBox 21"/>
          <p:cNvSpPr txBox="1"/>
          <p:nvPr>
            <p:custDataLst>
              <p:tags r:id="rId4"/>
            </p:custDataLst>
          </p:nvPr>
        </p:nvSpPr>
        <p:spPr>
          <a:xfrm>
            <a:off x="412496" y="1584249"/>
            <a:ext cx="11355572" cy="2181366"/>
          </a:xfrm>
          <a:prstGeom prst="rect">
            <a:avLst/>
          </a:prstGeom>
          <a:noFill/>
          <a:ln>
            <a:solidFill>
              <a:schemeClr val="tx1"/>
            </a:solidFill>
          </a:ln>
        </p:spPr>
        <p:txBody>
          <a:bodyPr wrap="square" rtlCol="0">
            <a:spAutoFit/>
          </a:bodyPr>
          <a:lstStyle/>
          <a:p>
            <a:pPr>
              <a:lnSpc>
                <a:spcPts val="4200"/>
              </a:lnSpc>
            </a:pPr>
            <a:r>
              <a:rPr lang="en-US" altLang="zh-CN" sz="2400" b="1">
                <a:latin typeface="宋体" panose="02010600030101010101" pitchFamily="2" charset="-122"/>
                <a:ea typeface="宋体" panose="02010600030101010101" pitchFamily="2" charset="-122"/>
              </a:rPr>
              <a:t>  </a:t>
            </a:r>
            <a:r>
              <a:rPr lang="en-US" altLang="zh-CN" sz="3200" b="1">
                <a:latin typeface="宋体" panose="02010600030101010101" pitchFamily="2" charset="-122"/>
                <a:ea typeface="宋体" panose="02010600030101010101" pitchFamily="2" charset="-122"/>
              </a:rPr>
              <a:t>“</a:t>
            </a:r>
            <a:r>
              <a:rPr lang="zh-CN" altLang="zh-CN" sz="3200" b="1">
                <a:latin typeface="宋体" panose="02010600030101010101" pitchFamily="2" charset="-122"/>
                <a:ea typeface="宋体" panose="02010600030101010101" pitchFamily="2" charset="-122"/>
              </a:rPr>
              <a:t>四个自信</a:t>
            </a:r>
            <a:r>
              <a:rPr lang="en-US" altLang="zh-CN" sz="3200" b="1">
                <a:latin typeface="宋体" panose="02010600030101010101" pitchFamily="2" charset="-122"/>
                <a:ea typeface="宋体" panose="02010600030101010101" pitchFamily="2" charset="-122"/>
              </a:rPr>
              <a:t>”</a:t>
            </a:r>
            <a:r>
              <a:rPr lang="zh-CN" altLang="zh-CN" sz="3200" b="1">
                <a:latin typeface="宋体" panose="02010600030101010101" pitchFamily="2" charset="-122"/>
                <a:ea typeface="宋体" panose="02010600030101010101" pitchFamily="2" charset="-122"/>
              </a:rPr>
              <a:t>即道路自信、理论自信、制度自信、文化自信，它来源于中国革命、建设和改革的伟大实践，来源于人民群众的伟大创造，来源于中华民族对真理的不懈追求，是历史和时代赋予我们应有的精神状态。</a:t>
            </a:r>
            <a:endParaRPr lang="zh-CN" altLang="en-US" sz="3200" b="1">
              <a:solidFill>
                <a:schemeClr val="tx1">
                  <a:lumMod val="85000"/>
                  <a:lumOff val="15000"/>
                </a:schemeClr>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8"/>
          <p:cNvSpPr/>
          <p:nvPr>
            <p:custDataLst>
              <p:tags r:id="rId1"/>
            </p:custDataLst>
          </p:nvPr>
        </p:nvSpPr>
        <p:spPr>
          <a:xfrm>
            <a:off x="98996"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cs typeface="+mn-ea"/>
                <a:sym typeface="+mn-lt"/>
              </a:rPr>
              <a:t>一、公有制经济（为什么、怎么办）</a:t>
            </a:r>
            <a:endParaRPr lang="zh-CN" altLang="en-US">
              <a:cs typeface="+mn-ea"/>
              <a:sym typeface="+mn-lt"/>
            </a:endParaRPr>
          </a:p>
          <a:p>
            <a:pPr algn="ctr"/>
            <a:r>
              <a:rPr lang="zh-CN" altLang="en-US">
                <a:cs typeface="+mn-ea"/>
                <a:sym typeface="+mn-lt"/>
              </a:rPr>
              <a:t>1.为什么要毫不动摇巩固发展公有制经济？</a:t>
            </a:r>
            <a:endParaRPr lang="zh-CN" altLang="en-US">
              <a:cs typeface="+mn-ea"/>
              <a:sym typeface="+mn-lt"/>
            </a:endParaRPr>
          </a:p>
          <a:p>
            <a:pPr algn="ctr"/>
            <a:r>
              <a:rPr lang="zh-CN" altLang="en-US">
                <a:cs typeface="+mn-ea"/>
                <a:sym typeface="+mn-lt"/>
              </a:rPr>
              <a:t>【答题要点】：生产资料所有制+公有制为主体的地位+公有制为主体的作用</a:t>
            </a:r>
            <a:endParaRPr lang="zh-CN" altLang="en-US">
              <a:cs typeface="+mn-ea"/>
              <a:sym typeface="+mn-lt"/>
            </a:endParaRPr>
          </a:p>
          <a:p>
            <a:pPr algn="ctr"/>
            <a:r>
              <a:rPr lang="zh-CN" altLang="en-US">
                <a:cs typeface="+mn-ea"/>
                <a:sym typeface="+mn-lt"/>
              </a:rPr>
              <a:t>【答题模板】</a:t>
            </a:r>
            <a:endParaRPr lang="zh-CN" altLang="en-US">
              <a:cs typeface="+mn-ea"/>
              <a:sym typeface="+mn-lt"/>
            </a:endParaRPr>
          </a:p>
          <a:p>
            <a:pPr algn="ctr"/>
            <a:r>
              <a:rPr lang="zh-CN" altLang="en-US">
                <a:cs typeface="+mn-ea"/>
                <a:sym typeface="+mn-lt"/>
              </a:rPr>
              <a:t>①我国坚持以公有制主体、多种所有制经济共同发展的生产资料所有制，这是中国特色社会主义制度的重要支柱，也是社会主义市场经济体制的根基，体现了中国特色社会主义制度的优越性。</a:t>
            </a:r>
            <a:endParaRPr lang="zh-CN" altLang="en-US">
              <a:cs typeface="+mn-ea"/>
              <a:sym typeface="+mn-lt"/>
            </a:endParaRPr>
          </a:p>
          <a:p>
            <a:pPr algn="ctr"/>
            <a:r>
              <a:rPr lang="zh-CN" altLang="en-US">
                <a:cs typeface="+mn-ea"/>
                <a:sym typeface="+mn-lt"/>
              </a:rPr>
              <a:t>② 以公有制为主体是社会主义经济制度根本特征，公有制经济是社会主义经济制度的基础。             </a:t>
            </a:r>
            <a:endParaRPr lang="zh-CN" altLang="en-US">
              <a:cs typeface="+mn-ea"/>
              <a:sym typeface="+mn-lt"/>
            </a:endParaRPr>
          </a:p>
          <a:p>
            <a:pPr algn="ctr"/>
            <a:r>
              <a:rPr lang="zh-CN" altLang="en-US">
                <a:cs typeface="+mn-ea"/>
                <a:sym typeface="+mn-lt"/>
              </a:rPr>
              <a:t>③坚持公有制为主体是促进生产力发展根本要求，有利于推动经济持续发展；是实现共同富裕根本前提，有利于人民共享发展成果。</a:t>
            </a:r>
            <a:endParaRPr lang="zh-CN" altLang="en-US">
              <a:cs typeface="+mn-ea"/>
              <a:sym typeface="+mn-lt"/>
            </a:endParaRPr>
          </a:p>
        </p:txBody>
      </p:sp>
      <p:sp>
        <p:nvSpPr>
          <p:cNvPr id="62" name="TextBox 22"/>
          <p:cNvSpPr txBox="1"/>
          <p:nvPr>
            <p:custDataLst>
              <p:tags r:id="rId2"/>
            </p:custDataLst>
          </p:nvPr>
        </p:nvSpPr>
        <p:spPr>
          <a:xfrm>
            <a:off x="287079" y="777173"/>
            <a:ext cx="11568223" cy="5837495"/>
          </a:xfrm>
          <a:prstGeom prst="rect">
            <a:avLst/>
          </a:prstGeom>
          <a:noFill/>
          <a:ln>
            <a:solidFill>
              <a:schemeClr val="tx1"/>
            </a:solidFill>
          </a:ln>
        </p:spPr>
        <p:txBody>
          <a:bodyPr wrap="square" rtlCol="0">
            <a:spAutoFit/>
          </a:bodyPr>
          <a:lstStyle/>
          <a:p>
            <a:pPr indent="0" fontAlgn="auto">
              <a:lnSpc>
                <a:spcPts val="2800"/>
              </a:lnSpc>
            </a:pPr>
            <a:r>
              <a:rPr lang="en-US" altLang="zh-CN" sz="2400" b="1">
                <a:latin typeface="宋体" panose="02010600030101010101" pitchFamily="2" charset="-122"/>
                <a:ea typeface="宋体" panose="02010600030101010101" pitchFamily="2" charset="-122"/>
                <a:cs typeface="楷体" panose="02010609060101010101" pitchFamily="49" charset="-122"/>
              </a:rPr>
              <a:t>    </a:t>
            </a:r>
            <a:r>
              <a:rPr lang="zh-CN" altLang="zh-CN" sz="2400" b="1">
                <a:latin typeface="宋体" panose="02010600030101010101" pitchFamily="2" charset="-122"/>
                <a:ea typeface="宋体" panose="02010600030101010101" pitchFamily="2" charset="-122"/>
                <a:cs typeface="楷体" panose="02010609060101010101" pitchFamily="49" charset="-122"/>
              </a:rPr>
              <a:t>中国特色社会主义道路、理论、制度、文化</a:t>
            </a:r>
            <a:r>
              <a:rPr lang="zh-CN" altLang="zh-CN" sz="2400" b="1">
                <a:solidFill>
                  <a:srgbClr val="FF0000"/>
                </a:solidFill>
                <a:latin typeface="宋体" panose="02010600030101010101" pitchFamily="2" charset="-122"/>
                <a:ea typeface="宋体" panose="02010600030101010101" pitchFamily="2" charset="-122"/>
                <a:cs typeface="楷体" panose="02010609060101010101" pitchFamily="49" charset="-122"/>
              </a:rPr>
              <a:t>相互联系，相互作用，统一于中国特色社会主义伟大实践</a:t>
            </a:r>
            <a:r>
              <a:rPr lang="zh-CN" altLang="zh-CN" sz="2400" b="1">
                <a:latin typeface="宋体" panose="02010600030101010101" pitchFamily="2" charset="-122"/>
                <a:ea typeface="宋体" panose="02010600030101010101" pitchFamily="2" charset="-122"/>
                <a:cs typeface="楷体" panose="02010609060101010101" pitchFamily="49" charset="-122"/>
              </a:rPr>
              <a:t>。在当代中国，坚持和发展中国特色社会主义，就是真正坚持社会主义。</a:t>
            </a:r>
            <a:endParaRPr lang="zh-CN" altLang="zh-CN" sz="2400" b="1">
              <a:latin typeface="宋体" panose="02010600030101010101" pitchFamily="2" charset="-122"/>
              <a:ea typeface="宋体" panose="02010600030101010101" pitchFamily="2" charset="-122"/>
              <a:cs typeface="楷体" panose="02010609060101010101" pitchFamily="49" charset="-122"/>
            </a:endParaRPr>
          </a:p>
          <a:p>
            <a:pPr indent="0" fontAlgn="auto">
              <a:lnSpc>
                <a:spcPts val="2800"/>
              </a:lnSpc>
            </a:pPr>
            <a:r>
              <a:rPr lang="en-US" altLang="zh-CN" sz="2400" b="1">
                <a:latin typeface="宋体" panose="02010600030101010101" pitchFamily="2" charset="-122"/>
                <a:ea typeface="宋体" panose="02010600030101010101" pitchFamily="2" charset="-122"/>
                <a:cs typeface="楷体" panose="02010609060101010101" pitchFamily="49" charset="-122"/>
              </a:rPr>
              <a:t>    </a:t>
            </a:r>
            <a:r>
              <a:rPr lang="zh-CN" altLang="en-US" sz="2400" b="1">
                <a:latin typeface="宋体" panose="02010600030101010101" pitchFamily="2" charset="-122"/>
                <a:ea typeface="宋体" panose="02010600030101010101" pitchFamily="2" charset="-122"/>
                <a:cs typeface="楷体" panose="02010609060101010101" pitchFamily="49" charset="-122"/>
              </a:rPr>
              <a:t>我们要始终高举中国特色社会主义伟大旗帜，坚定</a:t>
            </a:r>
            <a:r>
              <a:rPr lang="zh-CN" altLang="en-US" sz="2400" b="1">
                <a:solidFill>
                  <a:srgbClr val="FF0000"/>
                </a:solidFill>
                <a:latin typeface="宋体" panose="02010600030101010101" pitchFamily="2" charset="-122"/>
                <a:ea typeface="宋体" panose="02010600030101010101" pitchFamily="2" charset="-122"/>
                <a:cs typeface="楷体" panose="02010609060101010101" pitchFamily="49" charset="-122"/>
              </a:rPr>
              <a:t>道路自信、理论自信、制度自信、文化自信</a:t>
            </a:r>
            <a:r>
              <a:rPr lang="zh-CN" altLang="en-US" sz="2400" b="1">
                <a:latin typeface="宋体" panose="02010600030101010101" pitchFamily="2" charset="-122"/>
                <a:ea typeface="宋体" panose="02010600030101010101" pitchFamily="2" charset="-122"/>
                <a:cs typeface="楷体" panose="02010609060101010101" pitchFamily="49" charset="-122"/>
              </a:rPr>
              <a:t>。</a:t>
            </a:r>
            <a:endParaRPr lang="zh-CN" altLang="en-US" sz="2400" b="1">
              <a:latin typeface="宋体" panose="02010600030101010101" pitchFamily="2" charset="-122"/>
              <a:ea typeface="宋体" panose="02010600030101010101" pitchFamily="2" charset="-122"/>
              <a:cs typeface="楷体" panose="02010609060101010101" pitchFamily="49" charset="-122"/>
            </a:endParaRPr>
          </a:p>
          <a:p>
            <a:pPr>
              <a:lnSpc>
                <a:spcPts val="2800"/>
              </a:lnSpc>
            </a:pPr>
            <a:r>
              <a:rPr lang="en-US" altLang="zh-CN" sz="2400" b="1">
                <a:latin typeface="微软雅黑" panose="020B0503020204020204" charset="-122"/>
                <a:ea typeface="微软雅黑" panose="020B0503020204020204" charset="-122"/>
              </a:rPr>
              <a:t>   ①</a:t>
            </a:r>
            <a:r>
              <a:rPr lang="zh-CN" altLang="zh-CN" sz="2400" b="1">
                <a:latin typeface="微软雅黑" panose="020B0503020204020204" charset="-122"/>
                <a:ea typeface="微软雅黑" panose="020B0503020204020204" charset="-122"/>
              </a:rPr>
              <a:t>文化自信是</a:t>
            </a:r>
            <a:r>
              <a:rPr lang="zh-CN" altLang="zh-CN" sz="2400" b="1">
                <a:solidFill>
                  <a:srgbClr val="FF0000"/>
                </a:solidFill>
                <a:latin typeface="微软雅黑" panose="020B0503020204020204" charset="-122"/>
                <a:ea typeface="微软雅黑" panose="020B0503020204020204" charset="-122"/>
              </a:rPr>
              <a:t>基础和源泉</a:t>
            </a:r>
            <a:r>
              <a:rPr lang="en-US" altLang="zh-CN" sz="2400" b="1">
                <a:latin typeface="宋体" panose="02010600030101010101" pitchFamily="2" charset="-122"/>
                <a:ea typeface="宋体" panose="02010600030101010101" pitchFamily="2" charset="-122"/>
              </a:rPr>
              <a:t>,</a:t>
            </a:r>
            <a:r>
              <a:rPr lang="zh-CN" altLang="zh-CN" sz="2400" b="1">
                <a:latin typeface="宋体" panose="02010600030101010101" pitchFamily="2" charset="-122"/>
                <a:ea typeface="宋体" panose="02010600030101010101" pitchFamily="2" charset="-122"/>
              </a:rPr>
              <a:t>体现中国共产党、中华人民共和国、中华民族的主体自信。文化是民族精神之根、之血脉，文化自信是民族自信之源，“是更基础、更广泛、更深厚的自信”，它不仅渗透于道路自信、理论自信、制度自信之中，而且浸润于人的一切活动之中，无处不在，无时不有。</a:t>
            </a:r>
            <a:endParaRPr lang="zh-CN" altLang="zh-CN" sz="2400" b="1">
              <a:latin typeface="宋体" panose="02010600030101010101" pitchFamily="2" charset="-122"/>
              <a:ea typeface="宋体" panose="02010600030101010101" pitchFamily="2" charset="-122"/>
            </a:endParaRPr>
          </a:p>
          <a:p>
            <a:pPr>
              <a:lnSpc>
                <a:spcPts val="2800"/>
              </a:lnSpc>
            </a:pPr>
            <a:r>
              <a:rPr lang="en-US" altLang="zh-CN" sz="2400" b="1">
                <a:latin typeface="微软雅黑" panose="020B0503020204020204" charset="-122"/>
                <a:ea typeface="微软雅黑" panose="020B0503020204020204" charset="-122"/>
              </a:rPr>
              <a:t>   </a:t>
            </a:r>
            <a:r>
              <a:rPr lang="zh-CN" altLang="zh-CN" sz="2400" b="1">
                <a:latin typeface="微软雅黑" panose="020B0503020204020204" charset="-122"/>
                <a:ea typeface="微软雅黑" panose="020B0503020204020204" charset="-122"/>
              </a:rPr>
              <a:t>②理论自信是</a:t>
            </a:r>
            <a:r>
              <a:rPr lang="zh-CN" altLang="zh-CN" sz="2400" b="1">
                <a:solidFill>
                  <a:srgbClr val="FF0000"/>
                </a:solidFill>
                <a:latin typeface="微软雅黑" panose="020B0503020204020204" charset="-122"/>
                <a:ea typeface="微软雅黑" panose="020B0503020204020204" charset="-122"/>
              </a:rPr>
              <a:t>灵魂</a:t>
            </a:r>
            <a:r>
              <a:rPr lang="en-US" altLang="zh-CN" sz="2400" b="1">
                <a:latin typeface="宋体" panose="02010600030101010101" pitchFamily="2" charset="-122"/>
                <a:ea typeface="宋体" panose="02010600030101010101" pitchFamily="2" charset="-122"/>
              </a:rPr>
              <a:t>,</a:t>
            </a:r>
            <a:r>
              <a:rPr lang="zh-CN" altLang="zh-CN" sz="2400" b="1">
                <a:latin typeface="宋体" panose="02010600030101010101" pitchFamily="2" charset="-122"/>
                <a:ea typeface="宋体" panose="02010600030101010101" pitchFamily="2" charset="-122"/>
              </a:rPr>
              <a:t>体现真理自信、价值自信、逻辑自信。它是道路自信、制度自信、文化自信的滋养力量。</a:t>
            </a:r>
            <a:endParaRPr lang="zh-CN" altLang="zh-CN" sz="2400" b="1">
              <a:latin typeface="宋体" panose="02010600030101010101" pitchFamily="2" charset="-122"/>
              <a:ea typeface="宋体" panose="02010600030101010101" pitchFamily="2" charset="-122"/>
            </a:endParaRPr>
          </a:p>
          <a:p>
            <a:pPr>
              <a:lnSpc>
                <a:spcPts val="2800"/>
              </a:lnSpc>
            </a:pPr>
            <a:r>
              <a:rPr lang="en-US" altLang="zh-CN" sz="2400" b="1">
                <a:latin typeface="微软雅黑" panose="020B0503020204020204" charset="-122"/>
                <a:ea typeface="微软雅黑" panose="020B0503020204020204" charset="-122"/>
              </a:rPr>
              <a:t>   </a:t>
            </a:r>
            <a:r>
              <a:rPr lang="zh-CN" altLang="zh-CN" sz="2400" b="1">
                <a:latin typeface="微软雅黑" panose="020B0503020204020204" charset="-122"/>
                <a:ea typeface="微软雅黑" panose="020B0503020204020204" charset="-122"/>
              </a:rPr>
              <a:t>③制度自信是</a:t>
            </a:r>
            <a:r>
              <a:rPr lang="zh-CN" altLang="zh-CN" sz="2400" b="1">
                <a:solidFill>
                  <a:srgbClr val="FF0000"/>
                </a:solidFill>
                <a:latin typeface="微软雅黑" panose="020B0503020204020204" charset="-122"/>
                <a:ea typeface="微软雅黑" panose="020B0503020204020204" charset="-122"/>
              </a:rPr>
              <a:t>根本</a:t>
            </a:r>
            <a:r>
              <a:rPr lang="en-US" altLang="zh-CN" sz="2400" b="1">
                <a:latin typeface="宋体" panose="02010600030101010101" pitchFamily="2" charset="-122"/>
                <a:ea typeface="宋体" panose="02010600030101010101" pitchFamily="2" charset="-122"/>
              </a:rPr>
              <a:t>,</a:t>
            </a:r>
            <a:r>
              <a:rPr lang="zh-CN" altLang="zh-CN" sz="2400" b="1">
                <a:latin typeface="宋体" panose="02010600030101010101" pitchFamily="2" charset="-122"/>
                <a:ea typeface="宋体" panose="02010600030101010101" pitchFamily="2" charset="-122"/>
              </a:rPr>
              <a:t>它的实质和核心是客体自信，体现实践自信、创新自信、审美自信</a:t>
            </a:r>
            <a:endParaRPr lang="zh-CN" altLang="zh-CN" sz="2400" b="1">
              <a:latin typeface="宋体" panose="02010600030101010101" pitchFamily="2" charset="-122"/>
              <a:ea typeface="宋体" panose="02010600030101010101" pitchFamily="2" charset="-122"/>
            </a:endParaRPr>
          </a:p>
          <a:p>
            <a:pPr>
              <a:lnSpc>
                <a:spcPts val="2800"/>
              </a:lnSpc>
            </a:pPr>
            <a:r>
              <a:rPr lang="en-US" altLang="zh-CN" sz="2400" b="1">
                <a:latin typeface="微软雅黑" panose="020B0503020204020204" charset="-122"/>
                <a:ea typeface="微软雅黑" panose="020B0503020204020204" charset="-122"/>
              </a:rPr>
              <a:t>   </a:t>
            </a:r>
            <a:r>
              <a:rPr lang="zh-CN" altLang="zh-CN" sz="2400" b="1">
                <a:latin typeface="微软雅黑" panose="020B0503020204020204" charset="-122"/>
                <a:ea typeface="微软雅黑" panose="020B0503020204020204" charset="-122"/>
              </a:rPr>
              <a:t>④道路自信是</a:t>
            </a:r>
            <a:r>
              <a:rPr lang="zh-CN" altLang="zh-CN" sz="2400" b="1">
                <a:solidFill>
                  <a:srgbClr val="FF0000"/>
                </a:solidFill>
                <a:latin typeface="微软雅黑" panose="020B0503020204020204" charset="-122"/>
                <a:ea typeface="微软雅黑" panose="020B0503020204020204" charset="-122"/>
              </a:rPr>
              <a:t>表征</a:t>
            </a:r>
            <a:r>
              <a:rPr lang="zh-CN" altLang="zh-CN" sz="2400" b="1">
                <a:latin typeface="宋体" panose="02010600030101010101" pitchFamily="2" charset="-122"/>
                <a:ea typeface="宋体" panose="02010600030101010101" pitchFamily="2" charset="-122"/>
              </a:rPr>
              <a:t>，它的实质和核心是过程自信、手段自信</a:t>
            </a:r>
            <a:r>
              <a:rPr lang="en-US" altLang="zh-CN" sz="2400" b="1">
                <a:latin typeface="宋体" panose="02010600030101010101" pitchFamily="2" charset="-122"/>
                <a:ea typeface="宋体" panose="02010600030101010101" pitchFamily="2" charset="-122"/>
              </a:rPr>
              <a:t>,</a:t>
            </a:r>
            <a:r>
              <a:rPr lang="zh-CN" altLang="zh-CN" sz="2400" b="1">
                <a:latin typeface="宋体" panose="02010600030101010101" pitchFamily="2" charset="-122"/>
                <a:ea typeface="宋体" panose="02010600030101010101" pitchFamily="2" charset="-122"/>
              </a:rPr>
              <a:t>体现方向自信。道路自信来源于文化自信，根植于理论自信，从属并直接服务于制度</a:t>
            </a:r>
            <a:r>
              <a:rPr lang="en-US" altLang="zh-CN" sz="2400" b="1">
                <a:latin typeface="宋体" panose="02010600030101010101" pitchFamily="2" charset="-122"/>
                <a:ea typeface="宋体" panose="02010600030101010101" pitchFamily="2" charset="-122"/>
              </a:rPr>
              <a:t>(</a:t>
            </a:r>
            <a:r>
              <a:rPr lang="zh-CN" altLang="zh-CN" sz="2400" b="1">
                <a:latin typeface="宋体" panose="02010600030101010101" pitchFamily="2" charset="-122"/>
                <a:ea typeface="宋体" panose="02010600030101010101" pitchFamily="2" charset="-122"/>
              </a:rPr>
              <a:t>目标或目的</a:t>
            </a:r>
            <a:r>
              <a:rPr lang="en-US" altLang="zh-CN" sz="2400" b="1">
                <a:latin typeface="宋体" panose="02010600030101010101" pitchFamily="2" charset="-122"/>
                <a:ea typeface="宋体" panose="02010600030101010101" pitchFamily="2" charset="-122"/>
              </a:rPr>
              <a:t>)</a:t>
            </a:r>
            <a:r>
              <a:rPr lang="zh-CN" altLang="zh-CN" sz="2400" b="1">
                <a:latin typeface="宋体" panose="02010600030101010101" pitchFamily="2" charset="-122"/>
                <a:ea typeface="宋体" panose="02010600030101010101" pitchFamily="2" charset="-122"/>
              </a:rPr>
              <a:t>自信，也是理论自信、制度自信、文化自信的现实表征。</a:t>
            </a:r>
            <a:endParaRPr lang="zh-CN" altLang="zh-CN" sz="2400" b="1">
              <a:latin typeface="宋体" panose="02010600030101010101" pitchFamily="2" charset="-122"/>
              <a:ea typeface="宋体" panose="02010600030101010101" pitchFamily="2" charset="-122"/>
            </a:endParaRPr>
          </a:p>
        </p:txBody>
      </p:sp>
      <p:sp>
        <p:nvSpPr>
          <p:cNvPr id="13" name="矩形 12"/>
          <p:cNvSpPr/>
          <p:nvPr>
            <p:custDataLst>
              <p:tags r:id="rId3"/>
            </p:custDataLst>
          </p:nvPr>
        </p:nvSpPr>
        <p:spPr>
          <a:xfrm>
            <a:off x="287079" y="177424"/>
            <a:ext cx="5112297" cy="477054"/>
          </a:xfrm>
          <a:prstGeom prst="rect">
            <a:avLst/>
          </a:prstGeom>
          <a:ln>
            <a:solidFill>
              <a:srgbClr val="C00000"/>
            </a:solidFill>
          </a:ln>
        </p:spPr>
        <p:txBody>
          <a:bodyPr wrap="none">
            <a:spAutoFit/>
          </a:bodyPr>
          <a:lstStyle/>
          <a:p>
            <a:pPr algn="ctr">
              <a:lnSpc>
                <a:spcPts val="3000"/>
              </a:lnSpc>
            </a:pPr>
            <a:r>
              <a:rPr lang="zh-CN" altLang="en-US" sz="2800" b="1">
                <a:solidFill>
                  <a:srgbClr val="C00000"/>
                </a:solidFill>
                <a:latin typeface="微软雅黑" panose="020B0503020204020204" charset="-122"/>
                <a:ea typeface="微软雅黑" panose="020B0503020204020204" charset="-122"/>
              </a:rPr>
              <a:t>突破</a:t>
            </a:r>
            <a:r>
              <a:rPr lang="en-US" altLang="zh-CN" sz="2800" b="1">
                <a:solidFill>
                  <a:srgbClr val="C00000"/>
                </a:solidFill>
                <a:latin typeface="微软雅黑" panose="020B0503020204020204" charset="-122"/>
                <a:ea typeface="微软雅黑" panose="020B0503020204020204" charset="-122"/>
              </a:rPr>
              <a:t>·</a:t>
            </a:r>
            <a:r>
              <a:rPr lang="zh-CN" altLang="en-US" sz="2800" b="1">
                <a:solidFill>
                  <a:srgbClr val="C00000"/>
                </a:solidFill>
                <a:latin typeface="微软雅黑" panose="020B0503020204020204" charset="-122"/>
                <a:ea typeface="微软雅黑" panose="020B0503020204020204" charset="-122"/>
              </a:rPr>
              <a:t>提升</a:t>
            </a:r>
            <a:r>
              <a:rPr lang="en-US" altLang="zh-CN" sz="2800" b="1">
                <a:solidFill>
                  <a:srgbClr val="C00000"/>
                </a:solidFill>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“四个自信”的关系</a:t>
            </a:r>
            <a:endParaRPr lang="zh-CN" altLang="en-US" sz="2800" b="1">
              <a:latin typeface="微软雅黑" panose="020B0503020204020204" charset="-122"/>
              <a:ea typeface="微软雅黑" panose="020B0503020204020204" charset="-122"/>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38"/>
          <p:cNvSpPr/>
          <p:nvPr>
            <p:custDataLst>
              <p:tags r:id="rId1"/>
            </p:custDataLst>
          </p:nvPr>
        </p:nvSpPr>
        <p:spPr>
          <a:xfrm>
            <a:off x="104711"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4" name="组合 3"/>
          <p:cNvGrpSpPr/>
          <p:nvPr>
            <p:custDataLst>
              <p:tags r:id="rId2"/>
            </p:custDataLst>
          </p:nvPr>
        </p:nvGrpSpPr>
        <p:grpSpPr>
          <a:xfrm>
            <a:off x="2746375" y="1654175"/>
            <a:ext cx="6873240" cy="3391535"/>
            <a:chOff x="3838575" y="2105025"/>
            <a:chExt cx="4513896" cy="2647949"/>
          </a:xfrm>
        </p:grpSpPr>
        <p:sp>
          <p:nvSpPr>
            <p:cNvPr id="6" name="图形 5"/>
            <p:cNvSpPr/>
            <p:nvPr>
              <p:custDataLst>
                <p:tags r:id="rId3"/>
              </p:custDataLst>
            </p:nvPr>
          </p:nvSpPr>
          <p:spPr>
            <a:xfrm>
              <a:off x="3838575" y="2439352"/>
              <a:ext cx="4278630" cy="2184082"/>
            </a:xfrm>
            <a:custGeom>
              <a:avLst/>
              <a:gdLst>
                <a:gd name="connsiteX0" fmla="*/ 0 w 4278630"/>
                <a:gd name="connsiteY0" fmla="*/ 0 h 2184082"/>
                <a:gd name="connsiteX1" fmla="*/ 4278630 w 4278630"/>
                <a:gd name="connsiteY1" fmla="*/ 0 h 2184082"/>
                <a:gd name="connsiteX2" fmla="*/ 4278630 w 4278630"/>
                <a:gd name="connsiteY2" fmla="*/ 2184083 h 2184082"/>
                <a:gd name="connsiteX3" fmla="*/ 0 w 4278630"/>
                <a:gd name="connsiteY3" fmla="*/ 2184083 h 2184082"/>
              </a:gdLst>
              <a:ahLst/>
              <a:cxnLst>
                <a:cxn ang="0">
                  <a:pos x="connsiteX0" y="connsiteY0"/>
                </a:cxn>
                <a:cxn ang="0">
                  <a:pos x="connsiteX1" y="connsiteY1"/>
                </a:cxn>
                <a:cxn ang="0">
                  <a:pos x="connsiteX2" y="connsiteY2"/>
                </a:cxn>
                <a:cxn ang="0">
                  <a:pos x="connsiteX3" y="connsiteY3"/>
                </a:cxn>
              </a:cxnLst>
              <a:rect l="l" t="t" r="r" b="b"/>
              <a:pathLst>
                <a:path w="4278630" h="2184082">
                  <a:moveTo>
                    <a:pt x="0" y="0"/>
                  </a:moveTo>
                  <a:lnTo>
                    <a:pt x="4278630" y="0"/>
                  </a:lnTo>
                  <a:lnTo>
                    <a:pt x="4278630" y="2184083"/>
                  </a:lnTo>
                  <a:lnTo>
                    <a:pt x="0" y="2184083"/>
                  </a:lnTo>
                  <a:close/>
                </a:path>
              </a:pathLst>
            </a:custGeom>
            <a:solidFill>
              <a:srgbClr val="E8E8E8"/>
            </a:solidFill>
            <a:ln w="9525" cap="flat">
              <a:noFill/>
              <a:prstDash val="solid"/>
              <a:miter/>
            </a:ln>
          </p:spPr>
          <p:txBody>
            <a:bodyPr rtlCol="0" anchor="ctr"/>
            <a:lstStyle/>
            <a:p>
              <a:endParaRPr lang="zh-CN" altLang="en-US" sz="2000"/>
            </a:p>
          </p:txBody>
        </p:sp>
        <p:sp>
          <p:nvSpPr>
            <p:cNvPr id="8" name="图形 5"/>
            <p:cNvSpPr/>
            <p:nvPr>
              <p:custDataLst>
                <p:tags r:id="rId4"/>
              </p:custDataLst>
            </p:nvPr>
          </p:nvSpPr>
          <p:spPr>
            <a:xfrm>
              <a:off x="7632382" y="2110740"/>
              <a:ext cx="218122" cy="501967"/>
            </a:xfrm>
            <a:custGeom>
              <a:avLst/>
              <a:gdLst>
                <a:gd name="connsiteX0" fmla="*/ 184785 w 218122"/>
                <a:gd name="connsiteY0" fmla="*/ 501968 h 501967"/>
                <a:gd name="connsiteX1" fmla="*/ 0 w 218122"/>
                <a:gd name="connsiteY1" fmla="*/ 482918 h 501967"/>
                <a:gd name="connsiteX2" fmla="*/ 33338 w 218122"/>
                <a:gd name="connsiteY2" fmla="*/ 0 h 501967"/>
                <a:gd name="connsiteX3" fmla="*/ 218123 w 218122"/>
                <a:gd name="connsiteY3" fmla="*/ 18098 h 501967"/>
              </a:gdLst>
              <a:ahLst/>
              <a:cxnLst>
                <a:cxn ang="0">
                  <a:pos x="connsiteX0" y="connsiteY0"/>
                </a:cxn>
                <a:cxn ang="0">
                  <a:pos x="connsiteX1" y="connsiteY1"/>
                </a:cxn>
                <a:cxn ang="0">
                  <a:pos x="connsiteX2" y="connsiteY2"/>
                </a:cxn>
                <a:cxn ang="0">
                  <a:pos x="connsiteX3" y="connsiteY3"/>
                </a:cxn>
              </a:cxnLst>
              <a:rect l="l" t="t" r="r" b="b"/>
              <a:pathLst>
                <a:path w="218122" h="501967">
                  <a:moveTo>
                    <a:pt x="184785" y="501968"/>
                  </a:moveTo>
                  <a:lnTo>
                    <a:pt x="0" y="482918"/>
                  </a:lnTo>
                  <a:lnTo>
                    <a:pt x="33338" y="0"/>
                  </a:lnTo>
                  <a:lnTo>
                    <a:pt x="218123" y="18098"/>
                  </a:lnTo>
                  <a:close/>
                </a:path>
              </a:pathLst>
            </a:custGeom>
            <a:solidFill>
              <a:srgbClr val="DEBF90"/>
            </a:solidFill>
            <a:ln w="9525" cap="flat">
              <a:noFill/>
              <a:prstDash val="solid"/>
              <a:miter/>
            </a:ln>
          </p:spPr>
          <p:txBody>
            <a:bodyPr rtlCol="0" anchor="ctr"/>
            <a:lstStyle/>
            <a:p>
              <a:endParaRPr lang="zh-CN" altLang="en-US" sz="2000"/>
            </a:p>
          </p:txBody>
        </p:sp>
        <p:sp>
          <p:nvSpPr>
            <p:cNvPr id="9" name="图形 5"/>
            <p:cNvSpPr/>
            <p:nvPr>
              <p:custDataLst>
                <p:tags r:id="rId5"/>
              </p:custDataLst>
            </p:nvPr>
          </p:nvSpPr>
          <p:spPr>
            <a:xfrm>
              <a:off x="4259580" y="2110740"/>
              <a:ext cx="217169" cy="501967"/>
            </a:xfrm>
            <a:custGeom>
              <a:avLst/>
              <a:gdLst>
                <a:gd name="connsiteX0" fmla="*/ 32385 w 217169"/>
                <a:gd name="connsiteY0" fmla="*/ 501968 h 501967"/>
                <a:gd name="connsiteX1" fmla="*/ 217170 w 217169"/>
                <a:gd name="connsiteY1" fmla="*/ 482918 h 501967"/>
                <a:gd name="connsiteX2" fmla="*/ 183833 w 217169"/>
                <a:gd name="connsiteY2" fmla="*/ 0 h 501967"/>
                <a:gd name="connsiteX3" fmla="*/ 0 w 217169"/>
                <a:gd name="connsiteY3" fmla="*/ 18098 h 501967"/>
              </a:gdLst>
              <a:ahLst/>
              <a:cxnLst>
                <a:cxn ang="0">
                  <a:pos x="connsiteX0" y="connsiteY0"/>
                </a:cxn>
                <a:cxn ang="0">
                  <a:pos x="connsiteX1" y="connsiteY1"/>
                </a:cxn>
                <a:cxn ang="0">
                  <a:pos x="connsiteX2" y="connsiteY2"/>
                </a:cxn>
                <a:cxn ang="0">
                  <a:pos x="connsiteX3" y="connsiteY3"/>
                </a:cxn>
              </a:cxnLst>
              <a:rect l="l" t="t" r="r" b="b"/>
              <a:pathLst>
                <a:path w="217169" h="501967">
                  <a:moveTo>
                    <a:pt x="32385" y="501968"/>
                  </a:moveTo>
                  <a:lnTo>
                    <a:pt x="217170" y="482918"/>
                  </a:lnTo>
                  <a:lnTo>
                    <a:pt x="183833" y="0"/>
                  </a:lnTo>
                  <a:lnTo>
                    <a:pt x="0" y="18098"/>
                  </a:lnTo>
                  <a:close/>
                </a:path>
              </a:pathLst>
            </a:custGeom>
            <a:solidFill>
              <a:srgbClr val="DEBF90"/>
            </a:solidFill>
            <a:ln w="9525" cap="flat">
              <a:noFill/>
              <a:prstDash val="solid"/>
              <a:miter/>
            </a:ln>
          </p:spPr>
          <p:txBody>
            <a:bodyPr rtlCol="0" anchor="ctr"/>
            <a:lstStyle/>
            <a:p>
              <a:endParaRPr lang="zh-CN" altLang="en-US" sz="2000"/>
            </a:p>
          </p:txBody>
        </p:sp>
        <p:sp>
          <p:nvSpPr>
            <p:cNvPr id="11" name="图形 5"/>
            <p:cNvSpPr/>
            <p:nvPr>
              <p:custDataLst>
                <p:tags r:id="rId6"/>
              </p:custDataLst>
            </p:nvPr>
          </p:nvSpPr>
          <p:spPr>
            <a:xfrm>
              <a:off x="3915727" y="2358390"/>
              <a:ext cx="4278630" cy="2184082"/>
            </a:xfrm>
            <a:custGeom>
              <a:avLst/>
              <a:gdLst>
                <a:gd name="connsiteX0" fmla="*/ 0 w 4278630"/>
                <a:gd name="connsiteY0" fmla="*/ 0 h 2184082"/>
                <a:gd name="connsiteX1" fmla="*/ 4278630 w 4278630"/>
                <a:gd name="connsiteY1" fmla="*/ 0 h 2184082"/>
                <a:gd name="connsiteX2" fmla="*/ 4278630 w 4278630"/>
                <a:gd name="connsiteY2" fmla="*/ 2184083 h 2184082"/>
                <a:gd name="connsiteX3" fmla="*/ 0 w 4278630"/>
                <a:gd name="connsiteY3" fmla="*/ 2184083 h 2184082"/>
              </a:gdLst>
              <a:ahLst/>
              <a:cxnLst>
                <a:cxn ang="0">
                  <a:pos x="connsiteX0" y="connsiteY0"/>
                </a:cxn>
                <a:cxn ang="0">
                  <a:pos x="connsiteX1" y="connsiteY1"/>
                </a:cxn>
                <a:cxn ang="0">
                  <a:pos x="connsiteX2" y="connsiteY2"/>
                </a:cxn>
                <a:cxn ang="0">
                  <a:pos x="connsiteX3" y="connsiteY3"/>
                </a:cxn>
              </a:cxnLst>
              <a:rect l="l" t="t" r="r" b="b"/>
              <a:pathLst>
                <a:path w="4278630" h="2184082">
                  <a:moveTo>
                    <a:pt x="0" y="0"/>
                  </a:moveTo>
                  <a:lnTo>
                    <a:pt x="4278630" y="0"/>
                  </a:lnTo>
                  <a:lnTo>
                    <a:pt x="4278630" y="2184083"/>
                  </a:lnTo>
                  <a:lnTo>
                    <a:pt x="0" y="2184083"/>
                  </a:lnTo>
                  <a:close/>
                </a:path>
              </a:pathLst>
            </a:custGeom>
            <a:solidFill>
              <a:srgbClr val="FFFFFF"/>
            </a:solidFill>
            <a:ln w="9525" cap="flat">
              <a:solidFill>
                <a:srgbClr val="231815"/>
              </a:solidFill>
              <a:prstDash val="solid"/>
              <a:miter/>
            </a:ln>
          </p:spPr>
          <p:txBody>
            <a:bodyPr rtlCol="0" anchor="ctr"/>
            <a:lstStyle/>
            <a:p>
              <a:endParaRPr lang="zh-CN" altLang="en-US" sz="2000"/>
            </a:p>
          </p:txBody>
        </p:sp>
        <p:sp>
          <p:nvSpPr>
            <p:cNvPr id="13" name="图形 5"/>
            <p:cNvSpPr/>
            <p:nvPr>
              <p:custDataLst>
                <p:tags r:id="rId7"/>
              </p:custDataLst>
            </p:nvPr>
          </p:nvSpPr>
          <p:spPr>
            <a:xfrm>
              <a:off x="7632382" y="2105025"/>
              <a:ext cx="244792" cy="507682"/>
            </a:xfrm>
            <a:custGeom>
              <a:avLst/>
              <a:gdLst>
                <a:gd name="connsiteX0" fmla="*/ 184785 w 244792"/>
                <a:gd name="connsiteY0" fmla="*/ 507683 h 507682"/>
                <a:gd name="connsiteX1" fmla="*/ 0 w 244792"/>
                <a:gd name="connsiteY1" fmla="*/ 488633 h 507682"/>
                <a:gd name="connsiteX2" fmla="*/ 60960 w 244792"/>
                <a:gd name="connsiteY2" fmla="*/ 0 h 507682"/>
                <a:gd name="connsiteX3" fmla="*/ 244793 w 244792"/>
                <a:gd name="connsiteY3" fmla="*/ 19050 h 507682"/>
              </a:gdLst>
              <a:ahLst/>
              <a:cxnLst>
                <a:cxn ang="0">
                  <a:pos x="connsiteX0" y="connsiteY0"/>
                </a:cxn>
                <a:cxn ang="0">
                  <a:pos x="connsiteX1" y="connsiteY1"/>
                </a:cxn>
                <a:cxn ang="0">
                  <a:pos x="connsiteX2" y="connsiteY2"/>
                </a:cxn>
                <a:cxn ang="0">
                  <a:pos x="connsiteX3" y="connsiteY3"/>
                </a:cxn>
              </a:cxnLst>
              <a:rect l="l" t="t" r="r" b="b"/>
              <a:pathLst>
                <a:path w="244792" h="507682">
                  <a:moveTo>
                    <a:pt x="184785" y="507683"/>
                  </a:moveTo>
                  <a:lnTo>
                    <a:pt x="0" y="488633"/>
                  </a:lnTo>
                  <a:lnTo>
                    <a:pt x="60960" y="0"/>
                  </a:lnTo>
                  <a:lnTo>
                    <a:pt x="244793" y="19050"/>
                  </a:lnTo>
                  <a:close/>
                </a:path>
              </a:pathLst>
            </a:custGeom>
            <a:solidFill>
              <a:srgbClr val="FFDBA6"/>
            </a:solidFill>
            <a:ln w="9525" cap="flat">
              <a:noFill/>
              <a:prstDash val="solid"/>
              <a:miter/>
            </a:ln>
          </p:spPr>
          <p:txBody>
            <a:bodyPr rtlCol="0" anchor="ctr"/>
            <a:lstStyle/>
            <a:p>
              <a:endParaRPr lang="zh-CN" altLang="en-US" sz="2000"/>
            </a:p>
          </p:txBody>
        </p:sp>
        <p:sp>
          <p:nvSpPr>
            <p:cNvPr id="15" name="图形 5"/>
            <p:cNvSpPr/>
            <p:nvPr>
              <p:custDataLst>
                <p:tags r:id="rId8"/>
              </p:custDataLst>
            </p:nvPr>
          </p:nvSpPr>
          <p:spPr>
            <a:xfrm>
              <a:off x="7632382" y="2105025"/>
              <a:ext cx="65722" cy="489585"/>
            </a:xfrm>
            <a:custGeom>
              <a:avLst/>
              <a:gdLst>
                <a:gd name="connsiteX0" fmla="*/ 60960 w 65722"/>
                <a:gd name="connsiteY0" fmla="*/ 0 h 489585"/>
                <a:gd name="connsiteX1" fmla="*/ 0 w 65722"/>
                <a:gd name="connsiteY1" fmla="*/ 488633 h 489585"/>
                <a:gd name="connsiteX2" fmla="*/ 5715 w 65722"/>
                <a:gd name="connsiteY2" fmla="*/ 489585 h 489585"/>
                <a:gd name="connsiteX3" fmla="*/ 65723 w 65722"/>
                <a:gd name="connsiteY3" fmla="*/ 953 h 489585"/>
              </a:gdLst>
              <a:ahLst/>
              <a:cxnLst>
                <a:cxn ang="0">
                  <a:pos x="connsiteX0" y="connsiteY0"/>
                </a:cxn>
                <a:cxn ang="0">
                  <a:pos x="connsiteX1" y="connsiteY1"/>
                </a:cxn>
                <a:cxn ang="0">
                  <a:pos x="connsiteX2" y="connsiteY2"/>
                </a:cxn>
                <a:cxn ang="0">
                  <a:pos x="connsiteX3" y="connsiteY3"/>
                </a:cxn>
              </a:cxnLst>
              <a:rect l="l" t="t" r="r" b="b"/>
              <a:pathLst>
                <a:path w="65722" h="489584">
                  <a:moveTo>
                    <a:pt x="60960" y="0"/>
                  </a:moveTo>
                  <a:lnTo>
                    <a:pt x="0" y="488633"/>
                  </a:lnTo>
                  <a:lnTo>
                    <a:pt x="5715" y="489585"/>
                  </a:lnTo>
                  <a:lnTo>
                    <a:pt x="65723" y="953"/>
                  </a:lnTo>
                  <a:close/>
                </a:path>
              </a:pathLst>
            </a:custGeom>
            <a:solidFill>
              <a:srgbClr val="EBCA98"/>
            </a:solidFill>
            <a:ln w="9525" cap="flat">
              <a:noFill/>
              <a:prstDash val="solid"/>
              <a:miter/>
            </a:ln>
          </p:spPr>
          <p:txBody>
            <a:bodyPr rtlCol="0" anchor="ctr"/>
            <a:lstStyle/>
            <a:p>
              <a:endParaRPr lang="zh-CN" altLang="en-US" sz="2000"/>
            </a:p>
          </p:txBody>
        </p:sp>
        <p:sp>
          <p:nvSpPr>
            <p:cNvPr id="16" name="图形 5"/>
            <p:cNvSpPr/>
            <p:nvPr>
              <p:custDataLst>
                <p:tags r:id="rId9"/>
              </p:custDataLst>
            </p:nvPr>
          </p:nvSpPr>
          <p:spPr>
            <a:xfrm>
              <a:off x="4231957" y="2105025"/>
              <a:ext cx="244792" cy="507682"/>
            </a:xfrm>
            <a:custGeom>
              <a:avLst/>
              <a:gdLst>
                <a:gd name="connsiteX0" fmla="*/ 60007 w 244792"/>
                <a:gd name="connsiteY0" fmla="*/ 507683 h 507682"/>
                <a:gd name="connsiteX1" fmla="*/ 244793 w 244792"/>
                <a:gd name="connsiteY1" fmla="*/ 488633 h 507682"/>
                <a:gd name="connsiteX2" fmla="*/ 184785 w 244792"/>
                <a:gd name="connsiteY2" fmla="*/ 0 h 507682"/>
                <a:gd name="connsiteX3" fmla="*/ 0 w 244792"/>
                <a:gd name="connsiteY3" fmla="*/ 19050 h 507682"/>
              </a:gdLst>
              <a:ahLst/>
              <a:cxnLst>
                <a:cxn ang="0">
                  <a:pos x="connsiteX0" y="connsiteY0"/>
                </a:cxn>
                <a:cxn ang="0">
                  <a:pos x="connsiteX1" y="connsiteY1"/>
                </a:cxn>
                <a:cxn ang="0">
                  <a:pos x="connsiteX2" y="connsiteY2"/>
                </a:cxn>
                <a:cxn ang="0">
                  <a:pos x="connsiteX3" y="connsiteY3"/>
                </a:cxn>
              </a:cxnLst>
              <a:rect l="l" t="t" r="r" b="b"/>
              <a:pathLst>
                <a:path w="244792" h="507682">
                  <a:moveTo>
                    <a:pt x="60007" y="507683"/>
                  </a:moveTo>
                  <a:lnTo>
                    <a:pt x="244793" y="488633"/>
                  </a:lnTo>
                  <a:lnTo>
                    <a:pt x="184785" y="0"/>
                  </a:lnTo>
                  <a:lnTo>
                    <a:pt x="0" y="19050"/>
                  </a:lnTo>
                  <a:close/>
                </a:path>
              </a:pathLst>
            </a:custGeom>
            <a:solidFill>
              <a:srgbClr val="FFDBA6"/>
            </a:solidFill>
            <a:ln w="9525" cap="flat">
              <a:noFill/>
              <a:prstDash val="solid"/>
              <a:miter/>
            </a:ln>
          </p:spPr>
          <p:txBody>
            <a:bodyPr rtlCol="0" anchor="ctr"/>
            <a:lstStyle/>
            <a:p>
              <a:endParaRPr lang="zh-CN" altLang="en-US" sz="2000"/>
            </a:p>
          </p:txBody>
        </p:sp>
        <p:sp>
          <p:nvSpPr>
            <p:cNvPr id="17" name="图形 5"/>
            <p:cNvSpPr/>
            <p:nvPr>
              <p:custDataLst>
                <p:tags r:id="rId10"/>
              </p:custDataLst>
            </p:nvPr>
          </p:nvSpPr>
          <p:spPr>
            <a:xfrm>
              <a:off x="4411980" y="2105025"/>
              <a:ext cx="64769" cy="489585"/>
            </a:xfrm>
            <a:custGeom>
              <a:avLst/>
              <a:gdLst>
                <a:gd name="connsiteX0" fmla="*/ 4763 w 64769"/>
                <a:gd name="connsiteY0" fmla="*/ 0 h 489585"/>
                <a:gd name="connsiteX1" fmla="*/ 64770 w 64769"/>
                <a:gd name="connsiteY1" fmla="*/ 488633 h 489585"/>
                <a:gd name="connsiteX2" fmla="*/ 60007 w 64769"/>
                <a:gd name="connsiteY2" fmla="*/ 489585 h 489585"/>
                <a:gd name="connsiteX3" fmla="*/ 0 w 64769"/>
                <a:gd name="connsiteY3" fmla="*/ 953 h 489585"/>
              </a:gdLst>
              <a:ahLst/>
              <a:cxnLst>
                <a:cxn ang="0">
                  <a:pos x="connsiteX0" y="connsiteY0"/>
                </a:cxn>
                <a:cxn ang="0">
                  <a:pos x="connsiteX1" y="connsiteY1"/>
                </a:cxn>
                <a:cxn ang="0">
                  <a:pos x="connsiteX2" y="connsiteY2"/>
                </a:cxn>
                <a:cxn ang="0">
                  <a:pos x="connsiteX3" y="connsiteY3"/>
                </a:cxn>
              </a:cxnLst>
              <a:rect l="l" t="t" r="r" b="b"/>
              <a:pathLst>
                <a:path w="64769" h="489584">
                  <a:moveTo>
                    <a:pt x="4763" y="0"/>
                  </a:moveTo>
                  <a:lnTo>
                    <a:pt x="64770" y="488633"/>
                  </a:lnTo>
                  <a:lnTo>
                    <a:pt x="60007" y="489585"/>
                  </a:lnTo>
                  <a:lnTo>
                    <a:pt x="0" y="953"/>
                  </a:lnTo>
                  <a:close/>
                </a:path>
              </a:pathLst>
            </a:custGeom>
            <a:solidFill>
              <a:srgbClr val="EBCA98"/>
            </a:solidFill>
            <a:ln w="9525" cap="flat">
              <a:noFill/>
              <a:prstDash val="solid"/>
              <a:miter/>
            </a:ln>
          </p:spPr>
          <p:txBody>
            <a:bodyPr rtlCol="0" anchor="ctr"/>
            <a:lstStyle/>
            <a:p>
              <a:endParaRPr lang="zh-CN" altLang="en-US" sz="2000"/>
            </a:p>
          </p:txBody>
        </p:sp>
        <p:sp>
          <p:nvSpPr>
            <p:cNvPr id="21" name="图形 5"/>
            <p:cNvSpPr/>
            <p:nvPr>
              <p:custDataLst>
                <p:tags r:id="rId11"/>
              </p:custDataLst>
            </p:nvPr>
          </p:nvSpPr>
          <p:spPr>
            <a:xfrm>
              <a:off x="4259580" y="2331720"/>
              <a:ext cx="180022" cy="18097"/>
            </a:xfrm>
            <a:custGeom>
              <a:avLst/>
              <a:gdLst>
                <a:gd name="connsiteX0" fmla="*/ 0 w 180022"/>
                <a:gd name="connsiteY0" fmla="*/ 18098 h 18097"/>
                <a:gd name="connsiteX1" fmla="*/ 180022 w 180022"/>
                <a:gd name="connsiteY1" fmla="*/ 0 h 18097"/>
              </a:gdLst>
              <a:ahLst/>
              <a:cxnLst>
                <a:cxn ang="0">
                  <a:pos x="connsiteX0" y="connsiteY0"/>
                </a:cxn>
                <a:cxn ang="0">
                  <a:pos x="connsiteX1" y="connsiteY1"/>
                </a:cxn>
              </a:cxnLst>
              <a:rect l="l" t="t" r="r" b="b"/>
              <a:pathLst>
                <a:path w="180022" h="18097">
                  <a:moveTo>
                    <a:pt x="0" y="18098"/>
                  </a:moveTo>
                  <a:lnTo>
                    <a:pt x="180022" y="0"/>
                  </a:lnTo>
                </a:path>
              </a:pathLst>
            </a:custGeom>
            <a:ln w="9525" cap="flat">
              <a:solidFill>
                <a:srgbClr val="EBC999"/>
              </a:solidFill>
              <a:prstDash val="solid"/>
              <a:miter/>
            </a:ln>
          </p:spPr>
          <p:txBody>
            <a:bodyPr rtlCol="0" anchor="ctr"/>
            <a:lstStyle/>
            <a:p>
              <a:endParaRPr lang="zh-CN" altLang="en-US" sz="2000"/>
            </a:p>
          </p:txBody>
        </p:sp>
        <p:sp>
          <p:nvSpPr>
            <p:cNvPr id="22" name="图形 5"/>
            <p:cNvSpPr/>
            <p:nvPr>
              <p:custDataLst>
                <p:tags r:id="rId12"/>
              </p:custDataLst>
            </p:nvPr>
          </p:nvSpPr>
          <p:spPr>
            <a:xfrm>
              <a:off x="7669530" y="2331720"/>
              <a:ext cx="180022" cy="18097"/>
            </a:xfrm>
            <a:custGeom>
              <a:avLst/>
              <a:gdLst>
                <a:gd name="connsiteX0" fmla="*/ 180023 w 180022"/>
                <a:gd name="connsiteY0" fmla="*/ 18098 h 18097"/>
                <a:gd name="connsiteX1" fmla="*/ 0 w 180022"/>
                <a:gd name="connsiteY1" fmla="*/ 0 h 18097"/>
              </a:gdLst>
              <a:ahLst/>
              <a:cxnLst>
                <a:cxn ang="0">
                  <a:pos x="connsiteX0" y="connsiteY0"/>
                </a:cxn>
                <a:cxn ang="0">
                  <a:pos x="connsiteX1" y="connsiteY1"/>
                </a:cxn>
              </a:cxnLst>
              <a:rect l="l" t="t" r="r" b="b"/>
              <a:pathLst>
                <a:path w="180022" h="18097">
                  <a:moveTo>
                    <a:pt x="180023" y="18098"/>
                  </a:moveTo>
                  <a:lnTo>
                    <a:pt x="0" y="0"/>
                  </a:lnTo>
                </a:path>
              </a:pathLst>
            </a:custGeom>
            <a:ln w="9525" cap="flat">
              <a:solidFill>
                <a:srgbClr val="EBC999"/>
              </a:solidFill>
              <a:prstDash val="solid"/>
              <a:miter/>
            </a:ln>
          </p:spPr>
          <p:txBody>
            <a:bodyPr rtlCol="0" anchor="ctr"/>
            <a:lstStyle/>
            <a:p>
              <a:endParaRPr lang="zh-CN" altLang="en-US" sz="2000"/>
            </a:p>
          </p:txBody>
        </p:sp>
        <p:grpSp>
          <p:nvGrpSpPr>
            <p:cNvPr id="29" name="图形 5"/>
            <p:cNvGrpSpPr/>
            <p:nvPr>
              <p:custDataLst>
                <p:tags r:id="rId13"/>
              </p:custDataLst>
            </p:nvPr>
          </p:nvGrpSpPr>
          <p:grpSpPr>
            <a:xfrm>
              <a:off x="7719059" y="4139565"/>
              <a:ext cx="633412" cy="613409"/>
              <a:chOff x="7719059" y="4139565"/>
              <a:chExt cx="633412" cy="613409"/>
            </a:xfrm>
          </p:grpSpPr>
          <p:sp>
            <p:nvSpPr>
              <p:cNvPr id="30" name="图形 5"/>
              <p:cNvSpPr/>
              <p:nvPr>
                <p:custDataLst>
                  <p:tags r:id="rId14"/>
                </p:custDataLst>
              </p:nvPr>
            </p:nvSpPr>
            <p:spPr>
              <a:xfrm>
                <a:off x="7719059" y="4139565"/>
                <a:ext cx="468630" cy="496252"/>
              </a:xfrm>
              <a:custGeom>
                <a:avLst/>
                <a:gdLst>
                  <a:gd name="connsiteX0" fmla="*/ 468630 w 468630"/>
                  <a:gd name="connsiteY0" fmla="*/ 496253 h 496252"/>
                  <a:gd name="connsiteX1" fmla="*/ 344805 w 468630"/>
                  <a:gd name="connsiteY1" fmla="*/ 400050 h 496252"/>
                  <a:gd name="connsiteX2" fmla="*/ 0 w 468630"/>
                  <a:gd name="connsiteY2" fmla="*/ 0 h 496252"/>
                  <a:gd name="connsiteX3" fmla="*/ 443865 w 468630"/>
                  <a:gd name="connsiteY3" fmla="*/ 293370 h 496252"/>
                </a:gdLst>
                <a:ahLst/>
                <a:cxnLst>
                  <a:cxn ang="0">
                    <a:pos x="connsiteX0" y="connsiteY0"/>
                  </a:cxn>
                  <a:cxn ang="0">
                    <a:pos x="connsiteX1" y="connsiteY1"/>
                  </a:cxn>
                  <a:cxn ang="0">
                    <a:pos x="connsiteX2" y="connsiteY2"/>
                  </a:cxn>
                  <a:cxn ang="0">
                    <a:pos x="connsiteX3" y="connsiteY3"/>
                  </a:cxn>
                </a:cxnLst>
                <a:rect l="l" t="t" r="r" b="b"/>
                <a:pathLst>
                  <a:path w="468630" h="496251">
                    <a:moveTo>
                      <a:pt x="468630" y="496253"/>
                    </a:moveTo>
                    <a:lnTo>
                      <a:pt x="344805" y="400050"/>
                    </a:lnTo>
                    <a:lnTo>
                      <a:pt x="0" y="0"/>
                    </a:lnTo>
                    <a:lnTo>
                      <a:pt x="443865" y="293370"/>
                    </a:lnTo>
                    <a:close/>
                  </a:path>
                </a:pathLst>
              </a:custGeom>
              <a:solidFill>
                <a:srgbClr val="57A9D9"/>
              </a:solidFill>
              <a:ln w="9525" cap="flat">
                <a:noFill/>
                <a:prstDash val="solid"/>
                <a:miter/>
              </a:ln>
            </p:spPr>
            <p:txBody>
              <a:bodyPr rtlCol="0" anchor="ctr"/>
              <a:lstStyle/>
              <a:p>
                <a:endParaRPr lang="zh-CN" altLang="en-US" sz="2000"/>
              </a:p>
            </p:txBody>
          </p:sp>
          <p:sp>
            <p:nvSpPr>
              <p:cNvPr id="31" name="图形 5"/>
              <p:cNvSpPr/>
              <p:nvPr>
                <p:custDataLst>
                  <p:tags r:id="rId15"/>
                </p:custDataLst>
              </p:nvPr>
            </p:nvSpPr>
            <p:spPr>
              <a:xfrm>
                <a:off x="7719059" y="4139565"/>
                <a:ext cx="366712" cy="613409"/>
              </a:xfrm>
              <a:custGeom>
                <a:avLst/>
                <a:gdLst>
                  <a:gd name="connsiteX0" fmla="*/ 0 w 366712"/>
                  <a:gd name="connsiteY0" fmla="*/ 0 h 613409"/>
                  <a:gd name="connsiteX1" fmla="*/ 366713 w 366712"/>
                  <a:gd name="connsiteY1" fmla="*/ 364807 h 613409"/>
                  <a:gd name="connsiteX2" fmla="*/ 250508 w 366712"/>
                  <a:gd name="connsiteY2" fmla="*/ 613410 h 613409"/>
                </a:gdLst>
                <a:ahLst/>
                <a:cxnLst>
                  <a:cxn ang="0">
                    <a:pos x="connsiteX0" y="connsiteY0"/>
                  </a:cxn>
                  <a:cxn ang="0">
                    <a:pos x="connsiteX1" y="connsiteY1"/>
                  </a:cxn>
                  <a:cxn ang="0">
                    <a:pos x="connsiteX2" y="connsiteY2"/>
                  </a:cxn>
                </a:cxnLst>
                <a:rect l="l" t="t" r="r" b="b"/>
                <a:pathLst>
                  <a:path w="366712" h="613409">
                    <a:moveTo>
                      <a:pt x="0" y="0"/>
                    </a:moveTo>
                    <a:lnTo>
                      <a:pt x="366713" y="364807"/>
                    </a:lnTo>
                    <a:lnTo>
                      <a:pt x="250508" y="613410"/>
                    </a:lnTo>
                    <a:close/>
                  </a:path>
                </a:pathLst>
              </a:custGeom>
              <a:solidFill>
                <a:srgbClr val="96E8FF"/>
              </a:solidFill>
              <a:ln w="9525" cap="flat">
                <a:noFill/>
                <a:prstDash val="solid"/>
                <a:miter/>
              </a:ln>
            </p:spPr>
            <p:txBody>
              <a:bodyPr rtlCol="0" anchor="ctr"/>
              <a:lstStyle/>
              <a:p>
                <a:endParaRPr lang="zh-CN" altLang="en-US" sz="2000"/>
              </a:p>
            </p:txBody>
          </p:sp>
          <p:sp>
            <p:nvSpPr>
              <p:cNvPr id="32" name="图形 5"/>
              <p:cNvSpPr/>
              <p:nvPr>
                <p:custDataLst>
                  <p:tags r:id="rId16"/>
                </p:custDataLst>
              </p:nvPr>
            </p:nvSpPr>
            <p:spPr>
              <a:xfrm>
                <a:off x="7719059" y="4139565"/>
                <a:ext cx="633412" cy="293369"/>
              </a:xfrm>
              <a:custGeom>
                <a:avLst/>
                <a:gdLst>
                  <a:gd name="connsiteX0" fmla="*/ 443865 w 633412"/>
                  <a:gd name="connsiteY0" fmla="*/ 293370 h 293369"/>
                  <a:gd name="connsiteX1" fmla="*/ 0 w 633412"/>
                  <a:gd name="connsiteY1" fmla="*/ 0 h 293369"/>
                  <a:gd name="connsiteX2" fmla="*/ 633413 w 633412"/>
                  <a:gd name="connsiteY2" fmla="*/ 194310 h 293369"/>
                </a:gdLst>
                <a:ahLst/>
                <a:cxnLst>
                  <a:cxn ang="0">
                    <a:pos x="connsiteX0" y="connsiteY0"/>
                  </a:cxn>
                  <a:cxn ang="0">
                    <a:pos x="connsiteX1" y="connsiteY1"/>
                  </a:cxn>
                  <a:cxn ang="0">
                    <a:pos x="connsiteX2" y="connsiteY2"/>
                  </a:cxn>
                </a:cxnLst>
                <a:rect l="l" t="t" r="r" b="b"/>
                <a:pathLst>
                  <a:path w="633412" h="293369">
                    <a:moveTo>
                      <a:pt x="443865" y="293370"/>
                    </a:moveTo>
                    <a:lnTo>
                      <a:pt x="0" y="0"/>
                    </a:lnTo>
                    <a:lnTo>
                      <a:pt x="633413" y="194310"/>
                    </a:lnTo>
                    <a:close/>
                  </a:path>
                </a:pathLst>
              </a:custGeom>
              <a:solidFill>
                <a:srgbClr val="96E8FF"/>
              </a:solidFill>
              <a:ln w="9525" cap="flat">
                <a:noFill/>
                <a:prstDash val="solid"/>
                <a:miter/>
              </a:ln>
            </p:spPr>
            <p:txBody>
              <a:bodyPr rtlCol="0" anchor="ctr"/>
              <a:lstStyle/>
              <a:p>
                <a:endParaRPr lang="zh-CN" altLang="en-US" sz="2000"/>
              </a:p>
            </p:txBody>
          </p:sp>
          <p:sp>
            <p:nvSpPr>
              <p:cNvPr id="33" name="图形 5"/>
              <p:cNvSpPr/>
              <p:nvPr>
                <p:custDataLst>
                  <p:tags r:id="rId17"/>
                </p:custDataLst>
              </p:nvPr>
            </p:nvSpPr>
            <p:spPr>
              <a:xfrm>
                <a:off x="7719059" y="4139565"/>
                <a:ext cx="468630" cy="496252"/>
              </a:xfrm>
              <a:custGeom>
                <a:avLst/>
                <a:gdLst>
                  <a:gd name="connsiteX0" fmla="*/ 468630 w 468630"/>
                  <a:gd name="connsiteY0" fmla="*/ 496253 h 496252"/>
                  <a:gd name="connsiteX1" fmla="*/ 366713 w 468630"/>
                  <a:gd name="connsiteY1" fmla="*/ 364807 h 496252"/>
                  <a:gd name="connsiteX2" fmla="*/ 0 w 468630"/>
                  <a:gd name="connsiteY2" fmla="*/ 0 h 496252"/>
                  <a:gd name="connsiteX3" fmla="*/ 443865 w 468630"/>
                  <a:gd name="connsiteY3" fmla="*/ 293370 h 496252"/>
                </a:gdLst>
                <a:ahLst/>
                <a:cxnLst>
                  <a:cxn ang="0">
                    <a:pos x="connsiteX0" y="connsiteY0"/>
                  </a:cxn>
                  <a:cxn ang="0">
                    <a:pos x="connsiteX1" y="connsiteY1"/>
                  </a:cxn>
                  <a:cxn ang="0">
                    <a:pos x="connsiteX2" y="connsiteY2"/>
                  </a:cxn>
                  <a:cxn ang="0">
                    <a:pos x="connsiteX3" y="connsiteY3"/>
                  </a:cxn>
                </a:cxnLst>
                <a:rect l="l" t="t" r="r" b="b"/>
                <a:pathLst>
                  <a:path w="468630" h="496251">
                    <a:moveTo>
                      <a:pt x="468630" y="496253"/>
                    </a:moveTo>
                    <a:lnTo>
                      <a:pt x="366713" y="364807"/>
                    </a:lnTo>
                    <a:lnTo>
                      <a:pt x="0" y="0"/>
                    </a:lnTo>
                    <a:lnTo>
                      <a:pt x="443865" y="293370"/>
                    </a:lnTo>
                    <a:close/>
                  </a:path>
                </a:pathLst>
              </a:custGeom>
              <a:solidFill>
                <a:srgbClr val="67BEE6"/>
              </a:solidFill>
              <a:ln w="9525" cap="flat">
                <a:noFill/>
                <a:prstDash val="solid"/>
                <a:miter/>
              </a:ln>
            </p:spPr>
            <p:txBody>
              <a:bodyPr rtlCol="0" anchor="ctr"/>
              <a:lstStyle/>
              <a:p>
                <a:endParaRPr lang="zh-CN" altLang="en-US" sz="2000"/>
              </a:p>
            </p:txBody>
          </p:sp>
        </p:grpSp>
        <p:grpSp>
          <p:nvGrpSpPr>
            <p:cNvPr id="34" name="图形 5"/>
            <p:cNvGrpSpPr/>
            <p:nvPr>
              <p:custDataLst>
                <p:tags r:id="rId18"/>
              </p:custDataLst>
            </p:nvPr>
          </p:nvGrpSpPr>
          <p:grpSpPr>
            <a:xfrm>
              <a:off x="7449502" y="4239577"/>
              <a:ext cx="333375" cy="401954"/>
              <a:chOff x="7449502" y="4239577"/>
              <a:chExt cx="333375" cy="401954"/>
            </a:xfrm>
          </p:grpSpPr>
          <p:sp>
            <p:nvSpPr>
              <p:cNvPr id="35" name="图形 5"/>
              <p:cNvSpPr/>
              <p:nvPr>
                <p:custDataLst>
                  <p:tags r:id="rId19"/>
                </p:custDataLst>
              </p:nvPr>
            </p:nvSpPr>
            <p:spPr>
              <a:xfrm>
                <a:off x="7512367" y="4239577"/>
                <a:ext cx="140969" cy="401954"/>
              </a:xfrm>
              <a:custGeom>
                <a:avLst/>
                <a:gdLst>
                  <a:gd name="connsiteX0" fmla="*/ 92392 w 140969"/>
                  <a:gd name="connsiteY0" fmla="*/ 401955 h 401954"/>
                  <a:gd name="connsiteX1" fmla="*/ 57150 w 140969"/>
                  <a:gd name="connsiteY1" fmla="*/ 314325 h 401954"/>
                  <a:gd name="connsiteX2" fmla="*/ 0 w 140969"/>
                  <a:gd name="connsiteY2" fmla="*/ 0 h 401954"/>
                  <a:gd name="connsiteX3" fmla="*/ 140970 w 140969"/>
                  <a:gd name="connsiteY3" fmla="*/ 288607 h 401954"/>
                </a:gdLst>
                <a:ahLst/>
                <a:cxnLst>
                  <a:cxn ang="0">
                    <a:pos x="connsiteX0" y="connsiteY0"/>
                  </a:cxn>
                  <a:cxn ang="0">
                    <a:pos x="connsiteX1" y="connsiteY1"/>
                  </a:cxn>
                  <a:cxn ang="0">
                    <a:pos x="connsiteX2" y="connsiteY2"/>
                  </a:cxn>
                  <a:cxn ang="0">
                    <a:pos x="connsiteX3" y="connsiteY3"/>
                  </a:cxn>
                </a:cxnLst>
                <a:rect l="l" t="t" r="r" b="b"/>
                <a:pathLst>
                  <a:path w="140969" h="401954">
                    <a:moveTo>
                      <a:pt x="92392" y="401955"/>
                    </a:moveTo>
                    <a:lnTo>
                      <a:pt x="57150" y="314325"/>
                    </a:lnTo>
                    <a:lnTo>
                      <a:pt x="0" y="0"/>
                    </a:lnTo>
                    <a:lnTo>
                      <a:pt x="140970" y="288607"/>
                    </a:lnTo>
                    <a:close/>
                  </a:path>
                </a:pathLst>
              </a:custGeom>
              <a:solidFill>
                <a:srgbClr val="D9C024"/>
              </a:solidFill>
              <a:ln w="9525" cap="flat">
                <a:noFill/>
                <a:prstDash val="solid"/>
                <a:miter/>
              </a:ln>
            </p:spPr>
            <p:txBody>
              <a:bodyPr rtlCol="0" anchor="ctr"/>
              <a:lstStyle/>
              <a:p>
                <a:endParaRPr lang="zh-CN" altLang="en-US" sz="2000"/>
              </a:p>
            </p:txBody>
          </p:sp>
          <p:sp>
            <p:nvSpPr>
              <p:cNvPr id="36" name="图形 5"/>
              <p:cNvSpPr/>
              <p:nvPr>
                <p:custDataLst>
                  <p:tags r:id="rId20"/>
                </p:custDataLst>
              </p:nvPr>
            </p:nvSpPr>
            <p:spPr>
              <a:xfrm>
                <a:off x="7449502" y="4239577"/>
                <a:ext cx="142875" cy="346709"/>
              </a:xfrm>
              <a:custGeom>
                <a:avLst/>
                <a:gdLst>
                  <a:gd name="connsiteX0" fmla="*/ 62865 w 142875"/>
                  <a:gd name="connsiteY0" fmla="*/ 0 h 346709"/>
                  <a:gd name="connsiteX1" fmla="*/ 142875 w 142875"/>
                  <a:gd name="connsiteY1" fmla="*/ 301942 h 346709"/>
                  <a:gd name="connsiteX2" fmla="*/ 0 w 142875"/>
                  <a:gd name="connsiteY2" fmla="*/ 346710 h 346709"/>
                </a:gdLst>
                <a:ahLst/>
                <a:cxnLst>
                  <a:cxn ang="0">
                    <a:pos x="connsiteX0" y="connsiteY0"/>
                  </a:cxn>
                  <a:cxn ang="0">
                    <a:pos x="connsiteX1" y="connsiteY1"/>
                  </a:cxn>
                  <a:cxn ang="0">
                    <a:pos x="connsiteX2" y="connsiteY2"/>
                  </a:cxn>
                </a:cxnLst>
                <a:rect l="l" t="t" r="r" b="b"/>
                <a:pathLst>
                  <a:path w="142875" h="346709">
                    <a:moveTo>
                      <a:pt x="62865" y="0"/>
                    </a:moveTo>
                    <a:lnTo>
                      <a:pt x="142875" y="301942"/>
                    </a:lnTo>
                    <a:lnTo>
                      <a:pt x="0" y="346710"/>
                    </a:lnTo>
                    <a:close/>
                  </a:path>
                </a:pathLst>
              </a:custGeom>
              <a:solidFill>
                <a:srgbClr val="FFE775"/>
              </a:solidFill>
              <a:ln w="9525" cap="flat">
                <a:noFill/>
                <a:prstDash val="solid"/>
                <a:miter/>
              </a:ln>
            </p:spPr>
            <p:txBody>
              <a:bodyPr rtlCol="0" anchor="ctr"/>
              <a:lstStyle/>
              <a:p>
                <a:endParaRPr lang="zh-CN" altLang="en-US" sz="2000"/>
              </a:p>
            </p:txBody>
          </p:sp>
          <p:sp>
            <p:nvSpPr>
              <p:cNvPr id="37" name="图形 5"/>
              <p:cNvSpPr/>
              <p:nvPr>
                <p:custDataLst>
                  <p:tags r:id="rId21"/>
                </p:custDataLst>
              </p:nvPr>
            </p:nvSpPr>
            <p:spPr>
              <a:xfrm>
                <a:off x="7512367" y="4239577"/>
                <a:ext cx="270509" cy="295275"/>
              </a:xfrm>
              <a:custGeom>
                <a:avLst/>
                <a:gdLst>
                  <a:gd name="connsiteX0" fmla="*/ 140970 w 270509"/>
                  <a:gd name="connsiteY0" fmla="*/ 288607 h 295275"/>
                  <a:gd name="connsiteX1" fmla="*/ 0 w 270509"/>
                  <a:gd name="connsiteY1" fmla="*/ 0 h 295275"/>
                  <a:gd name="connsiteX2" fmla="*/ 270510 w 270509"/>
                  <a:gd name="connsiteY2" fmla="*/ 295275 h 295275"/>
                </a:gdLst>
                <a:ahLst/>
                <a:cxnLst>
                  <a:cxn ang="0">
                    <a:pos x="connsiteX0" y="connsiteY0"/>
                  </a:cxn>
                  <a:cxn ang="0">
                    <a:pos x="connsiteX1" y="connsiteY1"/>
                  </a:cxn>
                  <a:cxn ang="0">
                    <a:pos x="connsiteX2" y="connsiteY2"/>
                  </a:cxn>
                </a:cxnLst>
                <a:rect l="l" t="t" r="r" b="b"/>
                <a:pathLst>
                  <a:path w="270509" h="295275">
                    <a:moveTo>
                      <a:pt x="140970" y="288607"/>
                    </a:moveTo>
                    <a:lnTo>
                      <a:pt x="0" y="0"/>
                    </a:lnTo>
                    <a:lnTo>
                      <a:pt x="270510" y="295275"/>
                    </a:lnTo>
                    <a:close/>
                  </a:path>
                </a:pathLst>
              </a:custGeom>
              <a:solidFill>
                <a:srgbClr val="FFE775"/>
              </a:solidFill>
              <a:ln w="9525" cap="flat">
                <a:noFill/>
                <a:prstDash val="solid"/>
                <a:miter/>
              </a:ln>
            </p:spPr>
            <p:txBody>
              <a:bodyPr rtlCol="0" anchor="ctr"/>
              <a:lstStyle/>
              <a:p>
                <a:endParaRPr lang="zh-CN" altLang="en-US" sz="2000"/>
              </a:p>
            </p:txBody>
          </p:sp>
          <p:sp>
            <p:nvSpPr>
              <p:cNvPr id="38" name="图形 5"/>
              <p:cNvSpPr/>
              <p:nvPr>
                <p:custDataLst>
                  <p:tags r:id="rId22"/>
                </p:custDataLst>
              </p:nvPr>
            </p:nvSpPr>
            <p:spPr>
              <a:xfrm>
                <a:off x="7512367" y="4239577"/>
                <a:ext cx="140969" cy="401954"/>
              </a:xfrm>
              <a:custGeom>
                <a:avLst/>
                <a:gdLst>
                  <a:gd name="connsiteX0" fmla="*/ 92392 w 140969"/>
                  <a:gd name="connsiteY0" fmla="*/ 401955 h 401954"/>
                  <a:gd name="connsiteX1" fmla="*/ 80010 w 140969"/>
                  <a:gd name="connsiteY1" fmla="*/ 301942 h 401954"/>
                  <a:gd name="connsiteX2" fmla="*/ 0 w 140969"/>
                  <a:gd name="connsiteY2" fmla="*/ 0 h 401954"/>
                  <a:gd name="connsiteX3" fmla="*/ 140970 w 140969"/>
                  <a:gd name="connsiteY3" fmla="*/ 288607 h 401954"/>
                </a:gdLst>
                <a:ahLst/>
                <a:cxnLst>
                  <a:cxn ang="0">
                    <a:pos x="connsiteX0" y="connsiteY0"/>
                  </a:cxn>
                  <a:cxn ang="0">
                    <a:pos x="connsiteX1" y="connsiteY1"/>
                  </a:cxn>
                  <a:cxn ang="0">
                    <a:pos x="connsiteX2" y="connsiteY2"/>
                  </a:cxn>
                  <a:cxn ang="0">
                    <a:pos x="connsiteX3" y="connsiteY3"/>
                  </a:cxn>
                </a:cxnLst>
                <a:rect l="l" t="t" r="r" b="b"/>
                <a:pathLst>
                  <a:path w="140969" h="401954">
                    <a:moveTo>
                      <a:pt x="92392" y="401955"/>
                    </a:moveTo>
                    <a:lnTo>
                      <a:pt x="80010" y="301942"/>
                    </a:lnTo>
                    <a:lnTo>
                      <a:pt x="0" y="0"/>
                    </a:lnTo>
                    <a:lnTo>
                      <a:pt x="140970" y="288607"/>
                    </a:lnTo>
                    <a:close/>
                  </a:path>
                </a:pathLst>
              </a:custGeom>
              <a:solidFill>
                <a:srgbClr val="E6CB31"/>
              </a:solidFill>
              <a:ln w="9525" cap="flat">
                <a:noFill/>
                <a:prstDash val="solid"/>
                <a:miter/>
              </a:ln>
            </p:spPr>
            <p:txBody>
              <a:bodyPr rtlCol="0" anchor="ctr"/>
              <a:lstStyle/>
              <a:p>
                <a:endParaRPr lang="zh-CN" altLang="en-US" sz="2000"/>
              </a:p>
            </p:txBody>
          </p:sp>
        </p:grpSp>
      </p:grpSp>
      <p:sp>
        <p:nvSpPr>
          <p:cNvPr id="40" name="矩形 561"/>
          <p:cNvSpPr>
            <a:spLocks noChangeArrowheads="1"/>
          </p:cNvSpPr>
          <p:nvPr>
            <p:custDataLst>
              <p:tags r:id="rId23"/>
            </p:custDataLst>
          </p:nvPr>
        </p:nvSpPr>
        <p:spPr bwMode="auto">
          <a:xfrm>
            <a:off x="2863853" y="2511748"/>
            <a:ext cx="6422351"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fontAlgn="auto">
              <a:lnSpc>
                <a:spcPct val="150000"/>
              </a:lnSpc>
              <a:spcBef>
                <a:spcPct val="0"/>
              </a:spcBef>
              <a:buNone/>
            </a:pPr>
            <a:r>
              <a:rPr lang="zh-CN" altLang="en-US" sz="4400" b="1">
                <a:solidFill>
                  <a:srgbClr val="C00000"/>
                </a:solidFill>
                <a:latin typeface="微软雅黑" panose="020B0503020204020204" charset="-122"/>
                <a:ea typeface="微软雅黑" panose="020B0503020204020204" charset="-122"/>
              </a:rPr>
              <a:t>拓展</a:t>
            </a:r>
            <a:r>
              <a:rPr lang="en-US" altLang="zh-CN" sz="4400" b="1">
                <a:solidFill>
                  <a:srgbClr val="C00000"/>
                </a:solidFill>
                <a:latin typeface="微软雅黑" panose="020B0503020204020204" charset="-122"/>
                <a:ea typeface="微软雅黑" panose="020B0503020204020204" charset="-122"/>
              </a:rPr>
              <a:t>·</a:t>
            </a:r>
            <a:r>
              <a:rPr lang="zh-CN" altLang="en-US" sz="4400" b="1">
                <a:solidFill>
                  <a:srgbClr val="C00000"/>
                </a:solidFill>
                <a:latin typeface="微软雅黑" panose="020B0503020204020204" charset="-122"/>
                <a:ea typeface="微软雅黑" panose="020B0503020204020204" charset="-122"/>
              </a:rPr>
              <a:t>深化</a:t>
            </a:r>
            <a:r>
              <a:rPr lang="en-US" altLang="zh-CN" sz="4400" b="1">
                <a:solidFill>
                  <a:srgbClr val="C00000"/>
                </a:solidFill>
                <a:latin typeface="微软雅黑" panose="020B0503020204020204" charset="-122"/>
                <a:ea typeface="微软雅黑" panose="020B0503020204020204" charset="-122"/>
              </a:rPr>
              <a:t>·</a:t>
            </a:r>
            <a:r>
              <a:rPr lang="zh-CN" altLang="en-US" sz="4400" b="1">
                <a:solidFill>
                  <a:srgbClr val="C00000"/>
                </a:solidFill>
                <a:latin typeface="微软雅黑" panose="020B0503020204020204" charset="-122"/>
                <a:ea typeface="微软雅黑" panose="020B0503020204020204" charset="-122"/>
              </a:rPr>
              <a:t>突破</a:t>
            </a:r>
            <a:endParaRPr lang="zh-CN" altLang="en-US" sz="4400" b="1">
              <a:solidFill>
                <a:srgbClr val="C00000"/>
              </a:solidFill>
              <a:latin typeface="微软雅黑" panose="020B0503020204020204" charset="-122"/>
              <a:ea typeface="微软雅黑" panose="020B0503020204020204" charset="-122"/>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38"/>
          <p:cNvSpPr/>
          <p:nvPr>
            <p:custDataLst>
              <p:tags r:id="rId1"/>
            </p:custDataLst>
          </p:nvPr>
        </p:nvSpPr>
        <p:spPr>
          <a:xfrm>
            <a:off x="98996"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cs typeface="+mn-ea"/>
                <a:sym typeface="+mn-lt"/>
              </a:rPr>
              <a:t>一、公有制经济（为什么、怎么办）</a:t>
            </a:r>
            <a:endParaRPr lang="zh-CN" altLang="en-US">
              <a:cs typeface="+mn-ea"/>
              <a:sym typeface="+mn-lt"/>
            </a:endParaRPr>
          </a:p>
          <a:p>
            <a:pPr algn="ctr"/>
            <a:r>
              <a:rPr lang="zh-CN" altLang="en-US">
                <a:cs typeface="+mn-ea"/>
                <a:sym typeface="+mn-lt"/>
              </a:rPr>
              <a:t>1.为什么要毫不动摇巩固发展公有制经济？</a:t>
            </a:r>
            <a:endParaRPr lang="zh-CN" altLang="en-US">
              <a:cs typeface="+mn-ea"/>
              <a:sym typeface="+mn-lt"/>
            </a:endParaRPr>
          </a:p>
          <a:p>
            <a:pPr algn="ctr"/>
            <a:r>
              <a:rPr lang="zh-CN" altLang="en-US">
                <a:cs typeface="+mn-ea"/>
                <a:sym typeface="+mn-lt"/>
              </a:rPr>
              <a:t>【答题要点】：生产资料所有制+公有制为主体的地位+公有制为主体的作用</a:t>
            </a:r>
            <a:endParaRPr lang="zh-CN" altLang="en-US">
              <a:cs typeface="+mn-ea"/>
              <a:sym typeface="+mn-lt"/>
            </a:endParaRPr>
          </a:p>
          <a:p>
            <a:pPr algn="ctr"/>
            <a:r>
              <a:rPr lang="zh-CN" altLang="en-US">
                <a:cs typeface="+mn-ea"/>
                <a:sym typeface="+mn-lt"/>
              </a:rPr>
              <a:t>【答题模板】</a:t>
            </a:r>
            <a:endParaRPr lang="zh-CN" altLang="en-US">
              <a:cs typeface="+mn-ea"/>
              <a:sym typeface="+mn-lt"/>
            </a:endParaRPr>
          </a:p>
          <a:p>
            <a:pPr algn="ctr"/>
            <a:r>
              <a:rPr lang="zh-CN" altLang="en-US">
                <a:cs typeface="+mn-ea"/>
                <a:sym typeface="+mn-lt"/>
              </a:rPr>
              <a:t>①我国坚持以公有制主体、多种所有制经济共同发展的生产资料所有制，这是中国特色社会主义制度的重要支柱，也是社会主义市场经济体制的根基，体现了中国特色社会主义制度的优越性。</a:t>
            </a:r>
            <a:endParaRPr lang="zh-CN" altLang="en-US">
              <a:cs typeface="+mn-ea"/>
              <a:sym typeface="+mn-lt"/>
            </a:endParaRPr>
          </a:p>
          <a:p>
            <a:pPr algn="ctr"/>
            <a:r>
              <a:rPr lang="zh-CN" altLang="en-US">
                <a:cs typeface="+mn-ea"/>
                <a:sym typeface="+mn-lt"/>
              </a:rPr>
              <a:t>② 以公有制为主体是社会主义经济制度根本特征，公有制经济是社会主义经济制度的基础。             </a:t>
            </a:r>
            <a:endParaRPr lang="zh-CN" altLang="en-US">
              <a:cs typeface="+mn-ea"/>
              <a:sym typeface="+mn-lt"/>
            </a:endParaRPr>
          </a:p>
          <a:p>
            <a:pPr algn="ctr"/>
            <a:r>
              <a:rPr lang="zh-CN" altLang="en-US">
                <a:cs typeface="+mn-ea"/>
                <a:sym typeface="+mn-lt"/>
              </a:rPr>
              <a:t>③坚持公有制为主体是促进生产力发展根本要求，有利于推动经济持续发展；是实现共同富裕根本前提，有利于人民共享发展成果。</a:t>
            </a:r>
            <a:endParaRPr lang="zh-CN" altLang="en-US">
              <a:cs typeface="+mn-ea"/>
              <a:sym typeface="+mn-lt"/>
            </a:endParaRPr>
          </a:p>
        </p:txBody>
      </p:sp>
      <p:grpSp>
        <p:nvGrpSpPr>
          <p:cNvPr id="3" name="组合 2"/>
          <p:cNvGrpSpPr/>
          <p:nvPr>
            <p:custDataLst>
              <p:tags r:id="rId2"/>
            </p:custDataLst>
          </p:nvPr>
        </p:nvGrpSpPr>
        <p:grpSpPr>
          <a:xfrm>
            <a:off x="5446784" y="2652406"/>
            <a:ext cx="2325836" cy="2115235"/>
            <a:chOff x="4514649" y="2269554"/>
            <a:chExt cx="2970672" cy="2673941"/>
          </a:xfrm>
        </p:grpSpPr>
        <p:grpSp>
          <p:nvGrpSpPr>
            <p:cNvPr id="2" name="组合 1"/>
            <p:cNvGrpSpPr/>
            <p:nvPr>
              <p:custDataLst>
                <p:tags r:id="rId3"/>
              </p:custDataLst>
            </p:nvPr>
          </p:nvGrpSpPr>
          <p:grpSpPr>
            <a:xfrm>
              <a:off x="4514649" y="2269554"/>
              <a:ext cx="2970672" cy="2673941"/>
              <a:chOff x="3940491" y="2032000"/>
              <a:chExt cx="4311018" cy="3714750"/>
            </a:xfrm>
          </p:grpSpPr>
          <p:sp>
            <p:nvSpPr>
              <p:cNvPr id="8" name="Freeform 5"/>
              <p:cNvSpPr/>
              <p:nvPr>
                <p:custDataLst>
                  <p:tags r:id="rId4"/>
                </p:custDataLst>
              </p:nvPr>
            </p:nvSpPr>
            <p:spPr bwMode="auto">
              <a:xfrm>
                <a:off x="4232662" y="2032000"/>
                <a:ext cx="2240478" cy="1836506"/>
              </a:xfrm>
              <a:custGeom>
                <a:avLst/>
                <a:gdLst>
                  <a:gd name="T0" fmla="*/ 2147483646 w 182"/>
                  <a:gd name="T1" fmla="*/ 2147483646 h 150"/>
                  <a:gd name="T2" fmla="*/ 2147483646 w 182"/>
                  <a:gd name="T3" fmla="*/ 2147483646 h 150"/>
                  <a:gd name="T4" fmla="*/ 2147483646 w 182"/>
                  <a:gd name="T5" fmla="*/ 2147483646 h 150"/>
                  <a:gd name="T6" fmla="*/ 2147483646 w 182"/>
                  <a:gd name="T7" fmla="*/ 2147483646 h 150"/>
                  <a:gd name="T8" fmla="*/ 2147483646 w 182"/>
                  <a:gd name="T9" fmla="*/ 2147483646 h 150"/>
                  <a:gd name="T10" fmla="*/ 2147483646 w 182"/>
                  <a:gd name="T11" fmla="*/ 2147483646 h 150"/>
                  <a:gd name="T12" fmla="*/ 2147483646 w 182"/>
                  <a:gd name="T13" fmla="*/ 2147483646 h 150"/>
                  <a:gd name="T14" fmla="*/ 2147483646 w 182"/>
                  <a:gd name="T15" fmla="*/ 2147483646 h 150"/>
                  <a:gd name="T16" fmla="*/ 2147483646 w 182"/>
                  <a:gd name="T17" fmla="*/ 2147483646 h 150"/>
                  <a:gd name="T18" fmla="*/ 2147483646 w 182"/>
                  <a:gd name="T19" fmla="*/ 2147483646 h 150"/>
                  <a:gd name="T20" fmla="*/ 2147483646 w 182"/>
                  <a:gd name="T21" fmla="*/ 2147483646 h 150"/>
                  <a:gd name="T22" fmla="*/ 2147483646 w 182"/>
                  <a:gd name="T23" fmla="*/ 2147483646 h 150"/>
                  <a:gd name="T24" fmla="*/ 2147483646 w 182"/>
                  <a:gd name="T25" fmla="*/ 2147483646 h 150"/>
                  <a:gd name="T26" fmla="*/ 2147483646 w 182"/>
                  <a:gd name="T27" fmla="*/ 2147483646 h 150"/>
                  <a:gd name="T28" fmla="*/ 2147483646 w 182"/>
                  <a:gd name="T29" fmla="*/ 2147483646 h 150"/>
                  <a:gd name="T30" fmla="*/ 2147483646 w 182"/>
                  <a:gd name="T31" fmla="*/ 2147483646 h 150"/>
                  <a:gd name="T32" fmla="*/ 2147483646 w 182"/>
                  <a:gd name="T33" fmla="*/ 2147483646 h 150"/>
                  <a:gd name="T34" fmla="*/ 2147483646 w 182"/>
                  <a:gd name="T35" fmla="*/ 0 h 150"/>
                  <a:gd name="T36" fmla="*/ 2147483646 w 182"/>
                  <a:gd name="T37" fmla="*/ 849599520 h 150"/>
                  <a:gd name="T38" fmla="*/ 2147483646 w 182"/>
                  <a:gd name="T39" fmla="*/ 2147483646 h 150"/>
                  <a:gd name="T40" fmla="*/ 2147483646 w 182"/>
                  <a:gd name="T41" fmla="*/ 2147483646 h 150"/>
                  <a:gd name="T42" fmla="*/ 2147483646 w 182"/>
                  <a:gd name="T43" fmla="*/ 2147483646 h 150"/>
                  <a:gd name="T44" fmla="*/ 2147483646 w 182"/>
                  <a:gd name="T45" fmla="*/ 2147483646 h 150"/>
                  <a:gd name="T46" fmla="*/ 2147483646 w 182"/>
                  <a:gd name="T47" fmla="*/ 2147483646 h 150"/>
                  <a:gd name="T48" fmla="*/ 2147483646 w 182"/>
                  <a:gd name="T49" fmla="*/ 2147483646 h 150"/>
                  <a:gd name="T50" fmla="*/ 1031517994 w 182"/>
                  <a:gd name="T51" fmla="*/ 2147483646 h 150"/>
                  <a:gd name="T52" fmla="*/ 0 w 182"/>
                  <a:gd name="T53" fmla="*/ 2147483646 h 150"/>
                  <a:gd name="T54" fmla="*/ 2147483646 w 182"/>
                  <a:gd name="T55" fmla="*/ 2147483646 h 150"/>
                  <a:gd name="T56" fmla="*/ 2147483646 w 182"/>
                  <a:gd name="T57" fmla="*/ 2147483646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2" h="150">
                    <a:moveTo>
                      <a:pt x="27" y="150"/>
                    </a:moveTo>
                    <a:cubicBezTo>
                      <a:pt x="41" y="150"/>
                      <a:pt x="41" y="150"/>
                      <a:pt x="41" y="150"/>
                    </a:cubicBezTo>
                    <a:cubicBezTo>
                      <a:pt x="38" y="147"/>
                      <a:pt x="37" y="143"/>
                      <a:pt x="37" y="139"/>
                    </a:cubicBezTo>
                    <a:cubicBezTo>
                      <a:pt x="37" y="128"/>
                      <a:pt x="46" y="119"/>
                      <a:pt x="57" y="119"/>
                    </a:cubicBezTo>
                    <a:cubicBezTo>
                      <a:pt x="68" y="119"/>
                      <a:pt x="77" y="128"/>
                      <a:pt x="77" y="139"/>
                    </a:cubicBezTo>
                    <a:cubicBezTo>
                      <a:pt x="77" y="143"/>
                      <a:pt x="75" y="147"/>
                      <a:pt x="73" y="150"/>
                    </a:cubicBezTo>
                    <a:cubicBezTo>
                      <a:pt x="87" y="150"/>
                      <a:pt x="87" y="150"/>
                      <a:pt x="87" y="150"/>
                    </a:cubicBezTo>
                    <a:cubicBezTo>
                      <a:pt x="87" y="115"/>
                      <a:pt x="116" y="87"/>
                      <a:pt x="151" y="87"/>
                    </a:cubicBezTo>
                    <a:cubicBezTo>
                      <a:pt x="151" y="68"/>
                      <a:pt x="151" y="68"/>
                      <a:pt x="151" y="68"/>
                    </a:cubicBezTo>
                    <a:cubicBezTo>
                      <a:pt x="152" y="70"/>
                      <a:pt x="152" y="70"/>
                      <a:pt x="152" y="70"/>
                    </a:cubicBezTo>
                    <a:cubicBezTo>
                      <a:pt x="156" y="73"/>
                      <a:pt x="160" y="74"/>
                      <a:pt x="164" y="74"/>
                    </a:cubicBezTo>
                    <a:cubicBezTo>
                      <a:pt x="174" y="74"/>
                      <a:pt x="182" y="66"/>
                      <a:pt x="182" y="56"/>
                    </a:cubicBezTo>
                    <a:cubicBezTo>
                      <a:pt x="182" y="46"/>
                      <a:pt x="174" y="38"/>
                      <a:pt x="164" y="38"/>
                    </a:cubicBezTo>
                    <a:cubicBezTo>
                      <a:pt x="160" y="38"/>
                      <a:pt x="156" y="40"/>
                      <a:pt x="152" y="43"/>
                    </a:cubicBezTo>
                    <a:cubicBezTo>
                      <a:pt x="151" y="44"/>
                      <a:pt x="151" y="44"/>
                      <a:pt x="151" y="44"/>
                    </a:cubicBezTo>
                    <a:cubicBezTo>
                      <a:pt x="151" y="26"/>
                      <a:pt x="151" y="26"/>
                      <a:pt x="151" y="26"/>
                    </a:cubicBezTo>
                    <a:cubicBezTo>
                      <a:pt x="138" y="26"/>
                      <a:pt x="138" y="26"/>
                      <a:pt x="138" y="26"/>
                    </a:cubicBezTo>
                    <a:cubicBezTo>
                      <a:pt x="123" y="0"/>
                      <a:pt x="123" y="0"/>
                      <a:pt x="123" y="0"/>
                    </a:cubicBezTo>
                    <a:cubicBezTo>
                      <a:pt x="115" y="1"/>
                      <a:pt x="108" y="3"/>
                      <a:pt x="101" y="5"/>
                    </a:cubicBezTo>
                    <a:cubicBezTo>
                      <a:pt x="101" y="36"/>
                      <a:pt x="101" y="36"/>
                      <a:pt x="101" y="36"/>
                    </a:cubicBezTo>
                    <a:cubicBezTo>
                      <a:pt x="77" y="50"/>
                      <a:pt x="77" y="50"/>
                      <a:pt x="77" y="50"/>
                    </a:cubicBezTo>
                    <a:cubicBezTo>
                      <a:pt x="51" y="34"/>
                      <a:pt x="51" y="34"/>
                      <a:pt x="51" y="34"/>
                    </a:cubicBezTo>
                    <a:cubicBezTo>
                      <a:pt x="45" y="39"/>
                      <a:pt x="40" y="45"/>
                      <a:pt x="35" y="51"/>
                    </a:cubicBezTo>
                    <a:cubicBezTo>
                      <a:pt x="50" y="77"/>
                      <a:pt x="50" y="77"/>
                      <a:pt x="50" y="77"/>
                    </a:cubicBezTo>
                    <a:cubicBezTo>
                      <a:pt x="37" y="100"/>
                      <a:pt x="37" y="100"/>
                      <a:pt x="37" y="100"/>
                    </a:cubicBezTo>
                    <a:cubicBezTo>
                      <a:pt x="6" y="100"/>
                      <a:pt x="6" y="100"/>
                      <a:pt x="6" y="100"/>
                    </a:cubicBezTo>
                    <a:cubicBezTo>
                      <a:pt x="3" y="107"/>
                      <a:pt x="1" y="115"/>
                      <a:pt x="0" y="122"/>
                    </a:cubicBezTo>
                    <a:cubicBezTo>
                      <a:pt x="27" y="138"/>
                      <a:pt x="27" y="138"/>
                      <a:pt x="27" y="138"/>
                    </a:cubicBezTo>
                    <a:lnTo>
                      <a:pt x="27" y="150"/>
                    </a:lnTo>
                    <a:close/>
                  </a:path>
                </a:pathLst>
              </a:custGeom>
              <a:solidFill>
                <a:srgbClr val="298B67"/>
              </a:solidFill>
              <a:ln w="3175" cap="flat">
                <a:solidFill>
                  <a:srgbClr val="FFFFFF"/>
                </a:solidFill>
                <a:prstDash val="solid"/>
                <a:miter lim="800000"/>
              </a:ln>
            </p:spPr>
            <p:txBody>
              <a:bodyPr/>
              <a:lstStyle/>
              <a:p>
                <a:endParaRPr lang="zh-CN" altLang="en-US"/>
              </a:p>
            </p:txBody>
          </p:sp>
          <p:sp>
            <p:nvSpPr>
              <p:cNvPr id="9" name="Freeform 6"/>
              <p:cNvSpPr/>
              <p:nvPr>
                <p:custDataLst>
                  <p:tags r:id="rId5"/>
                </p:custDataLst>
              </p:nvPr>
            </p:nvSpPr>
            <p:spPr bwMode="auto">
              <a:xfrm>
                <a:off x="6116869" y="2032000"/>
                <a:ext cx="1842468" cy="2234515"/>
              </a:xfrm>
              <a:custGeom>
                <a:avLst/>
                <a:gdLst>
                  <a:gd name="T0" fmla="*/ 0 w 150"/>
                  <a:gd name="T1" fmla="*/ 40 h 182"/>
                  <a:gd name="T2" fmla="*/ 11 w 150"/>
                  <a:gd name="T3" fmla="*/ 36 h 182"/>
                  <a:gd name="T4" fmla="*/ 31 w 150"/>
                  <a:gd name="T5" fmla="*/ 56 h 182"/>
                  <a:gd name="T6" fmla="*/ 11 w 150"/>
                  <a:gd name="T7" fmla="*/ 76 h 182"/>
                  <a:gd name="T8" fmla="*/ 0 w 150"/>
                  <a:gd name="T9" fmla="*/ 73 h 182"/>
                  <a:gd name="T10" fmla="*/ 0 w 150"/>
                  <a:gd name="T11" fmla="*/ 87 h 182"/>
                  <a:gd name="T12" fmla="*/ 63 w 150"/>
                  <a:gd name="T13" fmla="*/ 150 h 182"/>
                  <a:gd name="T14" fmla="*/ 81 w 150"/>
                  <a:gd name="T15" fmla="*/ 150 h 182"/>
                  <a:gd name="T16" fmla="*/ 80 w 150"/>
                  <a:gd name="T17" fmla="*/ 152 h 182"/>
                  <a:gd name="T18" fmla="*/ 75 w 150"/>
                  <a:gd name="T19" fmla="*/ 164 h 182"/>
                  <a:gd name="T20" fmla="*/ 93 w 150"/>
                  <a:gd name="T21" fmla="*/ 182 h 182"/>
                  <a:gd name="T22" fmla="*/ 111 w 150"/>
                  <a:gd name="T23" fmla="*/ 164 h 182"/>
                  <a:gd name="T24" fmla="*/ 107 w 150"/>
                  <a:gd name="T25" fmla="*/ 152 h 182"/>
                  <a:gd name="T26" fmla="*/ 105 w 150"/>
                  <a:gd name="T27" fmla="*/ 150 h 182"/>
                  <a:gd name="T28" fmla="*/ 123 w 150"/>
                  <a:gd name="T29" fmla="*/ 150 h 182"/>
                  <a:gd name="T30" fmla="*/ 123 w 150"/>
                  <a:gd name="T31" fmla="*/ 138 h 182"/>
                  <a:gd name="T32" fmla="*/ 150 w 150"/>
                  <a:gd name="T33" fmla="*/ 122 h 182"/>
                  <a:gd name="T34" fmla="*/ 144 w 150"/>
                  <a:gd name="T35" fmla="*/ 100 h 182"/>
                  <a:gd name="T36" fmla="*/ 113 w 150"/>
                  <a:gd name="T37" fmla="*/ 100 h 182"/>
                  <a:gd name="T38" fmla="*/ 100 w 150"/>
                  <a:gd name="T39" fmla="*/ 77 h 182"/>
                  <a:gd name="T40" fmla="*/ 116 w 150"/>
                  <a:gd name="T41" fmla="*/ 51 h 182"/>
                  <a:gd name="T42" fmla="*/ 99 w 150"/>
                  <a:gd name="T43" fmla="*/ 34 h 182"/>
                  <a:gd name="T44" fmla="*/ 73 w 150"/>
                  <a:gd name="T45" fmla="*/ 50 h 182"/>
                  <a:gd name="T46" fmla="*/ 49 w 150"/>
                  <a:gd name="T47" fmla="*/ 36 h 182"/>
                  <a:gd name="T48" fmla="*/ 50 w 150"/>
                  <a:gd name="T49" fmla="*/ 5 h 182"/>
                  <a:gd name="T50" fmla="*/ 27 w 150"/>
                  <a:gd name="T51" fmla="*/ 0 h 182"/>
                  <a:gd name="T52" fmla="*/ 12 w 150"/>
                  <a:gd name="T53" fmla="*/ 26 h 182"/>
                  <a:gd name="T54" fmla="*/ 0 w 150"/>
                  <a:gd name="T55" fmla="*/ 26 h 182"/>
                  <a:gd name="T56" fmla="*/ 0 w 150"/>
                  <a:gd name="T57" fmla="*/ 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82">
                    <a:moveTo>
                      <a:pt x="0" y="40"/>
                    </a:moveTo>
                    <a:cubicBezTo>
                      <a:pt x="3" y="38"/>
                      <a:pt x="7" y="36"/>
                      <a:pt x="11" y="36"/>
                    </a:cubicBezTo>
                    <a:cubicBezTo>
                      <a:pt x="22" y="36"/>
                      <a:pt x="31" y="45"/>
                      <a:pt x="31" y="56"/>
                    </a:cubicBezTo>
                    <a:cubicBezTo>
                      <a:pt x="31" y="67"/>
                      <a:pt x="22" y="76"/>
                      <a:pt x="11" y="76"/>
                    </a:cubicBezTo>
                    <a:cubicBezTo>
                      <a:pt x="7" y="76"/>
                      <a:pt x="3" y="75"/>
                      <a:pt x="0" y="73"/>
                    </a:cubicBezTo>
                    <a:cubicBezTo>
                      <a:pt x="0" y="87"/>
                      <a:pt x="0" y="87"/>
                      <a:pt x="0" y="87"/>
                    </a:cubicBezTo>
                    <a:cubicBezTo>
                      <a:pt x="34" y="87"/>
                      <a:pt x="63" y="115"/>
                      <a:pt x="63" y="150"/>
                    </a:cubicBezTo>
                    <a:cubicBezTo>
                      <a:pt x="81" y="150"/>
                      <a:pt x="81" y="150"/>
                      <a:pt x="81" y="150"/>
                    </a:cubicBezTo>
                    <a:cubicBezTo>
                      <a:pt x="80" y="152"/>
                      <a:pt x="80" y="152"/>
                      <a:pt x="80" y="152"/>
                    </a:cubicBezTo>
                    <a:cubicBezTo>
                      <a:pt x="77" y="155"/>
                      <a:pt x="75" y="159"/>
                      <a:pt x="75" y="164"/>
                    </a:cubicBezTo>
                    <a:cubicBezTo>
                      <a:pt x="75" y="174"/>
                      <a:pt x="83" y="182"/>
                      <a:pt x="93" y="182"/>
                    </a:cubicBezTo>
                    <a:cubicBezTo>
                      <a:pt x="103" y="182"/>
                      <a:pt x="111" y="174"/>
                      <a:pt x="111" y="164"/>
                    </a:cubicBezTo>
                    <a:cubicBezTo>
                      <a:pt x="111" y="159"/>
                      <a:pt x="110" y="155"/>
                      <a:pt x="107" y="152"/>
                    </a:cubicBezTo>
                    <a:cubicBezTo>
                      <a:pt x="105" y="150"/>
                      <a:pt x="105" y="150"/>
                      <a:pt x="105" y="150"/>
                    </a:cubicBezTo>
                    <a:cubicBezTo>
                      <a:pt x="123" y="150"/>
                      <a:pt x="123" y="150"/>
                      <a:pt x="123" y="150"/>
                    </a:cubicBezTo>
                    <a:cubicBezTo>
                      <a:pt x="123" y="138"/>
                      <a:pt x="123" y="138"/>
                      <a:pt x="123" y="138"/>
                    </a:cubicBezTo>
                    <a:cubicBezTo>
                      <a:pt x="150" y="122"/>
                      <a:pt x="150" y="122"/>
                      <a:pt x="150" y="122"/>
                    </a:cubicBezTo>
                    <a:cubicBezTo>
                      <a:pt x="149" y="115"/>
                      <a:pt x="147" y="107"/>
                      <a:pt x="144" y="100"/>
                    </a:cubicBezTo>
                    <a:cubicBezTo>
                      <a:pt x="113" y="100"/>
                      <a:pt x="113" y="100"/>
                      <a:pt x="113" y="100"/>
                    </a:cubicBezTo>
                    <a:cubicBezTo>
                      <a:pt x="100" y="77"/>
                      <a:pt x="100" y="77"/>
                      <a:pt x="100" y="77"/>
                    </a:cubicBezTo>
                    <a:cubicBezTo>
                      <a:pt x="116" y="51"/>
                      <a:pt x="116" y="51"/>
                      <a:pt x="116" y="51"/>
                    </a:cubicBezTo>
                    <a:cubicBezTo>
                      <a:pt x="110" y="45"/>
                      <a:pt x="105" y="39"/>
                      <a:pt x="99" y="34"/>
                    </a:cubicBezTo>
                    <a:cubicBezTo>
                      <a:pt x="73" y="50"/>
                      <a:pt x="73" y="50"/>
                      <a:pt x="73" y="50"/>
                    </a:cubicBezTo>
                    <a:cubicBezTo>
                      <a:pt x="49" y="36"/>
                      <a:pt x="49" y="36"/>
                      <a:pt x="49" y="36"/>
                    </a:cubicBezTo>
                    <a:cubicBezTo>
                      <a:pt x="50" y="5"/>
                      <a:pt x="50" y="5"/>
                      <a:pt x="50" y="5"/>
                    </a:cubicBezTo>
                    <a:cubicBezTo>
                      <a:pt x="42" y="3"/>
                      <a:pt x="35" y="1"/>
                      <a:pt x="27" y="0"/>
                    </a:cubicBezTo>
                    <a:cubicBezTo>
                      <a:pt x="12" y="26"/>
                      <a:pt x="12" y="26"/>
                      <a:pt x="12" y="26"/>
                    </a:cubicBezTo>
                    <a:cubicBezTo>
                      <a:pt x="0" y="26"/>
                      <a:pt x="0" y="26"/>
                      <a:pt x="0" y="26"/>
                    </a:cubicBezTo>
                    <a:lnTo>
                      <a:pt x="0" y="40"/>
                    </a:lnTo>
                    <a:close/>
                  </a:path>
                </a:pathLst>
              </a:custGeom>
              <a:solidFill>
                <a:srgbClr val="298B67"/>
              </a:solidFill>
              <a:ln w="3175" cap="flat">
                <a:solidFill>
                  <a:srgbClr val="FFFFFF"/>
                </a:solidFill>
                <a:prstDash val="solid"/>
                <a:miter lim="800000"/>
              </a:ln>
            </p:spPr>
            <p:txBody>
              <a:bodyPr/>
              <a:lstStyle/>
              <a:p>
                <a:pPr eaLnBrk="1" fontAlgn="auto" hangingPunct="1">
                  <a:spcBef>
                    <a:spcPct val="0"/>
                  </a:spcBef>
                  <a:spcAft>
                    <a:spcPct val="0"/>
                  </a:spcAft>
                  <a:defRPr/>
                </a:pPr>
                <a:endParaRPr lang="en-US">
                  <a:latin typeface="+mn-lt"/>
                </a:endParaRPr>
              </a:p>
            </p:txBody>
          </p:sp>
          <p:sp>
            <p:nvSpPr>
              <p:cNvPr id="10" name="Freeform 7"/>
              <p:cNvSpPr/>
              <p:nvPr>
                <p:custDataLst>
                  <p:tags r:id="rId6"/>
                </p:custDataLst>
              </p:nvPr>
            </p:nvSpPr>
            <p:spPr bwMode="auto">
              <a:xfrm>
                <a:off x="5718861" y="3896829"/>
                <a:ext cx="2240477" cy="1849921"/>
              </a:xfrm>
              <a:custGeom>
                <a:avLst/>
                <a:gdLst>
                  <a:gd name="T0" fmla="*/ 155 w 182"/>
                  <a:gd name="T1" fmla="*/ 0 h 151"/>
                  <a:gd name="T2" fmla="*/ 142 w 182"/>
                  <a:gd name="T3" fmla="*/ 0 h 151"/>
                  <a:gd name="T4" fmla="*/ 145 w 182"/>
                  <a:gd name="T5" fmla="*/ 12 h 151"/>
                  <a:gd name="T6" fmla="*/ 125 w 182"/>
                  <a:gd name="T7" fmla="*/ 32 h 151"/>
                  <a:gd name="T8" fmla="*/ 105 w 182"/>
                  <a:gd name="T9" fmla="*/ 12 h 151"/>
                  <a:gd name="T10" fmla="*/ 109 w 182"/>
                  <a:gd name="T11" fmla="*/ 0 h 151"/>
                  <a:gd name="T12" fmla="*/ 95 w 182"/>
                  <a:gd name="T13" fmla="*/ 0 h 151"/>
                  <a:gd name="T14" fmla="*/ 32 w 182"/>
                  <a:gd name="T15" fmla="*/ 64 h 151"/>
                  <a:gd name="T16" fmla="*/ 32 w 182"/>
                  <a:gd name="T17" fmla="*/ 82 h 151"/>
                  <a:gd name="T18" fmla="*/ 30 w 182"/>
                  <a:gd name="T19" fmla="*/ 80 h 151"/>
                  <a:gd name="T20" fmla="*/ 18 w 182"/>
                  <a:gd name="T21" fmla="*/ 76 h 151"/>
                  <a:gd name="T22" fmla="*/ 0 w 182"/>
                  <a:gd name="T23" fmla="*/ 94 h 151"/>
                  <a:gd name="T24" fmla="*/ 18 w 182"/>
                  <a:gd name="T25" fmla="*/ 112 h 151"/>
                  <a:gd name="T26" fmla="*/ 30 w 182"/>
                  <a:gd name="T27" fmla="*/ 107 h 151"/>
                  <a:gd name="T28" fmla="*/ 32 w 182"/>
                  <a:gd name="T29" fmla="*/ 106 h 151"/>
                  <a:gd name="T30" fmla="*/ 32 w 182"/>
                  <a:gd name="T31" fmla="*/ 124 h 151"/>
                  <a:gd name="T32" fmla="*/ 44 w 182"/>
                  <a:gd name="T33" fmla="*/ 124 h 151"/>
                  <a:gd name="T34" fmla="*/ 59 w 182"/>
                  <a:gd name="T35" fmla="*/ 151 h 151"/>
                  <a:gd name="T36" fmla="*/ 82 w 182"/>
                  <a:gd name="T37" fmla="*/ 145 h 151"/>
                  <a:gd name="T38" fmla="*/ 81 w 182"/>
                  <a:gd name="T39" fmla="*/ 114 h 151"/>
                  <a:gd name="T40" fmla="*/ 105 w 182"/>
                  <a:gd name="T41" fmla="*/ 100 h 151"/>
                  <a:gd name="T42" fmla="*/ 131 w 182"/>
                  <a:gd name="T43" fmla="*/ 116 h 151"/>
                  <a:gd name="T44" fmla="*/ 148 w 182"/>
                  <a:gd name="T45" fmla="*/ 100 h 151"/>
                  <a:gd name="T46" fmla="*/ 132 w 182"/>
                  <a:gd name="T47" fmla="*/ 73 h 151"/>
                  <a:gd name="T48" fmla="*/ 145 w 182"/>
                  <a:gd name="T49" fmla="*/ 50 h 151"/>
                  <a:gd name="T50" fmla="*/ 176 w 182"/>
                  <a:gd name="T51" fmla="*/ 50 h 151"/>
                  <a:gd name="T52" fmla="*/ 182 w 182"/>
                  <a:gd name="T53" fmla="*/ 28 h 151"/>
                  <a:gd name="T54" fmla="*/ 155 w 182"/>
                  <a:gd name="T55" fmla="*/ 13 h 151"/>
                  <a:gd name="T56" fmla="*/ 155 w 182"/>
                  <a:gd name="T5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151">
                    <a:moveTo>
                      <a:pt x="155" y="0"/>
                    </a:moveTo>
                    <a:cubicBezTo>
                      <a:pt x="142" y="0"/>
                      <a:pt x="142" y="0"/>
                      <a:pt x="142" y="0"/>
                    </a:cubicBezTo>
                    <a:cubicBezTo>
                      <a:pt x="144" y="4"/>
                      <a:pt x="145" y="8"/>
                      <a:pt x="145" y="12"/>
                    </a:cubicBezTo>
                    <a:cubicBezTo>
                      <a:pt x="145" y="23"/>
                      <a:pt x="136" y="32"/>
                      <a:pt x="125" y="32"/>
                    </a:cubicBezTo>
                    <a:cubicBezTo>
                      <a:pt x="114" y="32"/>
                      <a:pt x="105" y="23"/>
                      <a:pt x="105" y="12"/>
                    </a:cubicBezTo>
                    <a:cubicBezTo>
                      <a:pt x="105" y="8"/>
                      <a:pt x="107" y="4"/>
                      <a:pt x="109" y="0"/>
                    </a:cubicBezTo>
                    <a:cubicBezTo>
                      <a:pt x="95" y="0"/>
                      <a:pt x="95" y="0"/>
                      <a:pt x="95" y="0"/>
                    </a:cubicBezTo>
                    <a:cubicBezTo>
                      <a:pt x="95" y="35"/>
                      <a:pt x="66" y="63"/>
                      <a:pt x="32" y="64"/>
                    </a:cubicBezTo>
                    <a:cubicBezTo>
                      <a:pt x="32" y="82"/>
                      <a:pt x="32" y="82"/>
                      <a:pt x="32" y="82"/>
                    </a:cubicBezTo>
                    <a:cubicBezTo>
                      <a:pt x="30" y="80"/>
                      <a:pt x="30" y="80"/>
                      <a:pt x="30" y="80"/>
                    </a:cubicBezTo>
                    <a:cubicBezTo>
                      <a:pt x="27" y="78"/>
                      <a:pt x="22" y="76"/>
                      <a:pt x="18" y="76"/>
                    </a:cubicBezTo>
                    <a:cubicBezTo>
                      <a:pt x="8" y="76"/>
                      <a:pt x="0" y="84"/>
                      <a:pt x="0" y="94"/>
                    </a:cubicBezTo>
                    <a:cubicBezTo>
                      <a:pt x="0" y="104"/>
                      <a:pt x="8" y="112"/>
                      <a:pt x="18" y="112"/>
                    </a:cubicBezTo>
                    <a:cubicBezTo>
                      <a:pt x="22" y="112"/>
                      <a:pt x="27" y="110"/>
                      <a:pt x="30" y="107"/>
                    </a:cubicBezTo>
                    <a:cubicBezTo>
                      <a:pt x="32" y="106"/>
                      <a:pt x="32" y="106"/>
                      <a:pt x="32" y="106"/>
                    </a:cubicBezTo>
                    <a:cubicBezTo>
                      <a:pt x="32" y="124"/>
                      <a:pt x="32" y="124"/>
                      <a:pt x="32" y="124"/>
                    </a:cubicBezTo>
                    <a:cubicBezTo>
                      <a:pt x="44" y="124"/>
                      <a:pt x="44" y="124"/>
                      <a:pt x="44" y="124"/>
                    </a:cubicBezTo>
                    <a:cubicBezTo>
                      <a:pt x="59" y="151"/>
                      <a:pt x="59" y="151"/>
                      <a:pt x="59" y="151"/>
                    </a:cubicBezTo>
                    <a:cubicBezTo>
                      <a:pt x="67" y="149"/>
                      <a:pt x="74" y="147"/>
                      <a:pt x="82" y="145"/>
                    </a:cubicBezTo>
                    <a:cubicBezTo>
                      <a:pt x="81" y="114"/>
                      <a:pt x="81" y="114"/>
                      <a:pt x="81" y="114"/>
                    </a:cubicBezTo>
                    <a:cubicBezTo>
                      <a:pt x="105" y="100"/>
                      <a:pt x="105" y="100"/>
                      <a:pt x="105" y="100"/>
                    </a:cubicBezTo>
                    <a:cubicBezTo>
                      <a:pt x="131" y="116"/>
                      <a:pt x="131" y="116"/>
                      <a:pt x="131" y="116"/>
                    </a:cubicBezTo>
                    <a:cubicBezTo>
                      <a:pt x="137" y="111"/>
                      <a:pt x="142" y="106"/>
                      <a:pt x="148" y="100"/>
                    </a:cubicBezTo>
                    <a:cubicBezTo>
                      <a:pt x="132" y="73"/>
                      <a:pt x="132" y="73"/>
                      <a:pt x="132" y="73"/>
                    </a:cubicBezTo>
                    <a:cubicBezTo>
                      <a:pt x="145" y="50"/>
                      <a:pt x="145" y="50"/>
                      <a:pt x="145" y="50"/>
                    </a:cubicBezTo>
                    <a:cubicBezTo>
                      <a:pt x="176" y="50"/>
                      <a:pt x="176" y="50"/>
                      <a:pt x="176" y="50"/>
                    </a:cubicBezTo>
                    <a:cubicBezTo>
                      <a:pt x="179" y="43"/>
                      <a:pt x="181" y="35"/>
                      <a:pt x="182" y="28"/>
                    </a:cubicBezTo>
                    <a:cubicBezTo>
                      <a:pt x="155" y="13"/>
                      <a:pt x="155" y="13"/>
                      <a:pt x="155" y="13"/>
                    </a:cubicBezTo>
                    <a:lnTo>
                      <a:pt x="155" y="0"/>
                    </a:lnTo>
                    <a:close/>
                  </a:path>
                </a:pathLst>
              </a:custGeom>
              <a:solidFill>
                <a:srgbClr val="298B67"/>
              </a:solidFill>
              <a:ln w="3175" cap="flat">
                <a:solidFill>
                  <a:srgbClr val="FFFFFF"/>
                </a:solidFill>
                <a:prstDash val="solid"/>
                <a:miter lim="800000"/>
              </a:ln>
            </p:spPr>
            <p:txBody>
              <a:bodyPr/>
              <a:lstStyle/>
              <a:p>
                <a:pPr eaLnBrk="1" fontAlgn="auto" hangingPunct="1">
                  <a:spcBef>
                    <a:spcPct val="0"/>
                  </a:spcBef>
                  <a:spcAft>
                    <a:spcPct val="0"/>
                  </a:spcAft>
                  <a:defRPr/>
                </a:pPr>
                <a:endParaRPr lang="en-US">
                  <a:latin typeface="+mn-lt"/>
                </a:endParaRPr>
              </a:p>
            </p:txBody>
          </p:sp>
          <p:sp>
            <p:nvSpPr>
              <p:cNvPr id="11" name="Freeform 8"/>
              <p:cNvSpPr/>
              <p:nvPr>
                <p:custDataLst>
                  <p:tags r:id="rId7"/>
                </p:custDataLst>
              </p:nvPr>
            </p:nvSpPr>
            <p:spPr bwMode="auto">
              <a:xfrm>
                <a:off x="4232662" y="3512236"/>
                <a:ext cx="1855885" cy="2234514"/>
              </a:xfrm>
              <a:custGeom>
                <a:avLst/>
                <a:gdLst>
                  <a:gd name="T0" fmla="*/ 2147483646 w 151"/>
                  <a:gd name="T1" fmla="*/ 2147483646 h 182"/>
                  <a:gd name="T2" fmla="*/ 2147483646 w 151"/>
                  <a:gd name="T3" fmla="*/ 2147483646 h 182"/>
                  <a:gd name="T4" fmla="*/ 2147483646 w 151"/>
                  <a:gd name="T5" fmla="*/ 2147483646 h 182"/>
                  <a:gd name="T6" fmla="*/ 2147483646 w 151"/>
                  <a:gd name="T7" fmla="*/ 2147483646 h 182"/>
                  <a:gd name="T8" fmla="*/ 2147483646 w 151"/>
                  <a:gd name="T9" fmla="*/ 2147483646 h 182"/>
                  <a:gd name="T10" fmla="*/ 2147483646 w 151"/>
                  <a:gd name="T11" fmla="*/ 2147483646 h 182"/>
                  <a:gd name="T12" fmla="*/ 2147483646 w 151"/>
                  <a:gd name="T13" fmla="*/ 2147483646 h 182"/>
                  <a:gd name="T14" fmla="*/ 2147483646 w 151"/>
                  <a:gd name="T15" fmla="*/ 2147483646 h 182"/>
                  <a:gd name="T16" fmla="*/ 2147483646 w 151"/>
                  <a:gd name="T17" fmla="*/ 2147483646 h 182"/>
                  <a:gd name="T18" fmla="*/ 2147483646 w 151"/>
                  <a:gd name="T19" fmla="*/ 2147483646 h 182"/>
                  <a:gd name="T20" fmla="*/ 2147483646 w 151"/>
                  <a:gd name="T21" fmla="*/ 0 h 182"/>
                  <a:gd name="T22" fmla="*/ 2147483646 w 151"/>
                  <a:gd name="T23" fmla="*/ 2147483646 h 182"/>
                  <a:gd name="T24" fmla="*/ 2147483646 w 151"/>
                  <a:gd name="T25" fmla="*/ 2147483646 h 182"/>
                  <a:gd name="T26" fmla="*/ 2147483646 w 151"/>
                  <a:gd name="T27" fmla="*/ 2147483646 h 182"/>
                  <a:gd name="T28" fmla="*/ 2147483646 w 151"/>
                  <a:gd name="T29" fmla="*/ 2147483646 h 182"/>
                  <a:gd name="T30" fmla="*/ 2147483646 w 151"/>
                  <a:gd name="T31" fmla="*/ 2147483646 h 182"/>
                  <a:gd name="T32" fmla="*/ 0 w 151"/>
                  <a:gd name="T33" fmla="*/ 2147483646 h 182"/>
                  <a:gd name="T34" fmla="*/ 1028506922 w 151"/>
                  <a:gd name="T35" fmla="*/ 2147483646 h 182"/>
                  <a:gd name="T36" fmla="*/ 2147483646 w 151"/>
                  <a:gd name="T37" fmla="*/ 2147483646 h 182"/>
                  <a:gd name="T38" fmla="*/ 2147483646 w 151"/>
                  <a:gd name="T39" fmla="*/ 2147483646 h 182"/>
                  <a:gd name="T40" fmla="*/ 2147483646 w 151"/>
                  <a:gd name="T41" fmla="*/ 2147483646 h 182"/>
                  <a:gd name="T42" fmla="*/ 2147483646 w 151"/>
                  <a:gd name="T43" fmla="*/ 2147483646 h 182"/>
                  <a:gd name="T44" fmla="*/ 2147483646 w 151"/>
                  <a:gd name="T45" fmla="*/ 2147483646 h 182"/>
                  <a:gd name="T46" fmla="*/ 2147483646 w 151"/>
                  <a:gd name="T47" fmla="*/ 2147483646 h 182"/>
                  <a:gd name="T48" fmla="*/ 2147483646 w 151"/>
                  <a:gd name="T49" fmla="*/ 2147483646 h 182"/>
                  <a:gd name="T50" fmla="*/ 2147483646 w 151"/>
                  <a:gd name="T51" fmla="*/ 2147483646 h 182"/>
                  <a:gd name="T52" fmla="*/ 2147483646 w 151"/>
                  <a:gd name="T53" fmla="*/ 2147483646 h 182"/>
                  <a:gd name="T54" fmla="*/ 2147483646 w 151"/>
                  <a:gd name="T55" fmla="*/ 2147483646 h 182"/>
                  <a:gd name="T56" fmla="*/ 2147483646 w 151"/>
                  <a:gd name="T57" fmla="*/ 2147483646 h 1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1" h="182">
                    <a:moveTo>
                      <a:pt x="151" y="141"/>
                    </a:moveTo>
                    <a:cubicBezTo>
                      <a:pt x="147" y="144"/>
                      <a:pt x="143" y="145"/>
                      <a:pt x="139" y="145"/>
                    </a:cubicBezTo>
                    <a:cubicBezTo>
                      <a:pt x="128" y="145"/>
                      <a:pt x="119" y="136"/>
                      <a:pt x="119" y="125"/>
                    </a:cubicBezTo>
                    <a:cubicBezTo>
                      <a:pt x="119" y="114"/>
                      <a:pt x="128" y="105"/>
                      <a:pt x="139" y="105"/>
                    </a:cubicBezTo>
                    <a:cubicBezTo>
                      <a:pt x="143" y="105"/>
                      <a:pt x="147" y="106"/>
                      <a:pt x="151" y="109"/>
                    </a:cubicBezTo>
                    <a:cubicBezTo>
                      <a:pt x="151" y="95"/>
                      <a:pt x="151" y="95"/>
                      <a:pt x="151" y="95"/>
                    </a:cubicBezTo>
                    <a:cubicBezTo>
                      <a:pt x="116" y="94"/>
                      <a:pt x="87" y="66"/>
                      <a:pt x="87" y="31"/>
                    </a:cubicBezTo>
                    <a:cubicBezTo>
                      <a:pt x="69" y="31"/>
                      <a:pt x="69" y="31"/>
                      <a:pt x="69" y="31"/>
                    </a:cubicBezTo>
                    <a:cubicBezTo>
                      <a:pt x="70" y="29"/>
                      <a:pt x="70" y="29"/>
                      <a:pt x="70" y="29"/>
                    </a:cubicBezTo>
                    <a:cubicBezTo>
                      <a:pt x="73" y="26"/>
                      <a:pt x="75" y="22"/>
                      <a:pt x="75" y="18"/>
                    </a:cubicBezTo>
                    <a:cubicBezTo>
                      <a:pt x="75" y="8"/>
                      <a:pt x="67" y="0"/>
                      <a:pt x="57" y="0"/>
                    </a:cubicBezTo>
                    <a:cubicBezTo>
                      <a:pt x="47" y="0"/>
                      <a:pt x="39" y="8"/>
                      <a:pt x="39" y="18"/>
                    </a:cubicBezTo>
                    <a:cubicBezTo>
                      <a:pt x="39" y="22"/>
                      <a:pt x="40" y="26"/>
                      <a:pt x="43" y="29"/>
                    </a:cubicBezTo>
                    <a:cubicBezTo>
                      <a:pt x="45" y="31"/>
                      <a:pt x="45" y="31"/>
                      <a:pt x="45" y="31"/>
                    </a:cubicBezTo>
                    <a:cubicBezTo>
                      <a:pt x="27" y="31"/>
                      <a:pt x="27" y="31"/>
                      <a:pt x="27" y="31"/>
                    </a:cubicBezTo>
                    <a:cubicBezTo>
                      <a:pt x="27" y="44"/>
                      <a:pt x="27" y="44"/>
                      <a:pt x="27" y="44"/>
                    </a:cubicBezTo>
                    <a:cubicBezTo>
                      <a:pt x="0" y="59"/>
                      <a:pt x="0" y="59"/>
                      <a:pt x="0" y="59"/>
                    </a:cubicBezTo>
                    <a:cubicBezTo>
                      <a:pt x="1" y="66"/>
                      <a:pt x="3" y="74"/>
                      <a:pt x="6" y="81"/>
                    </a:cubicBezTo>
                    <a:cubicBezTo>
                      <a:pt x="37" y="81"/>
                      <a:pt x="37" y="81"/>
                      <a:pt x="37" y="81"/>
                    </a:cubicBezTo>
                    <a:cubicBezTo>
                      <a:pt x="50" y="104"/>
                      <a:pt x="50" y="104"/>
                      <a:pt x="50" y="104"/>
                    </a:cubicBezTo>
                    <a:cubicBezTo>
                      <a:pt x="35" y="131"/>
                      <a:pt x="35" y="131"/>
                      <a:pt x="35" y="131"/>
                    </a:cubicBezTo>
                    <a:cubicBezTo>
                      <a:pt x="40" y="137"/>
                      <a:pt x="45" y="142"/>
                      <a:pt x="51" y="147"/>
                    </a:cubicBezTo>
                    <a:cubicBezTo>
                      <a:pt x="77" y="131"/>
                      <a:pt x="77" y="131"/>
                      <a:pt x="77" y="131"/>
                    </a:cubicBezTo>
                    <a:cubicBezTo>
                      <a:pt x="101" y="145"/>
                      <a:pt x="101" y="145"/>
                      <a:pt x="101" y="145"/>
                    </a:cubicBezTo>
                    <a:cubicBezTo>
                      <a:pt x="101" y="176"/>
                      <a:pt x="101" y="176"/>
                      <a:pt x="101" y="176"/>
                    </a:cubicBezTo>
                    <a:cubicBezTo>
                      <a:pt x="108" y="178"/>
                      <a:pt x="115" y="180"/>
                      <a:pt x="123" y="182"/>
                    </a:cubicBezTo>
                    <a:cubicBezTo>
                      <a:pt x="138" y="155"/>
                      <a:pt x="138" y="155"/>
                      <a:pt x="138" y="155"/>
                    </a:cubicBezTo>
                    <a:cubicBezTo>
                      <a:pt x="151" y="155"/>
                      <a:pt x="151" y="155"/>
                      <a:pt x="151" y="155"/>
                    </a:cubicBezTo>
                    <a:lnTo>
                      <a:pt x="151" y="141"/>
                    </a:lnTo>
                    <a:close/>
                  </a:path>
                </a:pathLst>
              </a:custGeom>
              <a:solidFill>
                <a:srgbClr val="298B67"/>
              </a:solidFill>
              <a:ln w="3175" cap="flat">
                <a:solidFill>
                  <a:srgbClr val="FFFFFF"/>
                </a:solidFill>
                <a:prstDash val="solid"/>
                <a:miter lim="800000"/>
              </a:ln>
            </p:spPr>
            <p:txBody>
              <a:bodyPr/>
              <a:lstStyle/>
              <a:p>
                <a:endParaRPr lang="zh-CN" altLang="en-US"/>
              </a:p>
            </p:txBody>
          </p:sp>
          <p:cxnSp>
            <p:nvCxnSpPr>
              <p:cNvPr id="12" name="Straight Connector 24"/>
              <p:cNvCxnSpPr/>
              <p:nvPr>
                <p:custDataLst>
                  <p:tags r:id="rId8"/>
                </p:custDataLst>
              </p:nvPr>
            </p:nvCxnSpPr>
            <p:spPr>
              <a:xfrm flipV="1">
                <a:off x="6953136" y="2598455"/>
                <a:ext cx="1298373" cy="875024"/>
              </a:xfrm>
              <a:prstGeom prst="line">
                <a:avLst/>
              </a:prstGeom>
              <a:ln w="12700">
                <a:solidFill>
                  <a:srgbClr val="298B67"/>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13" name="Straight Connector 25"/>
              <p:cNvCxnSpPr/>
              <p:nvPr>
                <p:custDataLst>
                  <p:tags r:id="rId9"/>
                </p:custDataLst>
              </p:nvPr>
            </p:nvCxnSpPr>
            <p:spPr>
              <a:xfrm>
                <a:off x="6953136" y="4355955"/>
                <a:ext cx="1298373" cy="875023"/>
              </a:xfrm>
              <a:prstGeom prst="line">
                <a:avLst/>
              </a:prstGeom>
              <a:ln w="12700">
                <a:solidFill>
                  <a:srgbClr val="298B67"/>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16" name="Straight Connector 26"/>
              <p:cNvCxnSpPr/>
              <p:nvPr>
                <p:custDataLst>
                  <p:tags r:id="rId10"/>
                </p:custDataLst>
              </p:nvPr>
            </p:nvCxnSpPr>
            <p:spPr>
              <a:xfrm flipH="1" flipV="1">
                <a:off x="3940491" y="2598455"/>
                <a:ext cx="1298374" cy="875024"/>
              </a:xfrm>
              <a:prstGeom prst="line">
                <a:avLst/>
              </a:prstGeom>
              <a:ln w="12700">
                <a:solidFill>
                  <a:srgbClr val="298B67"/>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17" name="Straight Connector 27"/>
              <p:cNvCxnSpPr/>
              <p:nvPr>
                <p:custDataLst>
                  <p:tags r:id="rId11"/>
                </p:custDataLst>
              </p:nvPr>
            </p:nvCxnSpPr>
            <p:spPr>
              <a:xfrm flipH="1">
                <a:off x="3940491" y="4355955"/>
                <a:ext cx="1298374" cy="875023"/>
              </a:xfrm>
              <a:prstGeom prst="line">
                <a:avLst/>
              </a:prstGeom>
              <a:ln w="12700">
                <a:solidFill>
                  <a:srgbClr val="298B67"/>
                </a:solidFill>
                <a:prstDash val="dash"/>
                <a:tailEnd type="oval" w="lg" len="lg"/>
              </a:ln>
            </p:spPr>
            <p:style>
              <a:lnRef idx="1">
                <a:schemeClr val="accent1"/>
              </a:lnRef>
              <a:fillRef idx="0">
                <a:schemeClr val="accent1"/>
              </a:fillRef>
              <a:effectRef idx="0">
                <a:schemeClr val="accent1"/>
              </a:effectRef>
              <a:fontRef idx="minor">
                <a:schemeClr val="tx1"/>
              </a:fontRef>
            </p:style>
          </p:cxnSp>
        </p:grpSp>
        <p:sp>
          <p:nvSpPr>
            <p:cNvPr id="18" name="TextBox 28"/>
            <p:cNvSpPr txBox="1"/>
            <p:nvPr>
              <p:custDataLst>
                <p:tags r:id="rId12"/>
              </p:custDataLst>
            </p:nvPr>
          </p:nvSpPr>
          <p:spPr>
            <a:xfrm>
              <a:off x="5297527" y="3247357"/>
              <a:ext cx="1415187" cy="817049"/>
            </a:xfrm>
            <a:prstGeom prst="rect">
              <a:avLst/>
            </a:prstGeom>
            <a:noFill/>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zh-CN" altLang="en-US" b="1">
                  <a:latin typeface="微软雅黑" panose="020B0503020204020204" charset="-122"/>
                  <a:ea typeface="微软雅黑" panose="020B0503020204020204" charset="-122"/>
                  <a:cs typeface="Montserrat" panose="00000500000000000000" pitchFamily="50" charset="0"/>
                </a:rPr>
                <a:t>十一届三</a:t>
              </a:r>
              <a:endParaRPr lang="en-US" altLang="zh-CN" b="1">
                <a:latin typeface="微软雅黑" panose="020B0503020204020204" charset="-122"/>
                <a:ea typeface="微软雅黑" panose="020B0503020204020204" charset="-122"/>
                <a:cs typeface="Montserrat" panose="00000500000000000000" pitchFamily="50" charset="0"/>
              </a:endParaRPr>
            </a:p>
            <a:p>
              <a:pPr algn="ctr" eaLnBrk="1" hangingPunct="1"/>
              <a:r>
                <a:rPr lang="zh-CN" altLang="en-US" b="1">
                  <a:latin typeface="微软雅黑" panose="020B0503020204020204" charset="-122"/>
                  <a:ea typeface="微软雅黑" panose="020B0503020204020204" charset="-122"/>
                  <a:cs typeface="Montserrat" panose="00000500000000000000" pitchFamily="50" charset="0"/>
                </a:rPr>
                <a:t>中全会</a:t>
              </a:r>
              <a:endParaRPr lang="id-ID" altLang="zh-CN" b="1">
                <a:latin typeface="微软雅黑" panose="020B0503020204020204" charset="-122"/>
                <a:ea typeface="微软雅黑" panose="020B0503020204020204" charset="-122"/>
                <a:cs typeface="Montserrat" panose="00000500000000000000" pitchFamily="50" charset="0"/>
              </a:endParaRPr>
            </a:p>
          </p:txBody>
        </p:sp>
      </p:grpSp>
      <p:sp>
        <p:nvSpPr>
          <p:cNvPr id="24" name="文本框 23"/>
          <p:cNvSpPr txBox="1"/>
          <p:nvPr>
            <p:custDataLst>
              <p:tags r:id="rId13"/>
            </p:custDataLst>
          </p:nvPr>
        </p:nvSpPr>
        <p:spPr>
          <a:xfrm>
            <a:off x="423461" y="1161708"/>
            <a:ext cx="5274111" cy="5072864"/>
          </a:xfrm>
          <a:prstGeom prst="rect">
            <a:avLst/>
          </a:prstGeom>
          <a:noFill/>
          <a:ln>
            <a:solidFill>
              <a:schemeClr val="tx1"/>
            </a:solidFill>
          </a:ln>
        </p:spPr>
        <p:txBody>
          <a:bodyPr wrap="square" rtlCol="0">
            <a:spAutoFit/>
          </a:bodyPr>
          <a:lstStyle/>
          <a:p>
            <a:pPr>
              <a:lnSpc>
                <a:spcPts val="2800"/>
              </a:lnSpc>
            </a:pPr>
            <a:r>
              <a:rPr lang="en-US" altLang="zh-CN" sz="2000" b="1">
                <a:solidFill>
                  <a:srgbClr val="C00000"/>
                </a:solidFill>
                <a:latin typeface="微软雅黑" panose="020B0503020204020204" charset="-122"/>
                <a:ea typeface="微软雅黑" panose="020B0503020204020204" charset="-122"/>
              </a:rPr>
              <a:t>1.</a:t>
            </a:r>
            <a:r>
              <a:rPr lang="zh-CN" altLang="en-US" sz="2000" b="1">
                <a:solidFill>
                  <a:srgbClr val="C00000"/>
                </a:solidFill>
                <a:latin typeface="微软雅黑" panose="020B0503020204020204" charset="-122"/>
                <a:ea typeface="微软雅黑" panose="020B0503020204020204" charset="-122"/>
              </a:rPr>
              <a:t>背景</a:t>
            </a:r>
            <a:endParaRPr lang="en-US" altLang="zh-CN" sz="2000" b="1">
              <a:solidFill>
                <a:srgbClr val="C00000"/>
              </a:solidFill>
              <a:latin typeface="微软雅黑" panose="020B0503020204020204" charset="-122"/>
              <a:ea typeface="微软雅黑" panose="020B0503020204020204" charset="-122"/>
            </a:endParaRPr>
          </a:p>
          <a:p>
            <a:pPr>
              <a:lnSpc>
                <a:spcPts val="2800"/>
              </a:lnSpc>
            </a:pPr>
            <a:r>
              <a:rPr lang="en-US" altLang="zh-CN" sz="2000" b="1">
                <a:latin typeface="微软雅黑" panose="020B0503020204020204" charset="-122"/>
                <a:ea typeface="微软雅黑" panose="020B0503020204020204" charset="-122"/>
              </a:rPr>
              <a:t>(1)</a:t>
            </a:r>
            <a:r>
              <a:rPr lang="zh-CN" altLang="zh-CN" sz="2000" b="1">
                <a:latin typeface="微软雅黑" panose="020B0503020204020204" charset="-122"/>
                <a:ea typeface="微软雅黑" panose="020B0503020204020204" charset="-122"/>
              </a:rPr>
              <a:t>政治上</a:t>
            </a:r>
            <a:r>
              <a:rPr lang="en-US" altLang="zh-CN" sz="2000" b="1">
                <a:latin typeface="微软雅黑" panose="020B0503020204020204" charset="-122"/>
                <a:ea typeface="微软雅黑" panose="020B0503020204020204" charset="-122"/>
              </a:rPr>
              <a:t>:</a:t>
            </a:r>
            <a:r>
              <a:rPr lang="zh-CN" altLang="zh-CN" sz="2000" b="1">
                <a:latin typeface="宋体" panose="02010600030101010101" pitchFamily="2" charset="-122"/>
                <a:ea typeface="宋体" panose="02010600030101010101" pitchFamily="2" charset="-122"/>
              </a:rPr>
              <a:t>以阶级斗争为纲领，导致政治混乱。</a:t>
            </a:r>
            <a:endParaRPr lang="zh-CN" altLang="zh-CN" sz="2000" b="1">
              <a:latin typeface="宋体" panose="02010600030101010101" pitchFamily="2" charset="-122"/>
              <a:ea typeface="宋体" panose="02010600030101010101" pitchFamily="2" charset="-122"/>
            </a:endParaRPr>
          </a:p>
          <a:p>
            <a:pPr>
              <a:lnSpc>
                <a:spcPts val="2800"/>
              </a:lnSpc>
            </a:pPr>
            <a:r>
              <a:rPr lang="en-US" altLang="zh-CN" sz="2000" b="1">
                <a:latin typeface="微软雅黑" panose="020B0503020204020204" charset="-122"/>
                <a:ea typeface="微软雅黑" panose="020B0503020204020204" charset="-122"/>
              </a:rPr>
              <a:t>(2)</a:t>
            </a:r>
            <a:r>
              <a:rPr lang="zh-CN" altLang="zh-CN" sz="2000" b="1">
                <a:latin typeface="微软雅黑" panose="020B0503020204020204" charset="-122"/>
                <a:ea typeface="微软雅黑" panose="020B0503020204020204" charset="-122"/>
              </a:rPr>
              <a:t>经济上</a:t>
            </a:r>
            <a:r>
              <a:rPr lang="en-US" altLang="zh-CN" sz="2000" b="1">
                <a:latin typeface="微软雅黑" panose="020B0503020204020204" charset="-122"/>
                <a:ea typeface="微软雅黑" panose="020B0503020204020204" charset="-122"/>
              </a:rPr>
              <a:t>:</a:t>
            </a:r>
            <a:r>
              <a:rPr lang="en-US" altLang="zh-CN" sz="2000" b="1">
                <a:latin typeface="宋体" panose="02010600030101010101" pitchFamily="2" charset="-122"/>
                <a:ea typeface="宋体" panose="02010600030101010101" pitchFamily="2" charset="-122"/>
              </a:rPr>
              <a:t>“</a:t>
            </a:r>
            <a:r>
              <a:rPr lang="zh-CN" altLang="zh-CN" sz="2000" b="1">
                <a:latin typeface="宋体" panose="02010600030101010101" pitchFamily="2" charset="-122"/>
                <a:ea typeface="宋体" panose="02010600030101010101" pitchFamily="2" charset="-122"/>
              </a:rPr>
              <a:t>左</a:t>
            </a:r>
            <a:r>
              <a:rPr lang="en-US" altLang="zh-CN" sz="2000" b="1">
                <a:latin typeface="宋体" panose="02010600030101010101" pitchFamily="2" charset="-122"/>
                <a:ea typeface="宋体" panose="02010600030101010101" pitchFamily="2" charset="-122"/>
              </a:rPr>
              <a:t>”</a:t>
            </a:r>
            <a:r>
              <a:rPr lang="zh-CN" altLang="zh-CN" sz="2000" b="1">
                <a:latin typeface="宋体" panose="02010600030101010101" pitchFamily="2" charset="-122"/>
                <a:ea typeface="宋体" panose="02010600030101010101" pitchFamily="2" charset="-122"/>
              </a:rPr>
              <a:t>倾错误严重</a:t>
            </a:r>
            <a:r>
              <a:rPr lang="en-US" altLang="zh-CN" sz="2000" b="1">
                <a:latin typeface="宋体" panose="02010600030101010101" pitchFamily="2" charset="-122"/>
                <a:ea typeface="宋体" panose="02010600030101010101" pitchFamily="2" charset="-122"/>
              </a:rPr>
              <a:t>,</a:t>
            </a:r>
            <a:r>
              <a:rPr lang="zh-CN" altLang="zh-CN" sz="2000" b="1">
                <a:latin typeface="宋体" panose="02010600030101010101" pitchFamily="2" charset="-122"/>
                <a:ea typeface="宋体" panose="02010600030101010101" pitchFamily="2" charset="-122"/>
              </a:rPr>
              <a:t>出现徘徊中的前进。</a:t>
            </a:r>
            <a:endParaRPr lang="zh-CN" altLang="zh-CN" sz="2000" b="1">
              <a:latin typeface="宋体" panose="02010600030101010101" pitchFamily="2" charset="-122"/>
              <a:ea typeface="宋体" panose="02010600030101010101" pitchFamily="2" charset="-122"/>
            </a:endParaRPr>
          </a:p>
          <a:p>
            <a:pPr>
              <a:lnSpc>
                <a:spcPts val="2800"/>
              </a:lnSpc>
            </a:pPr>
            <a:r>
              <a:rPr lang="en-US" altLang="zh-CN" sz="2000" b="1">
                <a:latin typeface="微软雅黑" panose="020B0503020204020204" charset="-122"/>
                <a:ea typeface="微软雅黑" panose="020B0503020204020204" charset="-122"/>
              </a:rPr>
              <a:t>(3)</a:t>
            </a:r>
            <a:r>
              <a:rPr lang="zh-CN" altLang="zh-CN" sz="2000" b="1">
                <a:latin typeface="微软雅黑" panose="020B0503020204020204" charset="-122"/>
                <a:ea typeface="微软雅黑" panose="020B0503020204020204" charset="-122"/>
              </a:rPr>
              <a:t>思想上</a:t>
            </a:r>
            <a:r>
              <a:rPr lang="en-US" altLang="zh-CN" sz="2000" b="1">
                <a:latin typeface="微软雅黑" panose="020B0503020204020204" charset="-122"/>
                <a:ea typeface="微软雅黑" panose="020B0503020204020204" charset="-122"/>
              </a:rPr>
              <a:t>:</a:t>
            </a:r>
            <a:r>
              <a:rPr lang="zh-CN" altLang="zh-CN" sz="2000" b="1">
                <a:latin typeface="宋体" panose="02010600030101010101" pitchFamily="2" charset="-122"/>
                <a:ea typeface="宋体" panose="02010600030101010101" pitchFamily="2" charset="-122"/>
              </a:rPr>
              <a:t>关于</a:t>
            </a:r>
            <a:r>
              <a:rPr lang="en-US" altLang="zh-CN" sz="2000" b="1">
                <a:latin typeface="宋体" panose="02010600030101010101" pitchFamily="2" charset="-122"/>
                <a:ea typeface="宋体" panose="02010600030101010101" pitchFamily="2" charset="-122"/>
              </a:rPr>
              <a:t>“</a:t>
            </a:r>
            <a:r>
              <a:rPr lang="zh-CN" altLang="zh-CN" sz="2000" b="1">
                <a:latin typeface="宋体" panose="02010600030101010101" pitchFamily="2" charset="-122"/>
                <a:ea typeface="宋体" panose="02010600030101010101" pitchFamily="2" charset="-122"/>
              </a:rPr>
              <a:t>真理标准问题</a:t>
            </a:r>
            <a:r>
              <a:rPr lang="en-US" altLang="zh-CN" sz="2000" b="1">
                <a:latin typeface="宋体" panose="02010600030101010101" pitchFamily="2" charset="-122"/>
                <a:ea typeface="宋体" panose="02010600030101010101" pitchFamily="2" charset="-122"/>
              </a:rPr>
              <a:t>”</a:t>
            </a:r>
            <a:r>
              <a:rPr lang="zh-CN" altLang="zh-CN" sz="2000" b="1">
                <a:latin typeface="宋体" panose="02010600030101010101" pitchFamily="2" charset="-122"/>
                <a:ea typeface="宋体" panose="02010600030101010101" pitchFamily="2" charset="-122"/>
              </a:rPr>
              <a:t>的大讨论，最后确立了实践是检验真理的唯一标准， 为党的十一届三中全会的召开奠定了思想基础。</a:t>
            </a:r>
            <a:endParaRPr lang="zh-CN" altLang="zh-CN" sz="2000" b="1">
              <a:latin typeface="宋体" panose="02010600030101010101" pitchFamily="2" charset="-122"/>
              <a:ea typeface="宋体" panose="02010600030101010101" pitchFamily="2" charset="-122"/>
            </a:endParaRPr>
          </a:p>
          <a:p>
            <a:pPr>
              <a:lnSpc>
                <a:spcPts val="2800"/>
              </a:lnSpc>
            </a:pPr>
            <a:r>
              <a:rPr lang="en-US" altLang="zh-CN" sz="2000" b="1">
                <a:latin typeface="微软雅黑" panose="020B0503020204020204" charset="-122"/>
                <a:ea typeface="微软雅黑" panose="020B0503020204020204" charset="-122"/>
              </a:rPr>
              <a:t>(4)</a:t>
            </a:r>
            <a:r>
              <a:rPr lang="zh-CN" altLang="zh-CN" sz="2000" b="1">
                <a:latin typeface="微软雅黑" panose="020B0503020204020204" charset="-122"/>
                <a:ea typeface="微软雅黑" panose="020B0503020204020204" charset="-122"/>
              </a:rPr>
              <a:t>国际环境</a:t>
            </a:r>
            <a:r>
              <a:rPr lang="en-US" altLang="zh-CN" sz="2000" b="1">
                <a:latin typeface="微软雅黑" panose="020B0503020204020204" charset="-122"/>
                <a:ea typeface="微软雅黑" panose="020B0503020204020204" charset="-122"/>
              </a:rPr>
              <a:t>:</a:t>
            </a:r>
            <a:r>
              <a:rPr lang="zh-CN" altLang="zh-CN" sz="2000" b="1">
                <a:latin typeface="宋体" panose="02010600030101010101" pitchFamily="2" charset="-122"/>
                <a:ea typeface="宋体" panose="02010600030101010101" pitchFamily="2" charset="-122"/>
              </a:rPr>
              <a:t>中美关系改善，中国的国际环境开始明朗化。</a:t>
            </a:r>
            <a:endParaRPr lang="en-US" altLang="zh-CN" sz="2000" b="1">
              <a:latin typeface="宋体" panose="02010600030101010101" pitchFamily="2" charset="-122"/>
              <a:ea typeface="宋体" panose="02010600030101010101" pitchFamily="2" charset="-122"/>
            </a:endParaRPr>
          </a:p>
          <a:p>
            <a:pPr>
              <a:lnSpc>
                <a:spcPts val="2800"/>
              </a:lnSpc>
            </a:pPr>
            <a:r>
              <a:rPr lang="zh-CN" altLang="en-US" sz="2000" b="1">
                <a:latin typeface="宋体" panose="02010600030101010101" pitchFamily="2" charset="-122"/>
                <a:ea typeface="宋体" panose="02010600030101010101" pitchFamily="2" charset="-122"/>
              </a:rPr>
              <a:t>　</a:t>
            </a:r>
            <a:r>
              <a:rPr lang="zh-CN" altLang="zh-CN" sz="2000" b="1">
                <a:latin typeface="宋体" panose="02010600030101010101" pitchFamily="2" charset="-122"/>
                <a:ea typeface="宋体" panose="02010600030101010101" pitchFamily="2" charset="-122"/>
              </a:rPr>
              <a:t>我们党作出实行改革开放的历史性决策，是基于对党和国家前途命运的深刻把握，是基于对社会主义革命和建设实践的深刻总结、是基于对时代潮流的深刻洞察、是基于对人民群众期盼和需要的深刻体悟</a:t>
            </a:r>
            <a:endParaRPr lang="zh-CN" altLang="en-US" sz="2000" b="1">
              <a:solidFill>
                <a:schemeClr val="tx1">
                  <a:lumMod val="75000"/>
                  <a:lumOff val="25000"/>
                </a:schemeClr>
              </a:solidFill>
              <a:latin typeface="宋体" panose="02010600030101010101" pitchFamily="2" charset="-122"/>
              <a:ea typeface="宋体" panose="02010600030101010101" pitchFamily="2" charset="-122"/>
            </a:endParaRPr>
          </a:p>
        </p:txBody>
      </p:sp>
      <p:sp>
        <p:nvSpPr>
          <p:cNvPr id="30" name="矩形 29"/>
          <p:cNvSpPr/>
          <p:nvPr>
            <p:custDataLst>
              <p:tags r:id="rId14"/>
            </p:custDataLst>
          </p:nvPr>
        </p:nvSpPr>
        <p:spPr>
          <a:xfrm>
            <a:off x="423461" y="342973"/>
            <a:ext cx="5877729" cy="541174"/>
          </a:xfrm>
          <a:prstGeom prst="rect">
            <a:avLst/>
          </a:prstGeom>
          <a:ln>
            <a:solidFill>
              <a:srgbClr val="C00000"/>
            </a:solidFill>
          </a:ln>
        </p:spPr>
        <p:txBody>
          <a:bodyPr wrap="square">
            <a:spAutoFit/>
          </a:bodyPr>
          <a:lstStyle/>
          <a:p>
            <a:pPr>
              <a:lnSpc>
                <a:spcPts val="3500"/>
              </a:lnSpc>
            </a:pPr>
            <a:r>
              <a:rPr lang="zh-CN" altLang="en-US" sz="2800" b="1">
                <a:latin typeface="微软雅黑" panose="020B0503020204020204" charset="-122"/>
                <a:ea typeface="微软雅黑" panose="020B0503020204020204" charset="-122"/>
              </a:rPr>
              <a:t>突破</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提升</a:t>
            </a:r>
            <a:r>
              <a:rPr lang="en-US" altLang="zh-CN" sz="2800" b="1">
                <a:latin typeface="微软雅黑" panose="020B0503020204020204" charset="-122"/>
                <a:ea typeface="微软雅黑" panose="020B0503020204020204" charset="-122"/>
              </a:rPr>
              <a:t>:</a:t>
            </a:r>
            <a:r>
              <a:rPr lang="zh-CN" altLang="en-US" sz="2800" b="1">
                <a:solidFill>
                  <a:srgbClr val="C00000"/>
                </a:solidFill>
                <a:latin typeface="微软雅黑" panose="020B0503020204020204" charset="-122"/>
                <a:ea typeface="微软雅黑" panose="020B0503020204020204" charset="-122"/>
              </a:rPr>
              <a:t>全面认识十一届三中全会</a:t>
            </a:r>
            <a:endParaRPr lang="zh-CN" altLang="en-US" sz="2800" b="1">
              <a:solidFill>
                <a:srgbClr val="C00000"/>
              </a:solidFill>
              <a:latin typeface="微软雅黑" panose="020B0503020204020204" charset="-122"/>
              <a:ea typeface="微软雅黑" panose="020B0503020204020204" charset="-122"/>
            </a:endParaRPr>
          </a:p>
        </p:txBody>
      </p:sp>
      <p:sp>
        <p:nvSpPr>
          <p:cNvPr id="31" name="文本框 30"/>
          <p:cNvSpPr txBox="1"/>
          <p:nvPr>
            <p:custDataLst>
              <p:tags r:id="rId15"/>
            </p:custDataLst>
          </p:nvPr>
        </p:nvSpPr>
        <p:spPr>
          <a:xfrm>
            <a:off x="7501593" y="748080"/>
            <a:ext cx="4345572" cy="2246769"/>
          </a:xfrm>
          <a:prstGeom prst="rect">
            <a:avLst/>
          </a:prstGeom>
          <a:noFill/>
          <a:ln>
            <a:solidFill>
              <a:schemeClr val="tx1"/>
            </a:solidFill>
          </a:ln>
        </p:spPr>
        <p:txBody>
          <a:bodyPr wrap="square" rtlCol="0">
            <a:spAutoFit/>
          </a:bodyPr>
          <a:lstStyle/>
          <a:p>
            <a:r>
              <a:rPr lang="en-US" altLang="zh-CN" sz="2000" b="1">
                <a:solidFill>
                  <a:srgbClr val="C00000"/>
                </a:solidFill>
                <a:latin typeface="微软雅黑" panose="020B0503020204020204" charset="-122"/>
                <a:ea typeface="微软雅黑" panose="020B0503020204020204" charset="-122"/>
              </a:rPr>
              <a:t>2.</a:t>
            </a:r>
            <a:r>
              <a:rPr lang="zh-CN" altLang="en-US" sz="2000" b="1">
                <a:solidFill>
                  <a:srgbClr val="C00000"/>
                </a:solidFill>
                <a:latin typeface="微软雅黑" panose="020B0503020204020204" charset="-122"/>
                <a:ea typeface="微软雅黑" panose="020B0503020204020204" charset="-122"/>
              </a:rPr>
              <a:t>决策</a:t>
            </a:r>
            <a:endParaRPr lang="en-US" altLang="zh-CN" sz="2000" b="1">
              <a:solidFill>
                <a:srgbClr val="C00000"/>
              </a:solidFill>
              <a:latin typeface="微软雅黑" panose="020B0503020204020204" charset="-122"/>
              <a:ea typeface="微软雅黑" panose="020B0503020204020204" charset="-122"/>
            </a:endParaRPr>
          </a:p>
          <a:p>
            <a:r>
              <a:rPr lang="zh-CN" altLang="en-US" sz="2000" b="1">
                <a:latin typeface="宋体" panose="02010600030101010101" pitchFamily="2" charset="-122"/>
                <a:ea typeface="宋体" panose="02010600030101010101" pitchFamily="2" charset="-122"/>
              </a:rPr>
              <a:t>　</a:t>
            </a:r>
            <a:r>
              <a:rPr lang="en-US" altLang="zh-CN" sz="2000" b="1">
                <a:latin typeface="宋体" panose="02010600030101010101" pitchFamily="2" charset="-122"/>
                <a:ea typeface="宋体" panose="02010600030101010101" pitchFamily="2" charset="-122"/>
              </a:rPr>
              <a:t>1978</a:t>
            </a:r>
            <a:r>
              <a:rPr lang="zh-CN" altLang="zh-CN" sz="2000" b="1">
                <a:latin typeface="宋体" panose="02010600030101010101" pitchFamily="2" charset="-122"/>
                <a:ea typeface="宋体" panose="02010600030101010101" pitchFamily="2" charset="-122"/>
              </a:rPr>
              <a:t>年</a:t>
            </a:r>
            <a:r>
              <a:rPr lang="en-US" altLang="zh-CN" sz="2000" b="1">
                <a:latin typeface="宋体" panose="02010600030101010101" pitchFamily="2" charset="-122"/>
                <a:ea typeface="宋体" panose="02010600030101010101" pitchFamily="2" charset="-122"/>
              </a:rPr>
              <a:t>12</a:t>
            </a:r>
            <a:r>
              <a:rPr lang="zh-CN" altLang="zh-CN" sz="2000" b="1">
                <a:latin typeface="宋体" panose="02010600030101010101" pitchFamily="2" charset="-122"/>
                <a:ea typeface="宋体" panose="02010600030101010101" pitchFamily="2" charset="-122"/>
              </a:rPr>
              <a:t>月召开的党的十一届三中全会重新确立了马克思主义的思想路线、政治路线和组织路线、确定把党和国家工作的重点转移到社会主义现代化建设上来、作出实行改革开放的重大决策</a:t>
            </a:r>
            <a:endParaRPr lang="zh-CN" altLang="en-US" sz="2000" b="1">
              <a:solidFill>
                <a:schemeClr val="tx1">
                  <a:lumMod val="75000"/>
                  <a:lumOff val="25000"/>
                </a:schemeClr>
              </a:solidFill>
              <a:latin typeface="宋体" panose="02010600030101010101" pitchFamily="2" charset="-122"/>
              <a:ea typeface="宋体" panose="02010600030101010101" pitchFamily="2" charset="-122"/>
            </a:endParaRPr>
          </a:p>
        </p:txBody>
      </p:sp>
      <p:sp>
        <p:nvSpPr>
          <p:cNvPr id="35" name="文本框 34"/>
          <p:cNvSpPr txBox="1"/>
          <p:nvPr>
            <p:custDataLst>
              <p:tags r:id="rId16"/>
            </p:custDataLst>
          </p:nvPr>
        </p:nvSpPr>
        <p:spPr>
          <a:xfrm>
            <a:off x="7529070" y="3975701"/>
            <a:ext cx="4318095" cy="2554545"/>
          </a:xfrm>
          <a:prstGeom prst="rect">
            <a:avLst/>
          </a:prstGeom>
          <a:noFill/>
          <a:ln>
            <a:solidFill>
              <a:schemeClr val="tx1"/>
            </a:solidFill>
          </a:ln>
        </p:spPr>
        <p:txBody>
          <a:bodyPr wrap="square" rtlCol="0">
            <a:spAutoFit/>
          </a:bodyPr>
          <a:lstStyle/>
          <a:p>
            <a:r>
              <a:rPr lang="en-US" altLang="zh-CN" sz="2000" b="1">
                <a:solidFill>
                  <a:srgbClr val="C00000"/>
                </a:solidFill>
                <a:latin typeface="微软雅黑" panose="020B0503020204020204" charset="-122"/>
                <a:ea typeface="微软雅黑" panose="020B0503020204020204" charset="-122"/>
              </a:rPr>
              <a:t>3.</a:t>
            </a:r>
            <a:r>
              <a:rPr lang="zh-CN" altLang="en-US" sz="2000" b="1">
                <a:solidFill>
                  <a:srgbClr val="C00000"/>
                </a:solidFill>
                <a:latin typeface="微软雅黑" panose="020B0503020204020204" charset="-122"/>
                <a:ea typeface="微软雅黑" panose="020B0503020204020204" charset="-122"/>
              </a:rPr>
              <a:t>意义</a:t>
            </a:r>
            <a:endParaRPr lang="en-US" altLang="zh-CN" sz="2000" b="1">
              <a:solidFill>
                <a:srgbClr val="C00000"/>
              </a:solidFill>
              <a:latin typeface="微软雅黑" panose="020B0503020204020204" charset="-122"/>
              <a:ea typeface="微软雅黑" panose="020B0503020204020204" charset="-122"/>
            </a:endParaRPr>
          </a:p>
          <a:p>
            <a:r>
              <a:rPr lang="zh-CN" altLang="en-US" sz="2000" b="1">
                <a:latin typeface="宋体" panose="02010600030101010101" pitchFamily="2" charset="-122"/>
                <a:ea typeface="宋体" panose="02010600030101010101" pitchFamily="2" charset="-122"/>
              </a:rPr>
              <a:t>　</a:t>
            </a:r>
            <a:r>
              <a:rPr lang="zh-CN" altLang="zh-CN" sz="2000" b="1">
                <a:latin typeface="宋体" panose="02010600030101010101" pitchFamily="2" charset="-122"/>
                <a:ea typeface="宋体" panose="02010600030101010101" pitchFamily="2" charset="-122"/>
              </a:rPr>
              <a:t>实现了中华人民共和国成立以来党的历史上具有深远意义的伟大转折，开启了改革开放和社会主义现代化建设新时期。改革开放强有力推进了中国发展并取得辉煌成就。在中国</a:t>
            </a:r>
            <a:r>
              <a:rPr lang="zh-CN" altLang="en-US" sz="2000" b="1">
                <a:latin typeface="宋体" panose="02010600030101010101" pitchFamily="2" charset="-122"/>
                <a:ea typeface="宋体" panose="02010600030101010101" pitchFamily="2" charset="-122"/>
              </a:rPr>
              <a:t>共</a:t>
            </a:r>
            <a:r>
              <a:rPr lang="zh-CN" altLang="zh-CN" sz="2000" b="1">
                <a:latin typeface="宋体" panose="02010600030101010101" pitchFamily="2" charset="-122"/>
                <a:ea typeface="宋体" panose="02010600030101010101" pitchFamily="2" charset="-122"/>
              </a:rPr>
              <a:t>产党的领导下，开创并发展了中国特色社会主义</a:t>
            </a:r>
            <a:endParaRPr lang="zh-CN" altLang="en-US" sz="2000" b="1">
              <a:solidFill>
                <a:schemeClr val="tx1">
                  <a:lumMod val="75000"/>
                  <a:lumOff val="25000"/>
                </a:schemeClr>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38"/>
          <p:cNvSpPr/>
          <p:nvPr>
            <p:custDataLst>
              <p:tags r:id="rId1"/>
            </p:custDataLst>
          </p:nvPr>
        </p:nvSpPr>
        <p:spPr>
          <a:xfrm>
            <a:off x="98996"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cs typeface="+mn-ea"/>
                <a:sym typeface="+mn-lt"/>
              </a:rPr>
              <a:t>一、公有制经济（为什么、怎么办）</a:t>
            </a:r>
            <a:endParaRPr lang="zh-CN" altLang="en-US">
              <a:cs typeface="+mn-ea"/>
              <a:sym typeface="+mn-lt"/>
            </a:endParaRPr>
          </a:p>
          <a:p>
            <a:pPr algn="ctr"/>
            <a:r>
              <a:rPr lang="zh-CN" altLang="en-US">
                <a:cs typeface="+mn-ea"/>
                <a:sym typeface="+mn-lt"/>
              </a:rPr>
              <a:t>1.为什么要毫不动摇巩固发展公有制经济？</a:t>
            </a:r>
            <a:endParaRPr lang="zh-CN" altLang="en-US">
              <a:cs typeface="+mn-ea"/>
              <a:sym typeface="+mn-lt"/>
            </a:endParaRPr>
          </a:p>
          <a:p>
            <a:pPr algn="ctr"/>
            <a:r>
              <a:rPr lang="zh-CN" altLang="en-US">
                <a:cs typeface="+mn-ea"/>
                <a:sym typeface="+mn-lt"/>
              </a:rPr>
              <a:t>【答题要点】：生产资料所有制+公有制为主体的地位+公有制为主体的作用</a:t>
            </a:r>
            <a:endParaRPr lang="zh-CN" altLang="en-US">
              <a:cs typeface="+mn-ea"/>
              <a:sym typeface="+mn-lt"/>
            </a:endParaRPr>
          </a:p>
          <a:p>
            <a:pPr algn="ctr"/>
            <a:r>
              <a:rPr lang="zh-CN" altLang="en-US">
                <a:cs typeface="+mn-ea"/>
                <a:sym typeface="+mn-lt"/>
              </a:rPr>
              <a:t>【答题模板】</a:t>
            </a:r>
            <a:endParaRPr lang="zh-CN" altLang="en-US">
              <a:cs typeface="+mn-ea"/>
              <a:sym typeface="+mn-lt"/>
            </a:endParaRPr>
          </a:p>
          <a:p>
            <a:pPr algn="ctr"/>
            <a:r>
              <a:rPr lang="zh-CN" altLang="en-US">
                <a:cs typeface="+mn-ea"/>
                <a:sym typeface="+mn-lt"/>
              </a:rPr>
              <a:t>①我国坚持以公有制主体、多种所有制经济共同发展的生产资料所有制，这是中国特色社会主义制度的重要支柱，也是社会主义市场经济体制的根基，体现了中国特色社会主义制度的优越性。</a:t>
            </a:r>
            <a:endParaRPr lang="zh-CN" altLang="en-US">
              <a:cs typeface="+mn-ea"/>
              <a:sym typeface="+mn-lt"/>
            </a:endParaRPr>
          </a:p>
          <a:p>
            <a:pPr algn="ctr"/>
            <a:r>
              <a:rPr lang="zh-CN" altLang="en-US">
                <a:cs typeface="+mn-ea"/>
                <a:sym typeface="+mn-lt"/>
              </a:rPr>
              <a:t>② 以公有制为主体是社会主义经济制度根本特征，公有制经济是社会主义经</a:t>
            </a:r>
            <a:r>
              <a:rPr lang="zh-CN" altLang="en-US" sz="1200" b="1">
                <a:latin typeface="宋体" panose="02010600030101010101" pitchFamily="2" charset="-122"/>
                <a:ea typeface="宋体" panose="02010600030101010101" pitchFamily="2" charset="-122"/>
                <a:cs typeface="+mn-ea"/>
                <a:sym typeface="+mn-lt"/>
              </a:rPr>
              <a:t>济制</a:t>
            </a:r>
            <a:r>
              <a:rPr lang="zh-CN" altLang="en-US">
                <a:cs typeface="+mn-ea"/>
                <a:sym typeface="+mn-lt"/>
              </a:rPr>
              <a:t>度的基础。             </a:t>
            </a:r>
            <a:endParaRPr lang="zh-CN" altLang="en-US">
              <a:cs typeface="+mn-ea"/>
              <a:sym typeface="+mn-lt"/>
            </a:endParaRPr>
          </a:p>
          <a:p>
            <a:pPr algn="ctr"/>
            <a:r>
              <a:rPr lang="zh-CN" altLang="en-US">
                <a:cs typeface="+mn-ea"/>
                <a:sym typeface="+mn-lt"/>
              </a:rPr>
              <a:t>③坚持公有制为主体是促进生产力发展根本要求，有利于推动经济持续发展；是实现共同富裕根本前提，有利于人民共享发展成果。</a:t>
            </a:r>
            <a:endParaRPr lang="zh-CN" altLang="en-US">
              <a:cs typeface="+mn-ea"/>
              <a:sym typeface="+mn-lt"/>
            </a:endParaRPr>
          </a:p>
        </p:txBody>
      </p:sp>
      <p:cxnSp>
        <p:nvCxnSpPr>
          <p:cNvPr id="12" name="Straight Connector 131"/>
          <p:cNvCxnSpPr/>
          <p:nvPr>
            <p:custDataLst>
              <p:tags r:id="rId2"/>
            </p:custDataLst>
          </p:nvPr>
        </p:nvCxnSpPr>
        <p:spPr>
          <a:xfrm>
            <a:off x="657975" y="3029670"/>
            <a:ext cx="3322754" cy="4406"/>
          </a:xfrm>
          <a:prstGeom prst="line">
            <a:avLst/>
          </a:prstGeom>
          <a:ln>
            <a:solidFill>
              <a:schemeClr val="tx1">
                <a:lumMod val="50000"/>
                <a:lumOff val="5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32"/>
          <p:cNvCxnSpPr/>
          <p:nvPr>
            <p:custDataLst>
              <p:tags r:id="rId3"/>
            </p:custDataLst>
          </p:nvPr>
        </p:nvCxnSpPr>
        <p:spPr>
          <a:xfrm>
            <a:off x="7621296" y="3092341"/>
            <a:ext cx="4019795" cy="0"/>
          </a:xfrm>
          <a:prstGeom prst="line">
            <a:avLst/>
          </a:prstGeom>
          <a:ln>
            <a:solidFill>
              <a:schemeClr val="tx1">
                <a:lumMod val="50000"/>
                <a:lumOff val="5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4"/>
            </p:custDataLst>
          </p:nvPr>
        </p:nvGrpSpPr>
        <p:grpSpPr>
          <a:xfrm>
            <a:off x="4421359" y="1370259"/>
            <a:ext cx="3143174" cy="2986073"/>
            <a:chOff x="4332847" y="2217194"/>
            <a:chExt cx="3516837" cy="3507535"/>
          </a:xfrm>
        </p:grpSpPr>
        <p:sp>
          <p:nvSpPr>
            <p:cNvPr id="8" name="Freeform 5"/>
            <p:cNvSpPr/>
            <p:nvPr>
              <p:custDataLst>
                <p:tags r:id="rId5"/>
              </p:custDataLst>
            </p:nvPr>
          </p:nvSpPr>
          <p:spPr bwMode="auto">
            <a:xfrm>
              <a:off x="4332847" y="2217194"/>
              <a:ext cx="1611420" cy="3507535"/>
            </a:xfrm>
            <a:custGeom>
              <a:avLst/>
              <a:gdLst>
                <a:gd name="T0" fmla="*/ 490 w 490"/>
                <a:gd name="T1" fmla="*/ 166 h 1067"/>
                <a:gd name="T2" fmla="*/ 469 w 490"/>
                <a:gd name="T3" fmla="*/ 0 h 1067"/>
                <a:gd name="T4" fmla="*/ 0 w 490"/>
                <a:gd name="T5" fmla="*/ 531 h 1067"/>
                <a:gd name="T6" fmla="*/ 97 w 490"/>
                <a:gd name="T7" fmla="*/ 839 h 1067"/>
                <a:gd name="T8" fmla="*/ 340 w 490"/>
                <a:gd name="T9" fmla="*/ 1030 h 1067"/>
                <a:gd name="T10" fmla="*/ 331 w 490"/>
                <a:gd name="T11" fmla="*/ 1067 h 1067"/>
                <a:gd name="T12" fmla="*/ 480 w 490"/>
                <a:gd name="T13" fmla="*/ 979 h 1067"/>
                <a:gd name="T14" fmla="*/ 392 w 490"/>
                <a:gd name="T15" fmla="*/ 830 h 1067"/>
                <a:gd name="T16" fmla="*/ 383 w 490"/>
                <a:gd name="T17" fmla="*/ 865 h 1067"/>
                <a:gd name="T18" fmla="*/ 167 w 490"/>
                <a:gd name="T19" fmla="*/ 531 h 1067"/>
                <a:gd name="T20" fmla="*/ 490 w 490"/>
                <a:gd name="T21" fmla="*/ 16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0" h="1067">
                  <a:moveTo>
                    <a:pt x="490" y="166"/>
                  </a:moveTo>
                  <a:cubicBezTo>
                    <a:pt x="469" y="0"/>
                    <a:pt x="469" y="0"/>
                    <a:pt x="469" y="0"/>
                  </a:cubicBezTo>
                  <a:cubicBezTo>
                    <a:pt x="202" y="33"/>
                    <a:pt x="0" y="261"/>
                    <a:pt x="0" y="531"/>
                  </a:cubicBezTo>
                  <a:cubicBezTo>
                    <a:pt x="0" y="642"/>
                    <a:pt x="33" y="749"/>
                    <a:pt x="97" y="839"/>
                  </a:cubicBezTo>
                  <a:cubicBezTo>
                    <a:pt x="158" y="926"/>
                    <a:pt x="242" y="991"/>
                    <a:pt x="340" y="1030"/>
                  </a:cubicBezTo>
                  <a:cubicBezTo>
                    <a:pt x="331" y="1067"/>
                    <a:pt x="331" y="1067"/>
                    <a:pt x="331" y="1067"/>
                  </a:cubicBezTo>
                  <a:cubicBezTo>
                    <a:pt x="480" y="979"/>
                    <a:pt x="480" y="979"/>
                    <a:pt x="480" y="979"/>
                  </a:cubicBezTo>
                  <a:cubicBezTo>
                    <a:pt x="392" y="830"/>
                    <a:pt x="392" y="830"/>
                    <a:pt x="392" y="830"/>
                  </a:cubicBezTo>
                  <a:cubicBezTo>
                    <a:pt x="383" y="865"/>
                    <a:pt x="383" y="865"/>
                    <a:pt x="383" y="865"/>
                  </a:cubicBezTo>
                  <a:cubicBezTo>
                    <a:pt x="253" y="806"/>
                    <a:pt x="167" y="675"/>
                    <a:pt x="167" y="531"/>
                  </a:cubicBezTo>
                  <a:cubicBezTo>
                    <a:pt x="167" y="346"/>
                    <a:pt x="306" y="189"/>
                    <a:pt x="490" y="166"/>
                  </a:cubicBezTo>
                  <a:close/>
                </a:path>
              </a:pathLst>
            </a:custGeom>
            <a:solidFill>
              <a:srgbClr val="298B67"/>
            </a:solidFill>
            <a:ln>
              <a:noFill/>
            </a:ln>
          </p:spPr>
          <p:txBody>
            <a:bodyPr vert="horz" wrap="square" lIns="121920" tIns="60960" rIns="121920" bIns="60960" numCol="1" anchor="t" anchorCtr="0" compatLnSpc="1"/>
            <a:lstStyle/>
            <a:p>
              <a:endParaRPr lang="id-ID" sz="2400"/>
            </a:p>
          </p:txBody>
        </p:sp>
        <p:sp>
          <p:nvSpPr>
            <p:cNvPr id="9" name="Freeform 6"/>
            <p:cNvSpPr/>
            <p:nvPr>
              <p:custDataLst>
                <p:tags r:id="rId6"/>
              </p:custDataLst>
            </p:nvPr>
          </p:nvSpPr>
          <p:spPr bwMode="auto">
            <a:xfrm>
              <a:off x="6236403" y="2217194"/>
              <a:ext cx="1613281" cy="3507535"/>
            </a:xfrm>
            <a:custGeom>
              <a:avLst/>
              <a:gdLst>
                <a:gd name="T0" fmla="*/ 393 w 490"/>
                <a:gd name="T1" fmla="*/ 228 h 1067"/>
                <a:gd name="T2" fmla="*/ 149 w 490"/>
                <a:gd name="T3" fmla="*/ 38 h 1067"/>
                <a:gd name="T4" fmla="*/ 159 w 490"/>
                <a:gd name="T5" fmla="*/ 0 h 1067"/>
                <a:gd name="T6" fmla="*/ 10 w 490"/>
                <a:gd name="T7" fmla="*/ 88 h 1067"/>
                <a:gd name="T8" fmla="*/ 98 w 490"/>
                <a:gd name="T9" fmla="*/ 237 h 1067"/>
                <a:gd name="T10" fmla="*/ 107 w 490"/>
                <a:gd name="T11" fmla="*/ 202 h 1067"/>
                <a:gd name="T12" fmla="*/ 323 w 490"/>
                <a:gd name="T13" fmla="*/ 536 h 1067"/>
                <a:gd name="T14" fmla="*/ 0 w 490"/>
                <a:gd name="T15" fmla="*/ 901 h 1067"/>
                <a:gd name="T16" fmla="*/ 20 w 490"/>
                <a:gd name="T17" fmla="*/ 1067 h 1067"/>
                <a:gd name="T18" fmla="*/ 490 w 490"/>
                <a:gd name="T19" fmla="*/ 536 h 1067"/>
                <a:gd name="T20" fmla="*/ 393 w 490"/>
                <a:gd name="T21" fmla="*/ 228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0" h="1067">
                  <a:moveTo>
                    <a:pt x="393" y="228"/>
                  </a:moveTo>
                  <a:cubicBezTo>
                    <a:pt x="331" y="141"/>
                    <a:pt x="248" y="76"/>
                    <a:pt x="149" y="38"/>
                  </a:cubicBezTo>
                  <a:cubicBezTo>
                    <a:pt x="159" y="0"/>
                    <a:pt x="159" y="0"/>
                    <a:pt x="159" y="0"/>
                  </a:cubicBezTo>
                  <a:cubicBezTo>
                    <a:pt x="10" y="88"/>
                    <a:pt x="10" y="88"/>
                    <a:pt x="10" y="88"/>
                  </a:cubicBezTo>
                  <a:cubicBezTo>
                    <a:pt x="98" y="237"/>
                    <a:pt x="98" y="237"/>
                    <a:pt x="98" y="237"/>
                  </a:cubicBezTo>
                  <a:cubicBezTo>
                    <a:pt x="107" y="202"/>
                    <a:pt x="107" y="202"/>
                    <a:pt x="107" y="202"/>
                  </a:cubicBezTo>
                  <a:cubicBezTo>
                    <a:pt x="237" y="261"/>
                    <a:pt x="323" y="392"/>
                    <a:pt x="323" y="536"/>
                  </a:cubicBezTo>
                  <a:cubicBezTo>
                    <a:pt x="323" y="722"/>
                    <a:pt x="184" y="878"/>
                    <a:pt x="0" y="901"/>
                  </a:cubicBezTo>
                  <a:cubicBezTo>
                    <a:pt x="20" y="1067"/>
                    <a:pt x="20" y="1067"/>
                    <a:pt x="20" y="1067"/>
                  </a:cubicBezTo>
                  <a:cubicBezTo>
                    <a:pt x="288" y="1035"/>
                    <a:pt x="490" y="806"/>
                    <a:pt x="490" y="536"/>
                  </a:cubicBezTo>
                  <a:cubicBezTo>
                    <a:pt x="490" y="425"/>
                    <a:pt x="457" y="318"/>
                    <a:pt x="393" y="228"/>
                  </a:cubicBezTo>
                  <a:close/>
                </a:path>
              </a:pathLst>
            </a:custGeom>
            <a:solidFill>
              <a:srgbClr val="298B67"/>
            </a:solidFill>
            <a:ln>
              <a:noFill/>
            </a:ln>
          </p:spPr>
          <p:txBody>
            <a:bodyPr vert="horz" wrap="square" lIns="121920" tIns="60960" rIns="121920" bIns="60960" numCol="1" anchor="t" anchorCtr="0" compatLnSpc="1"/>
            <a:lstStyle/>
            <a:p>
              <a:endParaRPr lang="id-ID" sz="2400"/>
            </a:p>
          </p:txBody>
        </p:sp>
        <p:sp>
          <p:nvSpPr>
            <p:cNvPr id="56" name="Freeform 38"/>
            <p:cNvSpPr>
              <a:spLocks noEditPoints="1"/>
            </p:cNvSpPr>
            <p:nvPr>
              <p:custDataLst>
                <p:tags r:id="rId7"/>
              </p:custDataLst>
            </p:nvPr>
          </p:nvSpPr>
          <p:spPr bwMode="auto">
            <a:xfrm>
              <a:off x="5410095" y="3158932"/>
              <a:ext cx="1314349" cy="773479"/>
            </a:xfrm>
            <a:custGeom>
              <a:avLst/>
              <a:gdLst>
                <a:gd name="T0" fmla="*/ 63 w 291"/>
                <a:gd name="T1" fmla="*/ 170 h 170"/>
                <a:gd name="T2" fmla="*/ 62 w 291"/>
                <a:gd name="T3" fmla="*/ 170 h 170"/>
                <a:gd name="T4" fmla="*/ 1 w 291"/>
                <a:gd name="T5" fmla="*/ 106 h 170"/>
                <a:gd name="T6" fmla="*/ 63 w 291"/>
                <a:gd name="T7" fmla="*/ 44 h 170"/>
                <a:gd name="T8" fmla="*/ 64 w 291"/>
                <a:gd name="T9" fmla="*/ 44 h 170"/>
                <a:gd name="T10" fmla="*/ 80 w 291"/>
                <a:gd name="T11" fmla="*/ 46 h 170"/>
                <a:gd name="T12" fmla="*/ 154 w 291"/>
                <a:gd name="T13" fmla="*/ 0 h 170"/>
                <a:gd name="T14" fmla="*/ 155 w 291"/>
                <a:gd name="T15" fmla="*/ 0 h 170"/>
                <a:gd name="T16" fmla="*/ 232 w 291"/>
                <a:gd name="T17" fmla="*/ 62 h 170"/>
                <a:gd name="T18" fmla="*/ 237 w 291"/>
                <a:gd name="T19" fmla="*/ 61 h 170"/>
                <a:gd name="T20" fmla="*/ 238 w 291"/>
                <a:gd name="T21" fmla="*/ 61 h 170"/>
                <a:gd name="T22" fmla="*/ 291 w 291"/>
                <a:gd name="T23" fmla="*/ 116 h 170"/>
                <a:gd name="T24" fmla="*/ 237 w 291"/>
                <a:gd name="T25" fmla="*/ 169 h 170"/>
                <a:gd name="T26" fmla="*/ 236 w 291"/>
                <a:gd name="T27" fmla="*/ 169 h 170"/>
                <a:gd name="T28" fmla="*/ 63 w 291"/>
                <a:gd name="T29" fmla="*/ 170 h 170"/>
                <a:gd name="T30" fmla="*/ 63 w 291"/>
                <a:gd name="T31" fmla="*/ 60 h 170"/>
                <a:gd name="T32" fmla="*/ 17 w 291"/>
                <a:gd name="T33" fmla="*/ 106 h 170"/>
                <a:gd name="T34" fmla="*/ 63 w 291"/>
                <a:gd name="T35" fmla="*/ 154 h 170"/>
                <a:gd name="T36" fmla="*/ 236 w 291"/>
                <a:gd name="T37" fmla="*/ 153 h 170"/>
                <a:gd name="T38" fmla="*/ 237 w 291"/>
                <a:gd name="T39" fmla="*/ 153 h 170"/>
                <a:gd name="T40" fmla="*/ 275 w 291"/>
                <a:gd name="T41" fmla="*/ 116 h 170"/>
                <a:gd name="T42" fmla="*/ 238 w 291"/>
                <a:gd name="T43" fmla="*/ 77 h 170"/>
                <a:gd name="T44" fmla="*/ 237 w 291"/>
                <a:gd name="T45" fmla="*/ 77 h 170"/>
                <a:gd name="T46" fmla="*/ 228 w 291"/>
                <a:gd name="T47" fmla="*/ 78 h 170"/>
                <a:gd name="T48" fmla="*/ 219 w 291"/>
                <a:gd name="T49" fmla="*/ 81 h 170"/>
                <a:gd name="T50" fmla="*/ 218 w 291"/>
                <a:gd name="T51" fmla="*/ 72 h 170"/>
                <a:gd name="T52" fmla="*/ 155 w 291"/>
                <a:gd name="T53" fmla="*/ 16 h 170"/>
                <a:gd name="T54" fmla="*/ 154 w 291"/>
                <a:gd name="T55" fmla="*/ 16 h 170"/>
                <a:gd name="T56" fmla="*/ 92 w 291"/>
                <a:gd name="T57" fmla="*/ 59 h 170"/>
                <a:gd name="T58" fmla="*/ 90 w 291"/>
                <a:gd name="T59" fmla="*/ 67 h 170"/>
                <a:gd name="T60" fmla="*/ 82 w 291"/>
                <a:gd name="T61" fmla="*/ 64 h 170"/>
                <a:gd name="T62" fmla="*/ 64 w 291"/>
                <a:gd name="T63" fmla="*/ 60 h 170"/>
                <a:gd name="T64" fmla="*/ 63 w 291"/>
                <a:gd name="T65" fmla="*/ 6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170">
                  <a:moveTo>
                    <a:pt x="63" y="170"/>
                  </a:moveTo>
                  <a:cubicBezTo>
                    <a:pt x="62" y="170"/>
                    <a:pt x="62" y="170"/>
                    <a:pt x="62" y="170"/>
                  </a:cubicBezTo>
                  <a:cubicBezTo>
                    <a:pt x="28" y="169"/>
                    <a:pt x="0" y="140"/>
                    <a:pt x="1" y="106"/>
                  </a:cubicBezTo>
                  <a:cubicBezTo>
                    <a:pt x="1" y="72"/>
                    <a:pt x="29" y="44"/>
                    <a:pt x="63" y="44"/>
                  </a:cubicBezTo>
                  <a:cubicBezTo>
                    <a:pt x="64" y="44"/>
                    <a:pt x="64" y="44"/>
                    <a:pt x="64" y="44"/>
                  </a:cubicBezTo>
                  <a:cubicBezTo>
                    <a:pt x="70" y="44"/>
                    <a:pt x="75" y="45"/>
                    <a:pt x="80" y="46"/>
                  </a:cubicBezTo>
                  <a:cubicBezTo>
                    <a:pt x="94" y="18"/>
                    <a:pt x="122" y="0"/>
                    <a:pt x="154" y="0"/>
                  </a:cubicBezTo>
                  <a:cubicBezTo>
                    <a:pt x="155" y="0"/>
                    <a:pt x="155" y="0"/>
                    <a:pt x="155" y="0"/>
                  </a:cubicBezTo>
                  <a:cubicBezTo>
                    <a:pt x="192" y="1"/>
                    <a:pt x="223" y="26"/>
                    <a:pt x="232" y="62"/>
                  </a:cubicBezTo>
                  <a:cubicBezTo>
                    <a:pt x="234" y="61"/>
                    <a:pt x="236" y="61"/>
                    <a:pt x="237" y="61"/>
                  </a:cubicBezTo>
                  <a:cubicBezTo>
                    <a:pt x="238" y="61"/>
                    <a:pt x="238" y="61"/>
                    <a:pt x="238" y="61"/>
                  </a:cubicBezTo>
                  <a:cubicBezTo>
                    <a:pt x="268" y="62"/>
                    <a:pt x="291" y="86"/>
                    <a:pt x="291" y="116"/>
                  </a:cubicBezTo>
                  <a:cubicBezTo>
                    <a:pt x="291" y="145"/>
                    <a:pt x="266" y="169"/>
                    <a:pt x="237" y="169"/>
                  </a:cubicBezTo>
                  <a:cubicBezTo>
                    <a:pt x="236" y="169"/>
                    <a:pt x="236" y="169"/>
                    <a:pt x="236" y="169"/>
                  </a:cubicBezTo>
                  <a:lnTo>
                    <a:pt x="63" y="170"/>
                  </a:lnTo>
                  <a:close/>
                  <a:moveTo>
                    <a:pt x="63" y="60"/>
                  </a:moveTo>
                  <a:cubicBezTo>
                    <a:pt x="38" y="60"/>
                    <a:pt x="17" y="81"/>
                    <a:pt x="17" y="106"/>
                  </a:cubicBezTo>
                  <a:cubicBezTo>
                    <a:pt x="16" y="132"/>
                    <a:pt x="37" y="153"/>
                    <a:pt x="63" y="154"/>
                  </a:cubicBezTo>
                  <a:cubicBezTo>
                    <a:pt x="236" y="153"/>
                    <a:pt x="236" y="153"/>
                    <a:pt x="236" y="153"/>
                  </a:cubicBezTo>
                  <a:cubicBezTo>
                    <a:pt x="237" y="153"/>
                    <a:pt x="237" y="153"/>
                    <a:pt x="237" y="153"/>
                  </a:cubicBezTo>
                  <a:cubicBezTo>
                    <a:pt x="258" y="153"/>
                    <a:pt x="275" y="136"/>
                    <a:pt x="275" y="116"/>
                  </a:cubicBezTo>
                  <a:cubicBezTo>
                    <a:pt x="275" y="95"/>
                    <a:pt x="259" y="78"/>
                    <a:pt x="238" y="77"/>
                  </a:cubicBezTo>
                  <a:cubicBezTo>
                    <a:pt x="237" y="77"/>
                    <a:pt x="237" y="77"/>
                    <a:pt x="237" y="77"/>
                  </a:cubicBezTo>
                  <a:cubicBezTo>
                    <a:pt x="234" y="77"/>
                    <a:pt x="231" y="78"/>
                    <a:pt x="228" y="78"/>
                  </a:cubicBezTo>
                  <a:cubicBezTo>
                    <a:pt x="219" y="81"/>
                    <a:pt x="219" y="81"/>
                    <a:pt x="219" y="81"/>
                  </a:cubicBezTo>
                  <a:cubicBezTo>
                    <a:pt x="218" y="72"/>
                    <a:pt x="218" y="72"/>
                    <a:pt x="218" y="72"/>
                  </a:cubicBezTo>
                  <a:cubicBezTo>
                    <a:pt x="213" y="40"/>
                    <a:pt x="187" y="17"/>
                    <a:pt x="155" y="16"/>
                  </a:cubicBezTo>
                  <a:cubicBezTo>
                    <a:pt x="154" y="16"/>
                    <a:pt x="154" y="16"/>
                    <a:pt x="154" y="16"/>
                  </a:cubicBezTo>
                  <a:cubicBezTo>
                    <a:pt x="126" y="16"/>
                    <a:pt x="102" y="33"/>
                    <a:pt x="92" y="59"/>
                  </a:cubicBezTo>
                  <a:cubicBezTo>
                    <a:pt x="90" y="67"/>
                    <a:pt x="90" y="67"/>
                    <a:pt x="90" y="67"/>
                  </a:cubicBezTo>
                  <a:cubicBezTo>
                    <a:pt x="82" y="64"/>
                    <a:pt x="82" y="64"/>
                    <a:pt x="82" y="64"/>
                  </a:cubicBezTo>
                  <a:cubicBezTo>
                    <a:pt x="76" y="61"/>
                    <a:pt x="70" y="60"/>
                    <a:pt x="64" y="60"/>
                  </a:cubicBezTo>
                  <a:lnTo>
                    <a:pt x="63" y="60"/>
                  </a:lnTo>
                  <a:close/>
                </a:path>
              </a:pathLst>
            </a:custGeom>
            <a:solidFill>
              <a:srgbClr val="298B67"/>
            </a:solidFill>
            <a:ln>
              <a:noFill/>
            </a:ln>
          </p:spPr>
          <p:txBody>
            <a:bodyPr vert="horz" wrap="square" lIns="121920" tIns="60960" rIns="121920" bIns="60960" numCol="1" anchor="t" anchorCtr="0" compatLnSpc="1"/>
            <a:lstStyle/>
            <a:p>
              <a:endParaRPr lang="id-ID" sz="2400"/>
            </a:p>
          </p:txBody>
        </p:sp>
        <p:sp>
          <p:nvSpPr>
            <p:cNvPr id="57" name="TextBox 170"/>
            <p:cNvSpPr txBox="1"/>
            <p:nvPr>
              <p:custDataLst>
                <p:tags r:id="rId8"/>
              </p:custDataLst>
            </p:nvPr>
          </p:nvSpPr>
          <p:spPr>
            <a:xfrm>
              <a:off x="4756223" y="3900423"/>
              <a:ext cx="2664859" cy="542286"/>
            </a:xfrm>
            <a:prstGeom prst="rect">
              <a:avLst/>
            </a:prstGeom>
            <a:noFill/>
          </p:spPr>
          <p:txBody>
            <a:bodyPr wrap="square" rtlCol="0">
              <a:spAutoFit/>
            </a:bodyPr>
            <a:lstStyle/>
            <a:p>
              <a:pPr algn="ctr"/>
              <a:r>
                <a:rPr lang="zh-CN" altLang="en-US" sz="2400" b="1">
                  <a:latin typeface="微软雅黑" panose="020B0503020204020204" charset="-122"/>
                  <a:ea typeface="微软雅黑" panose="020B0503020204020204" charset="-122"/>
                  <a:cs typeface="Arial" panose="020B0604020202020204" pitchFamily="34" charset="0"/>
                </a:rPr>
                <a:t>改革开放的历程</a:t>
              </a:r>
              <a:endParaRPr lang="en-US" altLang="zh-CN" sz="2400" b="1">
                <a:latin typeface="微软雅黑" panose="020B0503020204020204" charset="-122"/>
                <a:ea typeface="微软雅黑" panose="020B0503020204020204" charset="-122"/>
                <a:cs typeface="Arial" panose="020B0604020202020204" pitchFamily="34" charset="0"/>
              </a:endParaRPr>
            </a:p>
          </p:txBody>
        </p:sp>
      </p:grpSp>
      <p:sp>
        <p:nvSpPr>
          <p:cNvPr id="71" name="矩形 70"/>
          <p:cNvSpPr/>
          <p:nvPr>
            <p:custDataLst>
              <p:tags r:id="rId9"/>
            </p:custDataLst>
          </p:nvPr>
        </p:nvSpPr>
        <p:spPr>
          <a:xfrm>
            <a:off x="452927" y="338992"/>
            <a:ext cx="4410436" cy="541174"/>
          </a:xfrm>
          <a:prstGeom prst="rect">
            <a:avLst/>
          </a:prstGeom>
          <a:ln>
            <a:solidFill>
              <a:srgbClr val="C00000"/>
            </a:solidFill>
          </a:ln>
        </p:spPr>
        <p:txBody>
          <a:bodyPr wrap="square">
            <a:spAutoFit/>
          </a:bodyPr>
          <a:lstStyle/>
          <a:p>
            <a:pPr>
              <a:lnSpc>
                <a:spcPts val="3500"/>
              </a:lnSpc>
            </a:pPr>
            <a:r>
              <a:rPr lang="zh-CN" altLang="en-US" sz="2800" b="1">
                <a:latin typeface="微软雅黑" panose="020B0503020204020204" charset="-122"/>
                <a:ea typeface="微软雅黑" panose="020B0503020204020204" charset="-122"/>
              </a:rPr>
              <a:t>突破</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提升</a:t>
            </a:r>
            <a:r>
              <a:rPr lang="en-US" altLang="zh-CN" sz="2800" b="1">
                <a:latin typeface="微软雅黑" panose="020B0503020204020204" charset="-122"/>
                <a:ea typeface="微软雅黑" panose="020B0503020204020204" charset="-122"/>
              </a:rPr>
              <a:t>:</a:t>
            </a:r>
            <a:r>
              <a:rPr lang="zh-CN" altLang="en-US" sz="2800" b="1">
                <a:solidFill>
                  <a:srgbClr val="C00000"/>
                </a:solidFill>
                <a:latin typeface="微软雅黑" panose="020B0503020204020204" charset="-122"/>
                <a:ea typeface="微软雅黑" panose="020B0503020204020204" charset="-122"/>
              </a:rPr>
              <a:t>改革开放的历程</a:t>
            </a:r>
            <a:endParaRPr lang="zh-CN" altLang="en-US" sz="2800" b="1">
              <a:solidFill>
                <a:srgbClr val="C00000"/>
              </a:solidFill>
              <a:latin typeface="微软雅黑" panose="020B0503020204020204" charset="-122"/>
              <a:ea typeface="微软雅黑" panose="020B0503020204020204" charset="-122"/>
            </a:endParaRPr>
          </a:p>
        </p:txBody>
      </p:sp>
      <p:sp>
        <p:nvSpPr>
          <p:cNvPr id="72" name="文本框 71"/>
          <p:cNvSpPr txBox="1"/>
          <p:nvPr>
            <p:custDataLst>
              <p:tags r:id="rId10"/>
            </p:custDataLst>
          </p:nvPr>
        </p:nvSpPr>
        <p:spPr>
          <a:xfrm>
            <a:off x="358522" y="1370259"/>
            <a:ext cx="3803311" cy="954107"/>
          </a:xfrm>
          <a:prstGeom prst="rect">
            <a:avLst/>
          </a:prstGeom>
          <a:noFill/>
          <a:ln>
            <a:solidFill>
              <a:schemeClr val="tx1"/>
            </a:solidFill>
          </a:ln>
        </p:spPr>
        <p:txBody>
          <a:bodyPr wrap="square" rtlCol="0">
            <a:spAutoFit/>
          </a:bodyPr>
          <a:lstStyle/>
          <a:p>
            <a:r>
              <a:rPr lang="en-US" altLang="zh-CN" sz="2800" b="1">
                <a:solidFill>
                  <a:srgbClr val="C00000"/>
                </a:solidFill>
                <a:latin typeface="微软雅黑" panose="020B0503020204020204" charset="-122"/>
                <a:ea typeface="微软雅黑" panose="020B0503020204020204" charset="-122"/>
              </a:rPr>
              <a:t>1.</a:t>
            </a:r>
            <a:r>
              <a:rPr lang="zh-CN" altLang="en-US" sz="2800" b="1">
                <a:solidFill>
                  <a:srgbClr val="C00000"/>
                </a:solidFill>
                <a:latin typeface="微软雅黑" panose="020B0503020204020204" charset="-122"/>
                <a:ea typeface="微软雅黑" panose="020B0503020204020204" charset="-122"/>
              </a:rPr>
              <a:t>历史序幕</a:t>
            </a:r>
            <a:endParaRPr lang="en-US" altLang="zh-CN" sz="2800" b="1">
              <a:solidFill>
                <a:srgbClr val="C00000"/>
              </a:solidFill>
              <a:latin typeface="微软雅黑" panose="020B0503020204020204" charset="-122"/>
              <a:ea typeface="微软雅黑" panose="020B0503020204020204" charset="-122"/>
            </a:endParaRPr>
          </a:p>
          <a:p>
            <a:r>
              <a:rPr lang="zh-CN" altLang="en-US" sz="2800" b="1">
                <a:latin typeface="宋体" panose="02010600030101010101" pitchFamily="2" charset="-122"/>
                <a:ea typeface="宋体" panose="02010600030101010101" pitchFamily="2" charset="-122"/>
              </a:rPr>
              <a:t>　</a:t>
            </a:r>
            <a:r>
              <a:rPr lang="zh-CN" altLang="zh-CN" sz="2800" b="1">
                <a:latin typeface="宋体" panose="02010600030101010101" pitchFamily="2" charset="-122"/>
                <a:ea typeface="宋体" panose="02010600030101010101" pitchFamily="2" charset="-122"/>
              </a:rPr>
              <a:t>党的十一届三中全会</a:t>
            </a:r>
            <a:endParaRPr lang="zh-CN" altLang="en-US" sz="2800" b="1">
              <a:solidFill>
                <a:schemeClr val="tx1">
                  <a:lumMod val="75000"/>
                  <a:lumOff val="25000"/>
                </a:schemeClr>
              </a:solidFill>
              <a:latin typeface="宋体" panose="02010600030101010101" pitchFamily="2" charset="-122"/>
              <a:ea typeface="宋体" panose="02010600030101010101" pitchFamily="2" charset="-122"/>
            </a:endParaRPr>
          </a:p>
        </p:txBody>
      </p:sp>
      <p:sp>
        <p:nvSpPr>
          <p:cNvPr id="73" name="文本框 72"/>
          <p:cNvSpPr txBox="1"/>
          <p:nvPr>
            <p:custDataLst>
              <p:tags r:id="rId11"/>
            </p:custDataLst>
          </p:nvPr>
        </p:nvSpPr>
        <p:spPr>
          <a:xfrm>
            <a:off x="296545" y="3226435"/>
            <a:ext cx="4166870" cy="3476625"/>
          </a:xfrm>
          <a:prstGeom prst="rect">
            <a:avLst/>
          </a:prstGeom>
          <a:noFill/>
          <a:ln>
            <a:solidFill>
              <a:schemeClr val="tx1"/>
            </a:solidFill>
          </a:ln>
        </p:spPr>
        <p:txBody>
          <a:bodyPr wrap="square" rtlCol="0">
            <a:spAutoFit/>
          </a:bodyPr>
          <a:lstStyle/>
          <a:p>
            <a:pPr>
              <a:lnSpc>
                <a:spcPts val="3300"/>
              </a:lnSpc>
            </a:pPr>
            <a:r>
              <a:rPr lang="en-US" altLang="zh-CN" sz="2400" b="1">
                <a:solidFill>
                  <a:srgbClr val="C00000"/>
                </a:solidFill>
                <a:latin typeface="微软雅黑" panose="020B0503020204020204" charset="-122"/>
                <a:ea typeface="微软雅黑" panose="020B0503020204020204" charset="-122"/>
              </a:rPr>
              <a:t>2.</a:t>
            </a:r>
            <a:r>
              <a:rPr lang="zh-CN" altLang="en-US" sz="2400" b="1">
                <a:solidFill>
                  <a:srgbClr val="C00000"/>
                </a:solidFill>
                <a:latin typeface="微软雅黑" panose="020B0503020204020204" charset="-122"/>
                <a:ea typeface="微软雅黑" panose="020B0503020204020204" charset="-122"/>
              </a:rPr>
              <a:t>改革进程</a:t>
            </a:r>
            <a:endParaRPr lang="en-US" altLang="zh-CN" sz="2400" b="1">
              <a:solidFill>
                <a:srgbClr val="C00000"/>
              </a:solidFill>
              <a:latin typeface="微软雅黑" panose="020B0503020204020204" charset="-122"/>
              <a:ea typeface="微软雅黑" panose="020B0503020204020204" charset="-122"/>
            </a:endParaRPr>
          </a:p>
          <a:p>
            <a:pPr>
              <a:lnSpc>
                <a:spcPts val="3300"/>
              </a:lnSpc>
            </a:pPr>
            <a:r>
              <a:rPr lang="zh-CN" altLang="en-US" sz="2400" b="1">
                <a:latin typeface="宋体" panose="02010600030101010101" pitchFamily="2" charset="-122"/>
                <a:ea typeface="宋体" panose="02010600030101010101" pitchFamily="2" charset="-122"/>
              </a:rPr>
              <a:t>　农村家庭联产承包责任制</a:t>
            </a:r>
            <a:r>
              <a:rPr lang="zh-CN" altLang="zh-CN" sz="2400" b="1">
                <a:solidFill>
                  <a:srgbClr val="FF0000"/>
                </a:solidFill>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城市企业改革；南方谈话、明确建立社会主义市场经济体制目标</a:t>
            </a:r>
            <a:r>
              <a:rPr lang="zh-CN" altLang="zh-CN" sz="2400" b="1">
                <a:solidFill>
                  <a:srgbClr val="FF0000"/>
                </a:solidFill>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社会主义市场经济体制建立和完善</a:t>
            </a:r>
            <a:r>
              <a:rPr lang="zh-CN" altLang="zh-CN" sz="2400" b="1">
                <a:solidFill>
                  <a:srgbClr val="FF0000"/>
                </a:solidFill>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使市场在资源配置中起决定性作用，更好发挥政府作用</a:t>
            </a:r>
            <a:endParaRPr lang="zh-CN" altLang="en-US" sz="2400" b="1">
              <a:latin typeface="宋体" panose="02010600030101010101" pitchFamily="2" charset="-122"/>
              <a:ea typeface="宋体" panose="02010600030101010101" pitchFamily="2" charset="-122"/>
            </a:endParaRPr>
          </a:p>
        </p:txBody>
      </p:sp>
      <p:sp>
        <p:nvSpPr>
          <p:cNvPr id="74" name="文本框 73"/>
          <p:cNvSpPr txBox="1"/>
          <p:nvPr>
            <p:custDataLst>
              <p:tags r:id="rId12"/>
            </p:custDataLst>
          </p:nvPr>
        </p:nvSpPr>
        <p:spPr>
          <a:xfrm>
            <a:off x="7434580" y="3524885"/>
            <a:ext cx="4535805" cy="2861310"/>
          </a:xfrm>
          <a:prstGeom prst="rect">
            <a:avLst/>
          </a:prstGeom>
          <a:noFill/>
          <a:ln>
            <a:solidFill>
              <a:schemeClr val="tx1"/>
            </a:solidFill>
          </a:ln>
        </p:spPr>
        <p:txBody>
          <a:bodyPr wrap="square" rtlCol="0">
            <a:spAutoFit/>
          </a:bodyPr>
          <a:lstStyle/>
          <a:p>
            <a:pPr>
              <a:lnSpc>
                <a:spcPts val="3600"/>
              </a:lnSpc>
            </a:pPr>
            <a:r>
              <a:rPr lang="en-US" altLang="zh-CN" sz="2400" b="1">
                <a:solidFill>
                  <a:srgbClr val="C00000"/>
                </a:solidFill>
                <a:latin typeface="微软雅黑" panose="020B0503020204020204" charset="-122"/>
                <a:ea typeface="微软雅黑" panose="020B0503020204020204" charset="-122"/>
              </a:rPr>
              <a:t>3.</a:t>
            </a:r>
            <a:r>
              <a:rPr lang="zh-CN" altLang="en-US" sz="2400" b="1">
                <a:solidFill>
                  <a:srgbClr val="C00000"/>
                </a:solidFill>
                <a:latin typeface="微软雅黑" panose="020B0503020204020204" charset="-122"/>
                <a:ea typeface="微软雅黑" panose="020B0503020204020204" charset="-122"/>
              </a:rPr>
              <a:t>开放进程</a:t>
            </a:r>
            <a:endParaRPr lang="en-US" altLang="zh-CN" sz="2400" b="1">
              <a:solidFill>
                <a:srgbClr val="C00000"/>
              </a:solidFill>
              <a:latin typeface="微软雅黑" panose="020B0503020204020204" charset="-122"/>
              <a:ea typeface="微软雅黑" panose="020B0503020204020204" charset="-122"/>
            </a:endParaRPr>
          </a:p>
          <a:p>
            <a:pPr>
              <a:lnSpc>
                <a:spcPts val="3600"/>
              </a:lnSpc>
            </a:pPr>
            <a:r>
              <a:rPr lang="zh-CN" altLang="en-US" sz="2400" b="1">
                <a:latin typeface="宋体" panose="02010600030101010101" pitchFamily="2" charset="-122"/>
                <a:ea typeface="宋体" panose="02010600030101010101" pitchFamily="2" charset="-122"/>
              </a:rPr>
              <a:t>　经济特区</a:t>
            </a:r>
            <a:r>
              <a:rPr lang="zh-CN" altLang="zh-CN" sz="2400" b="1">
                <a:solidFill>
                  <a:srgbClr val="FF0000"/>
                </a:solidFill>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全方位、多层次、宽领域的对外开放格局基本形成</a:t>
            </a:r>
            <a:r>
              <a:rPr lang="zh-CN" altLang="zh-CN" sz="2400" b="1">
                <a:solidFill>
                  <a:srgbClr val="FF0000"/>
                </a:solidFill>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中国加入世界贸易组织</a:t>
            </a:r>
            <a:r>
              <a:rPr lang="zh-CN" altLang="zh-CN" sz="2400" b="1">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设立中国（上海）自由贸易试验区</a:t>
            </a:r>
            <a:r>
              <a:rPr lang="zh-CN" altLang="zh-CN" sz="2400" b="1">
                <a:solidFill>
                  <a:srgbClr val="FF0000"/>
                </a:solidFill>
                <a:latin typeface="宋体" panose="02010600030101010101" pitchFamily="2" charset="-122"/>
                <a:ea typeface="宋体" panose="02010600030101010101" pitchFamily="2" charset="-122"/>
              </a:rPr>
              <a:t>→</a:t>
            </a:r>
            <a:r>
              <a:rPr lang="zh-CN" altLang="en-US" sz="2400" b="1">
                <a:latin typeface="宋体" panose="02010600030101010101" pitchFamily="2" charset="-122"/>
                <a:ea typeface="宋体" panose="02010600030101010101" pitchFamily="2" charset="-122"/>
              </a:rPr>
              <a:t>形成全面对外开放新格局</a:t>
            </a:r>
            <a:endParaRPr lang="zh-CN" altLang="en-US" sz="2400" b="1">
              <a:latin typeface="宋体" panose="02010600030101010101" pitchFamily="2" charset="-122"/>
              <a:ea typeface="宋体" panose="02010600030101010101" pitchFamily="2" charset="-122"/>
            </a:endParaRPr>
          </a:p>
        </p:txBody>
      </p:sp>
      <p:sp>
        <p:nvSpPr>
          <p:cNvPr id="76" name="文本框 75"/>
          <p:cNvSpPr txBox="1"/>
          <p:nvPr>
            <p:custDataLst>
              <p:tags r:id="rId13"/>
            </p:custDataLst>
          </p:nvPr>
        </p:nvSpPr>
        <p:spPr>
          <a:xfrm>
            <a:off x="7728998" y="1370259"/>
            <a:ext cx="3803311" cy="1384995"/>
          </a:xfrm>
          <a:prstGeom prst="rect">
            <a:avLst/>
          </a:prstGeom>
          <a:noFill/>
          <a:ln>
            <a:solidFill>
              <a:schemeClr val="tx1"/>
            </a:solidFill>
          </a:ln>
        </p:spPr>
        <p:txBody>
          <a:bodyPr wrap="square" rtlCol="0">
            <a:spAutoFit/>
          </a:bodyPr>
          <a:lstStyle/>
          <a:p>
            <a:r>
              <a:rPr lang="en-US" altLang="zh-CN" sz="2800" b="1">
                <a:solidFill>
                  <a:srgbClr val="C00000"/>
                </a:solidFill>
                <a:latin typeface="微软雅黑" panose="020B0503020204020204" charset="-122"/>
                <a:ea typeface="微软雅黑" panose="020B0503020204020204" charset="-122"/>
              </a:rPr>
              <a:t>4.</a:t>
            </a:r>
            <a:r>
              <a:rPr lang="zh-CN" altLang="en-US" sz="2800" b="1">
                <a:solidFill>
                  <a:srgbClr val="C00000"/>
                </a:solidFill>
                <a:latin typeface="微软雅黑" panose="020B0503020204020204" charset="-122"/>
                <a:ea typeface="微软雅黑" panose="020B0503020204020204" charset="-122"/>
              </a:rPr>
              <a:t>继续前进</a:t>
            </a:r>
            <a:endParaRPr lang="en-US" altLang="zh-CN" sz="2800" b="1">
              <a:solidFill>
                <a:srgbClr val="C00000"/>
              </a:solidFill>
              <a:latin typeface="微软雅黑" panose="020B0503020204020204" charset="-122"/>
              <a:ea typeface="微软雅黑" panose="020B0503020204020204" charset="-122"/>
            </a:endParaRPr>
          </a:p>
          <a:p>
            <a:r>
              <a:rPr lang="zh-CN" altLang="en-US" sz="2800" b="1">
                <a:latin typeface="宋体" panose="02010600030101010101" pitchFamily="2" charset="-122"/>
                <a:ea typeface="宋体" panose="02010600030101010101" pitchFamily="2" charset="-122"/>
              </a:rPr>
              <a:t>　改革开放只有进行时，没有完成时</a:t>
            </a:r>
            <a:endParaRPr lang="zh-CN" altLang="en-US" sz="2800" b="1">
              <a:solidFill>
                <a:schemeClr val="tx1">
                  <a:lumMod val="75000"/>
                  <a:lumOff val="25000"/>
                </a:schemeClr>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ppt_x"/>
                                          </p:val>
                                        </p:tav>
                                        <p:tav tm="100000">
                                          <p:val>
                                            <p:strVal val="#ppt_x"/>
                                          </p:val>
                                        </p:tav>
                                      </p:tavLst>
                                    </p:anim>
                                    <p:anim calcmode="lin" valueType="num">
                                      <p:cBhvr additive="base">
                                        <p:cTn id="1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38"/>
          <p:cNvSpPr/>
          <p:nvPr>
            <p:custDataLst>
              <p:tags r:id="rId1"/>
            </p:custDataLst>
          </p:nvPr>
        </p:nvSpPr>
        <p:spPr>
          <a:xfrm>
            <a:off x="98996"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cs typeface="+mn-ea"/>
                <a:sym typeface="+mn-lt"/>
              </a:rPr>
              <a:t>一、公有制经济（为什么、怎么办）</a:t>
            </a:r>
            <a:endParaRPr lang="zh-CN" altLang="en-US">
              <a:cs typeface="+mn-ea"/>
              <a:sym typeface="+mn-lt"/>
            </a:endParaRPr>
          </a:p>
          <a:p>
            <a:pPr algn="ctr"/>
            <a:r>
              <a:rPr lang="zh-CN" altLang="en-US">
                <a:cs typeface="+mn-ea"/>
                <a:sym typeface="+mn-lt"/>
              </a:rPr>
              <a:t>1.为什么要毫不动摇巩固发展公有制经济？</a:t>
            </a:r>
            <a:endParaRPr lang="zh-CN" altLang="en-US">
              <a:cs typeface="+mn-ea"/>
              <a:sym typeface="+mn-lt"/>
            </a:endParaRPr>
          </a:p>
          <a:p>
            <a:pPr algn="ctr"/>
            <a:r>
              <a:rPr lang="zh-CN" altLang="en-US">
                <a:cs typeface="+mn-ea"/>
                <a:sym typeface="+mn-lt"/>
              </a:rPr>
              <a:t>【答题要点】：生产资料所有制+公有制为主体的地位+公有制为主体的作用</a:t>
            </a:r>
            <a:endParaRPr lang="zh-CN" altLang="en-US">
              <a:cs typeface="+mn-ea"/>
              <a:sym typeface="+mn-lt"/>
            </a:endParaRPr>
          </a:p>
          <a:p>
            <a:pPr algn="ctr"/>
            <a:r>
              <a:rPr lang="zh-CN" altLang="en-US">
                <a:cs typeface="+mn-ea"/>
                <a:sym typeface="+mn-lt"/>
              </a:rPr>
              <a:t>【答题模板】</a:t>
            </a:r>
            <a:endParaRPr lang="zh-CN" altLang="en-US">
              <a:cs typeface="+mn-ea"/>
              <a:sym typeface="+mn-lt"/>
            </a:endParaRPr>
          </a:p>
          <a:p>
            <a:pPr algn="ctr"/>
            <a:r>
              <a:rPr lang="zh-CN" altLang="en-US">
                <a:cs typeface="+mn-ea"/>
                <a:sym typeface="+mn-lt"/>
              </a:rPr>
              <a:t>①我国坚持以公有制主体、多种所有制经济共同发展的生产资料所有制，这是中国特色社会主义制度的重要支柱，也是社会主义市场经济体制的根基，体现了中国特色社会主义制度的优越性。</a:t>
            </a:r>
            <a:endParaRPr lang="zh-CN" altLang="en-US">
              <a:cs typeface="+mn-ea"/>
              <a:sym typeface="+mn-lt"/>
            </a:endParaRPr>
          </a:p>
          <a:p>
            <a:pPr algn="ctr"/>
            <a:r>
              <a:rPr lang="zh-CN" altLang="en-US">
                <a:cs typeface="+mn-ea"/>
                <a:sym typeface="+mn-lt"/>
              </a:rPr>
              <a:t>② 以公有制为主体是社会主义经济制度根本特征，公有制经济是社会主义经济制度的基础。             </a:t>
            </a:r>
            <a:endParaRPr lang="zh-CN" altLang="en-US">
              <a:cs typeface="+mn-ea"/>
              <a:sym typeface="+mn-lt"/>
            </a:endParaRPr>
          </a:p>
          <a:p>
            <a:pPr algn="ctr"/>
            <a:r>
              <a:rPr lang="zh-CN" altLang="en-US">
                <a:cs typeface="+mn-ea"/>
                <a:sym typeface="+mn-lt"/>
              </a:rPr>
              <a:t>③坚持公有制为主体是促进生产力发展根本要求，有利于推动经济持续发展；是实现共同富裕根本前提，有利于人民共享发展成果。</a:t>
            </a:r>
            <a:endParaRPr lang="zh-CN" altLang="en-US">
              <a:cs typeface="+mn-ea"/>
              <a:sym typeface="+mn-lt"/>
            </a:endParaRPr>
          </a:p>
        </p:txBody>
      </p:sp>
      <p:sp>
        <p:nvSpPr>
          <p:cNvPr id="16" name="Line 5"/>
          <p:cNvSpPr>
            <a:spLocks noChangeShapeType="1"/>
          </p:cNvSpPr>
          <p:nvPr>
            <p:custDataLst>
              <p:tags r:id="rId2"/>
            </p:custDataLst>
          </p:nvPr>
        </p:nvSpPr>
        <p:spPr bwMode="auto">
          <a:xfrm>
            <a:off x="275266" y="2610087"/>
            <a:ext cx="11684000" cy="0"/>
          </a:xfrm>
          <a:prstGeom prst="line">
            <a:avLst/>
          </a:prstGeom>
          <a:noFill/>
          <a:ln w="58738" cap="flat">
            <a:solidFill>
              <a:srgbClr val="298B6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23" name="Freeform 21"/>
          <p:cNvSpPr/>
          <p:nvPr>
            <p:custDataLst>
              <p:tags r:id="rId3"/>
            </p:custDataLst>
          </p:nvPr>
        </p:nvSpPr>
        <p:spPr bwMode="auto">
          <a:xfrm flipH="1">
            <a:off x="3676320" y="4121002"/>
            <a:ext cx="0" cy="1422650"/>
          </a:xfrm>
          <a:custGeom>
            <a:avLst/>
            <a:gdLst>
              <a:gd name="T0" fmla="*/ 1051 h 1051"/>
              <a:gd name="T1" fmla="*/ 0 h 1051"/>
              <a:gd name="T2" fmla="*/ 1051 h 1051"/>
            </a:gdLst>
            <a:ahLst/>
            <a:cxnLst>
              <a:cxn ang="0">
                <a:pos x="0" y="T0"/>
              </a:cxn>
              <a:cxn ang="0">
                <a:pos x="0" y="T1"/>
              </a:cxn>
              <a:cxn ang="0">
                <a:pos x="0" y="T2"/>
              </a:cxn>
            </a:cxnLst>
            <a:rect l="0" t="0" r="r" b="b"/>
            <a:pathLst>
              <a:path h="1051">
                <a:moveTo>
                  <a:pt x="0" y="1051"/>
                </a:moveTo>
                <a:lnTo>
                  <a:pt x="0" y="0"/>
                </a:lnTo>
                <a:lnTo>
                  <a:pt x="0" y="10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3" name="组合 2"/>
          <p:cNvGrpSpPr/>
          <p:nvPr>
            <p:custDataLst>
              <p:tags r:id="rId4"/>
            </p:custDataLst>
          </p:nvPr>
        </p:nvGrpSpPr>
        <p:grpSpPr>
          <a:xfrm>
            <a:off x="744989" y="2488493"/>
            <a:ext cx="1056654" cy="2956153"/>
            <a:chOff x="3230980" y="3978873"/>
            <a:chExt cx="896093" cy="2394546"/>
          </a:xfrm>
        </p:grpSpPr>
        <p:grpSp>
          <p:nvGrpSpPr>
            <p:cNvPr id="11" name="Group 26"/>
            <p:cNvGrpSpPr/>
            <p:nvPr>
              <p:custDataLst>
                <p:tags r:id="rId5"/>
              </p:custDataLst>
            </p:nvPr>
          </p:nvGrpSpPr>
          <p:grpSpPr>
            <a:xfrm>
              <a:off x="3230980" y="4121002"/>
              <a:ext cx="896093" cy="1877465"/>
              <a:chOff x="4018200" y="4121002"/>
              <a:chExt cx="896093" cy="1877465"/>
            </a:xfrm>
          </p:grpSpPr>
          <p:sp>
            <p:nvSpPr>
              <p:cNvPr id="12" name="Freeform 11"/>
              <p:cNvSpPr/>
              <p:nvPr>
                <p:custDataLst>
                  <p:tags r:id="rId6"/>
                </p:custDataLst>
              </p:nvPr>
            </p:nvSpPr>
            <p:spPr bwMode="auto">
              <a:xfrm>
                <a:off x="4018200" y="5549067"/>
                <a:ext cx="896093" cy="449400"/>
              </a:xfrm>
              <a:custGeom>
                <a:avLst/>
                <a:gdLst>
                  <a:gd name="T0" fmla="*/ 280 w 280"/>
                  <a:gd name="T1" fmla="*/ 140 h 140"/>
                  <a:gd name="T2" fmla="*/ 140 w 280"/>
                  <a:gd name="T3" fmla="*/ 0 h 140"/>
                  <a:gd name="T4" fmla="*/ 0 w 280"/>
                  <a:gd name="T5" fmla="*/ 140 h 140"/>
                </a:gdLst>
                <a:ahLst/>
                <a:cxnLst>
                  <a:cxn ang="0">
                    <a:pos x="T0" y="T1"/>
                  </a:cxn>
                  <a:cxn ang="0">
                    <a:pos x="T2" y="T3"/>
                  </a:cxn>
                  <a:cxn ang="0">
                    <a:pos x="T4" y="T5"/>
                  </a:cxn>
                </a:cxnLst>
                <a:rect l="0" t="0" r="r" b="b"/>
                <a:pathLst>
                  <a:path w="280" h="140">
                    <a:moveTo>
                      <a:pt x="280" y="140"/>
                    </a:moveTo>
                    <a:cubicBezTo>
                      <a:pt x="280" y="63"/>
                      <a:pt x="218" y="0"/>
                      <a:pt x="140" y="0"/>
                    </a:cubicBezTo>
                    <a:cubicBezTo>
                      <a:pt x="63" y="0"/>
                      <a:pt x="0" y="63"/>
                      <a:pt x="0" y="140"/>
                    </a:cubicBezTo>
                  </a:path>
                </a:pathLst>
              </a:custGeom>
              <a:noFill/>
              <a:ln w="58738" cap="flat">
                <a:solidFill>
                  <a:srgbClr val="298B6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3" name="Line 22"/>
              <p:cNvSpPr>
                <a:spLocks noChangeShapeType="1"/>
              </p:cNvSpPr>
              <p:nvPr>
                <p:custDataLst>
                  <p:tags r:id="rId7"/>
                </p:custDataLst>
              </p:nvPr>
            </p:nvSpPr>
            <p:spPr bwMode="auto">
              <a:xfrm flipH="1" flipV="1">
                <a:off x="4463540" y="4121002"/>
                <a:ext cx="0" cy="1422650"/>
              </a:xfrm>
              <a:prstGeom prst="line">
                <a:avLst/>
              </a:prstGeom>
              <a:noFill/>
              <a:ln w="44450" cap="flat">
                <a:solidFill>
                  <a:srgbClr val="298B6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19" name="Oval 17"/>
            <p:cNvSpPr>
              <a:spLocks noChangeArrowheads="1"/>
            </p:cNvSpPr>
            <p:nvPr>
              <p:custDataLst>
                <p:tags r:id="rId8"/>
              </p:custDataLst>
            </p:nvPr>
          </p:nvSpPr>
          <p:spPr bwMode="auto">
            <a:xfrm>
              <a:off x="3305430" y="5619455"/>
              <a:ext cx="751257" cy="753964"/>
            </a:xfrm>
            <a:prstGeom prst="ellipse">
              <a:avLst/>
            </a:prstGeom>
            <a:solidFill>
              <a:srgbClr val="298B67"/>
            </a:solidFill>
            <a:ln>
              <a:noFill/>
            </a:ln>
          </p:spPr>
          <p:txBody>
            <a:bodyPr vert="horz" wrap="square" lIns="91440" tIns="45720" rIns="91440" bIns="45720" numCol="1" anchor="ctr" anchorCtr="0" compatLnSpc="1"/>
            <a:lstStyle/>
            <a:p>
              <a:pPr algn="ctr"/>
              <a:r>
                <a:rPr lang="en-US" sz="2800" b="1">
                  <a:solidFill>
                    <a:schemeClr val="bg1"/>
                  </a:solidFill>
                  <a:latin typeface="微软雅黑" panose="020B0503020204020204" charset="-122"/>
                  <a:ea typeface="微软雅黑" panose="020B0503020204020204" charset="-122"/>
                </a:rPr>
                <a:t>02</a:t>
              </a:r>
              <a:endParaRPr lang="en-US" sz="2800" b="1">
                <a:solidFill>
                  <a:schemeClr val="bg1"/>
                </a:solidFill>
                <a:latin typeface="微软雅黑" panose="020B0503020204020204" charset="-122"/>
                <a:ea typeface="微软雅黑" panose="020B0503020204020204" charset="-122"/>
              </a:endParaRPr>
            </a:p>
          </p:txBody>
        </p:sp>
        <p:sp>
          <p:nvSpPr>
            <p:cNvPr id="24" name="Oval 23"/>
            <p:cNvSpPr>
              <a:spLocks noChangeArrowheads="1"/>
            </p:cNvSpPr>
            <p:nvPr>
              <p:custDataLst>
                <p:tags r:id="rId9"/>
              </p:custDataLst>
            </p:nvPr>
          </p:nvSpPr>
          <p:spPr bwMode="auto">
            <a:xfrm>
              <a:off x="3545019" y="3978873"/>
              <a:ext cx="254075" cy="228765"/>
            </a:xfrm>
            <a:prstGeom prst="ellipse">
              <a:avLst/>
            </a:prstGeom>
            <a:solidFill>
              <a:srgbClr val="EDEDED"/>
            </a:solidFill>
            <a:ln w="44450" cap="flat">
              <a:solidFill>
                <a:srgbClr val="298B67"/>
              </a:solidFill>
              <a:prstDash val="solid"/>
              <a:miter lim="800000"/>
            </a:ln>
          </p:spPr>
          <p:txBody>
            <a:bodyPr vert="horz" wrap="square" lIns="91440" tIns="45720" rIns="91440" bIns="45720" numCol="1" anchor="t" anchorCtr="0" compatLnSpc="1"/>
            <a:lstStyle/>
            <a:p>
              <a:endParaRPr lang="en-US"/>
            </a:p>
          </p:txBody>
        </p:sp>
      </p:grpSp>
      <p:sp>
        <p:nvSpPr>
          <p:cNvPr id="28" name="Freeform 28"/>
          <p:cNvSpPr/>
          <p:nvPr>
            <p:custDataLst>
              <p:tags r:id="rId10"/>
            </p:custDataLst>
          </p:nvPr>
        </p:nvSpPr>
        <p:spPr bwMode="auto">
          <a:xfrm flipH="1">
            <a:off x="2037091" y="2761972"/>
            <a:ext cx="0" cy="1216901"/>
          </a:xfrm>
          <a:custGeom>
            <a:avLst/>
            <a:gdLst>
              <a:gd name="T0" fmla="*/ 899 h 899"/>
              <a:gd name="T1" fmla="*/ 0 h 899"/>
              <a:gd name="T2" fmla="*/ 899 h 899"/>
            </a:gdLst>
            <a:ahLst/>
            <a:cxnLst>
              <a:cxn ang="0">
                <a:pos x="0" y="T0"/>
              </a:cxn>
              <a:cxn ang="0">
                <a:pos x="0" y="T1"/>
              </a:cxn>
              <a:cxn ang="0">
                <a:pos x="0" y="T2"/>
              </a:cxn>
            </a:cxnLst>
            <a:rect l="0" t="0" r="r" b="b"/>
            <a:pathLst>
              <a:path h="899">
                <a:moveTo>
                  <a:pt x="0" y="899"/>
                </a:moveTo>
                <a:lnTo>
                  <a:pt x="0" y="0"/>
                </a:lnTo>
                <a:lnTo>
                  <a:pt x="0" y="899"/>
                </a:lnTo>
                <a:close/>
              </a:path>
            </a:pathLst>
          </a:custGeom>
          <a:solidFill>
            <a:srgbClr val="298B67"/>
          </a:solidFill>
          <a:ln>
            <a:noFill/>
          </a:ln>
        </p:spPr>
        <p:txBody>
          <a:bodyPr vert="horz" wrap="square" lIns="91440" tIns="45720" rIns="91440" bIns="45720" numCol="1" anchor="t" anchorCtr="0" compatLnSpc="1"/>
          <a:lstStyle/>
          <a:p>
            <a:endParaRPr lang="en-US"/>
          </a:p>
        </p:txBody>
      </p:sp>
      <p:grpSp>
        <p:nvGrpSpPr>
          <p:cNvPr id="2" name="组合 1"/>
          <p:cNvGrpSpPr/>
          <p:nvPr>
            <p:custDataLst>
              <p:tags r:id="rId11"/>
            </p:custDataLst>
          </p:nvPr>
        </p:nvGrpSpPr>
        <p:grpSpPr>
          <a:xfrm>
            <a:off x="391621" y="832452"/>
            <a:ext cx="896093" cy="1895580"/>
            <a:chOff x="400894" y="1850519"/>
            <a:chExt cx="896093" cy="2422894"/>
          </a:xfrm>
        </p:grpSpPr>
        <p:sp>
          <p:nvSpPr>
            <p:cNvPr id="17" name="Oval 6"/>
            <p:cNvSpPr>
              <a:spLocks noChangeArrowheads="1"/>
            </p:cNvSpPr>
            <p:nvPr>
              <p:custDataLst>
                <p:tags r:id="rId12"/>
              </p:custDataLst>
            </p:nvPr>
          </p:nvSpPr>
          <p:spPr bwMode="auto">
            <a:xfrm>
              <a:off x="722529" y="3978873"/>
              <a:ext cx="244699" cy="294540"/>
            </a:xfrm>
            <a:prstGeom prst="ellipse">
              <a:avLst/>
            </a:prstGeom>
            <a:solidFill>
              <a:srgbClr val="EDEDED"/>
            </a:solidFill>
            <a:ln w="44450" cap="flat">
              <a:solidFill>
                <a:srgbClr val="298B67"/>
              </a:solidFill>
              <a:prstDash val="solid"/>
              <a:miter lim="800000"/>
            </a:ln>
          </p:spPr>
          <p:txBody>
            <a:bodyPr vert="horz" wrap="square" lIns="91440" tIns="45720" rIns="91440" bIns="45720" numCol="1" anchor="t" anchorCtr="0" compatLnSpc="1"/>
            <a:lstStyle/>
            <a:p>
              <a:endParaRPr lang="en-US"/>
            </a:p>
          </p:txBody>
        </p:sp>
        <p:sp>
          <p:nvSpPr>
            <p:cNvPr id="18" name="Oval 16"/>
            <p:cNvSpPr>
              <a:spLocks noChangeArrowheads="1"/>
            </p:cNvSpPr>
            <p:nvPr>
              <p:custDataLst>
                <p:tags r:id="rId13"/>
              </p:custDataLst>
            </p:nvPr>
          </p:nvSpPr>
          <p:spPr bwMode="auto">
            <a:xfrm>
              <a:off x="456862" y="1850519"/>
              <a:ext cx="796881" cy="824823"/>
            </a:xfrm>
            <a:prstGeom prst="ellipse">
              <a:avLst/>
            </a:prstGeom>
            <a:solidFill>
              <a:srgbClr val="298B67"/>
            </a:solidFill>
            <a:ln>
              <a:noFill/>
            </a:ln>
          </p:spPr>
          <p:txBody>
            <a:bodyPr vert="horz" wrap="square" lIns="91440" tIns="45720" rIns="91440" bIns="45720" numCol="1" anchor="ctr" anchorCtr="0" compatLnSpc="1"/>
            <a:lstStyle/>
            <a:p>
              <a:pPr algn="ctr"/>
              <a:r>
                <a:rPr lang="en-US" sz="2400" b="1">
                  <a:solidFill>
                    <a:schemeClr val="bg1"/>
                  </a:solidFill>
                  <a:latin typeface="微软雅黑" panose="020B0503020204020204" charset="-122"/>
                  <a:ea typeface="微软雅黑" panose="020B0503020204020204" charset="-122"/>
                </a:rPr>
                <a:t>01</a:t>
              </a:r>
              <a:endParaRPr lang="en-US" sz="2400" b="1">
                <a:solidFill>
                  <a:schemeClr val="bg1"/>
                </a:solidFill>
                <a:latin typeface="微软雅黑" panose="020B0503020204020204" charset="-122"/>
                <a:ea typeface="微软雅黑" panose="020B0503020204020204" charset="-122"/>
              </a:endParaRPr>
            </a:p>
          </p:txBody>
        </p:sp>
        <p:grpSp>
          <p:nvGrpSpPr>
            <p:cNvPr id="33" name="Group 3"/>
            <p:cNvGrpSpPr/>
            <p:nvPr>
              <p:custDataLst>
                <p:tags r:id="rId14"/>
              </p:custDataLst>
            </p:nvPr>
          </p:nvGrpSpPr>
          <p:grpSpPr>
            <a:xfrm>
              <a:off x="400894" y="2297683"/>
              <a:ext cx="896093" cy="1681190"/>
              <a:chOff x="2380326" y="2297683"/>
              <a:chExt cx="896093" cy="1681190"/>
            </a:xfrm>
          </p:grpSpPr>
          <p:sp>
            <p:nvSpPr>
              <p:cNvPr id="34" name="Freeform 7"/>
              <p:cNvSpPr/>
              <p:nvPr>
                <p:custDataLst>
                  <p:tags r:id="rId15"/>
                </p:custDataLst>
              </p:nvPr>
            </p:nvSpPr>
            <p:spPr bwMode="auto">
              <a:xfrm>
                <a:off x="2380326" y="2297683"/>
                <a:ext cx="896093" cy="448047"/>
              </a:xfrm>
              <a:custGeom>
                <a:avLst/>
                <a:gdLst>
                  <a:gd name="T0" fmla="*/ 280 w 280"/>
                  <a:gd name="T1" fmla="*/ 0 h 140"/>
                  <a:gd name="T2" fmla="*/ 140 w 280"/>
                  <a:gd name="T3" fmla="*/ 140 h 140"/>
                  <a:gd name="T4" fmla="*/ 0 w 280"/>
                  <a:gd name="T5" fmla="*/ 0 h 140"/>
                </a:gdLst>
                <a:ahLst/>
                <a:cxnLst>
                  <a:cxn ang="0">
                    <a:pos x="T0" y="T1"/>
                  </a:cxn>
                  <a:cxn ang="0">
                    <a:pos x="T2" y="T3"/>
                  </a:cxn>
                  <a:cxn ang="0">
                    <a:pos x="T4" y="T5"/>
                  </a:cxn>
                </a:cxnLst>
                <a:rect l="0" t="0" r="r" b="b"/>
                <a:pathLst>
                  <a:path w="280" h="140">
                    <a:moveTo>
                      <a:pt x="280" y="0"/>
                    </a:moveTo>
                    <a:cubicBezTo>
                      <a:pt x="280" y="77"/>
                      <a:pt x="218" y="140"/>
                      <a:pt x="140" y="140"/>
                    </a:cubicBezTo>
                    <a:cubicBezTo>
                      <a:pt x="63" y="140"/>
                      <a:pt x="0" y="77"/>
                      <a:pt x="0" y="0"/>
                    </a:cubicBezTo>
                  </a:path>
                </a:pathLst>
              </a:custGeom>
              <a:noFill/>
              <a:ln w="58738" cap="flat">
                <a:solidFill>
                  <a:srgbClr val="298B6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5" name="Line 29"/>
              <p:cNvSpPr>
                <a:spLocks noChangeShapeType="1"/>
              </p:cNvSpPr>
              <p:nvPr>
                <p:custDataLst>
                  <p:tags r:id="rId16"/>
                </p:custDataLst>
              </p:nvPr>
            </p:nvSpPr>
            <p:spPr bwMode="auto">
              <a:xfrm flipH="1" flipV="1">
                <a:off x="2824311" y="2761972"/>
                <a:ext cx="0" cy="1216901"/>
              </a:xfrm>
              <a:prstGeom prst="line">
                <a:avLst/>
              </a:prstGeom>
              <a:noFill/>
              <a:ln w="44450" cap="flat">
                <a:solidFill>
                  <a:srgbClr val="298B6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grpSp>
      <p:sp>
        <p:nvSpPr>
          <p:cNvPr id="36" name="Freeform 30"/>
          <p:cNvSpPr/>
          <p:nvPr>
            <p:custDataLst>
              <p:tags r:id="rId17"/>
            </p:custDataLst>
          </p:nvPr>
        </p:nvSpPr>
        <p:spPr bwMode="auto">
          <a:xfrm flipH="1">
            <a:off x="6966959" y="4261778"/>
            <a:ext cx="0" cy="1294056"/>
          </a:xfrm>
          <a:custGeom>
            <a:avLst/>
            <a:gdLst>
              <a:gd name="T0" fmla="*/ 956 h 956"/>
              <a:gd name="T1" fmla="*/ 0 h 956"/>
              <a:gd name="T2" fmla="*/ 956 h 956"/>
            </a:gdLst>
            <a:ahLst/>
            <a:cxnLst>
              <a:cxn ang="0">
                <a:pos x="0" y="T0"/>
              </a:cxn>
              <a:cxn ang="0">
                <a:pos x="0" y="T1"/>
              </a:cxn>
              <a:cxn ang="0">
                <a:pos x="0" y="T2"/>
              </a:cxn>
            </a:cxnLst>
            <a:rect l="0" t="0" r="r" b="b"/>
            <a:pathLst>
              <a:path h="956">
                <a:moveTo>
                  <a:pt x="0" y="956"/>
                </a:moveTo>
                <a:lnTo>
                  <a:pt x="0" y="0"/>
                </a:lnTo>
                <a:lnTo>
                  <a:pt x="0" y="9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5" name="组合 4"/>
          <p:cNvGrpSpPr/>
          <p:nvPr>
            <p:custDataLst>
              <p:tags r:id="rId18"/>
            </p:custDataLst>
          </p:nvPr>
        </p:nvGrpSpPr>
        <p:grpSpPr>
          <a:xfrm>
            <a:off x="4825012" y="2514260"/>
            <a:ext cx="1076113" cy="2930386"/>
            <a:chOff x="6521620" y="3978873"/>
            <a:chExt cx="896093" cy="2394546"/>
          </a:xfrm>
        </p:grpSpPr>
        <p:sp>
          <p:nvSpPr>
            <p:cNvPr id="20" name="Oval 18"/>
            <p:cNvSpPr>
              <a:spLocks noChangeArrowheads="1"/>
            </p:cNvSpPr>
            <p:nvPr>
              <p:custDataLst>
                <p:tags r:id="rId19"/>
              </p:custDataLst>
            </p:nvPr>
          </p:nvSpPr>
          <p:spPr bwMode="auto">
            <a:xfrm>
              <a:off x="6596068" y="5619455"/>
              <a:ext cx="751257" cy="753964"/>
            </a:xfrm>
            <a:prstGeom prst="ellipse">
              <a:avLst/>
            </a:prstGeom>
            <a:solidFill>
              <a:srgbClr val="298B67"/>
            </a:solidFill>
            <a:ln>
              <a:noFill/>
            </a:ln>
          </p:spPr>
          <p:txBody>
            <a:bodyPr vert="horz" wrap="square" lIns="91440" tIns="45720" rIns="91440" bIns="45720" numCol="1" anchor="ctr" anchorCtr="0" compatLnSpc="1"/>
            <a:lstStyle/>
            <a:p>
              <a:pPr algn="ctr"/>
              <a:r>
                <a:rPr lang="en-US" sz="2800" b="1">
                  <a:solidFill>
                    <a:schemeClr val="bg1"/>
                  </a:solidFill>
                  <a:latin typeface="微软雅黑" panose="020B0503020204020204" charset="-122"/>
                  <a:ea typeface="微软雅黑" panose="020B0503020204020204" charset="-122"/>
                </a:rPr>
                <a:t>04</a:t>
              </a:r>
              <a:endParaRPr lang="en-US" sz="2800" b="1">
                <a:solidFill>
                  <a:schemeClr val="bg1"/>
                </a:solidFill>
                <a:latin typeface="微软雅黑" panose="020B0503020204020204" charset="-122"/>
                <a:ea typeface="微软雅黑" panose="020B0503020204020204" charset="-122"/>
              </a:endParaRPr>
            </a:p>
          </p:txBody>
        </p:sp>
        <p:sp>
          <p:nvSpPr>
            <p:cNvPr id="26" name="Oval 25"/>
            <p:cNvSpPr>
              <a:spLocks noChangeArrowheads="1"/>
            </p:cNvSpPr>
            <p:nvPr>
              <p:custDataLst>
                <p:tags r:id="rId20"/>
              </p:custDataLst>
            </p:nvPr>
          </p:nvSpPr>
          <p:spPr bwMode="auto">
            <a:xfrm>
              <a:off x="6832951" y="3978873"/>
              <a:ext cx="277492" cy="282906"/>
            </a:xfrm>
            <a:prstGeom prst="ellipse">
              <a:avLst/>
            </a:prstGeom>
            <a:solidFill>
              <a:srgbClr val="EDEDED"/>
            </a:solidFill>
            <a:ln w="44450" cap="flat">
              <a:solidFill>
                <a:srgbClr val="298B67"/>
              </a:solidFill>
              <a:prstDash val="solid"/>
              <a:miter lim="800000"/>
            </a:ln>
          </p:spPr>
          <p:txBody>
            <a:bodyPr vert="horz" wrap="square" lIns="91440" tIns="45720" rIns="91440" bIns="45720" numCol="1" anchor="t" anchorCtr="0" compatLnSpc="1"/>
            <a:lstStyle/>
            <a:p>
              <a:endParaRPr lang="en-US"/>
            </a:p>
          </p:txBody>
        </p:sp>
        <p:grpSp>
          <p:nvGrpSpPr>
            <p:cNvPr id="37" name="Group 62"/>
            <p:cNvGrpSpPr/>
            <p:nvPr>
              <p:custDataLst>
                <p:tags r:id="rId21"/>
              </p:custDataLst>
            </p:nvPr>
          </p:nvGrpSpPr>
          <p:grpSpPr>
            <a:xfrm>
              <a:off x="6521620" y="4261778"/>
              <a:ext cx="896093" cy="1736689"/>
              <a:chOff x="7308840" y="4261778"/>
              <a:chExt cx="896093" cy="1736689"/>
            </a:xfrm>
          </p:grpSpPr>
          <p:sp>
            <p:nvSpPr>
              <p:cNvPr id="38" name="Freeform 13"/>
              <p:cNvSpPr/>
              <p:nvPr>
                <p:custDataLst>
                  <p:tags r:id="rId22"/>
                </p:custDataLst>
              </p:nvPr>
            </p:nvSpPr>
            <p:spPr bwMode="auto">
              <a:xfrm>
                <a:off x="7308840" y="5549067"/>
                <a:ext cx="896093" cy="449400"/>
              </a:xfrm>
              <a:custGeom>
                <a:avLst/>
                <a:gdLst>
                  <a:gd name="T0" fmla="*/ 280 w 280"/>
                  <a:gd name="T1" fmla="*/ 140 h 140"/>
                  <a:gd name="T2" fmla="*/ 140 w 280"/>
                  <a:gd name="T3" fmla="*/ 0 h 140"/>
                  <a:gd name="T4" fmla="*/ 0 w 280"/>
                  <a:gd name="T5" fmla="*/ 140 h 140"/>
                </a:gdLst>
                <a:ahLst/>
                <a:cxnLst>
                  <a:cxn ang="0">
                    <a:pos x="T0" y="T1"/>
                  </a:cxn>
                  <a:cxn ang="0">
                    <a:pos x="T2" y="T3"/>
                  </a:cxn>
                  <a:cxn ang="0">
                    <a:pos x="T4" y="T5"/>
                  </a:cxn>
                </a:cxnLst>
                <a:rect l="0" t="0" r="r" b="b"/>
                <a:pathLst>
                  <a:path w="280" h="140">
                    <a:moveTo>
                      <a:pt x="280" y="140"/>
                    </a:moveTo>
                    <a:cubicBezTo>
                      <a:pt x="280" y="63"/>
                      <a:pt x="218" y="0"/>
                      <a:pt x="140" y="0"/>
                    </a:cubicBezTo>
                    <a:cubicBezTo>
                      <a:pt x="63" y="0"/>
                      <a:pt x="0" y="63"/>
                      <a:pt x="0" y="140"/>
                    </a:cubicBezTo>
                  </a:path>
                </a:pathLst>
              </a:custGeom>
              <a:noFill/>
              <a:ln w="58738" cap="flat">
                <a:solidFill>
                  <a:srgbClr val="298B6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9" name="Line 31"/>
              <p:cNvSpPr>
                <a:spLocks noChangeShapeType="1"/>
              </p:cNvSpPr>
              <p:nvPr>
                <p:custDataLst>
                  <p:tags r:id="rId23"/>
                </p:custDataLst>
              </p:nvPr>
            </p:nvSpPr>
            <p:spPr bwMode="auto">
              <a:xfrm flipH="1" flipV="1">
                <a:off x="7754179" y="4261778"/>
                <a:ext cx="0" cy="1294056"/>
              </a:xfrm>
              <a:prstGeom prst="line">
                <a:avLst/>
              </a:prstGeom>
              <a:noFill/>
              <a:ln w="44450" cap="flat">
                <a:solidFill>
                  <a:srgbClr val="298B6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grpSp>
      <p:sp>
        <p:nvSpPr>
          <p:cNvPr id="40" name="Freeform 32"/>
          <p:cNvSpPr/>
          <p:nvPr>
            <p:custDataLst>
              <p:tags r:id="rId24"/>
            </p:custDataLst>
          </p:nvPr>
        </p:nvSpPr>
        <p:spPr bwMode="auto">
          <a:xfrm flipH="1">
            <a:off x="5327731" y="2761972"/>
            <a:ext cx="0" cy="1216901"/>
          </a:xfrm>
          <a:custGeom>
            <a:avLst/>
            <a:gdLst>
              <a:gd name="T0" fmla="*/ 899 h 899"/>
              <a:gd name="T1" fmla="*/ 0 h 899"/>
              <a:gd name="T2" fmla="*/ 899 h 899"/>
            </a:gdLst>
            <a:ahLst/>
            <a:cxnLst>
              <a:cxn ang="0">
                <a:pos x="0" y="T0"/>
              </a:cxn>
              <a:cxn ang="0">
                <a:pos x="0" y="T1"/>
              </a:cxn>
              <a:cxn ang="0">
                <a:pos x="0" y="T2"/>
              </a:cxn>
            </a:cxnLst>
            <a:rect l="0" t="0" r="r" b="b"/>
            <a:pathLst>
              <a:path h="899">
                <a:moveTo>
                  <a:pt x="0" y="899"/>
                </a:moveTo>
                <a:lnTo>
                  <a:pt x="0" y="0"/>
                </a:lnTo>
                <a:lnTo>
                  <a:pt x="0" y="8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4" name="组合 3"/>
          <p:cNvGrpSpPr/>
          <p:nvPr>
            <p:custDataLst>
              <p:tags r:id="rId25"/>
            </p:custDataLst>
          </p:nvPr>
        </p:nvGrpSpPr>
        <p:grpSpPr>
          <a:xfrm>
            <a:off x="4014448" y="784351"/>
            <a:ext cx="1017164" cy="1934579"/>
            <a:chOff x="4858026" y="1839245"/>
            <a:chExt cx="896093" cy="2369809"/>
          </a:xfrm>
        </p:grpSpPr>
        <p:sp>
          <p:nvSpPr>
            <p:cNvPr id="21" name="Oval 19"/>
            <p:cNvSpPr>
              <a:spLocks noChangeArrowheads="1"/>
            </p:cNvSpPr>
            <p:nvPr>
              <p:custDataLst>
                <p:tags r:id="rId26"/>
              </p:custDataLst>
            </p:nvPr>
          </p:nvSpPr>
          <p:spPr bwMode="auto">
            <a:xfrm>
              <a:off x="4916762" y="1839245"/>
              <a:ext cx="771581" cy="783996"/>
            </a:xfrm>
            <a:prstGeom prst="ellipse">
              <a:avLst/>
            </a:prstGeom>
            <a:solidFill>
              <a:srgbClr val="298B67"/>
            </a:solidFill>
            <a:ln>
              <a:noFill/>
            </a:ln>
          </p:spPr>
          <p:txBody>
            <a:bodyPr vert="horz" wrap="square" lIns="91440" tIns="45720" rIns="91440" bIns="45720" numCol="1" anchor="ctr" anchorCtr="0" compatLnSpc="1"/>
            <a:lstStyle/>
            <a:p>
              <a:pPr algn="ctr"/>
              <a:r>
                <a:rPr lang="en-US" sz="2400" b="1">
                  <a:solidFill>
                    <a:schemeClr val="bg1"/>
                  </a:solidFill>
                  <a:latin typeface="微软雅黑" panose="020B0503020204020204" charset="-122"/>
                  <a:ea typeface="微软雅黑" panose="020B0503020204020204" charset="-122"/>
                </a:rPr>
                <a:t>03</a:t>
              </a:r>
              <a:endParaRPr lang="en-US" sz="2400" b="1">
                <a:solidFill>
                  <a:schemeClr val="bg1"/>
                </a:solidFill>
                <a:latin typeface="微软雅黑" panose="020B0503020204020204" charset="-122"/>
                <a:ea typeface="微软雅黑" panose="020B0503020204020204" charset="-122"/>
              </a:endParaRPr>
            </a:p>
          </p:txBody>
        </p:sp>
        <p:sp>
          <p:nvSpPr>
            <p:cNvPr id="25" name="Oval 24"/>
            <p:cNvSpPr>
              <a:spLocks noChangeArrowheads="1"/>
            </p:cNvSpPr>
            <p:nvPr>
              <p:custDataLst>
                <p:tags r:id="rId27"/>
              </p:custDataLst>
            </p:nvPr>
          </p:nvSpPr>
          <p:spPr bwMode="auto">
            <a:xfrm>
              <a:off x="5215475" y="3942391"/>
              <a:ext cx="224511" cy="266663"/>
            </a:xfrm>
            <a:prstGeom prst="ellipse">
              <a:avLst/>
            </a:prstGeom>
            <a:solidFill>
              <a:srgbClr val="EDEDED"/>
            </a:solidFill>
            <a:ln w="44450" cap="flat">
              <a:solidFill>
                <a:srgbClr val="298B67"/>
              </a:solidFill>
              <a:prstDash val="solid"/>
              <a:miter lim="800000"/>
            </a:ln>
          </p:spPr>
          <p:txBody>
            <a:bodyPr vert="horz" wrap="square" lIns="91440" tIns="45720" rIns="91440" bIns="45720" numCol="1" anchor="t" anchorCtr="0" compatLnSpc="1"/>
            <a:lstStyle/>
            <a:p>
              <a:endParaRPr lang="en-US"/>
            </a:p>
          </p:txBody>
        </p:sp>
        <p:grpSp>
          <p:nvGrpSpPr>
            <p:cNvPr id="41" name="Group 59"/>
            <p:cNvGrpSpPr/>
            <p:nvPr>
              <p:custDataLst>
                <p:tags r:id="rId28"/>
              </p:custDataLst>
            </p:nvPr>
          </p:nvGrpSpPr>
          <p:grpSpPr>
            <a:xfrm>
              <a:off x="4858026" y="2245583"/>
              <a:ext cx="896093" cy="1681191"/>
              <a:chOff x="5645246" y="2245583"/>
              <a:chExt cx="896093" cy="1681191"/>
            </a:xfrm>
          </p:grpSpPr>
          <p:sp>
            <p:nvSpPr>
              <p:cNvPr id="42" name="Freeform 9"/>
              <p:cNvSpPr/>
              <p:nvPr>
                <p:custDataLst>
                  <p:tags r:id="rId29"/>
                </p:custDataLst>
              </p:nvPr>
            </p:nvSpPr>
            <p:spPr bwMode="auto">
              <a:xfrm>
                <a:off x="5645246" y="2245583"/>
                <a:ext cx="896093" cy="448047"/>
              </a:xfrm>
              <a:custGeom>
                <a:avLst/>
                <a:gdLst>
                  <a:gd name="T0" fmla="*/ 280 w 280"/>
                  <a:gd name="T1" fmla="*/ 0 h 140"/>
                  <a:gd name="T2" fmla="*/ 140 w 280"/>
                  <a:gd name="T3" fmla="*/ 140 h 140"/>
                  <a:gd name="T4" fmla="*/ 0 w 280"/>
                  <a:gd name="T5" fmla="*/ 0 h 140"/>
                </a:gdLst>
                <a:ahLst/>
                <a:cxnLst>
                  <a:cxn ang="0">
                    <a:pos x="T0" y="T1"/>
                  </a:cxn>
                  <a:cxn ang="0">
                    <a:pos x="T2" y="T3"/>
                  </a:cxn>
                  <a:cxn ang="0">
                    <a:pos x="T4" y="T5"/>
                  </a:cxn>
                </a:cxnLst>
                <a:rect l="0" t="0" r="r" b="b"/>
                <a:pathLst>
                  <a:path w="280" h="140">
                    <a:moveTo>
                      <a:pt x="280" y="0"/>
                    </a:moveTo>
                    <a:cubicBezTo>
                      <a:pt x="280" y="77"/>
                      <a:pt x="218" y="140"/>
                      <a:pt x="140" y="140"/>
                    </a:cubicBezTo>
                    <a:cubicBezTo>
                      <a:pt x="63" y="140"/>
                      <a:pt x="0" y="77"/>
                      <a:pt x="0" y="0"/>
                    </a:cubicBezTo>
                  </a:path>
                </a:pathLst>
              </a:custGeom>
              <a:noFill/>
              <a:ln w="58738" cap="flat">
                <a:solidFill>
                  <a:srgbClr val="298B6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3" name="Line 33"/>
              <p:cNvSpPr>
                <a:spLocks noChangeShapeType="1"/>
              </p:cNvSpPr>
              <p:nvPr>
                <p:custDataLst>
                  <p:tags r:id="rId30"/>
                </p:custDataLst>
              </p:nvPr>
            </p:nvSpPr>
            <p:spPr bwMode="auto">
              <a:xfrm flipH="1" flipV="1">
                <a:off x="6114951" y="2709871"/>
                <a:ext cx="0" cy="1216903"/>
              </a:xfrm>
              <a:prstGeom prst="line">
                <a:avLst/>
              </a:prstGeom>
              <a:noFill/>
              <a:ln w="44450" cap="flat">
                <a:solidFill>
                  <a:srgbClr val="298B6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grpSp>
      <p:sp>
        <p:nvSpPr>
          <p:cNvPr id="44" name="Freeform 34"/>
          <p:cNvSpPr/>
          <p:nvPr>
            <p:custDataLst>
              <p:tags r:id="rId31"/>
            </p:custDataLst>
          </p:nvPr>
        </p:nvSpPr>
        <p:spPr bwMode="auto">
          <a:xfrm flipH="1">
            <a:off x="8618370" y="2761972"/>
            <a:ext cx="0" cy="1216901"/>
          </a:xfrm>
          <a:custGeom>
            <a:avLst/>
            <a:gdLst>
              <a:gd name="T0" fmla="*/ 899 h 899"/>
              <a:gd name="T1" fmla="*/ 0 h 899"/>
              <a:gd name="T2" fmla="*/ 899 h 899"/>
            </a:gdLst>
            <a:ahLst/>
            <a:cxnLst>
              <a:cxn ang="0">
                <a:pos x="0" y="T0"/>
              </a:cxn>
              <a:cxn ang="0">
                <a:pos x="0" y="T1"/>
              </a:cxn>
              <a:cxn ang="0">
                <a:pos x="0" y="T2"/>
              </a:cxn>
            </a:cxnLst>
            <a:rect l="0" t="0" r="r" b="b"/>
            <a:pathLst>
              <a:path h="899">
                <a:moveTo>
                  <a:pt x="0" y="899"/>
                </a:moveTo>
                <a:lnTo>
                  <a:pt x="0" y="0"/>
                </a:lnTo>
                <a:lnTo>
                  <a:pt x="0" y="8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文本框 62"/>
          <p:cNvSpPr txBox="1"/>
          <p:nvPr>
            <p:custDataLst>
              <p:tags r:id="rId32"/>
            </p:custDataLst>
          </p:nvPr>
        </p:nvSpPr>
        <p:spPr>
          <a:xfrm>
            <a:off x="1281182" y="815963"/>
            <a:ext cx="2763226" cy="1631216"/>
          </a:xfrm>
          <a:prstGeom prst="rect">
            <a:avLst/>
          </a:prstGeom>
          <a:noFill/>
          <a:ln>
            <a:solidFill>
              <a:schemeClr val="tx1"/>
            </a:solidFill>
          </a:ln>
        </p:spPr>
        <p:txBody>
          <a:bodyPr wrap="square" rtlCol="0">
            <a:spAutoFit/>
          </a:bodyPr>
          <a:lstStyle/>
          <a:p>
            <a:pPr>
              <a:lnSpc>
                <a:spcPct val="125000"/>
              </a:lnSpc>
            </a:pPr>
            <a:r>
              <a:rPr lang="zh-CN" altLang="en-US" sz="2000" b="1">
                <a:latin typeface="微软雅黑" panose="020B0503020204020204" charset="-122"/>
                <a:ea typeface="微软雅黑" panose="020B0503020204020204" charset="-122"/>
              </a:rPr>
              <a:t>实质</a:t>
            </a:r>
            <a:r>
              <a:rPr lang="en-US" altLang="zh-CN" sz="2000" b="1">
                <a:latin typeface="微软雅黑" panose="020B0503020204020204" charset="-122"/>
                <a:ea typeface="微软雅黑" panose="020B0503020204020204" charset="-122"/>
              </a:rPr>
              <a:t>:</a:t>
            </a:r>
            <a:r>
              <a:rPr lang="zh-CN" altLang="en-US" sz="2000" b="1">
                <a:latin typeface="宋体" panose="02010600030101010101" pitchFamily="2" charset="-122"/>
                <a:ea typeface="宋体" panose="02010600030101010101" pitchFamily="2" charset="-122"/>
              </a:rPr>
              <a:t>解放和发展社会生产力，提高综合国力，进一步解放人民思想，建设中国特色社会主义</a:t>
            </a:r>
            <a:endParaRPr lang="zh-CN" altLang="en-US" sz="2000" b="1">
              <a:latin typeface="宋体" panose="02010600030101010101" pitchFamily="2" charset="-122"/>
              <a:ea typeface="宋体" panose="02010600030101010101" pitchFamily="2" charset="-122"/>
            </a:endParaRPr>
          </a:p>
        </p:txBody>
      </p:sp>
      <p:sp>
        <p:nvSpPr>
          <p:cNvPr id="76" name="矩形 75"/>
          <p:cNvSpPr/>
          <p:nvPr>
            <p:custDataLst>
              <p:tags r:id="rId33"/>
            </p:custDataLst>
          </p:nvPr>
        </p:nvSpPr>
        <p:spPr>
          <a:xfrm>
            <a:off x="331077" y="205700"/>
            <a:ext cx="3174124" cy="514436"/>
          </a:xfrm>
          <a:prstGeom prst="rect">
            <a:avLst/>
          </a:prstGeom>
          <a:ln>
            <a:solidFill>
              <a:srgbClr val="C00000"/>
            </a:solidFill>
          </a:ln>
        </p:spPr>
        <p:txBody>
          <a:bodyPr wrap="square">
            <a:spAutoFit/>
          </a:bodyPr>
          <a:lstStyle/>
          <a:p>
            <a:pPr>
              <a:lnSpc>
                <a:spcPts val="3500"/>
              </a:lnSpc>
            </a:pPr>
            <a:r>
              <a:rPr lang="zh-CN" altLang="en-US" sz="2800" b="1">
                <a:solidFill>
                  <a:srgbClr val="298B67"/>
                </a:solidFill>
                <a:latin typeface="微软雅黑" panose="020B0503020204020204" charset="-122"/>
                <a:ea typeface="微软雅黑" panose="020B0503020204020204" charset="-122"/>
              </a:rPr>
              <a:t>突破提升</a:t>
            </a:r>
            <a:r>
              <a:rPr lang="en-US" altLang="zh-CN" sz="2800" b="1">
                <a:solidFill>
                  <a:srgbClr val="298B67"/>
                </a:solidFill>
                <a:latin typeface="微软雅黑" panose="020B0503020204020204" charset="-122"/>
                <a:ea typeface="微软雅黑" panose="020B0503020204020204" charset="-122"/>
              </a:rPr>
              <a:t>:</a:t>
            </a:r>
            <a:r>
              <a:rPr lang="zh-CN" altLang="en-US" sz="2800" b="1">
                <a:solidFill>
                  <a:srgbClr val="C00000"/>
                </a:solidFill>
                <a:latin typeface="微软雅黑" panose="020B0503020204020204" charset="-122"/>
                <a:ea typeface="微软雅黑" panose="020B0503020204020204" charset="-122"/>
              </a:rPr>
              <a:t>改革开放</a:t>
            </a:r>
            <a:endParaRPr lang="zh-CN" altLang="en-US" sz="2800" b="1">
              <a:solidFill>
                <a:srgbClr val="C00000"/>
              </a:solidFill>
              <a:latin typeface="微软雅黑" panose="020B0503020204020204" charset="-122"/>
              <a:ea typeface="微软雅黑" panose="020B0503020204020204" charset="-122"/>
            </a:endParaRPr>
          </a:p>
        </p:txBody>
      </p:sp>
      <p:sp>
        <p:nvSpPr>
          <p:cNvPr id="77" name="文本框 76"/>
          <p:cNvSpPr txBox="1"/>
          <p:nvPr>
            <p:custDataLst>
              <p:tags r:id="rId34"/>
            </p:custDataLst>
          </p:nvPr>
        </p:nvSpPr>
        <p:spPr>
          <a:xfrm>
            <a:off x="1783381" y="2799243"/>
            <a:ext cx="3104325" cy="3554819"/>
          </a:xfrm>
          <a:prstGeom prst="rect">
            <a:avLst/>
          </a:prstGeom>
          <a:noFill/>
          <a:ln>
            <a:solidFill>
              <a:schemeClr val="tx1"/>
            </a:solidFill>
          </a:ln>
        </p:spPr>
        <p:txBody>
          <a:bodyPr wrap="square" rtlCol="0">
            <a:spAutoFit/>
          </a:bodyPr>
          <a:lstStyle/>
          <a:p>
            <a:pPr>
              <a:lnSpc>
                <a:spcPct val="125000"/>
              </a:lnSpc>
            </a:pPr>
            <a:r>
              <a:rPr lang="zh-CN" altLang="en-US" sz="2000" b="1">
                <a:latin typeface="微软雅黑" panose="020B0503020204020204" charset="-122"/>
                <a:ea typeface="微软雅黑" panose="020B0503020204020204" charset="-122"/>
              </a:rPr>
              <a:t>目的</a:t>
            </a:r>
            <a:r>
              <a:rPr lang="en-US" altLang="zh-CN" sz="2000" b="1">
                <a:latin typeface="微软雅黑" panose="020B0503020204020204" charset="-122"/>
                <a:ea typeface="微软雅黑" panose="020B0503020204020204" charset="-122"/>
              </a:rPr>
              <a:t>:</a:t>
            </a:r>
            <a:r>
              <a:rPr lang="zh-CN" altLang="en-US" sz="2000" b="1">
                <a:latin typeface="宋体" panose="02010600030101010101" pitchFamily="2" charset="-122"/>
                <a:ea typeface="宋体" panose="02010600030101010101" pitchFamily="2" charset="-122"/>
              </a:rPr>
              <a:t>实现国家现代化，让人民富裕起来，振兴中华民族；推动社会主义制度自我完善和发展，赋予社会主义新的生机和活力；在引领现代化建设中加强和改进党的建设，确保党的先进性，确保党始终走在时代前例</a:t>
            </a:r>
            <a:endParaRPr lang="zh-CN" altLang="en-US" sz="2000" b="1">
              <a:latin typeface="宋体" panose="02010600030101010101" pitchFamily="2" charset="-122"/>
              <a:ea typeface="宋体" panose="02010600030101010101" pitchFamily="2" charset="-122"/>
            </a:endParaRPr>
          </a:p>
        </p:txBody>
      </p:sp>
      <p:sp>
        <p:nvSpPr>
          <p:cNvPr id="78" name="文本框 77"/>
          <p:cNvSpPr txBox="1"/>
          <p:nvPr>
            <p:custDataLst>
              <p:tags r:id="rId35"/>
            </p:custDataLst>
          </p:nvPr>
        </p:nvSpPr>
        <p:spPr>
          <a:xfrm>
            <a:off x="5104706" y="822671"/>
            <a:ext cx="6674663" cy="1631216"/>
          </a:xfrm>
          <a:prstGeom prst="rect">
            <a:avLst/>
          </a:prstGeom>
          <a:noFill/>
          <a:ln>
            <a:solidFill>
              <a:schemeClr val="tx1"/>
            </a:solidFill>
          </a:ln>
        </p:spPr>
        <p:txBody>
          <a:bodyPr wrap="square" rtlCol="0">
            <a:spAutoFit/>
          </a:bodyPr>
          <a:lstStyle/>
          <a:p>
            <a:pPr>
              <a:lnSpc>
                <a:spcPct val="125000"/>
              </a:lnSpc>
            </a:pPr>
            <a:r>
              <a:rPr lang="zh-CN" altLang="en-US" sz="2000" b="1">
                <a:latin typeface="微软雅黑" panose="020B0503020204020204" charset="-122"/>
                <a:ea typeface="微软雅黑" panose="020B0503020204020204" charset="-122"/>
              </a:rPr>
              <a:t>成就</a:t>
            </a:r>
            <a:r>
              <a:rPr lang="en-US" altLang="zh-CN" sz="2000" b="1">
                <a:latin typeface="微软雅黑" panose="020B0503020204020204" charset="-122"/>
                <a:ea typeface="微软雅黑" panose="020B0503020204020204" charset="-122"/>
              </a:rPr>
              <a:t>:</a:t>
            </a:r>
            <a:r>
              <a:rPr lang="zh-CN" altLang="en-US" sz="2000" b="1">
                <a:latin typeface="宋体" panose="02010600030101010101" pitchFamily="2" charset="-122"/>
                <a:ea typeface="宋体" panose="02010600030101010101" pitchFamily="2" charset="-122"/>
              </a:rPr>
              <a:t>实现了从高度集中的计划经济体制向充满生机和活力的社会主义市场经济体制转变；实现了从封闭半封闭的社会向全面开放的社会转变；实现了人民的生活从温饱向全面小康的转变</a:t>
            </a:r>
            <a:endParaRPr lang="zh-CN" altLang="en-US" sz="2000" b="1">
              <a:latin typeface="宋体" panose="02010600030101010101" pitchFamily="2" charset="-122"/>
              <a:ea typeface="宋体" panose="02010600030101010101" pitchFamily="2" charset="-122"/>
            </a:endParaRPr>
          </a:p>
        </p:txBody>
      </p:sp>
      <p:sp>
        <p:nvSpPr>
          <p:cNvPr id="79" name="文本框 78"/>
          <p:cNvSpPr txBox="1"/>
          <p:nvPr>
            <p:custDataLst>
              <p:tags r:id="rId36"/>
            </p:custDataLst>
          </p:nvPr>
        </p:nvSpPr>
        <p:spPr>
          <a:xfrm>
            <a:off x="5866169" y="2671389"/>
            <a:ext cx="5999767" cy="3891899"/>
          </a:xfrm>
          <a:prstGeom prst="rect">
            <a:avLst/>
          </a:prstGeom>
          <a:noFill/>
          <a:ln>
            <a:solidFill>
              <a:schemeClr val="tx1"/>
            </a:solidFill>
          </a:ln>
        </p:spPr>
        <p:txBody>
          <a:bodyPr wrap="square" rtlCol="0">
            <a:spAutoFit/>
          </a:bodyPr>
          <a:lstStyle/>
          <a:p>
            <a:pPr>
              <a:lnSpc>
                <a:spcPts val="2300"/>
              </a:lnSpc>
            </a:pPr>
            <a:r>
              <a:rPr lang="zh-CN" altLang="en-US" b="1">
                <a:latin typeface="微软雅黑" panose="020B0503020204020204" charset="-122"/>
                <a:ea typeface="微软雅黑" panose="020B0503020204020204" charset="-122"/>
              </a:rPr>
              <a:t>意义</a:t>
            </a:r>
            <a:r>
              <a:rPr lang="en-US" altLang="zh-CN" b="1">
                <a:latin typeface="微软雅黑" panose="020B0503020204020204" charset="-122"/>
                <a:ea typeface="微软雅黑" panose="020B0503020204020204" charset="-122"/>
              </a:rPr>
              <a:t>:</a:t>
            </a:r>
            <a:endParaRPr lang="en-US" altLang="zh-CN" b="1">
              <a:latin typeface="微软雅黑" panose="020B0503020204020204" charset="-122"/>
              <a:ea typeface="微软雅黑" panose="020B0503020204020204" charset="-122"/>
            </a:endParaRPr>
          </a:p>
          <a:p>
            <a:pPr>
              <a:lnSpc>
                <a:spcPts val="2300"/>
              </a:lnSpc>
            </a:pPr>
            <a:r>
              <a:rPr lang="zh-CN" altLang="en-US" b="1">
                <a:latin typeface="宋体" panose="02010600030101010101" pitchFamily="2" charset="-122"/>
                <a:ea typeface="宋体" panose="02010600030101010101" pitchFamily="2" charset="-122"/>
              </a:rPr>
              <a:t>　</a:t>
            </a:r>
            <a:r>
              <a:rPr lang="zh-CN" altLang="en-US" b="1">
                <a:latin typeface="微软雅黑" panose="020B0503020204020204" charset="-122"/>
                <a:ea typeface="微软雅黑" panose="020B0503020204020204" charset="-122"/>
              </a:rPr>
              <a:t>⑴</a:t>
            </a:r>
            <a:r>
              <a:rPr lang="zh-CN" altLang="en-US" b="1">
                <a:latin typeface="宋体" panose="02010600030101010101" pitchFamily="2" charset="-122"/>
                <a:ea typeface="宋体" panose="02010600030101010101" pitchFamily="2" charset="-122"/>
              </a:rPr>
              <a:t>极大改变了中国中华民族、中国人民、</a:t>
            </a:r>
            <a:r>
              <a:rPr lang="zh-CN" altLang="en-US" b="1" u="sng">
                <a:latin typeface="宋体" panose="02010600030101010101" pitchFamily="2" charset="-122"/>
                <a:ea typeface="宋体" panose="02010600030101010101" pitchFamily="2" charset="-122"/>
              </a:rPr>
              <a:t>中国共产党</a:t>
            </a:r>
            <a:r>
              <a:rPr lang="zh-CN" altLang="en-US" b="1">
                <a:latin typeface="宋体" panose="02010600030101010101" pitchFamily="2" charset="-122"/>
                <a:ea typeface="宋体" panose="02010600030101010101" pitchFamily="2" charset="-122"/>
              </a:rPr>
              <a:t>的面貌</a:t>
            </a:r>
            <a:endParaRPr lang="en-US" altLang="zh-CN" b="1">
              <a:latin typeface="宋体" panose="02010600030101010101" pitchFamily="2" charset="-122"/>
              <a:ea typeface="宋体" panose="02010600030101010101" pitchFamily="2" charset="-122"/>
            </a:endParaRPr>
          </a:p>
          <a:p>
            <a:pPr>
              <a:lnSpc>
                <a:spcPts val="2300"/>
              </a:lnSpc>
            </a:pPr>
            <a:r>
              <a:rPr lang="zh-CN" altLang="en-US" b="1">
                <a:latin typeface="宋体" panose="02010600030101010101" pitchFamily="2" charset="-122"/>
                <a:ea typeface="宋体" panose="02010600030101010101" pitchFamily="2" charset="-122"/>
              </a:rPr>
              <a:t>　</a:t>
            </a:r>
            <a:r>
              <a:rPr lang="zh-CN" altLang="en-US" b="1">
                <a:latin typeface="微软雅黑" panose="020B0503020204020204" charset="-122"/>
                <a:ea typeface="微软雅黑" panose="020B0503020204020204" charset="-122"/>
              </a:rPr>
              <a:t>⑵</a:t>
            </a:r>
            <a:r>
              <a:rPr lang="zh-CN" altLang="en-US" b="1">
                <a:latin typeface="宋体" panose="02010600030101010101" pitchFamily="2" charset="-122"/>
                <a:ea typeface="宋体" panose="02010600030101010101" pitchFamily="2" charset="-122"/>
              </a:rPr>
              <a:t>中华民族迎来了从站起来、富起来到</a:t>
            </a:r>
            <a:r>
              <a:rPr lang="zh-CN" altLang="en-US" b="1" u="sng">
                <a:latin typeface="宋体" panose="02010600030101010101" pitchFamily="2" charset="-122"/>
                <a:ea typeface="宋体" panose="02010600030101010101" pitchFamily="2" charset="-122"/>
              </a:rPr>
              <a:t>强起来</a:t>
            </a:r>
            <a:r>
              <a:rPr lang="zh-CN" altLang="en-US" b="1">
                <a:latin typeface="宋体" panose="02010600030101010101" pitchFamily="2" charset="-122"/>
                <a:ea typeface="宋体" panose="02010600030101010101" pitchFamily="2" charset="-122"/>
              </a:rPr>
              <a:t>的伟大飞跃</a:t>
            </a:r>
            <a:r>
              <a:rPr lang="en-US" altLang="zh-CN" b="1">
                <a:latin typeface="宋体" panose="02010600030101010101" pitchFamily="2" charset="-122"/>
                <a:ea typeface="宋体" panose="02010600030101010101" pitchFamily="2" charset="-122"/>
              </a:rPr>
              <a:t>;</a:t>
            </a:r>
            <a:r>
              <a:rPr lang="zh-CN" altLang="en-US" b="1">
                <a:latin typeface="宋体" panose="02010600030101010101" pitchFamily="2" charset="-122"/>
                <a:ea typeface="宋体" panose="02010600030101010101" pitchFamily="2" charset="-122"/>
              </a:rPr>
              <a:t>中国特色社会主义迎来了从创立、发展到</a:t>
            </a:r>
            <a:r>
              <a:rPr lang="zh-CN" altLang="en-US" b="1" u="sng">
                <a:latin typeface="宋体" panose="02010600030101010101" pitchFamily="2" charset="-122"/>
                <a:ea typeface="宋体" panose="02010600030101010101" pitchFamily="2" charset="-122"/>
              </a:rPr>
              <a:t>完善</a:t>
            </a:r>
            <a:r>
              <a:rPr lang="zh-CN" altLang="en-US" b="1">
                <a:latin typeface="宋体" panose="02010600030101010101" pitchFamily="2" charset="-122"/>
                <a:ea typeface="宋体" panose="02010600030101010101" pitchFamily="2" charset="-122"/>
              </a:rPr>
              <a:t>的伟大飞跃</a:t>
            </a:r>
            <a:r>
              <a:rPr lang="en-US" altLang="zh-CN" b="1">
                <a:latin typeface="宋体" panose="02010600030101010101" pitchFamily="2" charset="-122"/>
                <a:ea typeface="宋体" panose="02010600030101010101" pitchFamily="2" charset="-122"/>
              </a:rPr>
              <a:t>;</a:t>
            </a:r>
            <a:r>
              <a:rPr lang="zh-CN" altLang="en-US" b="1">
                <a:latin typeface="宋体" panose="02010600030101010101" pitchFamily="2" charset="-122"/>
                <a:ea typeface="宋体" panose="02010600030101010101" pitchFamily="2" charset="-122"/>
              </a:rPr>
              <a:t>中国人民迎来了从温饱不足到</a:t>
            </a:r>
            <a:r>
              <a:rPr lang="zh-CN" altLang="en-US" b="1" u="sng">
                <a:latin typeface="宋体" panose="02010600030101010101" pitchFamily="2" charset="-122"/>
                <a:ea typeface="宋体" panose="02010600030101010101" pitchFamily="2" charset="-122"/>
              </a:rPr>
              <a:t>小康富裕</a:t>
            </a:r>
            <a:r>
              <a:rPr lang="zh-CN" altLang="en-US" b="1">
                <a:latin typeface="宋体" panose="02010600030101010101" pitchFamily="2" charset="-122"/>
                <a:ea typeface="宋体" panose="02010600030101010101" pitchFamily="2" charset="-122"/>
              </a:rPr>
              <a:t>的伟大飞跃</a:t>
            </a:r>
            <a:endParaRPr lang="en-US" altLang="zh-CN" b="1">
              <a:latin typeface="宋体" panose="02010600030101010101" pitchFamily="2" charset="-122"/>
              <a:ea typeface="宋体" panose="02010600030101010101" pitchFamily="2" charset="-122"/>
            </a:endParaRPr>
          </a:p>
          <a:p>
            <a:pPr>
              <a:lnSpc>
                <a:spcPts val="2300"/>
              </a:lnSpc>
            </a:pPr>
            <a:r>
              <a:rPr lang="zh-CN" altLang="en-US" b="1">
                <a:latin typeface="宋体" panose="02010600030101010101" pitchFamily="2" charset="-122"/>
                <a:ea typeface="宋体" panose="02010600030101010101" pitchFamily="2" charset="-122"/>
              </a:rPr>
              <a:t>　</a:t>
            </a:r>
            <a:r>
              <a:rPr lang="zh-CN" altLang="en-US" b="1">
                <a:latin typeface="微软雅黑" panose="020B0503020204020204" charset="-122"/>
                <a:ea typeface="微软雅黑" panose="020B0503020204020204" charset="-122"/>
              </a:rPr>
              <a:t>⑶</a:t>
            </a:r>
            <a:r>
              <a:rPr lang="zh-CN" altLang="en-US" b="1" u="sng">
                <a:latin typeface="宋体" panose="02010600030101010101" pitchFamily="2" charset="-122"/>
                <a:ea typeface="宋体" panose="02010600030101010101" pitchFamily="2" charset="-122"/>
              </a:rPr>
              <a:t>改革开放</a:t>
            </a:r>
            <a:r>
              <a:rPr lang="zh-CN" altLang="en-US" b="1">
                <a:latin typeface="宋体" panose="02010600030101010101" pitchFamily="2" charset="-122"/>
                <a:ea typeface="宋体" panose="02010600030101010101" pitchFamily="2" charset="-122"/>
              </a:rPr>
              <a:t>是党和人民大踏步赶上时代的重要法宝，是坚持和发展中国特色社会主义的必由之路，是决定当代</a:t>
            </a:r>
            <a:r>
              <a:rPr lang="zh-CN" altLang="en-US" b="1" u="sng">
                <a:latin typeface="宋体" panose="02010600030101010101" pitchFamily="2" charset="-122"/>
                <a:ea typeface="宋体" panose="02010600030101010101" pitchFamily="2" charset="-122"/>
              </a:rPr>
              <a:t>中国命运</a:t>
            </a:r>
            <a:r>
              <a:rPr lang="zh-CN" altLang="en-US" b="1">
                <a:latin typeface="宋体" panose="02010600030101010101" pitchFamily="2" charset="-122"/>
                <a:ea typeface="宋体" panose="02010600030101010101" pitchFamily="2" charset="-122"/>
              </a:rPr>
              <a:t>的关键一招，也是决定实现“两个一百年”奋斗目标、实现中华民族</a:t>
            </a:r>
            <a:r>
              <a:rPr lang="zh-CN" altLang="en-US" b="1" u="sng">
                <a:latin typeface="宋体" panose="02010600030101010101" pitchFamily="2" charset="-122"/>
                <a:ea typeface="宋体" panose="02010600030101010101" pitchFamily="2" charset="-122"/>
              </a:rPr>
              <a:t>伟大复兴</a:t>
            </a:r>
            <a:r>
              <a:rPr lang="zh-CN" altLang="en-US" b="1">
                <a:latin typeface="宋体" panose="02010600030101010101" pitchFamily="2" charset="-122"/>
                <a:ea typeface="宋体" panose="02010600030101010101" pitchFamily="2" charset="-122"/>
              </a:rPr>
              <a:t>的关键一招</a:t>
            </a:r>
            <a:endParaRPr lang="en-US" altLang="zh-CN" b="1">
              <a:latin typeface="宋体" panose="02010600030101010101" pitchFamily="2" charset="-122"/>
              <a:ea typeface="宋体" panose="02010600030101010101" pitchFamily="2" charset="-122"/>
            </a:endParaRPr>
          </a:p>
          <a:p>
            <a:pPr>
              <a:lnSpc>
                <a:spcPts val="2300"/>
              </a:lnSpc>
            </a:pPr>
            <a:r>
              <a:rPr lang="zh-CN" altLang="en-US" b="1">
                <a:latin typeface="宋体" panose="02010600030101010101" pitchFamily="2" charset="-122"/>
                <a:ea typeface="宋体" panose="02010600030101010101" pitchFamily="2" charset="-122"/>
              </a:rPr>
              <a:t>　</a:t>
            </a:r>
            <a:r>
              <a:rPr lang="zh-CN" altLang="en-US" b="1">
                <a:latin typeface="微软雅黑" panose="020B0503020204020204" charset="-122"/>
                <a:ea typeface="微软雅黑" panose="020B0503020204020204" charset="-122"/>
              </a:rPr>
              <a:t>⑷</a:t>
            </a:r>
            <a:r>
              <a:rPr lang="zh-CN" altLang="en-US" b="1">
                <a:latin typeface="宋体" panose="02010600030101010101" pitchFamily="2" charset="-122"/>
                <a:ea typeface="宋体" panose="02010600030101010101" pitchFamily="2" charset="-122"/>
              </a:rPr>
              <a:t>我国是世界第二大经济体、制造业第一大国、货物贸易第一大国、外资流入第二大国、外汇储备连续多年位居世界第一</a:t>
            </a:r>
            <a:endParaRPr lang="zh-CN" altLang="en-US" b="1">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ppt_x"/>
                                          </p:val>
                                        </p:tav>
                                        <p:tav tm="100000">
                                          <p:val>
                                            <p:strVal val="#ppt_x"/>
                                          </p:val>
                                        </p:tav>
                                      </p:tavLst>
                                    </p:anim>
                                    <p:anim calcmode="lin" valueType="num">
                                      <p:cBhvr additive="base">
                                        <p:cTn id="1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additive="base">
                                        <p:cTn id="25" dur="500" fill="hold"/>
                                        <p:tgtEl>
                                          <p:spTgt spid="79"/>
                                        </p:tgtEl>
                                        <p:attrNameLst>
                                          <p:attrName>ppt_x</p:attrName>
                                        </p:attrNameLst>
                                      </p:cBhvr>
                                      <p:tavLst>
                                        <p:tav tm="0">
                                          <p:val>
                                            <p:strVal val="#ppt_x"/>
                                          </p:val>
                                        </p:tav>
                                        <p:tav tm="100000">
                                          <p:val>
                                            <p:strVal val="#ppt_x"/>
                                          </p:val>
                                        </p:tav>
                                      </p:tavLst>
                                    </p:anim>
                                    <p:anim calcmode="lin" valueType="num">
                                      <p:cBhvr additive="base">
                                        <p:cTn id="2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7" grpId="0" animBg="1"/>
      <p:bldP spid="78" grpId="0" animBg="1"/>
      <p:bldP spid="7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38"/>
          <p:cNvSpPr/>
          <p:nvPr>
            <p:custDataLst>
              <p:tags r:id="rId1"/>
            </p:custDataLst>
          </p:nvPr>
        </p:nvSpPr>
        <p:spPr>
          <a:xfrm>
            <a:off x="98996"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cs typeface="+mn-ea"/>
                <a:sym typeface="+mn-lt"/>
              </a:rPr>
              <a:t>一、公有制经济（为什么、怎么办）</a:t>
            </a:r>
            <a:endParaRPr lang="zh-CN" altLang="en-US">
              <a:cs typeface="+mn-ea"/>
              <a:sym typeface="+mn-lt"/>
            </a:endParaRPr>
          </a:p>
          <a:p>
            <a:pPr algn="ctr"/>
            <a:r>
              <a:rPr lang="zh-CN" altLang="en-US">
                <a:cs typeface="+mn-ea"/>
                <a:sym typeface="+mn-lt"/>
              </a:rPr>
              <a:t>1.为什么要毫不动摇巩固发展公有制经济？</a:t>
            </a:r>
            <a:endParaRPr lang="zh-CN" altLang="en-US">
              <a:cs typeface="+mn-ea"/>
              <a:sym typeface="+mn-lt"/>
            </a:endParaRPr>
          </a:p>
          <a:p>
            <a:pPr algn="ctr"/>
            <a:r>
              <a:rPr lang="zh-CN" altLang="en-US">
                <a:cs typeface="+mn-ea"/>
                <a:sym typeface="+mn-lt"/>
              </a:rPr>
              <a:t>【答题要点】：生产资料所有制+公有制为主体的地位+公有制为主体的作用</a:t>
            </a:r>
            <a:endParaRPr lang="zh-CN" altLang="en-US">
              <a:cs typeface="+mn-ea"/>
              <a:sym typeface="+mn-lt"/>
            </a:endParaRPr>
          </a:p>
          <a:p>
            <a:pPr algn="ctr"/>
            <a:r>
              <a:rPr lang="zh-CN" altLang="en-US">
                <a:cs typeface="+mn-ea"/>
                <a:sym typeface="+mn-lt"/>
              </a:rPr>
              <a:t>【答题模板】</a:t>
            </a:r>
            <a:endParaRPr lang="zh-CN" altLang="en-US">
              <a:cs typeface="+mn-ea"/>
              <a:sym typeface="+mn-lt"/>
            </a:endParaRPr>
          </a:p>
          <a:p>
            <a:pPr algn="ctr"/>
            <a:r>
              <a:rPr lang="zh-CN" altLang="en-US">
                <a:cs typeface="+mn-ea"/>
                <a:sym typeface="+mn-lt"/>
              </a:rPr>
              <a:t>①我国坚持以公有制主体、多种所有制经济共同发展的生产资料所有制，这是中国特色社会主义制度的重要支柱，也是社会主义市场经济体制的根基，体现了中国特色社会主义制度的优越性。</a:t>
            </a:r>
            <a:endParaRPr lang="zh-CN" altLang="en-US">
              <a:cs typeface="+mn-ea"/>
              <a:sym typeface="+mn-lt"/>
            </a:endParaRPr>
          </a:p>
          <a:p>
            <a:pPr algn="ctr"/>
            <a:r>
              <a:rPr lang="zh-CN" altLang="en-US">
                <a:cs typeface="+mn-ea"/>
                <a:sym typeface="+mn-lt"/>
              </a:rPr>
              <a:t>② 以公有制为主体是社会主义经济制度根本特征，公有制经济是社会主义经济制度的基础。             </a:t>
            </a:r>
            <a:endParaRPr lang="zh-CN" altLang="en-US">
              <a:cs typeface="+mn-ea"/>
              <a:sym typeface="+mn-lt"/>
            </a:endParaRPr>
          </a:p>
          <a:p>
            <a:pPr algn="ctr"/>
            <a:r>
              <a:rPr lang="zh-CN" altLang="en-US">
                <a:cs typeface="+mn-ea"/>
                <a:sym typeface="+mn-lt"/>
              </a:rPr>
              <a:t>③坚持公有制为主体是促进生产力发展根本要求，有利于推动经济持续发展；是实现共同富裕根本前提，有利于人民共享发展成果。</a:t>
            </a:r>
            <a:endParaRPr lang="zh-CN" altLang="en-US">
              <a:cs typeface="+mn-ea"/>
              <a:sym typeface="+mn-lt"/>
            </a:endParaRPr>
          </a:p>
        </p:txBody>
      </p:sp>
      <p:sp>
        <p:nvSpPr>
          <p:cNvPr id="22" name="文本框 21"/>
          <p:cNvSpPr txBox="1"/>
          <p:nvPr>
            <p:custDataLst>
              <p:tags r:id="rId2"/>
            </p:custDataLst>
          </p:nvPr>
        </p:nvSpPr>
        <p:spPr>
          <a:xfrm>
            <a:off x="392673" y="2777118"/>
            <a:ext cx="2527296" cy="3539430"/>
          </a:xfrm>
          <a:prstGeom prst="rect">
            <a:avLst/>
          </a:prstGeom>
          <a:noFill/>
          <a:ln>
            <a:solidFill>
              <a:schemeClr val="tx1"/>
            </a:solidFill>
          </a:ln>
        </p:spPr>
        <p:txBody>
          <a:bodyPr wrap="square" rtlCol="0">
            <a:spAutoFit/>
          </a:bodyPr>
          <a:lstStyle/>
          <a:p>
            <a:r>
              <a:rPr lang="zh-CN" altLang="zh-CN" sz="3200" b="1">
                <a:latin typeface="宋体" panose="02010600030101010101" pitchFamily="2" charset="-122"/>
                <a:ea typeface="宋体" panose="02010600030101010101" pitchFamily="2" charset="-122"/>
              </a:rPr>
              <a:t>中国人民具有伟大梦想精神，中华民族充满变革和开放精神。敢闯敢试</a:t>
            </a:r>
            <a:r>
              <a:rPr lang="en-US" altLang="zh-CN" sz="3200" b="1">
                <a:latin typeface="宋体" panose="02010600030101010101" pitchFamily="2" charset="-122"/>
                <a:ea typeface="宋体" panose="02010600030101010101" pitchFamily="2" charset="-122"/>
              </a:rPr>
              <a:t>,</a:t>
            </a:r>
            <a:r>
              <a:rPr lang="zh-CN" altLang="zh-CN" sz="3200" b="1">
                <a:latin typeface="宋体" panose="02010600030101010101" pitchFamily="2" charset="-122"/>
                <a:ea typeface="宋体" panose="02010600030101010101" pitchFamily="2" charset="-122"/>
              </a:rPr>
              <a:t>敢为人先</a:t>
            </a:r>
            <a:endParaRPr lang="zh-CN" altLang="zh-CN" sz="3200" b="1">
              <a:latin typeface="宋体" panose="02010600030101010101" pitchFamily="2" charset="-122"/>
              <a:ea typeface="宋体" panose="02010600030101010101" pitchFamily="2" charset="-122"/>
            </a:endParaRPr>
          </a:p>
        </p:txBody>
      </p:sp>
      <p:sp>
        <p:nvSpPr>
          <p:cNvPr id="30" name="矩形 29"/>
          <p:cNvSpPr/>
          <p:nvPr>
            <p:custDataLst>
              <p:tags r:id="rId3"/>
            </p:custDataLst>
          </p:nvPr>
        </p:nvSpPr>
        <p:spPr>
          <a:xfrm>
            <a:off x="171232" y="152577"/>
            <a:ext cx="7108109" cy="514436"/>
          </a:xfrm>
          <a:prstGeom prst="rect">
            <a:avLst/>
          </a:prstGeom>
          <a:ln>
            <a:solidFill>
              <a:srgbClr val="C00000"/>
            </a:solidFill>
          </a:ln>
        </p:spPr>
        <p:txBody>
          <a:bodyPr wrap="square">
            <a:spAutoFit/>
          </a:bodyPr>
          <a:lstStyle/>
          <a:p>
            <a:pPr>
              <a:lnSpc>
                <a:spcPts val="3500"/>
              </a:lnSpc>
            </a:pPr>
            <a:r>
              <a:rPr lang="zh-CN" altLang="en-US" sz="2800" b="1">
                <a:solidFill>
                  <a:srgbClr val="298B67"/>
                </a:solidFill>
                <a:latin typeface="微软雅黑" panose="020B0503020204020204" charset="-122"/>
                <a:ea typeface="微软雅黑" panose="020B0503020204020204" charset="-122"/>
              </a:rPr>
              <a:t>突破提升</a:t>
            </a:r>
            <a:r>
              <a:rPr lang="en-US" altLang="zh-CN" sz="2800" b="1">
                <a:solidFill>
                  <a:srgbClr val="298B67"/>
                </a:solidFill>
                <a:latin typeface="微软雅黑" panose="020B0503020204020204" charset="-122"/>
                <a:ea typeface="微软雅黑" panose="020B0503020204020204" charset="-122"/>
              </a:rPr>
              <a:t>:</a:t>
            </a:r>
            <a:r>
              <a:rPr lang="zh-CN" altLang="en-US" sz="2800" b="1">
                <a:solidFill>
                  <a:srgbClr val="C00000"/>
                </a:solidFill>
                <a:latin typeface="微软雅黑" panose="020B0503020204020204" charset="-122"/>
                <a:ea typeface="微软雅黑" panose="020B0503020204020204" charset="-122"/>
              </a:rPr>
              <a:t>改革开放只有进行时，没有完成时</a:t>
            </a:r>
            <a:endParaRPr lang="zh-CN" altLang="en-US" sz="2800" b="1">
              <a:solidFill>
                <a:srgbClr val="C00000"/>
              </a:solidFill>
              <a:latin typeface="微软雅黑" panose="020B0503020204020204" charset="-122"/>
              <a:ea typeface="微软雅黑" panose="020B0503020204020204" charset="-122"/>
            </a:endParaRPr>
          </a:p>
        </p:txBody>
      </p:sp>
      <p:grpSp>
        <p:nvGrpSpPr>
          <p:cNvPr id="2" name="组合 1"/>
          <p:cNvGrpSpPr/>
          <p:nvPr>
            <p:custDataLst>
              <p:tags r:id="rId4"/>
            </p:custDataLst>
          </p:nvPr>
        </p:nvGrpSpPr>
        <p:grpSpPr>
          <a:xfrm>
            <a:off x="658623" y="824693"/>
            <a:ext cx="9955364" cy="1817950"/>
            <a:chOff x="658623" y="914343"/>
            <a:chExt cx="9955364" cy="1817950"/>
          </a:xfrm>
        </p:grpSpPr>
        <p:sp>
          <p:nvSpPr>
            <p:cNvPr id="9" name="Shape 1929"/>
            <p:cNvSpPr/>
            <p:nvPr>
              <p:custDataLst>
                <p:tags r:id="rId5"/>
              </p:custDataLst>
            </p:nvPr>
          </p:nvSpPr>
          <p:spPr>
            <a:xfrm>
              <a:off x="658623" y="914343"/>
              <a:ext cx="1811015" cy="1811486"/>
            </a:xfrm>
            <a:prstGeom prst="ellipse">
              <a:avLst/>
            </a:prstGeom>
            <a:solidFill>
              <a:srgbClr val="298B67"/>
            </a:solidFill>
            <a:ln>
              <a:noFill/>
            </a:ln>
          </p:spPr>
          <p:txBody>
            <a:bodyPr lIns="121888" tIns="60938" rIns="121888" bIns="60938" anchor="ctr" anchorCtr="0">
              <a:noAutofit/>
            </a:bodyPr>
            <a:lstStyle/>
            <a:p>
              <a:pPr algn="ctr"/>
              <a:endParaRPr sz="2400">
                <a:solidFill>
                  <a:srgbClr val="298B67"/>
                </a:solidFill>
                <a:latin typeface="+mn-lt"/>
                <a:ea typeface="+mn-ea"/>
                <a:cs typeface="+mn-ea"/>
                <a:sym typeface="+mn-lt"/>
              </a:endParaRPr>
            </a:p>
          </p:txBody>
        </p:sp>
        <p:sp>
          <p:nvSpPr>
            <p:cNvPr id="10" name="Shape 1930"/>
            <p:cNvSpPr/>
            <p:nvPr>
              <p:custDataLst>
                <p:tags r:id="rId6"/>
              </p:custDataLst>
            </p:nvPr>
          </p:nvSpPr>
          <p:spPr>
            <a:xfrm>
              <a:off x="3213760" y="920807"/>
              <a:ext cx="1811015" cy="1811486"/>
            </a:xfrm>
            <a:prstGeom prst="ellipse">
              <a:avLst/>
            </a:prstGeom>
            <a:solidFill>
              <a:srgbClr val="298B67"/>
            </a:solidFill>
            <a:ln>
              <a:noFill/>
            </a:ln>
          </p:spPr>
          <p:txBody>
            <a:bodyPr lIns="121888" tIns="60938" rIns="121888" bIns="60938" anchor="ctr" anchorCtr="0">
              <a:noAutofit/>
            </a:bodyPr>
            <a:lstStyle/>
            <a:p>
              <a:pPr algn="ctr"/>
              <a:endParaRPr sz="2400">
                <a:solidFill>
                  <a:srgbClr val="298B67"/>
                </a:solidFill>
                <a:latin typeface="+mn-lt"/>
                <a:ea typeface="+mn-ea"/>
                <a:cs typeface="+mn-ea"/>
                <a:sym typeface="+mn-lt"/>
              </a:endParaRPr>
            </a:p>
          </p:txBody>
        </p:sp>
        <p:sp>
          <p:nvSpPr>
            <p:cNvPr id="11" name="Shape 1931"/>
            <p:cNvSpPr/>
            <p:nvPr>
              <p:custDataLst>
                <p:tags r:id="rId7"/>
              </p:custDataLst>
            </p:nvPr>
          </p:nvSpPr>
          <p:spPr>
            <a:xfrm>
              <a:off x="5790348" y="920807"/>
              <a:ext cx="1811015" cy="1811486"/>
            </a:xfrm>
            <a:prstGeom prst="ellipse">
              <a:avLst/>
            </a:prstGeom>
            <a:solidFill>
              <a:srgbClr val="298B67"/>
            </a:solidFill>
            <a:ln>
              <a:noFill/>
            </a:ln>
          </p:spPr>
          <p:txBody>
            <a:bodyPr lIns="121888" tIns="60938" rIns="121888" bIns="60938" anchor="ctr" anchorCtr="0">
              <a:noAutofit/>
            </a:bodyPr>
            <a:lstStyle/>
            <a:p>
              <a:pPr algn="ctr"/>
              <a:endParaRPr sz="2400">
                <a:solidFill>
                  <a:srgbClr val="298B67"/>
                </a:solidFill>
                <a:latin typeface="+mn-lt"/>
                <a:ea typeface="+mn-ea"/>
                <a:cs typeface="+mn-ea"/>
                <a:sym typeface="+mn-lt"/>
              </a:endParaRPr>
            </a:p>
          </p:txBody>
        </p:sp>
        <p:sp>
          <p:nvSpPr>
            <p:cNvPr id="12" name="Shape 1932"/>
            <p:cNvSpPr/>
            <p:nvPr>
              <p:custDataLst>
                <p:tags r:id="rId8"/>
              </p:custDataLst>
            </p:nvPr>
          </p:nvSpPr>
          <p:spPr>
            <a:xfrm>
              <a:off x="8802972" y="920807"/>
              <a:ext cx="1811015" cy="1811486"/>
            </a:xfrm>
            <a:prstGeom prst="ellipse">
              <a:avLst/>
            </a:prstGeom>
            <a:solidFill>
              <a:srgbClr val="298B67"/>
            </a:solidFill>
            <a:ln>
              <a:noFill/>
            </a:ln>
          </p:spPr>
          <p:txBody>
            <a:bodyPr lIns="121888" tIns="60938" rIns="121888" bIns="60938" anchor="ctr" anchorCtr="0">
              <a:noAutofit/>
            </a:bodyPr>
            <a:lstStyle/>
            <a:p>
              <a:pPr algn="ctr"/>
              <a:endParaRPr sz="2400">
                <a:solidFill>
                  <a:srgbClr val="298B67"/>
                </a:solidFill>
                <a:latin typeface="+mn-lt"/>
                <a:ea typeface="+mn-ea"/>
                <a:cs typeface="+mn-ea"/>
                <a:sym typeface="+mn-lt"/>
              </a:endParaRPr>
            </a:p>
          </p:txBody>
        </p:sp>
        <p:sp>
          <p:nvSpPr>
            <p:cNvPr id="13" name="Shape 1933"/>
            <p:cNvSpPr txBox="1"/>
            <p:nvPr>
              <p:custDataLst>
                <p:tags r:id="rId9"/>
              </p:custDataLst>
            </p:nvPr>
          </p:nvSpPr>
          <p:spPr>
            <a:xfrm>
              <a:off x="2368498" y="1213081"/>
              <a:ext cx="977675" cy="1089235"/>
            </a:xfrm>
            <a:prstGeom prst="rect">
              <a:avLst/>
            </a:prstGeom>
            <a:noFill/>
            <a:ln>
              <a:noFill/>
            </a:ln>
          </p:spPr>
          <p:txBody>
            <a:bodyPr lIns="121863" tIns="60925" rIns="121863" bIns="60925" anchor="t" anchorCtr="0">
              <a:noAutofit/>
            </a:bodyPr>
            <a:lstStyle/>
            <a:p>
              <a:pPr algn="ctr">
                <a:buSzPct val="25000"/>
              </a:pPr>
              <a:r>
                <a:rPr lang="en-US" sz="7200" b="1">
                  <a:solidFill>
                    <a:srgbClr val="298B67"/>
                  </a:solidFill>
                  <a:latin typeface="+mn-lt"/>
                  <a:ea typeface="+mn-ea"/>
                  <a:cs typeface="+mn-ea"/>
                  <a:sym typeface="+mn-lt"/>
                </a:rPr>
                <a:t>+</a:t>
              </a:r>
              <a:endParaRPr lang="en-US" sz="7200" b="1">
                <a:solidFill>
                  <a:srgbClr val="298B67"/>
                </a:solidFill>
                <a:latin typeface="+mn-lt"/>
                <a:ea typeface="+mn-ea"/>
                <a:cs typeface="+mn-ea"/>
                <a:sym typeface="+mn-lt"/>
              </a:endParaRPr>
            </a:p>
          </p:txBody>
        </p:sp>
        <p:sp>
          <p:nvSpPr>
            <p:cNvPr id="16" name="Shape 1934"/>
            <p:cNvSpPr txBox="1"/>
            <p:nvPr>
              <p:custDataLst>
                <p:tags r:id="rId10"/>
              </p:custDataLst>
            </p:nvPr>
          </p:nvSpPr>
          <p:spPr>
            <a:xfrm>
              <a:off x="4943445" y="1213081"/>
              <a:ext cx="977675" cy="1089235"/>
            </a:xfrm>
            <a:prstGeom prst="rect">
              <a:avLst/>
            </a:prstGeom>
            <a:noFill/>
            <a:ln>
              <a:noFill/>
            </a:ln>
          </p:spPr>
          <p:txBody>
            <a:bodyPr lIns="121863" tIns="60925" rIns="121863" bIns="60925" anchor="t" anchorCtr="0">
              <a:noAutofit/>
            </a:bodyPr>
            <a:lstStyle/>
            <a:p>
              <a:pPr algn="ctr">
                <a:buSzPct val="25000"/>
              </a:pPr>
              <a:r>
                <a:rPr lang="en-US" sz="7200" b="1">
                  <a:solidFill>
                    <a:srgbClr val="298B67"/>
                  </a:solidFill>
                  <a:latin typeface="+mn-lt"/>
                  <a:ea typeface="+mn-ea"/>
                  <a:cs typeface="+mn-ea"/>
                  <a:sym typeface="+mn-lt"/>
                </a:rPr>
                <a:t>+</a:t>
              </a:r>
              <a:endParaRPr lang="en-US" sz="7200" b="1">
                <a:solidFill>
                  <a:srgbClr val="298B67"/>
                </a:solidFill>
                <a:latin typeface="+mn-lt"/>
                <a:ea typeface="+mn-ea"/>
                <a:cs typeface="+mn-ea"/>
                <a:sym typeface="+mn-lt"/>
              </a:endParaRPr>
            </a:p>
          </p:txBody>
        </p:sp>
        <p:sp>
          <p:nvSpPr>
            <p:cNvPr id="18" name="Shape 1950"/>
            <p:cNvSpPr/>
            <p:nvPr>
              <p:custDataLst>
                <p:tags r:id="rId11"/>
              </p:custDataLst>
            </p:nvPr>
          </p:nvSpPr>
          <p:spPr>
            <a:xfrm>
              <a:off x="6357299" y="1502595"/>
              <a:ext cx="715360" cy="614055"/>
            </a:xfrm>
            <a:custGeom>
              <a:avLst/>
              <a:gdLst/>
              <a:ahLst/>
              <a:cxnLst/>
              <a:rect l="0" t="0" r="0" b="0"/>
              <a:pathLst>
                <a:path w="119999" h="119999" extrusionOk="0">
                  <a:moveTo>
                    <a:pt x="55533" y="65070"/>
                  </a:moveTo>
                  <a:lnTo>
                    <a:pt x="55533" y="65070"/>
                  </a:lnTo>
                  <a:cubicBezTo>
                    <a:pt x="66156" y="65070"/>
                    <a:pt x="66156" y="65070"/>
                    <a:pt x="66156" y="65070"/>
                  </a:cubicBezTo>
                  <a:cubicBezTo>
                    <a:pt x="66156" y="77464"/>
                    <a:pt x="66156" y="77464"/>
                    <a:pt x="66156" y="77464"/>
                  </a:cubicBezTo>
                  <a:cubicBezTo>
                    <a:pt x="119758" y="77464"/>
                    <a:pt x="119758" y="77464"/>
                    <a:pt x="119758" y="77464"/>
                  </a:cubicBezTo>
                  <a:cubicBezTo>
                    <a:pt x="119758" y="77464"/>
                    <a:pt x="119758" y="47323"/>
                    <a:pt x="117585" y="37464"/>
                  </a:cubicBezTo>
                  <a:cubicBezTo>
                    <a:pt x="117585" y="27323"/>
                    <a:pt x="115412" y="22535"/>
                    <a:pt x="106961" y="22535"/>
                  </a:cubicBezTo>
                  <a:cubicBezTo>
                    <a:pt x="87645" y="22535"/>
                    <a:pt x="87645" y="22535"/>
                    <a:pt x="87645" y="22535"/>
                  </a:cubicBezTo>
                  <a:cubicBezTo>
                    <a:pt x="83299" y="14929"/>
                    <a:pt x="81368" y="7605"/>
                    <a:pt x="81368" y="7605"/>
                  </a:cubicBezTo>
                  <a:cubicBezTo>
                    <a:pt x="79195" y="2535"/>
                    <a:pt x="77022" y="0"/>
                    <a:pt x="72434" y="0"/>
                  </a:cubicBezTo>
                  <a:cubicBezTo>
                    <a:pt x="46841" y="0"/>
                    <a:pt x="46841" y="0"/>
                    <a:pt x="46841" y="0"/>
                  </a:cubicBezTo>
                  <a:cubicBezTo>
                    <a:pt x="42736" y="0"/>
                    <a:pt x="40563" y="2535"/>
                    <a:pt x="40563" y="7605"/>
                  </a:cubicBezTo>
                  <a:cubicBezTo>
                    <a:pt x="38390" y="7605"/>
                    <a:pt x="36217" y="14929"/>
                    <a:pt x="32112" y="22535"/>
                  </a:cubicBezTo>
                  <a:cubicBezTo>
                    <a:pt x="12796" y="22535"/>
                    <a:pt x="12796" y="22535"/>
                    <a:pt x="12796" y="22535"/>
                  </a:cubicBezTo>
                  <a:cubicBezTo>
                    <a:pt x="4104" y="22535"/>
                    <a:pt x="2173" y="27323"/>
                    <a:pt x="2173" y="37464"/>
                  </a:cubicBezTo>
                  <a:cubicBezTo>
                    <a:pt x="0" y="47323"/>
                    <a:pt x="0" y="77464"/>
                    <a:pt x="0" y="77464"/>
                  </a:cubicBezTo>
                  <a:cubicBezTo>
                    <a:pt x="55533" y="77464"/>
                    <a:pt x="55533" y="77464"/>
                    <a:pt x="55533" y="77464"/>
                  </a:cubicBezTo>
                  <a:lnTo>
                    <a:pt x="55533" y="65070"/>
                  </a:lnTo>
                  <a:close/>
                  <a:moveTo>
                    <a:pt x="44909" y="14929"/>
                  </a:moveTo>
                  <a:lnTo>
                    <a:pt x="44909" y="14929"/>
                  </a:lnTo>
                  <a:cubicBezTo>
                    <a:pt x="46841" y="12394"/>
                    <a:pt x="46841" y="10140"/>
                    <a:pt x="51187" y="10140"/>
                  </a:cubicBezTo>
                  <a:cubicBezTo>
                    <a:pt x="68571" y="10140"/>
                    <a:pt x="68571" y="10140"/>
                    <a:pt x="68571" y="10140"/>
                  </a:cubicBezTo>
                  <a:cubicBezTo>
                    <a:pt x="72434" y="10140"/>
                    <a:pt x="72434" y="12394"/>
                    <a:pt x="74607" y="14929"/>
                  </a:cubicBezTo>
                  <a:cubicBezTo>
                    <a:pt x="74607" y="14929"/>
                    <a:pt x="77022" y="20000"/>
                    <a:pt x="77022" y="22535"/>
                  </a:cubicBezTo>
                  <a:cubicBezTo>
                    <a:pt x="42736" y="22535"/>
                    <a:pt x="42736" y="22535"/>
                    <a:pt x="42736" y="22535"/>
                  </a:cubicBezTo>
                  <a:cubicBezTo>
                    <a:pt x="44909" y="20000"/>
                    <a:pt x="44909" y="14929"/>
                    <a:pt x="44909" y="14929"/>
                  </a:cubicBezTo>
                  <a:close/>
                  <a:moveTo>
                    <a:pt x="66156" y="100000"/>
                  </a:moveTo>
                  <a:lnTo>
                    <a:pt x="66156" y="100000"/>
                  </a:lnTo>
                  <a:cubicBezTo>
                    <a:pt x="55533" y="100000"/>
                    <a:pt x="55533" y="100000"/>
                    <a:pt x="55533" y="100000"/>
                  </a:cubicBezTo>
                  <a:cubicBezTo>
                    <a:pt x="55533" y="85070"/>
                    <a:pt x="55533" y="85070"/>
                    <a:pt x="55533" y="85070"/>
                  </a:cubicBezTo>
                  <a:cubicBezTo>
                    <a:pt x="2173" y="85070"/>
                    <a:pt x="2173" y="85070"/>
                    <a:pt x="2173" y="85070"/>
                  </a:cubicBezTo>
                  <a:cubicBezTo>
                    <a:pt x="2173" y="85070"/>
                    <a:pt x="4104" y="97464"/>
                    <a:pt x="4104" y="107323"/>
                  </a:cubicBezTo>
                  <a:cubicBezTo>
                    <a:pt x="4104" y="112394"/>
                    <a:pt x="6277" y="119718"/>
                    <a:pt x="14969" y="119718"/>
                  </a:cubicBezTo>
                  <a:cubicBezTo>
                    <a:pt x="104788" y="119718"/>
                    <a:pt x="104788" y="119718"/>
                    <a:pt x="104788" y="119718"/>
                  </a:cubicBezTo>
                  <a:cubicBezTo>
                    <a:pt x="113239" y="119718"/>
                    <a:pt x="115412" y="112394"/>
                    <a:pt x="115412" y="107323"/>
                  </a:cubicBezTo>
                  <a:cubicBezTo>
                    <a:pt x="115412" y="97464"/>
                    <a:pt x="117585" y="85070"/>
                    <a:pt x="117585" y="85070"/>
                  </a:cubicBezTo>
                  <a:cubicBezTo>
                    <a:pt x="66156" y="85070"/>
                    <a:pt x="66156" y="85070"/>
                    <a:pt x="66156" y="85070"/>
                  </a:cubicBezTo>
                  <a:lnTo>
                    <a:pt x="66156" y="100000"/>
                  </a:lnTo>
                  <a:close/>
                </a:path>
              </a:pathLst>
            </a:custGeom>
            <a:solidFill>
              <a:schemeClr val="lt1"/>
            </a:solidFill>
            <a:ln>
              <a:noFill/>
            </a:ln>
          </p:spPr>
          <p:txBody>
            <a:bodyPr lIns="45700" tIns="22850" rIns="45700" bIns="22850" anchor="ctr" anchorCtr="0">
              <a:noAutofit/>
            </a:bodyPr>
            <a:lstStyle/>
            <a:p>
              <a:endParaRPr sz="2400">
                <a:solidFill>
                  <a:srgbClr val="298B67"/>
                </a:solidFill>
                <a:latin typeface="+mn-lt"/>
                <a:ea typeface="+mn-ea"/>
                <a:cs typeface="+mn-ea"/>
                <a:sym typeface="+mn-lt"/>
              </a:endParaRPr>
            </a:p>
          </p:txBody>
        </p:sp>
        <p:sp>
          <p:nvSpPr>
            <p:cNvPr id="19" name="Shape 1951"/>
            <p:cNvSpPr/>
            <p:nvPr>
              <p:custDataLst>
                <p:tags r:id="rId12"/>
              </p:custDataLst>
            </p:nvPr>
          </p:nvSpPr>
          <p:spPr>
            <a:xfrm>
              <a:off x="1198852" y="1560525"/>
              <a:ext cx="715362" cy="461807"/>
            </a:xfrm>
            <a:custGeom>
              <a:avLst/>
              <a:gdLst/>
              <a:ahLst/>
              <a:cxnLst/>
              <a:rect l="0" t="0" r="0" b="0"/>
              <a:pathLst>
                <a:path w="119999" h="119999" extrusionOk="0">
                  <a:moveTo>
                    <a:pt x="91807" y="33375"/>
                  </a:moveTo>
                  <a:lnTo>
                    <a:pt x="91807" y="33375"/>
                  </a:lnTo>
                  <a:cubicBezTo>
                    <a:pt x="89638" y="33375"/>
                    <a:pt x="87710" y="33375"/>
                    <a:pt x="85542" y="33375"/>
                  </a:cubicBezTo>
                  <a:cubicBezTo>
                    <a:pt x="81204" y="13500"/>
                    <a:pt x="70602" y="0"/>
                    <a:pt x="55662" y="0"/>
                  </a:cubicBezTo>
                  <a:cubicBezTo>
                    <a:pt x="38554" y="0"/>
                    <a:pt x="23614" y="23250"/>
                    <a:pt x="23614" y="50250"/>
                  </a:cubicBezTo>
                  <a:cubicBezTo>
                    <a:pt x="23614" y="50250"/>
                    <a:pt x="23614" y="53250"/>
                    <a:pt x="23614" y="56250"/>
                  </a:cubicBezTo>
                  <a:cubicBezTo>
                    <a:pt x="23614" y="56250"/>
                    <a:pt x="23614" y="56250"/>
                    <a:pt x="21445" y="56250"/>
                  </a:cubicBezTo>
                  <a:cubicBezTo>
                    <a:pt x="10843" y="56250"/>
                    <a:pt x="0" y="70125"/>
                    <a:pt x="0" y="90000"/>
                  </a:cubicBezTo>
                  <a:cubicBezTo>
                    <a:pt x="0" y="106500"/>
                    <a:pt x="10843" y="119625"/>
                    <a:pt x="21445" y="119625"/>
                  </a:cubicBezTo>
                  <a:cubicBezTo>
                    <a:pt x="91807" y="119625"/>
                    <a:pt x="91807" y="119625"/>
                    <a:pt x="91807" y="119625"/>
                  </a:cubicBezTo>
                  <a:cubicBezTo>
                    <a:pt x="106746" y="119625"/>
                    <a:pt x="119759" y="103125"/>
                    <a:pt x="119759" y="76500"/>
                  </a:cubicBezTo>
                  <a:cubicBezTo>
                    <a:pt x="119759" y="53250"/>
                    <a:pt x="106746" y="33375"/>
                    <a:pt x="91807" y="33375"/>
                  </a:cubicBezTo>
                  <a:close/>
                  <a:moveTo>
                    <a:pt x="68433" y="73125"/>
                  </a:moveTo>
                  <a:lnTo>
                    <a:pt x="68433" y="73125"/>
                  </a:lnTo>
                  <a:cubicBezTo>
                    <a:pt x="64096" y="79875"/>
                    <a:pt x="53493" y="99750"/>
                    <a:pt x="51325" y="103125"/>
                  </a:cubicBezTo>
                  <a:cubicBezTo>
                    <a:pt x="51325" y="103125"/>
                    <a:pt x="49156" y="106500"/>
                    <a:pt x="46987" y="103125"/>
                  </a:cubicBezTo>
                  <a:cubicBezTo>
                    <a:pt x="46987" y="103125"/>
                    <a:pt x="46987" y="103125"/>
                    <a:pt x="46987" y="99750"/>
                  </a:cubicBezTo>
                  <a:lnTo>
                    <a:pt x="46987" y="96375"/>
                  </a:lnTo>
                  <a:cubicBezTo>
                    <a:pt x="53493" y="76500"/>
                    <a:pt x="53493" y="76500"/>
                    <a:pt x="53493" y="76500"/>
                  </a:cubicBezTo>
                  <a:cubicBezTo>
                    <a:pt x="53493" y="73125"/>
                    <a:pt x="51325" y="73125"/>
                    <a:pt x="49156" y="73125"/>
                  </a:cubicBezTo>
                  <a:lnTo>
                    <a:pt x="49156" y="73125"/>
                  </a:lnTo>
                  <a:cubicBezTo>
                    <a:pt x="46987" y="70125"/>
                    <a:pt x="44819" y="70125"/>
                    <a:pt x="44819" y="66750"/>
                  </a:cubicBezTo>
                  <a:cubicBezTo>
                    <a:pt x="44819" y="63375"/>
                    <a:pt x="44819" y="63375"/>
                    <a:pt x="46987" y="60000"/>
                  </a:cubicBezTo>
                  <a:cubicBezTo>
                    <a:pt x="49156" y="53250"/>
                    <a:pt x="62168" y="33375"/>
                    <a:pt x="62168" y="33375"/>
                  </a:cubicBezTo>
                  <a:cubicBezTo>
                    <a:pt x="64096" y="30000"/>
                    <a:pt x="64096" y="30000"/>
                    <a:pt x="66265" y="30000"/>
                  </a:cubicBezTo>
                  <a:cubicBezTo>
                    <a:pt x="66265" y="33375"/>
                    <a:pt x="68433" y="33375"/>
                    <a:pt x="68433" y="33375"/>
                  </a:cubicBezTo>
                  <a:cubicBezTo>
                    <a:pt x="68433" y="36375"/>
                    <a:pt x="66265" y="36375"/>
                    <a:pt x="66265" y="39750"/>
                  </a:cubicBezTo>
                  <a:cubicBezTo>
                    <a:pt x="60000" y="60000"/>
                    <a:pt x="60000" y="60000"/>
                    <a:pt x="60000" y="60000"/>
                  </a:cubicBezTo>
                  <a:cubicBezTo>
                    <a:pt x="62168" y="60000"/>
                    <a:pt x="64096" y="63375"/>
                    <a:pt x="66265" y="63375"/>
                  </a:cubicBezTo>
                  <a:lnTo>
                    <a:pt x="66265" y="63375"/>
                  </a:lnTo>
                  <a:cubicBezTo>
                    <a:pt x="68433" y="63375"/>
                    <a:pt x="70602" y="66750"/>
                    <a:pt x="70602" y="70125"/>
                  </a:cubicBezTo>
                  <a:lnTo>
                    <a:pt x="68433" y="73125"/>
                  </a:lnTo>
                  <a:close/>
                </a:path>
              </a:pathLst>
            </a:custGeom>
            <a:solidFill>
              <a:schemeClr val="lt1"/>
            </a:solidFill>
            <a:ln>
              <a:noFill/>
            </a:ln>
          </p:spPr>
          <p:txBody>
            <a:bodyPr lIns="45700" tIns="22850" rIns="45700" bIns="22850" anchor="ctr" anchorCtr="0">
              <a:noAutofit/>
            </a:bodyPr>
            <a:lstStyle/>
            <a:p>
              <a:endParaRPr sz="2400">
                <a:solidFill>
                  <a:srgbClr val="298B67"/>
                </a:solidFill>
                <a:latin typeface="+mn-lt"/>
                <a:ea typeface="+mn-ea"/>
                <a:cs typeface="+mn-ea"/>
                <a:sym typeface="+mn-lt"/>
              </a:endParaRPr>
            </a:p>
          </p:txBody>
        </p:sp>
        <p:sp>
          <p:nvSpPr>
            <p:cNvPr id="20" name="Shape 1952"/>
            <p:cNvSpPr/>
            <p:nvPr>
              <p:custDataLst>
                <p:tags r:id="rId13"/>
              </p:custDataLst>
            </p:nvPr>
          </p:nvSpPr>
          <p:spPr>
            <a:xfrm>
              <a:off x="9331502" y="1510812"/>
              <a:ext cx="715362" cy="548081"/>
            </a:xfrm>
            <a:custGeom>
              <a:avLst/>
              <a:gdLst/>
              <a:ahLst/>
              <a:cxnLst/>
              <a:rect l="0" t="0" r="0" b="0"/>
              <a:pathLst>
                <a:path w="119999" h="119999" extrusionOk="0">
                  <a:moveTo>
                    <a:pt x="19315" y="77905"/>
                  </a:moveTo>
                  <a:lnTo>
                    <a:pt x="19315" y="77905"/>
                  </a:lnTo>
                  <a:cubicBezTo>
                    <a:pt x="23420" y="92041"/>
                    <a:pt x="25593" y="97696"/>
                    <a:pt x="38390" y="103036"/>
                  </a:cubicBezTo>
                  <a:cubicBezTo>
                    <a:pt x="49014" y="111518"/>
                    <a:pt x="55533" y="119685"/>
                    <a:pt x="59879" y="119685"/>
                  </a:cubicBezTo>
                  <a:cubicBezTo>
                    <a:pt x="64225" y="119685"/>
                    <a:pt x="70744" y="111518"/>
                    <a:pt x="81368" y="105863"/>
                  </a:cubicBezTo>
                  <a:cubicBezTo>
                    <a:pt x="94164" y="97696"/>
                    <a:pt x="89818" y="97696"/>
                    <a:pt x="94164" y="81047"/>
                  </a:cubicBezTo>
                  <a:cubicBezTo>
                    <a:pt x="59879" y="103036"/>
                    <a:pt x="59879" y="103036"/>
                    <a:pt x="59879" y="103036"/>
                  </a:cubicBezTo>
                  <a:lnTo>
                    <a:pt x="19315" y="77905"/>
                  </a:lnTo>
                  <a:close/>
                  <a:moveTo>
                    <a:pt x="117585" y="38952"/>
                  </a:moveTo>
                  <a:lnTo>
                    <a:pt x="117585" y="38952"/>
                  </a:lnTo>
                  <a:cubicBezTo>
                    <a:pt x="66156" y="2827"/>
                    <a:pt x="66156" y="2827"/>
                    <a:pt x="66156" y="2827"/>
                  </a:cubicBezTo>
                  <a:cubicBezTo>
                    <a:pt x="64225" y="0"/>
                    <a:pt x="57706" y="0"/>
                    <a:pt x="53360" y="2827"/>
                  </a:cubicBezTo>
                  <a:cubicBezTo>
                    <a:pt x="2173" y="38952"/>
                    <a:pt x="2173" y="38952"/>
                    <a:pt x="2173" y="38952"/>
                  </a:cubicBezTo>
                  <a:cubicBezTo>
                    <a:pt x="0" y="41780"/>
                    <a:pt x="0" y="44607"/>
                    <a:pt x="2173" y="50261"/>
                  </a:cubicBezTo>
                  <a:cubicBezTo>
                    <a:pt x="53360" y="86387"/>
                    <a:pt x="53360" y="86387"/>
                    <a:pt x="53360" y="86387"/>
                  </a:cubicBezTo>
                  <a:cubicBezTo>
                    <a:pt x="57706" y="89214"/>
                    <a:pt x="64225" y="89214"/>
                    <a:pt x="66156" y="86387"/>
                  </a:cubicBezTo>
                  <a:cubicBezTo>
                    <a:pt x="98511" y="61256"/>
                    <a:pt x="98511" y="61256"/>
                    <a:pt x="98511" y="61256"/>
                  </a:cubicBezTo>
                  <a:cubicBezTo>
                    <a:pt x="64225" y="50261"/>
                    <a:pt x="64225" y="50261"/>
                    <a:pt x="64225" y="50261"/>
                  </a:cubicBezTo>
                  <a:cubicBezTo>
                    <a:pt x="62052" y="50261"/>
                    <a:pt x="62052" y="52774"/>
                    <a:pt x="59879" y="52774"/>
                  </a:cubicBezTo>
                  <a:cubicBezTo>
                    <a:pt x="53360" y="52774"/>
                    <a:pt x="49014" y="47434"/>
                    <a:pt x="49014" y="41780"/>
                  </a:cubicBezTo>
                  <a:cubicBezTo>
                    <a:pt x="49014" y="38952"/>
                    <a:pt x="53360" y="33612"/>
                    <a:pt x="59879" y="33612"/>
                  </a:cubicBezTo>
                  <a:cubicBezTo>
                    <a:pt x="64225" y="33612"/>
                    <a:pt x="68571" y="36125"/>
                    <a:pt x="70744" y="38952"/>
                  </a:cubicBezTo>
                  <a:cubicBezTo>
                    <a:pt x="106961" y="55602"/>
                    <a:pt x="106961" y="55602"/>
                    <a:pt x="106961" y="55602"/>
                  </a:cubicBezTo>
                  <a:cubicBezTo>
                    <a:pt x="117585" y="50261"/>
                    <a:pt x="117585" y="50261"/>
                    <a:pt x="117585" y="50261"/>
                  </a:cubicBezTo>
                  <a:cubicBezTo>
                    <a:pt x="119758" y="44607"/>
                    <a:pt x="119758" y="41780"/>
                    <a:pt x="117585" y="38952"/>
                  </a:cubicBezTo>
                  <a:close/>
                  <a:moveTo>
                    <a:pt x="102615" y="108691"/>
                  </a:moveTo>
                  <a:lnTo>
                    <a:pt x="102615" y="108691"/>
                  </a:lnTo>
                  <a:cubicBezTo>
                    <a:pt x="100442" y="111518"/>
                    <a:pt x="109134" y="114345"/>
                    <a:pt x="111307" y="105863"/>
                  </a:cubicBezTo>
                  <a:cubicBezTo>
                    <a:pt x="113239" y="66910"/>
                    <a:pt x="106961" y="55602"/>
                    <a:pt x="106961" y="55602"/>
                  </a:cubicBezTo>
                  <a:cubicBezTo>
                    <a:pt x="98511" y="61256"/>
                    <a:pt x="98511" y="61256"/>
                    <a:pt x="98511" y="61256"/>
                  </a:cubicBezTo>
                  <a:cubicBezTo>
                    <a:pt x="98511" y="61256"/>
                    <a:pt x="106961" y="69738"/>
                    <a:pt x="102615" y="108691"/>
                  </a:cubicBezTo>
                  <a:close/>
                </a:path>
              </a:pathLst>
            </a:custGeom>
            <a:solidFill>
              <a:schemeClr val="lt1"/>
            </a:solidFill>
            <a:ln>
              <a:noFill/>
            </a:ln>
          </p:spPr>
          <p:txBody>
            <a:bodyPr lIns="45700" tIns="22850" rIns="45700" bIns="22850" anchor="ctr" anchorCtr="0">
              <a:noAutofit/>
            </a:bodyPr>
            <a:lstStyle/>
            <a:p>
              <a:endParaRPr sz="2400">
                <a:solidFill>
                  <a:srgbClr val="298B67"/>
                </a:solidFill>
                <a:latin typeface="+mn-lt"/>
                <a:ea typeface="+mn-ea"/>
                <a:cs typeface="+mn-ea"/>
                <a:sym typeface="+mn-lt"/>
              </a:endParaRPr>
            </a:p>
          </p:txBody>
        </p:sp>
        <p:sp>
          <p:nvSpPr>
            <p:cNvPr id="21" name="Shape 1953"/>
            <p:cNvSpPr/>
            <p:nvPr>
              <p:custDataLst>
                <p:tags r:id="rId14"/>
              </p:custDataLst>
            </p:nvPr>
          </p:nvSpPr>
          <p:spPr>
            <a:xfrm>
              <a:off x="3794006" y="1480578"/>
              <a:ext cx="553010" cy="700325"/>
            </a:xfrm>
            <a:custGeom>
              <a:avLst/>
              <a:gdLst/>
              <a:ahLst/>
              <a:cxnLst/>
              <a:rect l="0" t="0" r="0" b="0"/>
              <a:pathLst>
                <a:path w="119999" h="119999" extrusionOk="0">
                  <a:moveTo>
                    <a:pt x="36344" y="15245"/>
                  </a:moveTo>
                  <a:lnTo>
                    <a:pt x="36344" y="15245"/>
                  </a:lnTo>
                  <a:cubicBezTo>
                    <a:pt x="36344" y="87295"/>
                    <a:pt x="36344" y="87295"/>
                    <a:pt x="36344" y="87295"/>
                  </a:cubicBezTo>
                  <a:cubicBezTo>
                    <a:pt x="30704" y="87295"/>
                    <a:pt x="25065" y="87295"/>
                    <a:pt x="19738" y="89508"/>
                  </a:cubicBezTo>
                  <a:cubicBezTo>
                    <a:pt x="5639" y="91475"/>
                    <a:pt x="0" y="102540"/>
                    <a:pt x="5639" y="108934"/>
                  </a:cubicBezTo>
                  <a:cubicBezTo>
                    <a:pt x="8459" y="117540"/>
                    <a:pt x="19738" y="119754"/>
                    <a:pt x="30704" y="115573"/>
                  </a:cubicBezTo>
                  <a:cubicBezTo>
                    <a:pt x="41671" y="113360"/>
                    <a:pt x="50130" y="106721"/>
                    <a:pt x="50130" y="98114"/>
                  </a:cubicBezTo>
                  <a:cubicBezTo>
                    <a:pt x="50130" y="98114"/>
                    <a:pt x="50130" y="60983"/>
                    <a:pt x="50130" y="39344"/>
                  </a:cubicBezTo>
                  <a:cubicBezTo>
                    <a:pt x="105587" y="28278"/>
                    <a:pt x="105587" y="28278"/>
                    <a:pt x="105587" y="28278"/>
                  </a:cubicBezTo>
                  <a:cubicBezTo>
                    <a:pt x="105587" y="76475"/>
                    <a:pt x="105587" y="76475"/>
                    <a:pt x="105587" y="76475"/>
                  </a:cubicBezTo>
                  <a:cubicBezTo>
                    <a:pt x="99947" y="74016"/>
                    <a:pt x="94308" y="74016"/>
                    <a:pt x="88981" y="76475"/>
                  </a:cubicBezTo>
                  <a:cubicBezTo>
                    <a:pt x="74882" y="80655"/>
                    <a:pt x="69556" y="89508"/>
                    <a:pt x="74882" y="98114"/>
                  </a:cubicBezTo>
                  <a:cubicBezTo>
                    <a:pt x="77702" y="104508"/>
                    <a:pt x="88981" y="106721"/>
                    <a:pt x="99947" y="104508"/>
                  </a:cubicBezTo>
                  <a:cubicBezTo>
                    <a:pt x="111227" y="100327"/>
                    <a:pt x="119686" y="93688"/>
                    <a:pt x="119686" y="87295"/>
                  </a:cubicBezTo>
                  <a:cubicBezTo>
                    <a:pt x="119686" y="0"/>
                    <a:pt x="119686" y="0"/>
                    <a:pt x="119686" y="0"/>
                  </a:cubicBezTo>
                  <a:lnTo>
                    <a:pt x="36344" y="15245"/>
                  </a:lnTo>
                </a:path>
              </a:pathLst>
            </a:custGeom>
            <a:solidFill>
              <a:schemeClr val="lt1"/>
            </a:solidFill>
            <a:ln>
              <a:noFill/>
            </a:ln>
          </p:spPr>
          <p:txBody>
            <a:bodyPr lIns="45700" tIns="22850" rIns="45700" bIns="22850" anchor="ctr" anchorCtr="0">
              <a:noAutofit/>
            </a:bodyPr>
            <a:lstStyle/>
            <a:p>
              <a:endParaRPr sz="2400">
                <a:solidFill>
                  <a:srgbClr val="298B67"/>
                </a:solidFill>
                <a:latin typeface="+mn-lt"/>
                <a:ea typeface="+mn-ea"/>
                <a:cs typeface="+mn-ea"/>
                <a:sym typeface="+mn-lt"/>
              </a:endParaRPr>
            </a:p>
          </p:txBody>
        </p:sp>
        <p:sp>
          <p:nvSpPr>
            <p:cNvPr id="31" name="Shape 1934"/>
            <p:cNvSpPr txBox="1"/>
            <p:nvPr>
              <p:custDataLst>
                <p:tags r:id="rId15"/>
              </p:custDataLst>
            </p:nvPr>
          </p:nvSpPr>
          <p:spPr>
            <a:xfrm>
              <a:off x="7516109" y="1213080"/>
              <a:ext cx="977675" cy="1089235"/>
            </a:xfrm>
            <a:prstGeom prst="rect">
              <a:avLst/>
            </a:prstGeom>
            <a:noFill/>
            <a:ln>
              <a:noFill/>
            </a:ln>
          </p:spPr>
          <p:txBody>
            <a:bodyPr lIns="121863" tIns="60925" rIns="121863" bIns="60925" anchor="t" anchorCtr="0">
              <a:noAutofit/>
            </a:bodyPr>
            <a:lstStyle/>
            <a:p>
              <a:pPr algn="ctr">
                <a:buSzPct val="25000"/>
              </a:pPr>
              <a:r>
                <a:rPr lang="en-US" sz="7200" b="1">
                  <a:solidFill>
                    <a:srgbClr val="298B67"/>
                  </a:solidFill>
                  <a:latin typeface="+mn-lt"/>
                  <a:ea typeface="+mn-ea"/>
                  <a:cs typeface="+mn-ea"/>
                  <a:sym typeface="+mn-lt"/>
                </a:rPr>
                <a:t>+</a:t>
              </a:r>
              <a:endParaRPr lang="en-US" sz="7200" b="1">
                <a:solidFill>
                  <a:srgbClr val="298B67"/>
                </a:solidFill>
                <a:latin typeface="+mn-lt"/>
                <a:ea typeface="+mn-ea"/>
                <a:cs typeface="+mn-ea"/>
                <a:sym typeface="+mn-lt"/>
              </a:endParaRPr>
            </a:p>
          </p:txBody>
        </p:sp>
      </p:grpSp>
      <p:sp>
        <p:nvSpPr>
          <p:cNvPr id="37" name="文本框 36"/>
          <p:cNvSpPr txBox="1"/>
          <p:nvPr>
            <p:custDataLst>
              <p:tags r:id="rId16"/>
            </p:custDataLst>
          </p:nvPr>
        </p:nvSpPr>
        <p:spPr>
          <a:xfrm>
            <a:off x="8077200" y="2725829"/>
            <a:ext cx="3827929" cy="3970318"/>
          </a:xfrm>
          <a:prstGeom prst="rect">
            <a:avLst/>
          </a:prstGeom>
          <a:noFill/>
          <a:ln>
            <a:solidFill>
              <a:schemeClr val="tx1"/>
            </a:solidFill>
          </a:ln>
        </p:spPr>
        <p:txBody>
          <a:bodyPr wrap="square" rtlCol="0">
            <a:spAutoFit/>
          </a:bodyPr>
          <a:lstStyle/>
          <a:p>
            <a:r>
              <a:rPr lang="zh-CN" altLang="zh-CN" sz="2800" b="1">
                <a:latin typeface="宋体" panose="02010600030101010101" pitchFamily="2" charset="-122"/>
                <a:ea typeface="宋体" panose="02010600030101010101" pitchFamily="2" charset="-122"/>
              </a:rPr>
              <a:t>开放带来进步</a:t>
            </a:r>
            <a:r>
              <a:rPr lang="en-US" altLang="zh-CN" sz="2800" b="1">
                <a:latin typeface="宋体" panose="02010600030101010101" pitchFamily="2" charset="-122"/>
                <a:ea typeface="宋体" panose="02010600030101010101" pitchFamily="2" charset="-122"/>
              </a:rPr>
              <a:t>,</a:t>
            </a:r>
            <a:r>
              <a:rPr lang="zh-CN" altLang="zh-CN" sz="2800" b="1">
                <a:latin typeface="宋体" panose="02010600030101010101" pitchFamily="2" charset="-122"/>
                <a:ea typeface="宋体" panose="02010600030101010101" pitchFamily="2" charset="-122"/>
              </a:rPr>
              <a:t>封闭必然落后，近代中国由于闭关锁国而屡遭列强侵略的历史、我国实行改革开放的重大意义</a:t>
            </a:r>
            <a:r>
              <a:rPr lang="en-US" altLang="zh-CN" sz="2800" b="1">
                <a:latin typeface="宋体" panose="02010600030101010101" pitchFamily="2" charset="-122"/>
                <a:ea typeface="宋体" panose="02010600030101010101" pitchFamily="2" charset="-122"/>
              </a:rPr>
              <a:t>(</a:t>
            </a:r>
            <a:r>
              <a:rPr lang="zh-CN" altLang="zh-CN" sz="2800" b="1">
                <a:solidFill>
                  <a:srgbClr val="FF0000"/>
                </a:solidFill>
                <a:latin typeface="楷体" panose="02010609060101010101" pitchFamily="49" charset="-122"/>
                <a:ea typeface="楷体" panose="02010609060101010101" pitchFamily="49" charset="-122"/>
              </a:rPr>
              <a:t>改变面貌、促进飞跃、巨大成就</a:t>
            </a:r>
            <a:r>
              <a:rPr lang="en-US" altLang="zh-CN" sz="2800" b="1">
                <a:latin typeface="宋体" panose="02010600030101010101" pitchFamily="2" charset="-122"/>
                <a:ea typeface="宋体" panose="02010600030101010101" pitchFamily="2" charset="-122"/>
              </a:rPr>
              <a:t>)</a:t>
            </a:r>
            <a:r>
              <a:rPr lang="zh-CN" altLang="zh-CN" sz="2800" b="1">
                <a:latin typeface="宋体" panose="02010600030101010101" pitchFamily="2" charset="-122"/>
                <a:ea typeface="宋体" panose="02010600030101010101" pitchFamily="2" charset="-122"/>
              </a:rPr>
              <a:t>均充分说明，我们必须坚定不移地坚持改革开放</a:t>
            </a:r>
            <a:endParaRPr lang="zh-CN" altLang="zh-CN" sz="2800" b="1">
              <a:latin typeface="宋体" panose="02010600030101010101" pitchFamily="2" charset="-122"/>
              <a:ea typeface="宋体" panose="02010600030101010101" pitchFamily="2" charset="-122"/>
            </a:endParaRPr>
          </a:p>
        </p:txBody>
      </p:sp>
      <p:sp>
        <p:nvSpPr>
          <p:cNvPr id="38" name="文本框 37"/>
          <p:cNvSpPr txBox="1"/>
          <p:nvPr>
            <p:custDataLst>
              <p:tags r:id="rId17"/>
            </p:custDataLst>
          </p:nvPr>
        </p:nvSpPr>
        <p:spPr>
          <a:xfrm>
            <a:off x="5580498" y="2761686"/>
            <a:ext cx="2230713" cy="3539430"/>
          </a:xfrm>
          <a:prstGeom prst="rect">
            <a:avLst/>
          </a:prstGeom>
          <a:noFill/>
          <a:ln>
            <a:solidFill>
              <a:schemeClr val="tx1"/>
            </a:solidFill>
          </a:ln>
        </p:spPr>
        <p:txBody>
          <a:bodyPr wrap="square" rtlCol="0">
            <a:spAutoFit/>
          </a:bodyPr>
          <a:lstStyle/>
          <a:p>
            <a:r>
              <a:rPr lang="zh-CN" altLang="zh-CN" sz="3200" b="1">
                <a:latin typeface="宋体" panose="02010600030101010101" pitchFamily="2" charset="-122"/>
                <a:ea typeface="宋体" panose="02010600030101010101" pitchFamily="2" charset="-122"/>
              </a:rPr>
              <a:t>以改革开放的姿态继续走向未来，有着深远的历史渊源、深厚的文化根基</a:t>
            </a:r>
            <a:endParaRPr lang="zh-CN" altLang="zh-CN" sz="3200" b="1">
              <a:latin typeface="宋体" panose="02010600030101010101" pitchFamily="2" charset="-122"/>
              <a:ea typeface="宋体" panose="02010600030101010101" pitchFamily="2" charset="-122"/>
            </a:endParaRPr>
          </a:p>
        </p:txBody>
      </p:sp>
      <p:sp>
        <p:nvSpPr>
          <p:cNvPr id="39" name="文本框 38"/>
          <p:cNvSpPr txBox="1"/>
          <p:nvPr>
            <p:custDataLst>
              <p:tags r:id="rId18"/>
            </p:custDataLst>
          </p:nvPr>
        </p:nvSpPr>
        <p:spPr>
          <a:xfrm>
            <a:off x="3376882" y="2788581"/>
            <a:ext cx="1516604" cy="3046988"/>
          </a:xfrm>
          <a:prstGeom prst="rect">
            <a:avLst/>
          </a:prstGeom>
          <a:noFill/>
          <a:ln>
            <a:solidFill>
              <a:schemeClr val="tx1"/>
            </a:solidFill>
          </a:ln>
        </p:spPr>
        <p:txBody>
          <a:bodyPr wrap="square" rtlCol="0">
            <a:spAutoFit/>
          </a:bodyPr>
          <a:lstStyle/>
          <a:p>
            <a:r>
              <a:rPr lang="zh-CN" altLang="zh-CN" sz="3200" b="1">
                <a:latin typeface="宋体" panose="02010600030101010101" pitchFamily="2" charset="-122"/>
                <a:ea typeface="宋体" panose="02010600030101010101" pitchFamily="2" charset="-122"/>
              </a:rPr>
              <a:t>变革和开放总体上是中国的历史常态</a:t>
            </a:r>
            <a:endParaRPr lang="zh-CN" altLang="zh-CN" sz="3200" b="1">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圆角 38"/>
          <p:cNvSpPr/>
          <p:nvPr>
            <p:custDataLst>
              <p:tags r:id="rId1"/>
            </p:custDataLst>
          </p:nvPr>
        </p:nvSpPr>
        <p:spPr>
          <a:xfrm>
            <a:off x="98996"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cs typeface="+mn-ea"/>
                <a:sym typeface="+mn-lt"/>
              </a:rPr>
              <a:t>一、公有制经济（为什么、怎么办）</a:t>
            </a:r>
            <a:endParaRPr lang="zh-CN" altLang="en-US">
              <a:cs typeface="+mn-ea"/>
              <a:sym typeface="+mn-lt"/>
            </a:endParaRPr>
          </a:p>
          <a:p>
            <a:pPr algn="ctr"/>
            <a:r>
              <a:rPr lang="zh-CN" altLang="en-US">
                <a:cs typeface="+mn-ea"/>
                <a:sym typeface="+mn-lt"/>
              </a:rPr>
              <a:t>1.为什么要毫不动摇巩固发展公有制经济？</a:t>
            </a:r>
            <a:endParaRPr lang="zh-CN" altLang="en-US">
              <a:cs typeface="+mn-ea"/>
              <a:sym typeface="+mn-lt"/>
            </a:endParaRPr>
          </a:p>
          <a:p>
            <a:pPr algn="ctr"/>
            <a:r>
              <a:rPr lang="zh-CN" altLang="en-US">
                <a:cs typeface="+mn-ea"/>
                <a:sym typeface="+mn-lt"/>
              </a:rPr>
              <a:t>【答题要点】：生产资料所有制+公有制为主体的地位+公有制为主体的作用</a:t>
            </a:r>
            <a:endParaRPr lang="zh-CN" altLang="en-US">
              <a:cs typeface="+mn-ea"/>
              <a:sym typeface="+mn-lt"/>
            </a:endParaRPr>
          </a:p>
          <a:p>
            <a:pPr algn="ctr"/>
            <a:r>
              <a:rPr lang="zh-CN" altLang="en-US">
                <a:cs typeface="+mn-ea"/>
                <a:sym typeface="+mn-lt"/>
              </a:rPr>
              <a:t>【答题模板】</a:t>
            </a:r>
            <a:endParaRPr lang="zh-CN" altLang="en-US">
              <a:cs typeface="+mn-ea"/>
              <a:sym typeface="+mn-lt"/>
            </a:endParaRPr>
          </a:p>
          <a:p>
            <a:pPr algn="ctr"/>
            <a:r>
              <a:rPr lang="zh-CN" altLang="en-US">
                <a:cs typeface="+mn-ea"/>
                <a:sym typeface="+mn-lt"/>
              </a:rPr>
              <a:t>①我国坚持以公有制主体、多种所有制经济共同发展的生产资料所有制，这是中国特色社会主义制度的重要支柱，也是社会主义市场经济体制的根基，体现了中国特色社会主义制度的优越性。</a:t>
            </a:r>
            <a:endParaRPr lang="zh-CN" altLang="en-US">
              <a:cs typeface="+mn-ea"/>
              <a:sym typeface="+mn-lt"/>
            </a:endParaRPr>
          </a:p>
          <a:p>
            <a:pPr algn="ctr"/>
            <a:r>
              <a:rPr lang="zh-CN" altLang="en-US">
                <a:cs typeface="+mn-ea"/>
                <a:sym typeface="+mn-lt"/>
              </a:rPr>
              <a:t>② 以公有制为主体是社会主义经济制度根本特征，公有制经济是社会主义经济制度的基础。             </a:t>
            </a:r>
            <a:endParaRPr lang="zh-CN" altLang="en-US">
              <a:cs typeface="+mn-ea"/>
              <a:sym typeface="+mn-lt"/>
            </a:endParaRPr>
          </a:p>
          <a:p>
            <a:pPr algn="ctr"/>
            <a:r>
              <a:rPr lang="zh-CN" altLang="en-US">
                <a:cs typeface="+mn-ea"/>
                <a:sym typeface="+mn-lt"/>
              </a:rPr>
              <a:t>③坚持公有制为主体是促进生产力发展根本要求，有利于推动经济持续发展；是实现共同富裕根本前提，有利于人民共享发展成果。</a:t>
            </a:r>
            <a:endParaRPr lang="zh-CN" altLang="en-US">
              <a:cs typeface="+mn-ea"/>
              <a:sym typeface="+mn-lt"/>
            </a:endParaRPr>
          </a:p>
        </p:txBody>
      </p:sp>
      <p:grpSp>
        <p:nvGrpSpPr>
          <p:cNvPr id="8" name="Group 3"/>
          <p:cNvGrpSpPr/>
          <p:nvPr>
            <p:custDataLst>
              <p:tags r:id="rId2"/>
            </p:custDataLst>
          </p:nvPr>
        </p:nvGrpSpPr>
        <p:grpSpPr>
          <a:xfrm>
            <a:off x="5538629" y="6154264"/>
            <a:ext cx="1118377" cy="478932"/>
            <a:chOff x="5538629" y="5732127"/>
            <a:chExt cx="1118377" cy="478932"/>
          </a:xfrm>
          <a:solidFill>
            <a:srgbClr val="298B67"/>
          </a:solidFill>
        </p:grpSpPr>
        <p:sp>
          <p:nvSpPr>
            <p:cNvPr id="9" name="Freeform 5"/>
            <p:cNvSpPr/>
            <p:nvPr>
              <p:custDataLst>
                <p:tags r:id="rId3"/>
              </p:custDataLst>
            </p:nvPr>
          </p:nvSpPr>
          <p:spPr bwMode="auto">
            <a:xfrm>
              <a:off x="5538629" y="5732127"/>
              <a:ext cx="1118377" cy="195748"/>
            </a:xfrm>
            <a:custGeom>
              <a:avLst/>
              <a:gdLst>
                <a:gd name="T0" fmla="*/ 692 w 759"/>
                <a:gd name="T1" fmla="*/ 133 h 133"/>
                <a:gd name="T2" fmla="*/ 67 w 759"/>
                <a:gd name="T3" fmla="*/ 133 h 133"/>
                <a:gd name="T4" fmla="*/ 0 w 759"/>
                <a:gd name="T5" fmla="*/ 67 h 133"/>
                <a:gd name="T6" fmla="*/ 0 w 759"/>
                <a:gd name="T7" fmla="*/ 67 h 133"/>
                <a:gd name="T8" fmla="*/ 67 w 759"/>
                <a:gd name="T9" fmla="*/ 0 h 133"/>
                <a:gd name="T10" fmla="*/ 692 w 759"/>
                <a:gd name="T11" fmla="*/ 0 h 133"/>
                <a:gd name="T12" fmla="*/ 759 w 759"/>
                <a:gd name="T13" fmla="*/ 67 h 133"/>
                <a:gd name="T14" fmla="*/ 759 w 759"/>
                <a:gd name="T15" fmla="*/ 67 h 133"/>
                <a:gd name="T16" fmla="*/ 692 w 759"/>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33">
                  <a:moveTo>
                    <a:pt x="692" y="133"/>
                  </a:moveTo>
                  <a:cubicBezTo>
                    <a:pt x="67" y="133"/>
                    <a:pt x="67" y="133"/>
                    <a:pt x="67" y="133"/>
                  </a:cubicBezTo>
                  <a:cubicBezTo>
                    <a:pt x="30" y="133"/>
                    <a:pt x="0" y="104"/>
                    <a:pt x="0" y="67"/>
                  </a:cubicBezTo>
                  <a:cubicBezTo>
                    <a:pt x="0" y="67"/>
                    <a:pt x="0" y="67"/>
                    <a:pt x="0" y="67"/>
                  </a:cubicBezTo>
                  <a:cubicBezTo>
                    <a:pt x="0" y="30"/>
                    <a:pt x="30" y="0"/>
                    <a:pt x="67" y="0"/>
                  </a:cubicBezTo>
                  <a:cubicBezTo>
                    <a:pt x="692" y="0"/>
                    <a:pt x="692" y="0"/>
                    <a:pt x="692" y="0"/>
                  </a:cubicBezTo>
                  <a:cubicBezTo>
                    <a:pt x="729" y="0"/>
                    <a:pt x="759" y="30"/>
                    <a:pt x="759" y="67"/>
                  </a:cubicBezTo>
                  <a:cubicBezTo>
                    <a:pt x="759" y="67"/>
                    <a:pt x="759" y="67"/>
                    <a:pt x="759" y="67"/>
                  </a:cubicBezTo>
                  <a:cubicBezTo>
                    <a:pt x="759" y="104"/>
                    <a:pt x="729" y="133"/>
                    <a:pt x="692" y="133"/>
                  </a:cubicBezTo>
                  <a:close/>
                </a:path>
              </a:pathLst>
            </a:custGeom>
            <a:grpFill/>
            <a:ln>
              <a:noFill/>
            </a:ln>
          </p:spPr>
          <p:txBody>
            <a:bodyPr vert="horz" wrap="square" lIns="91440" tIns="45720" rIns="91440" bIns="45720" numCol="1" anchor="t" anchorCtr="0" compatLnSpc="1"/>
            <a:lstStyle/>
            <a:p>
              <a:endParaRPr lang="en-US"/>
            </a:p>
          </p:txBody>
        </p:sp>
        <p:sp>
          <p:nvSpPr>
            <p:cNvPr id="10" name="Freeform 6"/>
            <p:cNvSpPr/>
            <p:nvPr>
              <p:custDataLst>
                <p:tags r:id="rId4"/>
              </p:custDataLst>
            </p:nvPr>
          </p:nvSpPr>
          <p:spPr bwMode="auto">
            <a:xfrm>
              <a:off x="5538629" y="6015311"/>
              <a:ext cx="1118377" cy="195748"/>
            </a:xfrm>
            <a:custGeom>
              <a:avLst/>
              <a:gdLst>
                <a:gd name="T0" fmla="*/ 692 w 759"/>
                <a:gd name="T1" fmla="*/ 133 h 133"/>
                <a:gd name="T2" fmla="*/ 67 w 759"/>
                <a:gd name="T3" fmla="*/ 133 h 133"/>
                <a:gd name="T4" fmla="*/ 0 w 759"/>
                <a:gd name="T5" fmla="*/ 67 h 133"/>
                <a:gd name="T6" fmla="*/ 0 w 759"/>
                <a:gd name="T7" fmla="*/ 67 h 133"/>
                <a:gd name="T8" fmla="*/ 67 w 759"/>
                <a:gd name="T9" fmla="*/ 0 h 133"/>
                <a:gd name="T10" fmla="*/ 692 w 759"/>
                <a:gd name="T11" fmla="*/ 0 h 133"/>
                <a:gd name="T12" fmla="*/ 759 w 759"/>
                <a:gd name="T13" fmla="*/ 67 h 133"/>
                <a:gd name="T14" fmla="*/ 759 w 759"/>
                <a:gd name="T15" fmla="*/ 67 h 133"/>
                <a:gd name="T16" fmla="*/ 692 w 759"/>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33">
                  <a:moveTo>
                    <a:pt x="692" y="133"/>
                  </a:moveTo>
                  <a:cubicBezTo>
                    <a:pt x="67" y="133"/>
                    <a:pt x="67" y="133"/>
                    <a:pt x="67" y="133"/>
                  </a:cubicBezTo>
                  <a:cubicBezTo>
                    <a:pt x="30" y="133"/>
                    <a:pt x="0" y="104"/>
                    <a:pt x="0" y="67"/>
                  </a:cubicBezTo>
                  <a:cubicBezTo>
                    <a:pt x="0" y="67"/>
                    <a:pt x="0" y="67"/>
                    <a:pt x="0" y="67"/>
                  </a:cubicBezTo>
                  <a:cubicBezTo>
                    <a:pt x="0" y="30"/>
                    <a:pt x="30" y="0"/>
                    <a:pt x="67" y="0"/>
                  </a:cubicBezTo>
                  <a:cubicBezTo>
                    <a:pt x="692" y="0"/>
                    <a:pt x="692" y="0"/>
                    <a:pt x="692" y="0"/>
                  </a:cubicBezTo>
                  <a:cubicBezTo>
                    <a:pt x="729" y="0"/>
                    <a:pt x="759" y="30"/>
                    <a:pt x="759" y="67"/>
                  </a:cubicBezTo>
                  <a:cubicBezTo>
                    <a:pt x="759" y="67"/>
                    <a:pt x="759" y="67"/>
                    <a:pt x="759" y="67"/>
                  </a:cubicBezTo>
                  <a:cubicBezTo>
                    <a:pt x="759" y="104"/>
                    <a:pt x="729" y="133"/>
                    <a:pt x="692" y="133"/>
                  </a:cubicBezTo>
                  <a:close/>
                </a:path>
              </a:pathLst>
            </a:custGeom>
            <a:grpFill/>
            <a:ln>
              <a:noFill/>
            </a:ln>
          </p:spPr>
          <p:txBody>
            <a:bodyPr vert="horz" wrap="square" lIns="91440" tIns="45720" rIns="91440" bIns="45720" numCol="1" anchor="t" anchorCtr="0" compatLnSpc="1"/>
            <a:lstStyle/>
            <a:p>
              <a:endParaRPr lang="en-US"/>
            </a:p>
          </p:txBody>
        </p:sp>
      </p:grpSp>
      <p:grpSp>
        <p:nvGrpSpPr>
          <p:cNvPr id="11" name="Group 50"/>
          <p:cNvGrpSpPr/>
          <p:nvPr>
            <p:custDataLst>
              <p:tags r:id="rId5"/>
            </p:custDataLst>
          </p:nvPr>
        </p:nvGrpSpPr>
        <p:grpSpPr>
          <a:xfrm>
            <a:off x="4326944" y="2512834"/>
            <a:ext cx="3558054" cy="1973603"/>
            <a:chOff x="4326944" y="2039897"/>
            <a:chExt cx="3558054" cy="1973603"/>
          </a:xfrm>
          <a:solidFill>
            <a:srgbClr val="298B67"/>
          </a:solidFill>
        </p:grpSpPr>
        <p:sp>
          <p:nvSpPr>
            <p:cNvPr id="12" name="Freeform 7"/>
            <p:cNvSpPr/>
            <p:nvPr>
              <p:custDataLst>
                <p:tags r:id="rId6"/>
              </p:custDataLst>
            </p:nvPr>
          </p:nvSpPr>
          <p:spPr bwMode="auto">
            <a:xfrm>
              <a:off x="7346037" y="3967781"/>
              <a:ext cx="538961" cy="45719"/>
            </a:xfrm>
            <a:custGeom>
              <a:avLst/>
              <a:gdLst>
                <a:gd name="T0" fmla="*/ 347 w 366"/>
                <a:gd name="T1" fmla="*/ 39 h 39"/>
                <a:gd name="T2" fmla="*/ 19 w 366"/>
                <a:gd name="T3" fmla="*/ 39 h 39"/>
                <a:gd name="T4" fmla="*/ 0 w 366"/>
                <a:gd name="T5" fmla="*/ 19 h 39"/>
                <a:gd name="T6" fmla="*/ 0 w 366"/>
                <a:gd name="T7" fmla="*/ 19 h 39"/>
                <a:gd name="T8" fmla="*/ 19 w 366"/>
                <a:gd name="T9" fmla="*/ 0 h 39"/>
                <a:gd name="T10" fmla="*/ 347 w 366"/>
                <a:gd name="T11" fmla="*/ 0 h 39"/>
                <a:gd name="T12" fmla="*/ 366 w 366"/>
                <a:gd name="T13" fmla="*/ 19 h 39"/>
                <a:gd name="T14" fmla="*/ 366 w 366"/>
                <a:gd name="T15" fmla="*/ 19 h 39"/>
                <a:gd name="T16" fmla="*/ 347 w 36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39">
                  <a:moveTo>
                    <a:pt x="347" y="39"/>
                  </a:moveTo>
                  <a:cubicBezTo>
                    <a:pt x="19" y="39"/>
                    <a:pt x="19" y="39"/>
                    <a:pt x="19" y="39"/>
                  </a:cubicBezTo>
                  <a:cubicBezTo>
                    <a:pt x="8" y="39"/>
                    <a:pt x="0" y="30"/>
                    <a:pt x="0" y="19"/>
                  </a:cubicBezTo>
                  <a:cubicBezTo>
                    <a:pt x="0" y="19"/>
                    <a:pt x="0" y="19"/>
                    <a:pt x="0" y="19"/>
                  </a:cubicBezTo>
                  <a:cubicBezTo>
                    <a:pt x="0" y="9"/>
                    <a:pt x="8" y="0"/>
                    <a:pt x="19" y="0"/>
                  </a:cubicBezTo>
                  <a:cubicBezTo>
                    <a:pt x="347" y="0"/>
                    <a:pt x="347" y="0"/>
                    <a:pt x="347" y="0"/>
                  </a:cubicBezTo>
                  <a:cubicBezTo>
                    <a:pt x="357" y="0"/>
                    <a:pt x="366" y="9"/>
                    <a:pt x="366" y="19"/>
                  </a:cubicBezTo>
                  <a:cubicBezTo>
                    <a:pt x="366" y="19"/>
                    <a:pt x="366" y="19"/>
                    <a:pt x="366" y="19"/>
                  </a:cubicBezTo>
                  <a:cubicBezTo>
                    <a:pt x="366" y="30"/>
                    <a:pt x="357" y="39"/>
                    <a:pt x="347" y="39"/>
                  </a:cubicBezTo>
                  <a:close/>
                </a:path>
              </a:pathLst>
            </a:custGeom>
            <a:grpFill/>
            <a:ln>
              <a:noFill/>
            </a:ln>
          </p:spPr>
          <p:txBody>
            <a:bodyPr vert="horz" wrap="square" lIns="91440" tIns="45720" rIns="91440" bIns="45720" numCol="1" anchor="t" anchorCtr="0" compatLnSpc="1"/>
            <a:lstStyle/>
            <a:p>
              <a:endParaRPr lang="en-US"/>
            </a:p>
          </p:txBody>
        </p:sp>
        <p:sp>
          <p:nvSpPr>
            <p:cNvPr id="13" name="Freeform 8"/>
            <p:cNvSpPr/>
            <p:nvPr>
              <p:custDataLst>
                <p:tags r:id="rId7"/>
              </p:custDataLst>
            </p:nvPr>
          </p:nvSpPr>
          <p:spPr bwMode="auto">
            <a:xfrm>
              <a:off x="6846727" y="2039897"/>
              <a:ext cx="318420" cy="896355"/>
            </a:xfrm>
            <a:custGeom>
              <a:avLst/>
              <a:gdLst>
                <a:gd name="T0" fmla="*/ 276 w 285"/>
                <a:gd name="T1" fmla="*/ 35 h 263"/>
                <a:gd name="T2" fmla="*/ 34 w 285"/>
                <a:gd name="T3" fmla="*/ 256 h 263"/>
                <a:gd name="T4" fmla="*/ 7 w 285"/>
                <a:gd name="T5" fmla="*/ 254 h 263"/>
                <a:gd name="T6" fmla="*/ 7 w 285"/>
                <a:gd name="T7" fmla="*/ 254 h 263"/>
                <a:gd name="T8" fmla="*/ 8 w 285"/>
                <a:gd name="T9" fmla="*/ 227 h 263"/>
                <a:gd name="T10" fmla="*/ 250 w 285"/>
                <a:gd name="T11" fmla="*/ 7 h 263"/>
                <a:gd name="T12" fmla="*/ 278 w 285"/>
                <a:gd name="T13" fmla="*/ 8 h 263"/>
                <a:gd name="T14" fmla="*/ 278 w 285"/>
                <a:gd name="T15" fmla="*/ 8 h 263"/>
                <a:gd name="T16" fmla="*/ 276 w 285"/>
                <a:gd name="T17" fmla="*/ 3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63">
                  <a:moveTo>
                    <a:pt x="276" y="35"/>
                  </a:moveTo>
                  <a:cubicBezTo>
                    <a:pt x="34" y="256"/>
                    <a:pt x="34" y="256"/>
                    <a:pt x="34" y="256"/>
                  </a:cubicBezTo>
                  <a:cubicBezTo>
                    <a:pt x="26" y="263"/>
                    <a:pt x="14" y="262"/>
                    <a:pt x="7" y="254"/>
                  </a:cubicBezTo>
                  <a:cubicBezTo>
                    <a:pt x="7" y="254"/>
                    <a:pt x="7" y="254"/>
                    <a:pt x="7" y="254"/>
                  </a:cubicBezTo>
                  <a:cubicBezTo>
                    <a:pt x="0" y="246"/>
                    <a:pt x="0" y="234"/>
                    <a:pt x="8" y="227"/>
                  </a:cubicBezTo>
                  <a:cubicBezTo>
                    <a:pt x="250" y="7"/>
                    <a:pt x="250" y="7"/>
                    <a:pt x="250" y="7"/>
                  </a:cubicBezTo>
                  <a:cubicBezTo>
                    <a:pt x="258" y="0"/>
                    <a:pt x="270" y="0"/>
                    <a:pt x="278" y="8"/>
                  </a:cubicBezTo>
                  <a:cubicBezTo>
                    <a:pt x="278" y="8"/>
                    <a:pt x="278" y="8"/>
                    <a:pt x="278" y="8"/>
                  </a:cubicBezTo>
                  <a:cubicBezTo>
                    <a:pt x="285" y="16"/>
                    <a:pt x="284" y="28"/>
                    <a:pt x="276" y="35"/>
                  </a:cubicBezTo>
                  <a:close/>
                </a:path>
              </a:pathLst>
            </a:custGeom>
            <a:grpFill/>
            <a:ln>
              <a:noFill/>
            </a:ln>
          </p:spPr>
          <p:txBody>
            <a:bodyPr vert="horz" wrap="square" lIns="91440" tIns="45720" rIns="91440" bIns="45720" numCol="1" anchor="t" anchorCtr="0" compatLnSpc="1"/>
            <a:lstStyle/>
            <a:p>
              <a:endParaRPr lang="en-US"/>
            </a:p>
          </p:txBody>
        </p:sp>
        <p:sp>
          <p:nvSpPr>
            <p:cNvPr id="17" name="Freeform 10"/>
            <p:cNvSpPr/>
            <p:nvPr>
              <p:custDataLst>
                <p:tags r:id="rId8"/>
              </p:custDataLst>
            </p:nvPr>
          </p:nvSpPr>
          <p:spPr bwMode="auto">
            <a:xfrm>
              <a:off x="4326944" y="3942714"/>
              <a:ext cx="538961" cy="56115"/>
            </a:xfrm>
            <a:custGeom>
              <a:avLst/>
              <a:gdLst>
                <a:gd name="T0" fmla="*/ 20 w 366"/>
                <a:gd name="T1" fmla="*/ 38 h 38"/>
                <a:gd name="T2" fmla="*/ 347 w 366"/>
                <a:gd name="T3" fmla="*/ 38 h 38"/>
                <a:gd name="T4" fmla="*/ 366 w 366"/>
                <a:gd name="T5" fmla="*/ 19 h 38"/>
                <a:gd name="T6" fmla="*/ 366 w 366"/>
                <a:gd name="T7" fmla="*/ 19 h 38"/>
                <a:gd name="T8" fmla="*/ 347 w 366"/>
                <a:gd name="T9" fmla="*/ 0 h 38"/>
                <a:gd name="T10" fmla="*/ 20 w 366"/>
                <a:gd name="T11" fmla="*/ 0 h 38"/>
                <a:gd name="T12" fmla="*/ 0 w 366"/>
                <a:gd name="T13" fmla="*/ 19 h 38"/>
                <a:gd name="T14" fmla="*/ 0 w 366"/>
                <a:gd name="T15" fmla="*/ 19 h 38"/>
                <a:gd name="T16" fmla="*/ 20 w 36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38">
                  <a:moveTo>
                    <a:pt x="20" y="38"/>
                  </a:moveTo>
                  <a:cubicBezTo>
                    <a:pt x="347" y="38"/>
                    <a:pt x="347" y="38"/>
                    <a:pt x="347" y="38"/>
                  </a:cubicBezTo>
                  <a:cubicBezTo>
                    <a:pt x="358" y="38"/>
                    <a:pt x="366" y="29"/>
                    <a:pt x="366" y="19"/>
                  </a:cubicBezTo>
                  <a:cubicBezTo>
                    <a:pt x="366" y="19"/>
                    <a:pt x="366" y="19"/>
                    <a:pt x="366" y="19"/>
                  </a:cubicBezTo>
                  <a:cubicBezTo>
                    <a:pt x="366" y="8"/>
                    <a:pt x="358" y="0"/>
                    <a:pt x="347" y="0"/>
                  </a:cubicBezTo>
                  <a:cubicBezTo>
                    <a:pt x="20" y="0"/>
                    <a:pt x="20" y="0"/>
                    <a:pt x="20" y="0"/>
                  </a:cubicBezTo>
                  <a:cubicBezTo>
                    <a:pt x="9" y="0"/>
                    <a:pt x="0" y="8"/>
                    <a:pt x="0" y="19"/>
                  </a:cubicBezTo>
                  <a:cubicBezTo>
                    <a:pt x="0" y="19"/>
                    <a:pt x="0" y="19"/>
                    <a:pt x="0" y="19"/>
                  </a:cubicBezTo>
                  <a:cubicBezTo>
                    <a:pt x="0" y="29"/>
                    <a:pt x="9" y="38"/>
                    <a:pt x="20" y="38"/>
                  </a:cubicBezTo>
                  <a:close/>
                </a:path>
              </a:pathLst>
            </a:custGeom>
            <a:grpFill/>
            <a:ln>
              <a:noFill/>
            </a:ln>
          </p:spPr>
          <p:txBody>
            <a:bodyPr vert="horz" wrap="square" lIns="91440" tIns="45720" rIns="91440" bIns="45720" numCol="1" anchor="t" anchorCtr="0" compatLnSpc="1"/>
            <a:lstStyle/>
            <a:p>
              <a:endParaRPr lang="en-US"/>
            </a:p>
          </p:txBody>
        </p:sp>
        <p:sp>
          <p:nvSpPr>
            <p:cNvPr id="18" name="Freeform 11"/>
            <p:cNvSpPr/>
            <p:nvPr>
              <p:custDataLst>
                <p:tags r:id="rId9"/>
              </p:custDataLst>
            </p:nvPr>
          </p:nvSpPr>
          <p:spPr bwMode="auto">
            <a:xfrm>
              <a:off x="4879610" y="2053968"/>
              <a:ext cx="368477" cy="896355"/>
            </a:xfrm>
            <a:custGeom>
              <a:avLst/>
              <a:gdLst>
                <a:gd name="T0" fmla="*/ 8 w 285"/>
                <a:gd name="T1" fmla="*/ 36 h 263"/>
                <a:gd name="T2" fmla="*/ 250 w 285"/>
                <a:gd name="T3" fmla="*/ 256 h 263"/>
                <a:gd name="T4" fmla="*/ 277 w 285"/>
                <a:gd name="T5" fmla="*/ 255 h 263"/>
                <a:gd name="T6" fmla="*/ 277 w 285"/>
                <a:gd name="T7" fmla="*/ 255 h 263"/>
                <a:gd name="T8" fmla="*/ 276 w 285"/>
                <a:gd name="T9" fmla="*/ 227 h 263"/>
                <a:gd name="T10" fmla="*/ 34 w 285"/>
                <a:gd name="T11" fmla="*/ 7 h 263"/>
                <a:gd name="T12" fmla="*/ 7 w 285"/>
                <a:gd name="T13" fmla="*/ 9 h 263"/>
                <a:gd name="T14" fmla="*/ 7 w 285"/>
                <a:gd name="T15" fmla="*/ 9 h 263"/>
                <a:gd name="T16" fmla="*/ 8 w 285"/>
                <a:gd name="T17" fmla="*/ 3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63">
                  <a:moveTo>
                    <a:pt x="8" y="36"/>
                  </a:moveTo>
                  <a:cubicBezTo>
                    <a:pt x="250" y="256"/>
                    <a:pt x="250" y="256"/>
                    <a:pt x="250" y="256"/>
                  </a:cubicBezTo>
                  <a:cubicBezTo>
                    <a:pt x="258" y="263"/>
                    <a:pt x="270" y="262"/>
                    <a:pt x="277" y="255"/>
                  </a:cubicBezTo>
                  <a:cubicBezTo>
                    <a:pt x="277" y="255"/>
                    <a:pt x="277" y="255"/>
                    <a:pt x="277" y="255"/>
                  </a:cubicBezTo>
                  <a:cubicBezTo>
                    <a:pt x="285" y="247"/>
                    <a:pt x="284" y="235"/>
                    <a:pt x="276" y="227"/>
                  </a:cubicBezTo>
                  <a:cubicBezTo>
                    <a:pt x="34" y="7"/>
                    <a:pt x="34" y="7"/>
                    <a:pt x="34" y="7"/>
                  </a:cubicBezTo>
                  <a:cubicBezTo>
                    <a:pt x="26" y="0"/>
                    <a:pt x="14" y="1"/>
                    <a:pt x="7" y="9"/>
                  </a:cubicBezTo>
                  <a:cubicBezTo>
                    <a:pt x="7" y="9"/>
                    <a:pt x="7" y="9"/>
                    <a:pt x="7" y="9"/>
                  </a:cubicBezTo>
                  <a:cubicBezTo>
                    <a:pt x="0" y="16"/>
                    <a:pt x="0" y="29"/>
                    <a:pt x="8" y="36"/>
                  </a:cubicBezTo>
                  <a:close/>
                </a:path>
              </a:pathLst>
            </a:custGeom>
            <a:grpFill/>
            <a:ln>
              <a:noFill/>
            </a:ln>
          </p:spPr>
          <p:txBody>
            <a:bodyPr vert="horz" wrap="square" lIns="91440" tIns="45720" rIns="91440" bIns="45720" numCol="1" anchor="t" anchorCtr="0" compatLnSpc="1"/>
            <a:lstStyle/>
            <a:p>
              <a:endParaRPr lang="en-US"/>
            </a:p>
          </p:txBody>
        </p:sp>
      </p:grpSp>
      <p:sp>
        <p:nvSpPr>
          <p:cNvPr id="19" name="Freeform 12"/>
          <p:cNvSpPr/>
          <p:nvPr>
            <p:custDataLst>
              <p:tags r:id="rId10"/>
            </p:custDataLst>
          </p:nvPr>
        </p:nvSpPr>
        <p:spPr bwMode="auto">
          <a:xfrm>
            <a:off x="4922674" y="3105808"/>
            <a:ext cx="1145781" cy="965692"/>
          </a:xfrm>
          <a:custGeom>
            <a:avLst/>
            <a:gdLst>
              <a:gd name="T0" fmla="*/ 778 w 778"/>
              <a:gd name="T1" fmla="*/ 0 h 655"/>
              <a:gd name="T2" fmla="*/ 778 w 778"/>
              <a:gd name="T3" fmla="*/ 655 h 655"/>
              <a:gd name="T4" fmla="*/ 0 w 778"/>
              <a:gd name="T5" fmla="*/ 655 h 655"/>
              <a:gd name="T6" fmla="*/ 0 w 778"/>
              <a:gd name="T7" fmla="*/ 654 h 655"/>
              <a:gd name="T8" fmla="*/ 50 w 778"/>
              <a:gd name="T9" fmla="*/ 491 h 655"/>
              <a:gd name="T10" fmla="*/ 778 w 778"/>
              <a:gd name="T11" fmla="*/ 0 h 655"/>
            </a:gdLst>
            <a:ahLst/>
            <a:cxnLst>
              <a:cxn ang="0">
                <a:pos x="T0" y="T1"/>
              </a:cxn>
              <a:cxn ang="0">
                <a:pos x="T2" y="T3"/>
              </a:cxn>
              <a:cxn ang="0">
                <a:pos x="T4" y="T5"/>
              </a:cxn>
              <a:cxn ang="0">
                <a:pos x="T6" y="T7"/>
              </a:cxn>
              <a:cxn ang="0">
                <a:pos x="T8" y="T9"/>
              </a:cxn>
              <a:cxn ang="0">
                <a:pos x="T10" y="T11"/>
              </a:cxn>
            </a:cxnLst>
            <a:rect l="0" t="0" r="r" b="b"/>
            <a:pathLst>
              <a:path w="778" h="655">
                <a:moveTo>
                  <a:pt x="778" y="0"/>
                </a:moveTo>
                <a:cubicBezTo>
                  <a:pt x="778" y="655"/>
                  <a:pt x="778" y="655"/>
                  <a:pt x="778" y="655"/>
                </a:cubicBezTo>
                <a:cubicBezTo>
                  <a:pt x="0" y="655"/>
                  <a:pt x="0" y="655"/>
                  <a:pt x="0" y="655"/>
                </a:cubicBezTo>
                <a:cubicBezTo>
                  <a:pt x="0" y="654"/>
                  <a:pt x="0" y="654"/>
                  <a:pt x="0" y="654"/>
                </a:cubicBezTo>
                <a:cubicBezTo>
                  <a:pt x="9" y="598"/>
                  <a:pt x="26" y="543"/>
                  <a:pt x="50" y="491"/>
                </a:cubicBezTo>
                <a:cubicBezTo>
                  <a:pt x="173" y="215"/>
                  <a:pt x="477" y="5"/>
                  <a:pt x="778" y="0"/>
                </a:cubicBezTo>
                <a:close/>
              </a:path>
            </a:pathLst>
          </a:custGeom>
          <a:solidFill>
            <a:srgbClr val="298B67"/>
          </a:solidFill>
          <a:ln>
            <a:noFill/>
          </a:ln>
        </p:spPr>
        <p:txBody>
          <a:bodyPr vert="horz" wrap="square" lIns="91440" tIns="45720" rIns="91440" bIns="45720" numCol="1" anchor="t" anchorCtr="0" compatLnSpc="1"/>
          <a:lstStyle/>
          <a:p>
            <a:endParaRPr lang="en-US"/>
          </a:p>
        </p:txBody>
      </p:sp>
      <p:sp>
        <p:nvSpPr>
          <p:cNvPr id="20" name="Freeform 13"/>
          <p:cNvSpPr/>
          <p:nvPr>
            <p:custDataLst>
              <p:tags r:id="rId11"/>
            </p:custDataLst>
          </p:nvPr>
        </p:nvSpPr>
        <p:spPr bwMode="auto">
          <a:xfrm>
            <a:off x="4887438" y="4111956"/>
            <a:ext cx="1181016" cy="942203"/>
          </a:xfrm>
          <a:custGeom>
            <a:avLst/>
            <a:gdLst>
              <a:gd name="T0" fmla="*/ 802 w 802"/>
              <a:gd name="T1" fmla="*/ 0 h 639"/>
              <a:gd name="T2" fmla="*/ 802 w 802"/>
              <a:gd name="T3" fmla="*/ 639 h 639"/>
              <a:gd name="T4" fmla="*/ 229 w 802"/>
              <a:gd name="T5" fmla="*/ 639 h 639"/>
              <a:gd name="T6" fmla="*/ 128 w 802"/>
              <a:gd name="T7" fmla="*/ 475 h 639"/>
              <a:gd name="T8" fmla="*/ 20 w 802"/>
              <a:gd name="T9" fmla="*/ 0 h 639"/>
              <a:gd name="T10" fmla="*/ 802 w 802"/>
              <a:gd name="T11" fmla="*/ 0 h 639"/>
            </a:gdLst>
            <a:ahLst/>
            <a:cxnLst>
              <a:cxn ang="0">
                <a:pos x="T0" y="T1"/>
              </a:cxn>
              <a:cxn ang="0">
                <a:pos x="T2" y="T3"/>
              </a:cxn>
              <a:cxn ang="0">
                <a:pos x="T4" y="T5"/>
              </a:cxn>
              <a:cxn ang="0">
                <a:pos x="T6" y="T7"/>
              </a:cxn>
              <a:cxn ang="0">
                <a:pos x="T8" y="T9"/>
              </a:cxn>
              <a:cxn ang="0">
                <a:pos x="T10" y="T11"/>
              </a:cxn>
            </a:cxnLst>
            <a:rect l="0" t="0" r="r" b="b"/>
            <a:pathLst>
              <a:path w="802" h="639">
                <a:moveTo>
                  <a:pt x="802" y="0"/>
                </a:moveTo>
                <a:cubicBezTo>
                  <a:pt x="802" y="639"/>
                  <a:pt x="802" y="639"/>
                  <a:pt x="802" y="639"/>
                </a:cubicBezTo>
                <a:cubicBezTo>
                  <a:pt x="229" y="639"/>
                  <a:pt x="229" y="639"/>
                  <a:pt x="229" y="639"/>
                </a:cubicBezTo>
                <a:cubicBezTo>
                  <a:pt x="194" y="586"/>
                  <a:pt x="160" y="532"/>
                  <a:pt x="128" y="475"/>
                </a:cubicBezTo>
                <a:cubicBezTo>
                  <a:pt x="54" y="338"/>
                  <a:pt x="0" y="184"/>
                  <a:pt x="20" y="0"/>
                </a:cubicBezTo>
                <a:lnTo>
                  <a:pt x="802" y="0"/>
                </a:lnTo>
                <a:close/>
              </a:path>
            </a:pathLst>
          </a:custGeom>
          <a:solidFill>
            <a:srgbClr val="298B67"/>
          </a:solidFill>
          <a:ln>
            <a:noFill/>
          </a:ln>
        </p:spPr>
        <p:txBody>
          <a:bodyPr vert="horz" wrap="square" lIns="91440" tIns="45720" rIns="91440" bIns="45720" numCol="1" anchor="t" anchorCtr="0" compatLnSpc="1"/>
          <a:lstStyle/>
          <a:p>
            <a:endParaRPr lang="en-US"/>
          </a:p>
        </p:txBody>
      </p:sp>
      <p:sp>
        <p:nvSpPr>
          <p:cNvPr id="21" name="Freeform 14"/>
          <p:cNvSpPr/>
          <p:nvPr>
            <p:custDataLst>
              <p:tags r:id="rId12"/>
            </p:custDataLst>
          </p:nvPr>
        </p:nvSpPr>
        <p:spPr bwMode="auto">
          <a:xfrm>
            <a:off x="6111519" y="3105808"/>
            <a:ext cx="1132731" cy="965692"/>
          </a:xfrm>
          <a:custGeom>
            <a:avLst/>
            <a:gdLst>
              <a:gd name="T0" fmla="*/ 769 w 769"/>
              <a:gd name="T1" fmla="*/ 655 h 655"/>
              <a:gd name="T2" fmla="*/ 0 w 769"/>
              <a:gd name="T3" fmla="*/ 655 h 655"/>
              <a:gd name="T4" fmla="*/ 0 w 769"/>
              <a:gd name="T5" fmla="*/ 0 h 655"/>
              <a:gd name="T6" fmla="*/ 722 w 769"/>
              <a:gd name="T7" fmla="*/ 491 h 655"/>
              <a:gd name="T8" fmla="*/ 769 w 769"/>
              <a:gd name="T9" fmla="*/ 654 h 655"/>
              <a:gd name="T10" fmla="*/ 769 w 769"/>
              <a:gd name="T11" fmla="*/ 655 h 655"/>
            </a:gdLst>
            <a:ahLst/>
            <a:cxnLst>
              <a:cxn ang="0">
                <a:pos x="T0" y="T1"/>
              </a:cxn>
              <a:cxn ang="0">
                <a:pos x="T2" y="T3"/>
              </a:cxn>
              <a:cxn ang="0">
                <a:pos x="T4" y="T5"/>
              </a:cxn>
              <a:cxn ang="0">
                <a:pos x="T6" y="T7"/>
              </a:cxn>
              <a:cxn ang="0">
                <a:pos x="T8" y="T9"/>
              </a:cxn>
              <a:cxn ang="0">
                <a:pos x="T10" y="T11"/>
              </a:cxn>
            </a:cxnLst>
            <a:rect l="0" t="0" r="r" b="b"/>
            <a:pathLst>
              <a:path w="769" h="655">
                <a:moveTo>
                  <a:pt x="769" y="655"/>
                </a:moveTo>
                <a:cubicBezTo>
                  <a:pt x="0" y="655"/>
                  <a:pt x="0" y="655"/>
                  <a:pt x="0" y="655"/>
                </a:cubicBezTo>
                <a:cubicBezTo>
                  <a:pt x="0" y="0"/>
                  <a:pt x="0" y="0"/>
                  <a:pt x="0" y="0"/>
                </a:cubicBezTo>
                <a:cubicBezTo>
                  <a:pt x="317" y="7"/>
                  <a:pt x="602" y="201"/>
                  <a:pt x="722" y="491"/>
                </a:cubicBezTo>
                <a:cubicBezTo>
                  <a:pt x="743" y="542"/>
                  <a:pt x="759" y="597"/>
                  <a:pt x="769" y="654"/>
                </a:cubicBezTo>
                <a:cubicBezTo>
                  <a:pt x="769" y="654"/>
                  <a:pt x="769" y="654"/>
                  <a:pt x="769" y="655"/>
                </a:cubicBezTo>
                <a:close/>
              </a:path>
            </a:pathLst>
          </a:custGeom>
          <a:solidFill>
            <a:srgbClr val="298B67"/>
          </a:solidFill>
          <a:ln>
            <a:noFill/>
          </a:ln>
        </p:spPr>
        <p:txBody>
          <a:bodyPr vert="horz" wrap="square" lIns="91440" tIns="45720" rIns="91440" bIns="45720" numCol="1" anchor="t" anchorCtr="0" compatLnSpc="1"/>
          <a:lstStyle/>
          <a:p>
            <a:endParaRPr lang="en-US"/>
          </a:p>
        </p:txBody>
      </p:sp>
      <p:sp>
        <p:nvSpPr>
          <p:cNvPr id="22" name="Freeform 15"/>
          <p:cNvSpPr/>
          <p:nvPr>
            <p:custDataLst>
              <p:tags r:id="rId13"/>
            </p:custDataLst>
          </p:nvPr>
        </p:nvSpPr>
        <p:spPr bwMode="auto">
          <a:xfrm>
            <a:off x="5252836" y="5094613"/>
            <a:ext cx="815619" cy="964388"/>
          </a:xfrm>
          <a:custGeom>
            <a:avLst/>
            <a:gdLst>
              <a:gd name="T0" fmla="*/ 554 w 554"/>
              <a:gd name="T1" fmla="*/ 0 h 654"/>
              <a:gd name="T2" fmla="*/ 554 w 554"/>
              <a:gd name="T3" fmla="*/ 654 h 654"/>
              <a:gd name="T4" fmla="*/ 330 w 554"/>
              <a:gd name="T5" fmla="*/ 654 h 654"/>
              <a:gd name="T6" fmla="*/ 236 w 554"/>
              <a:gd name="T7" fmla="*/ 615 h 654"/>
              <a:gd name="T8" fmla="*/ 197 w 554"/>
              <a:gd name="T9" fmla="*/ 520 h 654"/>
              <a:gd name="T10" fmla="*/ 196 w 554"/>
              <a:gd name="T11" fmla="*/ 490 h 654"/>
              <a:gd name="T12" fmla="*/ 0 w 554"/>
              <a:gd name="T13" fmla="*/ 0 h 654"/>
              <a:gd name="T14" fmla="*/ 554 w 554"/>
              <a:gd name="T15" fmla="*/ 0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654">
                <a:moveTo>
                  <a:pt x="554" y="0"/>
                </a:moveTo>
                <a:cubicBezTo>
                  <a:pt x="554" y="654"/>
                  <a:pt x="554" y="654"/>
                  <a:pt x="554" y="654"/>
                </a:cubicBezTo>
                <a:cubicBezTo>
                  <a:pt x="330" y="654"/>
                  <a:pt x="330" y="654"/>
                  <a:pt x="330" y="654"/>
                </a:cubicBezTo>
                <a:cubicBezTo>
                  <a:pt x="293" y="654"/>
                  <a:pt x="260" y="639"/>
                  <a:pt x="236" y="615"/>
                </a:cubicBezTo>
                <a:cubicBezTo>
                  <a:pt x="211" y="590"/>
                  <a:pt x="197" y="557"/>
                  <a:pt x="197" y="520"/>
                </a:cubicBezTo>
                <a:cubicBezTo>
                  <a:pt x="197" y="510"/>
                  <a:pt x="196" y="500"/>
                  <a:pt x="196" y="490"/>
                </a:cubicBezTo>
                <a:cubicBezTo>
                  <a:pt x="187" y="291"/>
                  <a:pt x="96" y="146"/>
                  <a:pt x="0" y="0"/>
                </a:cubicBezTo>
                <a:lnTo>
                  <a:pt x="554" y="0"/>
                </a:lnTo>
                <a:close/>
              </a:path>
            </a:pathLst>
          </a:custGeom>
          <a:solidFill>
            <a:srgbClr val="298B67"/>
          </a:solidFill>
          <a:ln>
            <a:noFill/>
          </a:ln>
        </p:spPr>
        <p:txBody>
          <a:bodyPr vert="horz" wrap="square" lIns="91440" tIns="45720" rIns="91440" bIns="45720" numCol="1" anchor="t" anchorCtr="0" compatLnSpc="1"/>
          <a:lstStyle/>
          <a:p>
            <a:endParaRPr lang="en-US"/>
          </a:p>
        </p:txBody>
      </p:sp>
      <p:sp>
        <p:nvSpPr>
          <p:cNvPr id="23" name="Freeform 16"/>
          <p:cNvSpPr/>
          <p:nvPr>
            <p:custDataLst>
              <p:tags r:id="rId14"/>
            </p:custDataLst>
          </p:nvPr>
        </p:nvSpPr>
        <p:spPr bwMode="auto">
          <a:xfrm>
            <a:off x="6111519" y="4111956"/>
            <a:ext cx="1181016" cy="942203"/>
          </a:xfrm>
          <a:custGeom>
            <a:avLst/>
            <a:gdLst>
              <a:gd name="T0" fmla="*/ 681 w 802"/>
              <a:gd name="T1" fmla="*/ 475 h 639"/>
              <a:gd name="T2" fmla="*/ 576 w 802"/>
              <a:gd name="T3" fmla="*/ 639 h 639"/>
              <a:gd name="T4" fmla="*/ 0 w 802"/>
              <a:gd name="T5" fmla="*/ 639 h 639"/>
              <a:gd name="T6" fmla="*/ 0 w 802"/>
              <a:gd name="T7" fmla="*/ 0 h 639"/>
              <a:gd name="T8" fmla="*/ 774 w 802"/>
              <a:gd name="T9" fmla="*/ 0 h 639"/>
              <a:gd name="T10" fmla="*/ 681 w 802"/>
              <a:gd name="T11" fmla="*/ 475 h 639"/>
            </a:gdLst>
            <a:ahLst/>
            <a:cxnLst>
              <a:cxn ang="0">
                <a:pos x="T0" y="T1"/>
              </a:cxn>
              <a:cxn ang="0">
                <a:pos x="T2" y="T3"/>
              </a:cxn>
              <a:cxn ang="0">
                <a:pos x="T4" y="T5"/>
              </a:cxn>
              <a:cxn ang="0">
                <a:pos x="T6" y="T7"/>
              </a:cxn>
              <a:cxn ang="0">
                <a:pos x="T8" y="T9"/>
              </a:cxn>
              <a:cxn ang="0">
                <a:pos x="T10" y="T11"/>
              </a:cxn>
            </a:cxnLst>
            <a:rect l="0" t="0" r="r" b="b"/>
            <a:pathLst>
              <a:path w="802" h="639">
                <a:moveTo>
                  <a:pt x="681" y="475"/>
                </a:moveTo>
                <a:cubicBezTo>
                  <a:pt x="649" y="532"/>
                  <a:pt x="612" y="585"/>
                  <a:pt x="576" y="639"/>
                </a:cubicBezTo>
                <a:cubicBezTo>
                  <a:pt x="0" y="639"/>
                  <a:pt x="0" y="639"/>
                  <a:pt x="0" y="639"/>
                </a:cubicBezTo>
                <a:cubicBezTo>
                  <a:pt x="0" y="0"/>
                  <a:pt x="0" y="0"/>
                  <a:pt x="0" y="0"/>
                </a:cubicBezTo>
                <a:cubicBezTo>
                  <a:pt x="774" y="0"/>
                  <a:pt x="774" y="0"/>
                  <a:pt x="774" y="0"/>
                </a:cubicBezTo>
                <a:cubicBezTo>
                  <a:pt x="802" y="203"/>
                  <a:pt x="753" y="347"/>
                  <a:pt x="681" y="475"/>
                </a:cubicBezTo>
                <a:close/>
              </a:path>
            </a:pathLst>
          </a:custGeom>
          <a:solidFill>
            <a:srgbClr val="298B67"/>
          </a:solidFill>
          <a:ln>
            <a:noFill/>
          </a:ln>
        </p:spPr>
        <p:txBody>
          <a:bodyPr vert="horz" wrap="square" lIns="91440" tIns="45720" rIns="91440" bIns="45720" numCol="1" anchor="t" anchorCtr="0" compatLnSpc="1"/>
          <a:lstStyle/>
          <a:p>
            <a:endParaRPr lang="en-US"/>
          </a:p>
        </p:txBody>
      </p:sp>
      <p:sp>
        <p:nvSpPr>
          <p:cNvPr id="24" name="Freeform 17"/>
          <p:cNvSpPr/>
          <p:nvPr>
            <p:custDataLst>
              <p:tags r:id="rId15"/>
            </p:custDataLst>
          </p:nvPr>
        </p:nvSpPr>
        <p:spPr bwMode="auto">
          <a:xfrm>
            <a:off x="6111519" y="5094613"/>
            <a:ext cx="819534" cy="964388"/>
          </a:xfrm>
          <a:custGeom>
            <a:avLst/>
            <a:gdLst>
              <a:gd name="T0" fmla="*/ 556 w 556"/>
              <a:gd name="T1" fmla="*/ 0 h 654"/>
              <a:gd name="T2" fmla="*/ 371 w 556"/>
              <a:gd name="T3" fmla="*/ 490 h 654"/>
              <a:gd name="T4" fmla="*/ 371 w 556"/>
              <a:gd name="T5" fmla="*/ 503 h 654"/>
              <a:gd name="T6" fmla="*/ 371 w 556"/>
              <a:gd name="T7" fmla="*/ 520 h 654"/>
              <a:gd name="T8" fmla="*/ 237 w 556"/>
              <a:gd name="T9" fmla="*/ 654 h 654"/>
              <a:gd name="T10" fmla="*/ 0 w 556"/>
              <a:gd name="T11" fmla="*/ 654 h 654"/>
              <a:gd name="T12" fmla="*/ 0 w 556"/>
              <a:gd name="T13" fmla="*/ 0 h 654"/>
              <a:gd name="T14" fmla="*/ 556 w 556"/>
              <a:gd name="T15" fmla="*/ 0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6" h="654">
                <a:moveTo>
                  <a:pt x="556" y="0"/>
                </a:moveTo>
                <a:cubicBezTo>
                  <a:pt x="462" y="138"/>
                  <a:pt x="375" y="281"/>
                  <a:pt x="371" y="490"/>
                </a:cubicBezTo>
                <a:cubicBezTo>
                  <a:pt x="371" y="494"/>
                  <a:pt x="371" y="498"/>
                  <a:pt x="371" y="503"/>
                </a:cubicBezTo>
                <a:cubicBezTo>
                  <a:pt x="371" y="520"/>
                  <a:pt x="371" y="520"/>
                  <a:pt x="371" y="520"/>
                </a:cubicBezTo>
                <a:cubicBezTo>
                  <a:pt x="371" y="594"/>
                  <a:pt x="311" y="654"/>
                  <a:pt x="237" y="654"/>
                </a:cubicBezTo>
                <a:cubicBezTo>
                  <a:pt x="0" y="654"/>
                  <a:pt x="0" y="654"/>
                  <a:pt x="0" y="654"/>
                </a:cubicBezTo>
                <a:cubicBezTo>
                  <a:pt x="0" y="0"/>
                  <a:pt x="0" y="0"/>
                  <a:pt x="0" y="0"/>
                </a:cubicBezTo>
                <a:lnTo>
                  <a:pt x="556" y="0"/>
                </a:lnTo>
                <a:close/>
              </a:path>
            </a:pathLst>
          </a:custGeom>
          <a:solidFill>
            <a:srgbClr val="298B67"/>
          </a:solidFill>
          <a:ln>
            <a:noFill/>
          </a:ln>
        </p:spPr>
        <p:txBody>
          <a:bodyPr vert="horz" wrap="square" lIns="91440" tIns="45720" rIns="91440" bIns="45720" numCol="1" anchor="t" anchorCtr="0" compatLnSpc="1"/>
          <a:lstStyle/>
          <a:p>
            <a:endParaRPr lang="en-US"/>
          </a:p>
        </p:txBody>
      </p:sp>
      <p:grpSp>
        <p:nvGrpSpPr>
          <p:cNvPr id="25" name="Group 24"/>
          <p:cNvGrpSpPr/>
          <p:nvPr>
            <p:custDataLst>
              <p:tags r:id="rId16"/>
            </p:custDataLst>
          </p:nvPr>
        </p:nvGrpSpPr>
        <p:grpSpPr>
          <a:xfrm>
            <a:off x="5316723" y="4339695"/>
            <a:ext cx="452444" cy="377287"/>
            <a:chOff x="10987088" y="1993900"/>
            <a:chExt cx="477837" cy="398463"/>
          </a:xfrm>
          <a:solidFill>
            <a:schemeClr val="bg1"/>
          </a:solidFill>
        </p:grpSpPr>
        <p:sp>
          <p:nvSpPr>
            <p:cNvPr id="26" name="Freeform 107"/>
            <p:cNvSpPr/>
            <p:nvPr>
              <p:custDataLst>
                <p:tags r:id="rId17"/>
              </p:custDataLst>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7" name="Freeform 108"/>
            <p:cNvSpPr/>
            <p:nvPr>
              <p:custDataLst>
                <p:tags r:id="rId18"/>
              </p:custDataLst>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28" name="Group 27"/>
          <p:cNvGrpSpPr/>
          <p:nvPr>
            <p:custDataLst>
              <p:tags r:id="rId19"/>
            </p:custDataLst>
          </p:nvPr>
        </p:nvGrpSpPr>
        <p:grpSpPr>
          <a:xfrm>
            <a:off x="5640084" y="5408920"/>
            <a:ext cx="287631" cy="253155"/>
            <a:chOff x="10059988" y="2759075"/>
            <a:chExt cx="463550" cy="407988"/>
          </a:xfrm>
          <a:solidFill>
            <a:schemeClr val="bg1"/>
          </a:solidFill>
        </p:grpSpPr>
        <p:sp>
          <p:nvSpPr>
            <p:cNvPr id="33" name="Freeform 182"/>
            <p:cNvSpPr/>
            <p:nvPr>
              <p:custDataLst>
                <p:tags r:id="rId20"/>
              </p:custDataLst>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4" name="Freeform 183"/>
            <p:cNvSpPr/>
            <p:nvPr>
              <p:custDataLst>
                <p:tags r:id="rId21"/>
              </p:custDataLst>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5" name="Freeform 184"/>
            <p:cNvSpPr/>
            <p:nvPr>
              <p:custDataLst>
                <p:tags r:id="rId22"/>
              </p:custDataLst>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6" name="Freeform 185"/>
            <p:cNvSpPr/>
            <p:nvPr>
              <p:custDataLst>
                <p:tags r:id="rId23"/>
              </p:custDataLst>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37" name="Group 32"/>
          <p:cNvGrpSpPr/>
          <p:nvPr>
            <p:custDataLst>
              <p:tags r:id="rId24"/>
            </p:custDataLst>
          </p:nvPr>
        </p:nvGrpSpPr>
        <p:grpSpPr>
          <a:xfrm>
            <a:off x="6199717" y="5372891"/>
            <a:ext cx="312632" cy="309282"/>
            <a:chOff x="2587625" y="4291013"/>
            <a:chExt cx="444500" cy="439738"/>
          </a:xfrm>
          <a:solidFill>
            <a:schemeClr val="bg1"/>
          </a:solidFill>
        </p:grpSpPr>
        <p:sp>
          <p:nvSpPr>
            <p:cNvPr id="38" name="Freeform 290"/>
            <p:cNvSpPr>
              <a:spLocks noEditPoints="1"/>
            </p:cNvSpPr>
            <p:nvPr>
              <p:custDataLst>
                <p:tags r:id="rId25"/>
              </p:custDataLst>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9" name="Freeform 291"/>
            <p:cNvSpPr/>
            <p:nvPr>
              <p:custDataLst>
                <p:tags r:id="rId26"/>
              </p:custDataLst>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0" name="Freeform 292"/>
            <p:cNvSpPr/>
            <p:nvPr>
              <p:custDataLst>
                <p:tags r:id="rId27"/>
              </p:custDataLst>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1" name="Freeform 293"/>
            <p:cNvSpPr/>
            <p:nvPr>
              <p:custDataLst>
                <p:tags r:id="rId28"/>
              </p:custDataLst>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2" name="Freeform 294"/>
            <p:cNvSpPr/>
            <p:nvPr>
              <p:custDataLst>
                <p:tags r:id="rId29"/>
              </p:custDataLst>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3" name="Freeform 295"/>
            <p:cNvSpPr>
              <a:spLocks noEditPoints="1"/>
            </p:cNvSpPr>
            <p:nvPr>
              <p:custDataLst>
                <p:tags r:id="rId30"/>
              </p:custDataLst>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0"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44" name="Group 39"/>
          <p:cNvGrpSpPr/>
          <p:nvPr>
            <p:custDataLst>
              <p:tags r:id="rId31"/>
            </p:custDataLst>
          </p:nvPr>
        </p:nvGrpSpPr>
        <p:grpSpPr>
          <a:xfrm>
            <a:off x="5379532" y="3429244"/>
            <a:ext cx="326827" cy="480729"/>
            <a:chOff x="9209088" y="5059363"/>
            <a:chExt cx="300038" cy="441324"/>
          </a:xfrm>
          <a:solidFill>
            <a:schemeClr val="bg1"/>
          </a:solidFill>
        </p:grpSpPr>
        <p:sp>
          <p:nvSpPr>
            <p:cNvPr id="45" name="Freeform 412"/>
            <p:cNvSpPr/>
            <p:nvPr>
              <p:custDataLst>
                <p:tags r:id="rId32"/>
              </p:custDataLst>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6" name="Freeform 413"/>
            <p:cNvSpPr/>
            <p:nvPr>
              <p:custDataLst>
                <p:tags r:id="rId33"/>
              </p:custDataLst>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7" name="Freeform 414"/>
            <p:cNvSpPr/>
            <p:nvPr>
              <p:custDataLst>
                <p:tags r:id="rId34"/>
              </p:custDataLst>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8" name="Freeform 415"/>
            <p:cNvSpPr/>
            <p:nvPr>
              <p:custDataLst>
                <p:tags r:id="rId35"/>
              </p:custDataLst>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9" name="Freeform 416"/>
            <p:cNvSpPr/>
            <p:nvPr>
              <p:custDataLst>
                <p:tags r:id="rId36"/>
              </p:custDataLst>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0" name="Freeform 417"/>
            <p:cNvSpPr/>
            <p:nvPr>
              <p:custDataLst>
                <p:tags r:id="rId37"/>
              </p:custDataLst>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51" name="Freeform 66"/>
          <p:cNvSpPr>
            <a:spLocks noEditPoints="1"/>
          </p:cNvSpPr>
          <p:nvPr>
            <p:custDataLst>
              <p:tags r:id="rId38"/>
            </p:custDataLst>
          </p:nvPr>
        </p:nvSpPr>
        <p:spPr bwMode="auto">
          <a:xfrm>
            <a:off x="6323291" y="3448012"/>
            <a:ext cx="477663" cy="475945"/>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nvGrpSpPr>
          <p:cNvPr id="52" name="Group 47"/>
          <p:cNvGrpSpPr/>
          <p:nvPr>
            <p:custDataLst>
              <p:tags r:id="rId39"/>
            </p:custDataLst>
          </p:nvPr>
        </p:nvGrpSpPr>
        <p:grpSpPr>
          <a:xfrm>
            <a:off x="6335789" y="4265382"/>
            <a:ext cx="452667" cy="525913"/>
            <a:chOff x="2593975" y="4225925"/>
            <a:chExt cx="490538" cy="569912"/>
          </a:xfrm>
          <a:solidFill>
            <a:schemeClr val="bg1"/>
          </a:solidFill>
        </p:grpSpPr>
        <p:sp>
          <p:nvSpPr>
            <p:cNvPr id="53" name="Freeform 18"/>
            <p:cNvSpPr/>
            <p:nvPr>
              <p:custDataLst>
                <p:tags r:id="rId40"/>
              </p:custDataLst>
            </p:nvPr>
          </p:nvSpPr>
          <p:spPr bwMode="auto">
            <a:xfrm>
              <a:off x="2773363" y="4384675"/>
              <a:ext cx="131763" cy="252412"/>
            </a:xfrm>
            <a:custGeom>
              <a:avLst/>
              <a:gdLst>
                <a:gd name="T0" fmla="*/ 445 w 827"/>
                <a:gd name="T1" fmla="*/ 0 h 1593"/>
                <a:gd name="T2" fmla="*/ 498 w 827"/>
                <a:gd name="T3" fmla="*/ 8 h 1593"/>
                <a:gd name="T4" fmla="*/ 515 w 827"/>
                <a:gd name="T5" fmla="*/ 47 h 1593"/>
                <a:gd name="T6" fmla="*/ 516 w 827"/>
                <a:gd name="T7" fmla="*/ 123 h 1593"/>
                <a:gd name="T8" fmla="*/ 525 w 827"/>
                <a:gd name="T9" fmla="*/ 163 h 1593"/>
                <a:gd name="T10" fmla="*/ 563 w 827"/>
                <a:gd name="T11" fmla="*/ 178 h 1593"/>
                <a:gd name="T12" fmla="*/ 691 w 827"/>
                <a:gd name="T13" fmla="*/ 207 h 1593"/>
                <a:gd name="T14" fmla="*/ 767 w 827"/>
                <a:gd name="T15" fmla="*/ 246 h 1593"/>
                <a:gd name="T16" fmla="*/ 771 w 827"/>
                <a:gd name="T17" fmla="*/ 287 h 1593"/>
                <a:gd name="T18" fmla="*/ 726 w 827"/>
                <a:gd name="T19" fmla="*/ 434 h 1593"/>
                <a:gd name="T20" fmla="*/ 700 w 827"/>
                <a:gd name="T21" fmla="*/ 455 h 1593"/>
                <a:gd name="T22" fmla="*/ 621 w 827"/>
                <a:gd name="T23" fmla="*/ 425 h 1593"/>
                <a:gd name="T24" fmla="*/ 473 w 827"/>
                <a:gd name="T25" fmla="*/ 396 h 1593"/>
                <a:gd name="T26" fmla="*/ 377 w 827"/>
                <a:gd name="T27" fmla="*/ 402 h 1593"/>
                <a:gd name="T28" fmla="*/ 315 w 827"/>
                <a:gd name="T29" fmla="*/ 437 h 1593"/>
                <a:gd name="T30" fmla="*/ 291 w 827"/>
                <a:gd name="T31" fmla="*/ 496 h 1593"/>
                <a:gd name="T32" fmla="*/ 314 w 827"/>
                <a:gd name="T33" fmla="*/ 557 h 1593"/>
                <a:gd name="T34" fmla="*/ 402 w 827"/>
                <a:gd name="T35" fmla="*/ 618 h 1593"/>
                <a:gd name="T36" fmla="*/ 572 w 827"/>
                <a:gd name="T37" fmla="*/ 691 h 1593"/>
                <a:gd name="T38" fmla="*/ 712 w 827"/>
                <a:gd name="T39" fmla="*/ 778 h 1593"/>
                <a:gd name="T40" fmla="*/ 791 w 827"/>
                <a:gd name="T41" fmla="*/ 886 h 1593"/>
                <a:gd name="T42" fmla="*/ 826 w 827"/>
                <a:gd name="T43" fmla="*/ 1009 h 1593"/>
                <a:gd name="T44" fmla="*/ 812 w 827"/>
                <a:gd name="T45" fmla="*/ 1137 h 1593"/>
                <a:gd name="T46" fmla="*/ 747 w 827"/>
                <a:gd name="T47" fmla="*/ 1256 h 1593"/>
                <a:gd name="T48" fmla="*/ 640 w 827"/>
                <a:gd name="T49" fmla="*/ 1345 h 1593"/>
                <a:gd name="T50" fmla="*/ 535 w 827"/>
                <a:gd name="T51" fmla="*/ 1387 h 1593"/>
                <a:gd name="T52" fmla="*/ 506 w 827"/>
                <a:gd name="T53" fmla="*/ 1423 h 1593"/>
                <a:gd name="T54" fmla="*/ 505 w 827"/>
                <a:gd name="T55" fmla="*/ 1545 h 1593"/>
                <a:gd name="T56" fmla="*/ 489 w 827"/>
                <a:gd name="T57" fmla="*/ 1585 h 1593"/>
                <a:gd name="T58" fmla="*/ 404 w 827"/>
                <a:gd name="T59" fmla="*/ 1593 h 1593"/>
                <a:gd name="T60" fmla="*/ 318 w 827"/>
                <a:gd name="T61" fmla="*/ 1584 h 1593"/>
                <a:gd name="T62" fmla="*/ 300 w 827"/>
                <a:gd name="T63" fmla="*/ 1542 h 1593"/>
                <a:gd name="T64" fmla="*/ 299 w 827"/>
                <a:gd name="T65" fmla="*/ 1446 h 1593"/>
                <a:gd name="T66" fmla="*/ 288 w 827"/>
                <a:gd name="T67" fmla="*/ 1413 h 1593"/>
                <a:gd name="T68" fmla="*/ 244 w 827"/>
                <a:gd name="T69" fmla="*/ 1401 h 1593"/>
                <a:gd name="T70" fmla="*/ 94 w 827"/>
                <a:gd name="T71" fmla="*/ 1365 h 1593"/>
                <a:gd name="T72" fmla="*/ 14 w 827"/>
                <a:gd name="T73" fmla="*/ 1325 h 1593"/>
                <a:gd name="T74" fmla="*/ 0 w 827"/>
                <a:gd name="T75" fmla="*/ 1293 h 1593"/>
                <a:gd name="T76" fmla="*/ 23 w 827"/>
                <a:gd name="T77" fmla="*/ 1198 h 1593"/>
                <a:gd name="T78" fmla="*/ 51 w 827"/>
                <a:gd name="T79" fmla="*/ 1113 h 1593"/>
                <a:gd name="T80" fmla="*/ 78 w 827"/>
                <a:gd name="T81" fmla="*/ 1102 h 1593"/>
                <a:gd name="T82" fmla="*/ 159 w 827"/>
                <a:gd name="T83" fmla="*/ 1137 h 1593"/>
                <a:gd name="T84" fmla="*/ 325 w 827"/>
                <a:gd name="T85" fmla="*/ 1180 h 1593"/>
                <a:gd name="T86" fmla="*/ 435 w 827"/>
                <a:gd name="T87" fmla="*/ 1173 h 1593"/>
                <a:gd name="T88" fmla="*/ 512 w 827"/>
                <a:gd name="T89" fmla="*/ 1132 h 1593"/>
                <a:gd name="T90" fmla="*/ 542 w 827"/>
                <a:gd name="T91" fmla="*/ 1070 h 1593"/>
                <a:gd name="T92" fmla="*/ 529 w 827"/>
                <a:gd name="T93" fmla="*/ 1004 h 1593"/>
                <a:gd name="T94" fmla="*/ 471 w 827"/>
                <a:gd name="T95" fmla="*/ 946 h 1593"/>
                <a:gd name="T96" fmla="*/ 369 w 827"/>
                <a:gd name="T97" fmla="*/ 898 h 1593"/>
                <a:gd name="T98" fmla="*/ 233 w 827"/>
                <a:gd name="T99" fmla="*/ 840 h 1593"/>
                <a:gd name="T100" fmla="*/ 126 w 827"/>
                <a:gd name="T101" fmla="*/ 772 h 1593"/>
                <a:gd name="T102" fmla="*/ 54 w 827"/>
                <a:gd name="T103" fmla="*/ 691 h 1593"/>
                <a:gd name="T104" fmla="*/ 15 w 827"/>
                <a:gd name="T105" fmla="*/ 591 h 1593"/>
                <a:gd name="T106" fmla="*/ 15 w 827"/>
                <a:gd name="T107" fmla="*/ 467 h 1593"/>
                <a:gd name="T108" fmla="*/ 58 w 827"/>
                <a:gd name="T109" fmla="*/ 351 h 1593"/>
                <a:gd name="T110" fmla="*/ 139 w 827"/>
                <a:gd name="T111" fmla="*/ 263 h 1593"/>
                <a:gd name="T112" fmla="*/ 254 w 827"/>
                <a:gd name="T113" fmla="*/ 203 h 1593"/>
                <a:gd name="T114" fmla="*/ 300 w 827"/>
                <a:gd name="T115" fmla="*/ 183 h 1593"/>
                <a:gd name="T116" fmla="*/ 314 w 827"/>
                <a:gd name="T117" fmla="*/ 156 h 1593"/>
                <a:gd name="T118" fmla="*/ 315 w 827"/>
                <a:gd name="T119" fmla="*/ 87 h 1593"/>
                <a:gd name="T120" fmla="*/ 320 w 827"/>
                <a:gd name="T121" fmla="*/ 21 h 1593"/>
                <a:gd name="T122" fmla="*/ 352 w 827"/>
                <a:gd name="T123" fmla="*/ 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5" h="1592">
                  <a:moveTo>
                    <a:pt x="371" y="0"/>
                  </a:moveTo>
                  <a:lnTo>
                    <a:pt x="415" y="0"/>
                  </a:lnTo>
                  <a:lnTo>
                    <a:pt x="445" y="0"/>
                  </a:lnTo>
                  <a:lnTo>
                    <a:pt x="468" y="1"/>
                  </a:lnTo>
                  <a:lnTo>
                    <a:pt x="485" y="3"/>
                  </a:lnTo>
                  <a:lnTo>
                    <a:pt x="498" y="8"/>
                  </a:lnTo>
                  <a:lnTo>
                    <a:pt x="506" y="17"/>
                  </a:lnTo>
                  <a:lnTo>
                    <a:pt x="512" y="29"/>
                  </a:lnTo>
                  <a:lnTo>
                    <a:pt x="515" y="47"/>
                  </a:lnTo>
                  <a:lnTo>
                    <a:pt x="516" y="70"/>
                  </a:lnTo>
                  <a:lnTo>
                    <a:pt x="516" y="99"/>
                  </a:lnTo>
                  <a:lnTo>
                    <a:pt x="516" y="123"/>
                  </a:lnTo>
                  <a:lnTo>
                    <a:pt x="517" y="141"/>
                  </a:lnTo>
                  <a:lnTo>
                    <a:pt x="519" y="154"/>
                  </a:lnTo>
                  <a:lnTo>
                    <a:pt x="525" y="163"/>
                  </a:lnTo>
                  <a:lnTo>
                    <a:pt x="533" y="169"/>
                  </a:lnTo>
                  <a:lnTo>
                    <a:pt x="545" y="173"/>
                  </a:lnTo>
                  <a:lnTo>
                    <a:pt x="563" y="178"/>
                  </a:lnTo>
                  <a:lnTo>
                    <a:pt x="586" y="181"/>
                  </a:lnTo>
                  <a:lnTo>
                    <a:pt x="640" y="192"/>
                  </a:lnTo>
                  <a:lnTo>
                    <a:pt x="691" y="207"/>
                  </a:lnTo>
                  <a:lnTo>
                    <a:pt x="742" y="228"/>
                  </a:lnTo>
                  <a:lnTo>
                    <a:pt x="756" y="236"/>
                  </a:lnTo>
                  <a:lnTo>
                    <a:pt x="767" y="246"/>
                  </a:lnTo>
                  <a:lnTo>
                    <a:pt x="772" y="258"/>
                  </a:lnTo>
                  <a:lnTo>
                    <a:pt x="775" y="271"/>
                  </a:lnTo>
                  <a:lnTo>
                    <a:pt x="771" y="287"/>
                  </a:lnTo>
                  <a:lnTo>
                    <a:pt x="753" y="352"/>
                  </a:lnTo>
                  <a:lnTo>
                    <a:pt x="733" y="416"/>
                  </a:lnTo>
                  <a:lnTo>
                    <a:pt x="726" y="434"/>
                  </a:lnTo>
                  <a:lnTo>
                    <a:pt x="720" y="446"/>
                  </a:lnTo>
                  <a:lnTo>
                    <a:pt x="711" y="452"/>
                  </a:lnTo>
                  <a:lnTo>
                    <a:pt x="700" y="455"/>
                  </a:lnTo>
                  <a:lnTo>
                    <a:pt x="686" y="451"/>
                  </a:lnTo>
                  <a:lnTo>
                    <a:pt x="668" y="445"/>
                  </a:lnTo>
                  <a:lnTo>
                    <a:pt x="621" y="425"/>
                  </a:lnTo>
                  <a:lnTo>
                    <a:pt x="573" y="410"/>
                  </a:lnTo>
                  <a:lnTo>
                    <a:pt x="524" y="400"/>
                  </a:lnTo>
                  <a:lnTo>
                    <a:pt x="473" y="396"/>
                  </a:lnTo>
                  <a:lnTo>
                    <a:pt x="422" y="396"/>
                  </a:lnTo>
                  <a:lnTo>
                    <a:pt x="399" y="398"/>
                  </a:lnTo>
                  <a:lnTo>
                    <a:pt x="377" y="402"/>
                  </a:lnTo>
                  <a:lnTo>
                    <a:pt x="356" y="409"/>
                  </a:lnTo>
                  <a:lnTo>
                    <a:pt x="333" y="422"/>
                  </a:lnTo>
                  <a:lnTo>
                    <a:pt x="315" y="437"/>
                  </a:lnTo>
                  <a:lnTo>
                    <a:pt x="302" y="456"/>
                  </a:lnTo>
                  <a:lnTo>
                    <a:pt x="295" y="475"/>
                  </a:lnTo>
                  <a:lnTo>
                    <a:pt x="291" y="496"/>
                  </a:lnTo>
                  <a:lnTo>
                    <a:pt x="293" y="517"/>
                  </a:lnTo>
                  <a:lnTo>
                    <a:pt x="301" y="538"/>
                  </a:lnTo>
                  <a:lnTo>
                    <a:pt x="314" y="557"/>
                  </a:lnTo>
                  <a:lnTo>
                    <a:pt x="333" y="575"/>
                  </a:lnTo>
                  <a:lnTo>
                    <a:pt x="366" y="598"/>
                  </a:lnTo>
                  <a:lnTo>
                    <a:pt x="402" y="618"/>
                  </a:lnTo>
                  <a:lnTo>
                    <a:pt x="440" y="635"/>
                  </a:lnTo>
                  <a:lnTo>
                    <a:pt x="506" y="662"/>
                  </a:lnTo>
                  <a:lnTo>
                    <a:pt x="572" y="691"/>
                  </a:lnTo>
                  <a:lnTo>
                    <a:pt x="635" y="724"/>
                  </a:lnTo>
                  <a:lnTo>
                    <a:pt x="676" y="749"/>
                  </a:lnTo>
                  <a:lnTo>
                    <a:pt x="712" y="778"/>
                  </a:lnTo>
                  <a:lnTo>
                    <a:pt x="743" y="811"/>
                  </a:lnTo>
                  <a:lnTo>
                    <a:pt x="770" y="847"/>
                  </a:lnTo>
                  <a:lnTo>
                    <a:pt x="791" y="886"/>
                  </a:lnTo>
                  <a:lnTo>
                    <a:pt x="808" y="925"/>
                  </a:lnTo>
                  <a:lnTo>
                    <a:pt x="819" y="967"/>
                  </a:lnTo>
                  <a:lnTo>
                    <a:pt x="826" y="1009"/>
                  </a:lnTo>
                  <a:lnTo>
                    <a:pt x="827" y="1052"/>
                  </a:lnTo>
                  <a:lnTo>
                    <a:pt x="822" y="1095"/>
                  </a:lnTo>
                  <a:lnTo>
                    <a:pt x="812" y="1137"/>
                  </a:lnTo>
                  <a:lnTo>
                    <a:pt x="796" y="1179"/>
                  </a:lnTo>
                  <a:lnTo>
                    <a:pt x="775" y="1218"/>
                  </a:lnTo>
                  <a:lnTo>
                    <a:pt x="747" y="1256"/>
                  </a:lnTo>
                  <a:lnTo>
                    <a:pt x="715" y="1290"/>
                  </a:lnTo>
                  <a:lnTo>
                    <a:pt x="679" y="1320"/>
                  </a:lnTo>
                  <a:lnTo>
                    <a:pt x="640" y="1345"/>
                  </a:lnTo>
                  <a:lnTo>
                    <a:pt x="598" y="1366"/>
                  </a:lnTo>
                  <a:lnTo>
                    <a:pt x="553" y="1380"/>
                  </a:lnTo>
                  <a:lnTo>
                    <a:pt x="535" y="1387"/>
                  </a:lnTo>
                  <a:lnTo>
                    <a:pt x="521" y="1396"/>
                  </a:lnTo>
                  <a:lnTo>
                    <a:pt x="512" y="1407"/>
                  </a:lnTo>
                  <a:lnTo>
                    <a:pt x="506" y="1423"/>
                  </a:lnTo>
                  <a:lnTo>
                    <a:pt x="505" y="1442"/>
                  </a:lnTo>
                  <a:lnTo>
                    <a:pt x="506" y="1493"/>
                  </a:lnTo>
                  <a:lnTo>
                    <a:pt x="505" y="1545"/>
                  </a:lnTo>
                  <a:lnTo>
                    <a:pt x="504" y="1562"/>
                  </a:lnTo>
                  <a:lnTo>
                    <a:pt x="497" y="1575"/>
                  </a:lnTo>
                  <a:lnTo>
                    <a:pt x="489" y="1585"/>
                  </a:lnTo>
                  <a:lnTo>
                    <a:pt x="475" y="1590"/>
                  </a:lnTo>
                  <a:lnTo>
                    <a:pt x="459" y="1593"/>
                  </a:lnTo>
                  <a:lnTo>
                    <a:pt x="404" y="1593"/>
                  </a:lnTo>
                  <a:lnTo>
                    <a:pt x="348" y="1593"/>
                  </a:lnTo>
                  <a:lnTo>
                    <a:pt x="331" y="1590"/>
                  </a:lnTo>
                  <a:lnTo>
                    <a:pt x="318" y="1584"/>
                  </a:lnTo>
                  <a:lnTo>
                    <a:pt x="308" y="1574"/>
                  </a:lnTo>
                  <a:lnTo>
                    <a:pt x="302" y="1559"/>
                  </a:lnTo>
                  <a:lnTo>
                    <a:pt x="300" y="1542"/>
                  </a:lnTo>
                  <a:lnTo>
                    <a:pt x="300" y="1505"/>
                  </a:lnTo>
                  <a:lnTo>
                    <a:pt x="299" y="1466"/>
                  </a:lnTo>
                  <a:lnTo>
                    <a:pt x="299" y="1446"/>
                  </a:lnTo>
                  <a:lnTo>
                    <a:pt x="298" y="1431"/>
                  </a:lnTo>
                  <a:lnTo>
                    <a:pt x="293" y="1421"/>
                  </a:lnTo>
                  <a:lnTo>
                    <a:pt x="288" y="1413"/>
                  </a:lnTo>
                  <a:lnTo>
                    <a:pt x="278" y="1407"/>
                  </a:lnTo>
                  <a:lnTo>
                    <a:pt x="264" y="1404"/>
                  </a:lnTo>
                  <a:lnTo>
                    <a:pt x="244" y="1401"/>
                  </a:lnTo>
                  <a:lnTo>
                    <a:pt x="193" y="1392"/>
                  </a:lnTo>
                  <a:lnTo>
                    <a:pt x="142" y="1380"/>
                  </a:lnTo>
                  <a:lnTo>
                    <a:pt x="94" y="1365"/>
                  </a:lnTo>
                  <a:lnTo>
                    <a:pt x="46" y="1345"/>
                  </a:lnTo>
                  <a:lnTo>
                    <a:pt x="28" y="1335"/>
                  </a:lnTo>
                  <a:lnTo>
                    <a:pt x="14" y="1325"/>
                  </a:lnTo>
                  <a:lnTo>
                    <a:pt x="5" y="1317"/>
                  </a:lnTo>
                  <a:lnTo>
                    <a:pt x="1" y="1306"/>
                  </a:lnTo>
                  <a:lnTo>
                    <a:pt x="0" y="1293"/>
                  </a:lnTo>
                  <a:lnTo>
                    <a:pt x="2" y="1277"/>
                  </a:lnTo>
                  <a:lnTo>
                    <a:pt x="6" y="1256"/>
                  </a:lnTo>
                  <a:lnTo>
                    <a:pt x="23" y="1198"/>
                  </a:lnTo>
                  <a:lnTo>
                    <a:pt x="39" y="1142"/>
                  </a:lnTo>
                  <a:lnTo>
                    <a:pt x="45" y="1125"/>
                  </a:lnTo>
                  <a:lnTo>
                    <a:pt x="51" y="1113"/>
                  </a:lnTo>
                  <a:lnTo>
                    <a:pt x="58" y="1105"/>
                  </a:lnTo>
                  <a:lnTo>
                    <a:pt x="67" y="1102"/>
                  </a:lnTo>
                  <a:lnTo>
                    <a:pt x="78" y="1102"/>
                  </a:lnTo>
                  <a:lnTo>
                    <a:pt x="90" y="1107"/>
                  </a:lnTo>
                  <a:lnTo>
                    <a:pt x="106" y="1113"/>
                  </a:lnTo>
                  <a:lnTo>
                    <a:pt x="159" y="1137"/>
                  </a:lnTo>
                  <a:lnTo>
                    <a:pt x="212" y="1157"/>
                  </a:lnTo>
                  <a:lnTo>
                    <a:pt x="268" y="1170"/>
                  </a:lnTo>
                  <a:lnTo>
                    <a:pt x="325" y="1180"/>
                  </a:lnTo>
                  <a:lnTo>
                    <a:pt x="363" y="1182"/>
                  </a:lnTo>
                  <a:lnTo>
                    <a:pt x="399" y="1180"/>
                  </a:lnTo>
                  <a:lnTo>
                    <a:pt x="435" y="1173"/>
                  </a:lnTo>
                  <a:lnTo>
                    <a:pt x="469" y="1161"/>
                  </a:lnTo>
                  <a:lnTo>
                    <a:pt x="493" y="1148"/>
                  </a:lnTo>
                  <a:lnTo>
                    <a:pt x="512" y="1132"/>
                  </a:lnTo>
                  <a:lnTo>
                    <a:pt x="527" y="1113"/>
                  </a:lnTo>
                  <a:lnTo>
                    <a:pt x="537" y="1092"/>
                  </a:lnTo>
                  <a:lnTo>
                    <a:pt x="542" y="1070"/>
                  </a:lnTo>
                  <a:lnTo>
                    <a:pt x="542" y="1049"/>
                  </a:lnTo>
                  <a:lnTo>
                    <a:pt x="539" y="1026"/>
                  </a:lnTo>
                  <a:lnTo>
                    <a:pt x="529" y="1004"/>
                  </a:lnTo>
                  <a:lnTo>
                    <a:pt x="516" y="983"/>
                  </a:lnTo>
                  <a:lnTo>
                    <a:pt x="496" y="964"/>
                  </a:lnTo>
                  <a:lnTo>
                    <a:pt x="471" y="946"/>
                  </a:lnTo>
                  <a:lnTo>
                    <a:pt x="444" y="929"/>
                  </a:lnTo>
                  <a:lnTo>
                    <a:pt x="414" y="916"/>
                  </a:lnTo>
                  <a:lnTo>
                    <a:pt x="369" y="898"/>
                  </a:lnTo>
                  <a:lnTo>
                    <a:pt x="323" y="879"/>
                  </a:lnTo>
                  <a:lnTo>
                    <a:pt x="278" y="860"/>
                  </a:lnTo>
                  <a:lnTo>
                    <a:pt x="233" y="840"/>
                  </a:lnTo>
                  <a:lnTo>
                    <a:pt x="189" y="816"/>
                  </a:lnTo>
                  <a:lnTo>
                    <a:pt x="157" y="795"/>
                  </a:lnTo>
                  <a:lnTo>
                    <a:pt x="126" y="772"/>
                  </a:lnTo>
                  <a:lnTo>
                    <a:pt x="98" y="747"/>
                  </a:lnTo>
                  <a:lnTo>
                    <a:pt x="74" y="720"/>
                  </a:lnTo>
                  <a:lnTo>
                    <a:pt x="54" y="691"/>
                  </a:lnTo>
                  <a:lnTo>
                    <a:pt x="37" y="660"/>
                  </a:lnTo>
                  <a:lnTo>
                    <a:pt x="24" y="627"/>
                  </a:lnTo>
                  <a:lnTo>
                    <a:pt x="15" y="591"/>
                  </a:lnTo>
                  <a:lnTo>
                    <a:pt x="10" y="553"/>
                  </a:lnTo>
                  <a:lnTo>
                    <a:pt x="10" y="513"/>
                  </a:lnTo>
                  <a:lnTo>
                    <a:pt x="15" y="467"/>
                  </a:lnTo>
                  <a:lnTo>
                    <a:pt x="25" y="425"/>
                  </a:lnTo>
                  <a:lnTo>
                    <a:pt x="39" y="386"/>
                  </a:lnTo>
                  <a:lnTo>
                    <a:pt x="58" y="351"/>
                  </a:lnTo>
                  <a:lnTo>
                    <a:pt x="81" y="318"/>
                  </a:lnTo>
                  <a:lnTo>
                    <a:pt x="108" y="289"/>
                  </a:lnTo>
                  <a:lnTo>
                    <a:pt x="139" y="263"/>
                  </a:lnTo>
                  <a:lnTo>
                    <a:pt x="174" y="240"/>
                  </a:lnTo>
                  <a:lnTo>
                    <a:pt x="212" y="220"/>
                  </a:lnTo>
                  <a:lnTo>
                    <a:pt x="254" y="203"/>
                  </a:lnTo>
                  <a:lnTo>
                    <a:pt x="274" y="195"/>
                  </a:lnTo>
                  <a:lnTo>
                    <a:pt x="289" y="190"/>
                  </a:lnTo>
                  <a:lnTo>
                    <a:pt x="300" y="183"/>
                  </a:lnTo>
                  <a:lnTo>
                    <a:pt x="308" y="177"/>
                  </a:lnTo>
                  <a:lnTo>
                    <a:pt x="312" y="168"/>
                  </a:lnTo>
                  <a:lnTo>
                    <a:pt x="314" y="156"/>
                  </a:lnTo>
                  <a:lnTo>
                    <a:pt x="315" y="141"/>
                  </a:lnTo>
                  <a:lnTo>
                    <a:pt x="315" y="120"/>
                  </a:lnTo>
                  <a:lnTo>
                    <a:pt x="315" y="87"/>
                  </a:lnTo>
                  <a:lnTo>
                    <a:pt x="315" y="56"/>
                  </a:lnTo>
                  <a:lnTo>
                    <a:pt x="316" y="36"/>
                  </a:lnTo>
                  <a:lnTo>
                    <a:pt x="320" y="21"/>
                  </a:lnTo>
                  <a:lnTo>
                    <a:pt x="326" y="10"/>
                  </a:lnTo>
                  <a:lnTo>
                    <a:pt x="336" y="5"/>
                  </a:lnTo>
                  <a:lnTo>
                    <a:pt x="352" y="1"/>
                  </a:lnTo>
                  <a:lnTo>
                    <a:pt x="37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4" name="Freeform 19"/>
            <p:cNvSpPr>
              <a:spLocks noEditPoints="1"/>
            </p:cNvSpPr>
            <p:nvPr>
              <p:custDataLst>
                <p:tags r:id="rId41"/>
              </p:custDataLst>
            </p:nvPr>
          </p:nvSpPr>
          <p:spPr bwMode="auto">
            <a:xfrm>
              <a:off x="2593975" y="4225925"/>
              <a:ext cx="490538" cy="569912"/>
            </a:xfrm>
            <a:custGeom>
              <a:avLst/>
              <a:gdLst>
                <a:gd name="T0" fmla="*/ 1277 w 3088"/>
                <a:gd name="T1" fmla="*/ 663 h 3592"/>
                <a:gd name="T2" fmla="*/ 955 w 3088"/>
                <a:gd name="T3" fmla="*/ 791 h 3592"/>
                <a:gd name="T4" fmla="*/ 689 w 3088"/>
                <a:gd name="T5" fmla="*/ 1004 h 3592"/>
                <a:gd name="T6" fmla="*/ 496 w 3088"/>
                <a:gd name="T7" fmla="*/ 1284 h 3592"/>
                <a:gd name="T8" fmla="*/ 391 w 3088"/>
                <a:gd name="T9" fmla="*/ 1617 h 3592"/>
                <a:gd name="T10" fmla="*/ 391 w 3088"/>
                <a:gd name="T11" fmla="*/ 1976 h 3592"/>
                <a:gd name="T12" fmla="*/ 496 w 3088"/>
                <a:gd name="T13" fmla="*/ 2308 h 3592"/>
                <a:gd name="T14" fmla="*/ 689 w 3088"/>
                <a:gd name="T15" fmla="*/ 2589 h 3592"/>
                <a:gd name="T16" fmla="*/ 955 w 3088"/>
                <a:gd name="T17" fmla="*/ 2801 h 3592"/>
                <a:gd name="T18" fmla="*/ 1277 w 3088"/>
                <a:gd name="T19" fmla="*/ 2929 h 3592"/>
                <a:gd name="T20" fmla="*/ 1630 w 3088"/>
                <a:gd name="T21" fmla="*/ 2958 h 3592"/>
                <a:gd name="T22" fmla="*/ 1959 w 3088"/>
                <a:gd name="T23" fmla="*/ 2884 h 3592"/>
                <a:gd name="T24" fmla="*/ 2246 w 3088"/>
                <a:gd name="T25" fmla="*/ 2726 h 3592"/>
                <a:gd name="T26" fmla="*/ 2475 w 3088"/>
                <a:gd name="T27" fmla="*/ 2497 h 3592"/>
                <a:gd name="T28" fmla="*/ 2634 w 3088"/>
                <a:gd name="T29" fmla="*/ 2211 h 3592"/>
                <a:gd name="T30" fmla="*/ 2706 w 3088"/>
                <a:gd name="T31" fmla="*/ 1883 h 3592"/>
                <a:gd name="T32" fmla="*/ 2679 w 3088"/>
                <a:gd name="T33" fmla="*/ 1529 h 3592"/>
                <a:gd name="T34" fmla="*/ 2551 w 3088"/>
                <a:gd name="T35" fmla="*/ 1208 h 3592"/>
                <a:gd name="T36" fmla="*/ 2337 w 3088"/>
                <a:gd name="T37" fmla="*/ 944 h 3592"/>
                <a:gd name="T38" fmla="*/ 2057 w 3088"/>
                <a:gd name="T39" fmla="*/ 750 h 3592"/>
                <a:gd name="T40" fmla="*/ 1725 w 3088"/>
                <a:gd name="T41" fmla="*/ 646 h 3592"/>
                <a:gd name="T42" fmla="*/ 1557 w 3088"/>
                <a:gd name="T43" fmla="*/ 1 h 3592"/>
                <a:gd name="T44" fmla="*/ 1621 w 3088"/>
                <a:gd name="T45" fmla="*/ 39 h 3592"/>
                <a:gd name="T46" fmla="*/ 2010 w 3088"/>
                <a:gd name="T47" fmla="*/ 278 h 3592"/>
                <a:gd name="T48" fmla="*/ 2427 w 3088"/>
                <a:gd name="T49" fmla="*/ 456 h 3592"/>
                <a:gd name="T50" fmla="*/ 2828 w 3088"/>
                <a:gd name="T51" fmla="*/ 546 h 3592"/>
                <a:gd name="T52" fmla="*/ 3051 w 3088"/>
                <a:gd name="T53" fmla="*/ 577 h 3592"/>
                <a:gd name="T54" fmla="*/ 3087 w 3088"/>
                <a:gd name="T55" fmla="*/ 630 h 3592"/>
                <a:gd name="T56" fmla="*/ 3086 w 3088"/>
                <a:gd name="T57" fmla="*/ 1810 h 3592"/>
                <a:gd name="T58" fmla="*/ 3046 w 3088"/>
                <a:gd name="T59" fmla="*/ 2262 h 3592"/>
                <a:gd name="T60" fmla="*/ 2938 w 3088"/>
                <a:gd name="T61" fmla="*/ 2537 h 3592"/>
                <a:gd name="T62" fmla="*/ 2757 w 3088"/>
                <a:gd name="T63" fmla="*/ 2805 h 3592"/>
                <a:gd name="T64" fmla="*/ 2484 w 3088"/>
                <a:gd name="T65" fmla="*/ 3078 h 3592"/>
                <a:gd name="T66" fmla="*/ 2171 w 3088"/>
                <a:gd name="T67" fmla="*/ 3300 h 3592"/>
                <a:gd name="T68" fmla="*/ 1796 w 3088"/>
                <a:gd name="T69" fmla="*/ 3494 h 3592"/>
                <a:gd name="T70" fmla="*/ 1549 w 3088"/>
                <a:gd name="T71" fmla="*/ 3592 h 3592"/>
                <a:gd name="T72" fmla="*/ 1296 w 3088"/>
                <a:gd name="T73" fmla="*/ 3499 h 3592"/>
                <a:gd name="T74" fmla="*/ 891 w 3088"/>
                <a:gd name="T75" fmla="*/ 3284 h 3592"/>
                <a:gd name="T76" fmla="*/ 525 w 3088"/>
                <a:gd name="T77" fmla="*/ 3005 h 3592"/>
                <a:gd name="T78" fmla="*/ 282 w 3088"/>
                <a:gd name="T79" fmla="*/ 2741 h 3592"/>
                <a:gd name="T80" fmla="*/ 118 w 3088"/>
                <a:gd name="T81" fmla="*/ 2469 h 3592"/>
                <a:gd name="T82" fmla="*/ 25 w 3088"/>
                <a:gd name="T83" fmla="*/ 2161 h 3592"/>
                <a:gd name="T84" fmla="*/ 0 w 3088"/>
                <a:gd name="T85" fmla="*/ 1506 h 3592"/>
                <a:gd name="T86" fmla="*/ 3 w 3088"/>
                <a:gd name="T87" fmla="*/ 621 h 3592"/>
                <a:gd name="T88" fmla="*/ 44 w 3088"/>
                <a:gd name="T89" fmla="*/ 575 h 3592"/>
                <a:gd name="T90" fmla="*/ 324 w 3088"/>
                <a:gd name="T91" fmla="*/ 541 h 3592"/>
                <a:gd name="T92" fmla="*/ 764 w 3088"/>
                <a:gd name="T93" fmla="*/ 420 h 3592"/>
                <a:gd name="T94" fmla="*/ 1176 w 3088"/>
                <a:gd name="T95" fmla="*/ 224 h 3592"/>
                <a:gd name="T96" fmla="*/ 1489 w 3088"/>
                <a:gd name="T97" fmla="*/ 24 h 3592"/>
                <a:gd name="T98" fmla="*/ 1545 w 3088"/>
                <a:gd name="T99" fmla="*/ 0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8" h="3592">
                  <a:moveTo>
                    <a:pt x="1544" y="632"/>
                  </a:moveTo>
                  <a:lnTo>
                    <a:pt x="1453" y="635"/>
                  </a:lnTo>
                  <a:lnTo>
                    <a:pt x="1363" y="646"/>
                  </a:lnTo>
                  <a:lnTo>
                    <a:pt x="1277" y="663"/>
                  </a:lnTo>
                  <a:lnTo>
                    <a:pt x="1192" y="686"/>
                  </a:lnTo>
                  <a:lnTo>
                    <a:pt x="1110" y="715"/>
                  </a:lnTo>
                  <a:lnTo>
                    <a:pt x="1031" y="750"/>
                  </a:lnTo>
                  <a:lnTo>
                    <a:pt x="955" y="791"/>
                  </a:lnTo>
                  <a:lnTo>
                    <a:pt x="883" y="837"/>
                  </a:lnTo>
                  <a:lnTo>
                    <a:pt x="814" y="888"/>
                  </a:lnTo>
                  <a:lnTo>
                    <a:pt x="749" y="944"/>
                  </a:lnTo>
                  <a:lnTo>
                    <a:pt x="689" y="1004"/>
                  </a:lnTo>
                  <a:lnTo>
                    <a:pt x="634" y="1068"/>
                  </a:lnTo>
                  <a:lnTo>
                    <a:pt x="583" y="1136"/>
                  </a:lnTo>
                  <a:lnTo>
                    <a:pt x="537" y="1208"/>
                  </a:lnTo>
                  <a:lnTo>
                    <a:pt x="496" y="1284"/>
                  </a:lnTo>
                  <a:lnTo>
                    <a:pt x="461" y="1363"/>
                  </a:lnTo>
                  <a:lnTo>
                    <a:pt x="432" y="1445"/>
                  </a:lnTo>
                  <a:lnTo>
                    <a:pt x="409" y="1529"/>
                  </a:lnTo>
                  <a:lnTo>
                    <a:pt x="391" y="1617"/>
                  </a:lnTo>
                  <a:lnTo>
                    <a:pt x="381" y="1705"/>
                  </a:lnTo>
                  <a:lnTo>
                    <a:pt x="378" y="1796"/>
                  </a:lnTo>
                  <a:lnTo>
                    <a:pt x="381" y="1887"/>
                  </a:lnTo>
                  <a:lnTo>
                    <a:pt x="391" y="1976"/>
                  </a:lnTo>
                  <a:lnTo>
                    <a:pt x="409" y="2063"/>
                  </a:lnTo>
                  <a:lnTo>
                    <a:pt x="432" y="2148"/>
                  </a:lnTo>
                  <a:lnTo>
                    <a:pt x="461" y="2229"/>
                  </a:lnTo>
                  <a:lnTo>
                    <a:pt x="496" y="2308"/>
                  </a:lnTo>
                  <a:lnTo>
                    <a:pt x="537" y="2383"/>
                  </a:lnTo>
                  <a:lnTo>
                    <a:pt x="583" y="2456"/>
                  </a:lnTo>
                  <a:lnTo>
                    <a:pt x="634" y="2524"/>
                  </a:lnTo>
                  <a:lnTo>
                    <a:pt x="689" y="2589"/>
                  </a:lnTo>
                  <a:lnTo>
                    <a:pt x="749" y="2649"/>
                  </a:lnTo>
                  <a:lnTo>
                    <a:pt x="814" y="2705"/>
                  </a:lnTo>
                  <a:lnTo>
                    <a:pt x="883" y="2755"/>
                  </a:lnTo>
                  <a:lnTo>
                    <a:pt x="955" y="2801"/>
                  </a:lnTo>
                  <a:lnTo>
                    <a:pt x="1031" y="2842"/>
                  </a:lnTo>
                  <a:lnTo>
                    <a:pt x="1110" y="2877"/>
                  </a:lnTo>
                  <a:lnTo>
                    <a:pt x="1192" y="2906"/>
                  </a:lnTo>
                  <a:lnTo>
                    <a:pt x="1277" y="2929"/>
                  </a:lnTo>
                  <a:lnTo>
                    <a:pt x="1363" y="2947"/>
                  </a:lnTo>
                  <a:lnTo>
                    <a:pt x="1453" y="2957"/>
                  </a:lnTo>
                  <a:lnTo>
                    <a:pt x="1544" y="2961"/>
                  </a:lnTo>
                  <a:lnTo>
                    <a:pt x="1630" y="2958"/>
                  </a:lnTo>
                  <a:lnTo>
                    <a:pt x="1716" y="2948"/>
                  </a:lnTo>
                  <a:lnTo>
                    <a:pt x="1799" y="2933"/>
                  </a:lnTo>
                  <a:lnTo>
                    <a:pt x="1881" y="2911"/>
                  </a:lnTo>
                  <a:lnTo>
                    <a:pt x="1959" y="2884"/>
                  </a:lnTo>
                  <a:lnTo>
                    <a:pt x="2036" y="2853"/>
                  </a:lnTo>
                  <a:lnTo>
                    <a:pt x="2109" y="2815"/>
                  </a:lnTo>
                  <a:lnTo>
                    <a:pt x="2179" y="2773"/>
                  </a:lnTo>
                  <a:lnTo>
                    <a:pt x="2246" y="2726"/>
                  </a:lnTo>
                  <a:lnTo>
                    <a:pt x="2309" y="2674"/>
                  </a:lnTo>
                  <a:lnTo>
                    <a:pt x="2369" y="2620"/>
                  </a:lnTo>
                  <a:lnTo>
                    <a:pt x="2424" y="2559"/>
                  </a:lnTo>
                  <a:lnTo>
                    <a:pt x="2475" y="2497"/>
                  </a:lnTo>
                  <a:lnTo>
                    <a:pt x="2522" y="2430"/>
                  </a:lnTo>
                  <a:lnTo>
                    <a:pt x="2564" y="2360"/>
                  </a:lnTo>
                  <a:lnTo>
                    <a:pt x="2601" y="2287"/>
                  </a:lnTo>
                  <a:lnTo>
                    <a:pt x="2634" y="2211"/>
                  </a:lnTo>
                  <a:lnTo>
                    <a:pt x="2660" y="2133"/>
                  </a:lnTo>
                  <a:lnTo>
                    <a:pt x="2682" y="2052"/>
                  </a:lnTo>
                  <a:lnTo>
                    <a:pt x="2698" y="1969"/>
                  </a:lnTo>
                  <a:lnTo>
                    <a:pt x="2706" y="1883"/>
                  </a:lnTo>
                  <a:lnTo>
                    <a:pt x="2710" y="1796"/>
                  </a:lnTo>
                  <a:lnTo>
                    <a:pt x="2706" y="1705"/>
                  </a:lnTo>
                  <a:lnTo>
                    <a:pt x="2697" y="1617"/>
                  </a:lnTo>
                  <a:lnTo>
                    <a:pt x="2679" y="1529"/>
                  </a:lnTo>
                  <a:lnTo>
                    <a:pt x="2656" y="1445"/>
                  </a:lnTo>
                  <a:lnTo>
                    <a:pt x="2627" y="1363"/>
                  </a:lnTo>
                  <a:lnTo>
                    <a:pt x="2591" y="1284"/>
                  </a:lnTo>
                  <a:lnTo>
                    <a:pt x="2551" y="1208"/>
                  </a:lnTo>
                  <a:lnTo>
                    <a:pt x="2505" y="1136"/>
                  </a:lnTo>
                  <a:lnTo>
                    <a:pt x="2453" y="1068"/>
                  </a:lnTo>
                  <a:lnTo>
                    <a:pt x="2397" y="1004"/>
                  </a:lnTo>
                  <a:lnTo>
                    <a:pt x="2337" y="944"/>
                  </a:lnTo>
                  <a:lnTo>
                    <a:pt x="2274" y="888"/>
                  </a:lnTo>
                  <a:lnTo>
                    <a:pt x="2205" y="837"/>
                  </a:lnTo>
                  <a:lnTo>
                    <a:pt x="2132" y="791"/>
                  </a:lnTo>
                  <a:lnTo>
                    <a:pt x="2057" y="750"/>
                  </a:lnTo>
                  <a:lnTo>
                    <a:pt x="1978" y="715"/>
                  </a:lnTo>
                  <a:lnTo>
                    <a:pt x="1896" y="686"/>
                  </a:lnTo>
                  <a:lnTo>
                    <a:pt x="1811" y="663"/>
                  </a:lnTo>
                  <a:lnTo>
                    <a:pt x="1725" y="646"/>
                  </a:lnTo>
                  <a:lnTo>
                    <a:pt x="1635" y="635"/>
                  </a:lnTo>
                  <a:lnTo>
                    <a:pt x="1544" y="632"/>
                  </a:lnTo>
                  <a:close/>
                  <a:moveTo>
                    <a:pt x="1545" y="0"/>
                  </a:moveTo>
                  <a:lnTo>
                    <a:pt x="1557" y="1"/>
                  </a:lnTo>
                  <a:lnTo>
                    <a:pt x="1569" y="6"/>
                  </a:lnTo>
                  <a:lnTo>
                    <a:pt x="1583" y="14"/>
                  </a:lnTo>
                  <a:lnTo>
                    <a:pt x="1600" y="25"/>
                  </a:lnTo>
                  <a:lnTo>
                    <a:pt x="1621" y="39"/>
                  </a:lnTo>
                  <a:lnTo>
                    <a:pt x="1716" y="104"/>
                  </a:lnTo>
                  <a:lnTo>
                    <a:pt x="1812" y="165"/>
                  </a:lnTo>
                  <a:lnTo>
                    <a:pt x="1910" y="223"/>
                  </a:lnTo>
                  <a:lnTo>
                    <a:pt x="2010" y="278"/>
                  </a:lnTo>
                  <a:lnTo>
                    <a:pt x="2112" y="329"/>
                  </a:lnTo>
                  <a:lnTo>
                    <a:pt x="2215" y="375"/>
                  </a:lnTo>
                  <a:lnTo>
                    <a:pt x="2320" y="418"/>
                  </a:lnTo>
                  <a:lnTo>
                    <a:pt x="2427" y="456"/>
                  </a:lnTo>
                  <a:lnTo>
                    <a:pt x="2537" y="489"/>
                  </a:lnTo>
                  <a:lnTo>
                    <a:pt x="2648" y="516"/>
                  </a:lnTo>
                  <a:lnTo>
                    <a:pt x="2738" y="532"/>
                  </a:lnTo>
                  <a:lnTo>
                    <a:pt x="2828" y="546"/>
                  </a:lnTo>
                  <a:lnTo>
                    <a:pt x="2919" y="556"/>
                  </a:lnTo>
                  <a:lnTo>
                    <a:pt x="3010" y="567"/>
                  </a:lnTo>
                  <a:lnTo>
                    <a:pt x="3032" y="572"/>
                  </a:lnTo>
                  <a:lnTo>
                    <a:pt x="3051" y="577"/>
                  </a:lnTo>
                  <a:lnTo>
                    <a:pt x="3065" y="586"/>
                  </a:lnTo>
                  <a:lnTo>
                    <a:pt x="3075" y="597"/>
                  </a:lnTo>
                  <a:lnTo>
                    <a:pt x="3082" y="611"/>
                  </a:lnTo>
                  <a:lnTo>
                    <a:pt x="3087" y="630"/>
                  </a:lnTo>
                  <a:lnTo>
                    <a:pt x="3088" y="653"/>
                  </a:lnTo>
                  <a:lnTo>
                    <a:pt x="3088" y="1352"/>
                  </a:lnTo>
                  <a:lnTo>
                    <a:pt x="3088" y="1580"/>
                  </a:lnTo>
                  <a:lnTo>
                    <a:pt x="3086" y="1810"/>
                  </a:lnTo>
                  <a:lnTo>
                    <a:pt x="3080" y="2039"/>
                  </a:lnTo>
                  <a:lnTo>
                    <a:pt x="3074" y="2115"/>
                  </a:lnTo>
                  <a:lnTo>
                    <a:pt x="3063" y="2190"/>
                  </a:lnTo>
                  <a:lnTo>
                    <a:pt x="3046" y="2262"/>
                  </a:lnTo>
                  <a:lnTo>
                    <a:pt x="3025" y="2333"/>
                  </a:lnTo>
                  <a:lnTo>
                    <a:pt x="3000" y="2402"/>
                  </a:lnTo>
                  <a:lnTo>
                    <a:pt x="2972" y="2470"/>
                  </a:lnTo>
                  <a:lnTo>
                    <a:pt x="2938" y="2537"/>
                  </a:lnTo>
                  <a:lnTo>
                    <a:pt x="2900" y="2601"/>
                  </a:lnTo>
                  <a:lnTo>
                    <a:pt x="2860" y="2664"/>
                  </a:lnTo>
                  <a:lnTo>
                    <a:pt x="2817" y="2727"/>
                  </a:lnTo>
                  <a:lnTo>
                    <a:pt x="2757" y="2805"/>
                  </a:lnTo>
                  <a:lnTo>
                    <a:pt x="2693" y="2878"/>
                  </a:lnTo>
                  <a:lnTo>
                    <a:pt x="2627" y="2948"/>
                  </a:lnTo>
                  <a:lnTo>
                    <a:pt x="2556" y="3015"/>
                  </a:lnTo>
                  <a:lnTo>
                    <a:pt x="2484" y="3078"/>
                  </a:lnTo>
                  <a:lnTo>
                    <a:pt x="2410" y="3138"/>
                  </a:lnTo>
                  <a:lnTo>
                    <a:pt x="2332" y="3195"/>
                  </a:lnTo>
                  <a:lnTo>
                    <a:pt x="2252" y="3249"/>
                  </a:lnTo>
                  <a:lnTo>
                    <a:pt x="2171" y="3300"/>
                  </a:lnTo>
                  <a:lnTo>
                    <a:pt x="2086" y="3349"/>
                  </a:lnTo>
                  <a:lnTo>
                    <a:pt x="2001" y="3396"/>
                  </a:lnTo>
                  <a:lnTo>
                    <a:pt x="1900" y="3447"/>
                  </a:lnTo>
                  <a:lnTo>
                    <a:pt x="1796" y="3494"/>
                  </a:lnTo>
                  <a:lnTo>
                    <a:pt x="1692" y="3540"/>
                  </a:lnTo>
                  <a:lnTo>
                    <a:pt x="1588" y="3583"/>
                  </a:lnTo>
                  <a:lnTo>
                    <a:pt x="1570" y="3590"/>
                  </a:lnTo>
                  <a:lnTo>
                    <a:pt x="1549" y="3592"/>
                  </a:lnTo>
                  <a:lnTo>
                    <a:pt x="1530" y="3592"/>
                  </a:lnTo>
                  <a:lnTo>
                    <a:pt x="1511" y="3588"/>
                  </a:lnTo>
                  <a:lnTo>
                    <a:pt x="1404" y="3545"/>
                  </a:lnTo>
                  <a:lnTo>
                    <a:pt x="1296" y="3499"/>
                  </a:lnTo>
                  <a:lnTo>
                    <a:pt x="1192" y="3451"/>
                  </a:lnTo>
                  <a:lnTo>
                    <a:pt x="1089" y="3399"/>
                  </a:lnTo>
                  <a:lnTo>
                    <a:pt x="989" y="3343"/>
                  </a:lnTo>
                  <a:lnTo>
                    <a:pt x="891" y="3284"/>
                  </a:lnTo>
                  <a:lnTo>
                    <a:pt x="796" y="3220"/>
                  </a:lnTo>
                  <a:lnTo>
                    <a:pt x="702" y="3152"/>
                  </a:lnTo>
                  <a:lnTo>
                    <a:pt x="613" y="3081"/>
                  </a:lnTo>
                  <a:lnTo>
                    <a:pt x="525" y="3005"/>
                  </a:lnTo>
                  <a:lnTo>
                    <a:pt x="440" y="2924"/>
                  </a:lnTo>
                  <a:lnTo>
                    <a:pt x="385" y="2865"/>
                  </a:lnTo>
                  <a:lnTo>
                    <a:pt x="331" y="2803"/>
                  </a:lnTo>
                  <a:lnTo>
                    <a:pt x="282" y="2741"/>
                  </a:lnTo>
                  <a:lnTo>
                    <a:pt x="234" y="2677"/>
                  </a:lnTo>
                  <a:lnTo>
                    <a:pt x="192" y="2610"/>
                  </a:lnTo>
                  <a:lnTo>
                    <a:pt x="153" y="2540"/>
                  </a:lnTo>
                  <a:lnTo>
                    <a:pt x="118" y="2469"/>
                  </a:lnTo>
                  <a:lnTo>
                    <a:pt x="88" y="2394"/>
                  </a:lnTo>
                  <a:lnTo>
                    <a:pt x="62" y="2318"/>
                  </a:lnTo>
                  <a:lnTo>
                    <a:pt x="42" y="2239"/>
                  </a:lnTo>
                  <a:lnTo>
                    <a:pt x="25" y="2161"/>
                  </a:lnTo>
                  <a:lnTo>
                    <a:pt x="13" y="2084"/>
                  </a:lnTo>
                  <a:lnTo>
                    <a:pt x="5" y="2004"/>
                  </a:lnTo>
                  <a:lnTo>
                    <a:pt x="3" y="1925"/>
                  </a:lnTo>
                  <a:lnTo>
                    <a:pt x="0" y="1506"/>
                  </a:lnTo>
                  <a:lnTo>
                    <a:pt x="0" y="1087"/>
                  </a:lnTo>
                  <a:lnTo>
                    <a:pt x="1" y="668"/>
                  </a:lnTo>
                  <a:lnTo>
                    <a:pt x="1" y="642"/>
                  </a:lnTo>
                  <a:lnTo>
                    <a:pt x="3" y="621"/>
                  </a:lnTo>
                  <a:lnTo>
                    <a:pt x="9" y="604"/>
                  </a:lnTo>
                  <a:lnTo>
                    <a:pt x="16" y="591"/>
                  </a:lnTo>
                  <a:lnTo>
                    <a:pt x="28" y="582"/>
                  </a:lnTo>
                  <a:lnTo>
                    <a:pt x="44" y="575"/>
                  </a:lnTo>
                  <a:lnTo>
                    <a:pt x="65" y="571"/>
                  </a:lnTo>
                  <a:lnTo>
                    <a:pt x="91" y="569"/>
                  </a:lnTo>
                  <a:lnTo>
                    <a:pt x="209" y="558"/>
                  </a:lnTo>
                  <a:lnTo>
                    <a:pt x="324" y="541"/>
                  </a:lnTo>
                  <a:lnTo>
                    <a:pt x="437" y="518"/>
                  </a:lnTo>
                  <a:lnTo>
                    <a:pt x="548" y="491"/>
                  </a:lnTo>
                  <a:lnTo>
                    <a:pt x="657" y="458"/>
                  </a:lnTo>
                  <a:lnTo>
                    <a:pt x="764" y="420"/>
                  </a:lnTo>
                  <a:lnTo>
                    <a:pt x="869" y="377"/>
                  </a:lnTo>
                  <a:lnTo>
                    <a:pt x="973" y="330"/>
                  </a:lnTo>
                  <a:lnTo>
                    <a:pt x="1075" y="279"/>
                  </a:lnTo>
                  <a:lnTo>
                    <a:pt x="1176" y="224"/>
                  </a:lnTo>
                  <a:lnTo>
                    <a:pt x="1274" y="165"/>
                  </a:lnTo>
                  <a:lnTo>
                    <a:pt x="1372" y="102"/>
                  </a:lnTo>
                  <a:lnTo>
                    <a:pt x="1468" y="38"/>
                  </a:lnTo>
                  <a:lnTo>
                    <a:pt x="1489" y="24"/>
                  </a:lnTo>
                  <a:lnTo>
                    <a:pt x="1507" y="13"/>
                  </a:lnTo>
                  <a:lnTo>
                    <a:pt x="1521" y="5"/>
                  </a:lnTo>
                  <a:lnTo>
                    <a:pt x="1534" y="1"/>
                  </a:lnTo>
                  <a:lnTo>
                    <a:pt x="1545"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65" name="矩形 64"/>
          <p:cNvSpPr/>
          <p:nvPr>
            <p:custDataLst>
              <p:tags r:id="rId42"/>
            </p:custDataLst>
          </p:nvPr>
        </p:nvSpPr>
        <p:spPr>
          <a:xfrm>
            <a:off x="447553" y="169684"/>
            <a:ext cx="3949061" cy="514436"/>
          </a:xfrm>
          <a:prstGeom prst="rect">
            <a:avLst/>
          </a:prstGeom>
          <a:ln>
            <a:solidFill>
              <a:srgbClr val="C00000"/>
            </a:solidFill>
          </a:ln>
        </p:spPr>
        <p:txBody>
          <a:bodyPr wrap="square">
            <a:spAutoFit/>
          </a:bodyPr>
          <a:lstStyle/>
          <a:p>
            <a:pPr>
              <a:lnSpc>
                <a:spcPts val="3500"/>
              </a:lnSpc>
            </a:pPr>
            <a:r>
              <a:rPr lang="zh-CN" altLang="en-US" sz="2800" b="1">
                <a:solidFill>
                  <a:srgbClr val="298B67"/>
                </a:solidFill>
                <a:latin typeface="微软雅黑" panose="020B0503020204020204" charset="-122"/>
                <a:ea typeface="微软雅黑" panose="020B0503020204020204" charset="-122"/>
              </a:rPr>
              <a:t>突破提升</a:t>
            </a:r>
            <a:r>
              <a:rPr lang="en-US" altLang="zh-CN" sz="2800" b="1">
                <a:solidFill>
                  <a:srgbClr val="298B67"/>
                </a:solidFill>
                <a:latin typeface="微软雅黑" panose="020B0503020204020204" charset="-122"/>
                <a:ea typeface="微软雅黑" panose="020B0503020204020204" charset="-122"/>
              </a:rPr>
              <a:t>:</a:t>
            </a:r>
            <a:r>
              <a:rPr lang="zh-CN" altLang="en-US" sz="2800" b="1">
                <a:solidFill>
                  <a:srgbClr val="C00000"/>
                </a:solidFill>
                <a:latin typeface="微软雅黑" panose="020B0503020204020204" charset="-122"/>
                <a:ea typeface="微软雅黑" panose="020B0503020204020204" charset="-122"/>
              </a:rPr>
              <a:t>四次伟大飞跃</a:t>
            </a:r>
            <a:endParaRPr lang="zh-CN" altLang="en-US" sz="2800" b="1">
              <a:solidFill>
                <a:srgbClr val="C00000"/>
              </a:solidFill>
              <a:latin typeface="微软雅黑" panose="020B0503020204020204" charset="-122"/>
              <a:ea typeface="微软雅黑" panose="020B0503020204020204" charset="-122"/>
            </a:endParaRPr>
          </a:p>
        </p:txBody>
      </p:sp>
      <p:sp>
        <p:nvSpPr>
          <p:cNvPr id="66" name="文本框 65"/>
          <p:cNvSpPr txBox="1"/>
          <p:nvPr>
            <p:custDataLst>
              <p:tags r:id="rId43"/>
            </p:custDataLst>
          </p:nvPr>
        </p:nvSpPr>
        <p:spPr>
          <a:xfrm>
            <a:off x="447553" y="904331"/>
            <a:ext cx="4353789" cy="1569660"/>
          </a:xfrm>
          <a:prstGeom prst="rect">
            <a:avLst/>
          </a:prstGeom>
          <a:noFill/>
          <a:ln>
            <a:solidFill>
              <a:schemeClr val="tx1"/>
            </a:solidFill>
          </a:ln>
        </p:spPr>
        <p:txBody>
          <a:bodyPr wrap="square" rtlCol="0">
            <a:spAutoFit/>
          </a:bodyPr>
          <a:lstStyle/>
          <a:p>
            <a:r>
              <a:rPr lang="zh-CN" altLang="en-US" sz="2400" b="1">
                <a:latin typeface="宋体" panose="02010600030101010101" pitchFamily="2" charset="-122"/>
                <a:ea typeface="宋体" panose="02010600030101010101" pitchFamily="2" charset="-122"/>
              </a:rPr>
              <a:t>　</a:t>
            </a:r>
            <a:r>
              <a:rPr lang="zh-CN" altLang="en-US" sz="2400" b="1">
                <a:solidFill>
                  <a:srgbClr val="C00000"/>
                </a:solidFill>
                <a:latin typeface="微软雅黑" panose="020B0503020204020204" charset="-122"/>
                <a:ea typeface="微软雅黑" panose="020B0503020204020204" charset="-122"/>
              </a:rPr>
              <a:t>①</a:t>
            </a:r>
            <a:r>
              <a:rPr lang="zh-CN" altLang="en-US" sz="2400" b="1">
                <a:latin typeface="宋体" panose="02010600030101010101" pitchFamily="2" charset="-122"/>
                <a:ea typeface="宋体" panose="02010600030101010101" pitchFamily="2" charset="-122"/>
              </a:rPr>
              <a:t>中华人民共和国的成立，实现民族独立、人民解放，实现了中国从几千年封建专制政治向人民民主的伟大飞跃</a:t>
            </a:r>
            <a:endParaRPr lang="zh-CN" altLang="zh-CN" sz="2400" b="1">
              <a:latin typeface="宋体" panose="02010600030101010101" pitchFamily="2" charset="-122"/>
              <a:ea typeface="宋体" panose="02010600030101010101" pitchFamily="2" charset="-122"/>
            </a:endParaRPr>
          </a:p>
        </p:txBody>
      </p:sp>
      <p:sp>
        <p:nvSpPr>
          <p:cNvPr id="67" name="文本框 66"/>
          <p:cNvSpPr txBox="1"/>
          <p:nvPr>
            <p:custDataLst>
              <p:tags r:id="rId44"/>
            </p:custDataLst>
          </p:nvPr>
        </p:nvSpPr>
        <p:spPr>
          <a:xfrm>
            <a:off x="7073153" y="534999"/>
            <a:ext cx="4861239" cy="1938992"/>
          </a:xfrm>
          <a:prstGeom prst="rect">
            <a:avLst/>
          </a:prstGeom>
          <a:noFill/>
          <a:ln>
            <a:solidFill>
              <a:schemeClr val="tx1"/>
            </a:solidFill>
          </a:ln>
        </p:spPr>
        <p:txBody>
          <a:bodyPr wrap="square" rtlCol="0">
            <a:spAutoFit/>
          </a:bodyPr>
          <a:lstStyle/>
          <a:p>
            <a:r>
              <a:rPr lang="zh-CN" altLang="en-US" sz="2400" b="1">
                <a:latin typeface="宋体" panose="02010600030101010101" pitchFamily="2" charset="-122"/>
                <a:ea typeface="宋体" panose="02010600030101010101" pitchFamily="2" charset="-122"/>
              </a:rPr>
              <a:t>　</a:t>
            </a:r>
            <a:r>
              <a:rPr lang="zh-CN" altLang="en-US" sz="2400" b="1">
                <a:solidFill>
                  <a:srgbClr val="C00000"/>
                </a:solidFill>
                <a:latin typeface="微软雅黑" panose="020B0503020204020204" charset="-122"/>
                <a:ea typeface="微软雅黑" panose="020B0503020204020204" charset="-122"/>
              </a:rPr>
              <a:t>②</a:t>
            </a:r>
            <a:r>
              <a:rPr lang="zh-CN" altLang="zh-CN" sz="2400" b="1">
                <a:latin typeface="宋体" panose="02010600030101010101" pitchFamily="2" charset="-122"/>
                <a:ea typeface="宋体" panose="02010600030101010101" pitchFamily="2" charset="-122"/>
              </a:rPr>
              <a:t>新民主主义革命的胜利、中华人民共和国的诞生、社会主义基本制度的确立和社会主义建设的全面展开，实现了中华民族从“东亚病夫”到站起来的伟大飞跃</a:t>
            </a:r>
            <a:endParaRPr lang="zh-CN" altLang="zh-CN" sz="2400" b="1">
              <a:latin typeface="宋体" panose="02010600030101010101" pitchFamily="2" charset="-122"/>
              <a:ea typeface="宋体" panose="02010600030101010101" pitchFamily="2" charset="-122"/>
            </a:endParaRPr>
          </a:p>
        </p:txBody>
      </p:sp>
      <p:sp>
        <p:nvSpPr>
          <p:cNvPr id="68" name="文本框 67"/>
          <p:cNvSpPr txBox="1"/>
          <p:nvPr>
            <p:custDataLst>
              <p:tags r:id="rId45"/>
            </p:custDataLst>
          </p:nvPr>
        </p:nvSpPr>
        <p:spPr>
          <a:xfrm>
            <a:off x="7938500" y="3722350"/>
            <a:ext cx="3992512" cy="2677656"/>
          </a:xfrm>
          <a:prstGeom prst="rect">
            <a:avLst/>
          </a:prstGeom>
          <a:noFill/>
          <a:ln>
            <a:solidFill>
              <a:schemeClr val="tx1"/>
            </a:solidFill>
          </a:ln>
        </p:spPr>
        <p:txBody>
          <a:bodyPr wrap="square" rtlCol="0">
            <a:spAutoFit/>
          </a:bodyPr>
          <a:lstStyle/>
          <a:p>
            <a:r>
              <a:rPr lang="zh-CN" altLang="en-US" sz="2400" b="1">
                <a:latin typeface="宋体" panose="02010600030101010101" pitchFamily="2" charset="-122"/>
                <a:ea typeface="宋体" panose="02010600030101010101" pitchFamily="2" charset="-122"/>
              </a:rPr>
              <a:t>　</a:t>
            </a:r>
            <a:r>
              <a:rPr lang="zh-CN" altLang="en-US" sz="2400" b="1">
                <a:solidFill>
                  <a:srgbClr val="C00000"/>
                </a:solidFill>
                <a:latin typeface="微软雅黑" panose="020B0503020204020204" charset="-122"/>
                <a:ea typeface="微软雅黑" panose="020B0503020204020204" charset="-122"/>
              </a:rPr>
              <a:t>③</a:t>
            </a:r>
            <a:r>
              <a:rPr lang="zh-CN" altLang="en-US" sz="2400" b="1">
                <a:latin typeface="宋体" panose="02010600030101010101" pitchFamily="2" charset="-122"/>
                <a:ea typeface="宋体" panose="02010600030101010101" pitchFamily="2" charset="-122"/>
              </a:rPr>
              <a:t>改革开放和社会主义现代化建设的伟大成就举世瞩目，实现了人民生活从温饱不足到总体小康、奔向全面小康的历史性跨越，推进了中华民族从站起来到富起来的伟大飞跃</a:t>
            </a:r>
            <a:endParaRPr lang="zh-CN" altLang="zh-CN" sz="2400" b="1">
              <a:latin typeface="宋体" panose="02010600030101010101" pitchFamily="2" charset="-122"/>
              <a:ea typeface="宋体" panose="02010600030101010101" pitchFamily="2" charset="-122"/>
            </a:endParaRPr>
          </a:p>
        </p:txBody>
      </p:sp>
      <p:sp>
        <p:nvSpPr>
          <p:cNvPr id="69" name="文本框 68"/>
          <p:cNvSpPr txBox="1"/>
          <p:nvPr>
            <p:custDataLst>
              <p:tags r:id="rId46"/>
            </p:custDataLst>
          </p:nvPr>
        </p:nvSpPr>
        <p:spPr>
          <a:xfrm>
            <a:off x="447553" y="3105808"/>
            <a:ext cx="3872474" cy="3416320"/>
          </a:xfrm>
          <a:prstGeom prst="rect">
            <a:avLst/>
          </a:prstGeom>
          <a:noFill/>
          <a:ln>
            <a:solidFill>
              <a:schemeClr val="tx1"/>
            </a:solidFill>
          </a:ln>
        </p:spPr>
        <p:txBody>
          <a:bodyPr wrap="square" rtlCol="0">
            <a:spAutoFit/>
          </a:bodyPr>
          <a:lstStyle/>
          <a:p>
            <a:r>
              <a:rPr lang="zh-CN" altLang="en-US" sz="2400" b="1">
                <a:latin typeface="宋体" panose="02010600030101010101" pitchFamily="2" charset="-122"/>
                <a:ea typeface="宋体" panose="02010600030101010101" pitchFamily="2" charset="-122"/>
              </a:rPr>
              <a:t>　</a:t>
            </a:r>
            <a:r>
              <a:rPr lang="zh-CN" altLang="en-US" sz="2400" b="1">
                <a:solidFill>
                  <a:srgbClr val="C00000"/>
                </a:solidFill>
                <a:latin typeface="微软雅黑" panose="020B0503020204020204" charset="-122"/>
                <a:ea typeface="微软雅黑" panose="020B0503020204020204" charset="-122"/>
              </a:rPr>
              <a:t>④</a:t>
            </a:r>
            <a:r>
              <a:rPr lang="zh-CN" altLang="en-US" sz="2400" b="1">
                <a:latin typeface="宋体" panose="02010600030101010101" pitchFamily="2" charset="-122"/>
                <a:ea typeface="宋体" panose="02010600030101010101" pitchFamily="2" charset="-122"/>
              </a:rPr>
              <a:t>党的十八大以来，中国特色社会主义进入新时代。实现第一个百年奋斗目标，开启实现第二个百年奋斗目标新征程，朝着实现中华民族伟大复兴的宏伟目标继续前进，中华民族迎来了从站起来、富起来到强起来的伟大飞跃</a:t>
            </a:r>
            <a:endParaRPr lang="zh-CN" altLang="zh-CN" sz="2400" b="1">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ppt_x"/>
                                          </p:val>
                                        </p:tav>
                                        <p:tav tm="100000">
                                          <p:val>
                                            <p:strVal val="#ppt_x"/>
                                          </p:val>
                                        </p:tav>
                                      </p:tavLst>
                                    </p:anim>
                                    <p:anim calcmode="lin" valueType="num">
                                      <p:cBhvr additive="base">
                                        <p:cTn id="1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ppt_x"/>
                                          </p:val>
                                        </p:tav>
                                        <p:tav tm="100000">
                                          <p:val>
                                            <p:strVal val="#ppt_x"/>
                                          </p:val>
                                        </p:tav>
                                      </p:tavLst>
                                    </p:anim>
                                    <p:anim calcmode="lin" valueType="num">
                                      <p:cBhvr additive="base">
                                        <p:cTn id="2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custDataLst>
              <p:tags r:id="rId1"/>
            </p:custDataLst>
          </p:nvPr>
        </p:nvGraphicFramePr>
        <p:xfrm>
          <a:off x="161365" y="626387"/>
          <a:ext cx="11914093" cy="5616721"/>
        </p:xfrm>
        <a:graphic>
          <a:graphicData uri="http://schemas.openxmlformats.org/drawingml/2006/table">
            <a:tbl>
              <a:tblPr/>
              <a:tblGrid>
                <a:gridCol w="661595"/>
                <a:gridCol w="656216"/>
                <a:gridCol w="10596282"/>
              </a:tblGrid>
              <a:tr h="4208547">
                <a:tc rowSpan="2">
                  <a:txBody>
                    <a:bodyPr wrap="square"/>
                    <a:lstStyle/>
                    <a:p>
                      <a:pPr indent="0" algn="ctr">
                        <a:buNone/>
                      </a:pPr>
                      <a:r>
                        <a:rPr lang="en-US" altLang="zh-CN" sz="2800" b="1" smtClean="0">
                          <a:solidFill>
                            <a:srgbClr val="FF0000"/>
                          </a:solidFill>
                          <a:latin typeface="微软雅黑" panose="020B0503020204020204" charset="-122"/>
                          <a:ea typeface="微软雅黑" panose="020B0503020204020204" charset="-122"/>
                          <a:cs typeface="楷体" panose="02010609060101010101" pitchFamily="49" charset="-122"/>
                          <a:sym typeface="+mn-ea"/>
                        </a:rPr>
                        <a:t>4.</a:t>
                      </a:r>
                      <a:r>
                        <a:rPr lang="zh-CN" altLang="en-US" sz="2800" b="1" smtClean="0">
                          <a:solidFill>
                            <a:srgbClr val="FF0000"/>
                          </a:solidFill>
                          <a:latin typeface="微软雅黑" panose="020B0503020204020204" charset="-122"/>
                          <a:ea typeface="微软雅黑" panose="020B0503020204020204" charset="-122"/>
                          <a:cs typeface="楷体" panose="02010609060101010101" pitchFamily="49" charset="-122"/>
                        </a:rPr>
                        <a:t>全面深化</a:t>
                      </a:r>
                      <a:r>
                        <a:rPr lang="zh-CN" altLang="en-US" sz="2800" b="1" smtClean="0">
                          <a:solidFill>
                            <a:srgbClr val="FF0000"/>
                          </a:solidFill>
                          <a:latin typeface="微软雅黑" panose="020B0503020204020204" charset="-122"/>
                          <a:ea typeface="微软雅黑" panose="020B0503020204020204" charset="-122"/>
                          <a:cs typeface="Times New Roman" panose="02020603050405020304" pitchFamily="18" charset="0"/>
                        </a:rPr>
                        <a:t>阶段</a:t>
                      </a:r>
                      <a:endParaRPr lang="en-US" altLang="zh-CN" sz="28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endPar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rPr>
                        <a:t>2013</a:t>
                      </a:r>
                      <a:endPar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rPr>
                        <a:t>l</a:t>
                      </a:r>
                      <a:endPar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rPr>
                        <a:t>l</a:t>
                      </a:r>
                      <a:endParaRPr lang="en-US" altLang="zh-CN" sz="1200" b="1"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indent="0" algn="ctr">
                        <a:buNone/>
                      </a:pPr>
                      <a:r>
                        <a:rPr lang="zh-CN" altLang="en-US" sz="1200" b="1" smtClean="0">
                          <a:solidFill>
                            <a:srgbClr val="FF0000"/>
                          </a:solidFill>
                          <a:latin typeface="微软雅黑" panose="020B0503020204020204" charset="-122"/>
                          <a:ea typeface="微软雅黑" panose="020B0503020204020204" charset="-122"/>
                          <a:cs typeface="Times New Roman" panose="02020603050405020304" pitchFamily="18" charset="0"/>
                        </a:rPr>
                        <a:t>至今</a:t>
                      </a:r>
                      <a:endParaRPr lang="en-US" altLang="en-US" sz="1200" b="1">
                        <a:solidFill>
                          <a:srgbClr val="FF0000"/>
                        </a:solidFill>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zh-CN" altLang="en-US" sz="2800" b="1" baseline="0" smtClean="0">
                          <a:solidFill>
                            <a:srgbClr val="7030A0"/>
                          </a:solidFill>
                          <a:latin typeface="微软雅黑" panose="020B0503020204020204" charset="-122"/>
                          <a:ea typeface="微软雅黑" panose="020B0503020204020204" charset="-122"/>
                          <a:cs typeface="Times New Roman" panose="02020603050405020304" pitchFamily="18" charset="0"/>
                        </a:rPr>
                        <a:t>改革</a:t>
                      </a:r>
                      <a:endParaRPr lang="en-US" altLang="en-US" sz="2800" b="1" baseline="0">
                        <a:solidFill>
                          <a:srgbClr val="7030A0"/>
                        </a:solidFill>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wrap="square"/>
                    <a:lstStyle/>
                    <a:p>
                      <a:pPr>
                        <a:lnSpc>
                          <a:spcPct val="120000"/>
                        </a:lnSpc>
                        <a:buNone/>
                      </a:pP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①2013年召开的</a:t>
                      </a:r>
                      <a:r>
                        <a:rPr lang="zh-CN" altLang="en-US" sz="2400" b="1" smtClean="0">
                          <a:solidFill>
                            <a:srgbClr val="00B0F0"/>
                          </a:solidFill>
                          <a:latin typeface="微软雅黑" panose="020B0503020204020204" charset="-122"/>
                          <a:ea typeface="微软雅黑" panose="020B0503020204020204" charset="-122"/>
                          <a:cs typeface="楷体" panose="02010609060101010101" pitchFamily="49" charset="-122"/>
                          <a:sym typeface="+mn-ea"/>
                        </a:rPr>
                        <a:t>十八届三中全会</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作出</a:t>
                      </a:r>
                      <a:r>
                        <a:rPr lang="zh-CN" altLang="en-US" sz="2400" b="1" kern="1200" smtClean="0">
                          <a:solidFill>
                            <a:srgbClr val="FF0000"/>
                          </a:solidFill>
                          <a:latin typeface="微软雅黑" panose="020B0503020204020204" charset="-122"/>
                          <a:ea typeface="微软雅黑" panose="020B0503020204020204" charset="-122"/>
                          <a:cs typeface="楷体" panose="02010609060101010101" pitchFamily="49" charset="-122"/>
                          <a:sym typeface="+mn-ea"/>
                        </a:rPr>
                        <a:t>全面深化改革</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的重要部署，提出要</a:t>
                      </a:r>
                      <a:r>
                        <a:rPr lang="zh-CN" altLang="en-US" sz="2400" b="1" kern="1200" smtClean="0">
                          <a:solidFill>
                            <a:srgbClr val="FF0000"/>
                          </a:solidFill>
                          <a:latin typeface="微软雅黑" panose="020B0503020204020204" charset="-122"/>
                          <a:ea typeface="微软雅黑" panose="020B0503020204020204" charset="-122"/>
                          <a:cs typeface="楷体" panose="02010609060101010101" pitchFamily="49" charset="-122"/>
                          <a:sym typeface="+mn-ea"/>
                        </a:rPr>
                        <a:t>使市场在资源配置中发挥决定性作用</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和</a:t>
                      </a:r>
                      <a:r>
                        <a:rPr lang="zh-CN" altLang="en-US" sz="2400" b="1" smtClean="0">
                          <a:solidFill>
                            <a:srgbClr val="00B0F0"/>
                          </a:solidFill>
                          <a:latin typeface="微软雅黑" panose="020B0503020204020204" charset="-122"/>
                          <a:ea typeface="微软雅黑" panose="020B0503020204020204" charset="-122"/>
                          <a:cs typeface="楷体" panose="02010609060101010101" pitchFamily="49" charset="-122"/>
                          <a:sym typeface="+mn-ea"/>
                        </a:rPr>
                        <a:t>更好发挥政府作用</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，全面深化改革取得重大突破。</a:t>
                      </a:r>
                      <a:endPar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endParaRPr>
                    </a:p>
                    <a:p>
                      <a:pPr>
                        <a:lnSpc>
                          <a:spcPct val="120000"/>
                        </a:lnSpc>
                        <a:buNone/>
                      </a:pP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②</a:t>
                      </a:r>
                      <a:r>
                        <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2017</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年党的十九大提出形成全面对外开放新格局。</a:t>
                      </a:r>
                      <a:endPar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endParaRPr>
                    </a:p>
                    <a:p>
                      <a:pPr>
                        <a:lnSpc>
                          <a:spcPct val="120000"/>
                        </a:lnSpc>
                        <a:buNone/>
                      </a:pPr>
                      <a:r>
                        <a:rPr lang="zh-CN"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③</a:t>
                      </a:r>
                      <a:r>
                        <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2019</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年</a:t>
                      </a:r>
                      <a:r>
                        <a:rPr lang="zh-CN" altLang="en-US" sz="2400" b="1" kern="1200" smtClean="0">
                          <a:solidFill>
                            <a:srgbClr val="00B0F0"/>
                          </a:solidFill>
                          <a:latin typeface="微软雅黑" panose="020B0503020204020204" charset="-122"/>
                          <a:ea typeface="微软雅黑" panose="020B0503020204020204" charset="-122"/>
                          <a:cs typeface="楷体" panose="02010609060101010101" pitchFamily="49" charset="-122"/>
                          <a:sym typeface="+mn-ea"/>
                        </a:rPr>
                        <a:t>十九届四中全会</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专题研究坚持和完善</a:t>
                      </a:r>
                      <a:r>
                        <a:rPr lang="zh-CN" altLang="en-US" sz="2400" b="1" kern="1200" smtClean="0">
                          <a:solidFill>
                            <a:schemeClr val="tx1"/>
                          </a:solidFill>
                          <a:latin typeface="微软雅黑" panose="020B0503020204020204" charset="-122"/>
                          <a:ea typeface="微软雅黑" panose="020B0503020204020204" charset="-122"/>
                          <a:cs typeface="楷体" panose="02010609060101010101" pitchFamily="49" charset="-122"/>
                          <a:sym typeface="+mn-ea"/>
                        </a:rPr>
                        <a:t>中国特色社会主义制度</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、推进</a:t>
                      </a:r>
                      <a:r>
                        <a:rPr lang="zh-CN" altLang="en-US" sz="2400" b="1" kern="1200" smtClean="0">
                          <a:solidFill>
                            <a:schemeClr val="tx1"/>
                          </a:solidFill>
                          <a:latin typeface="微软雅黑" panose="020B0503020204020204" charset="-122"/>
                          <a:ea typeface="微软雅黑" panose="020B0503020204020204" charset="-122"/>
                          <a:cs typeface="楷体" panose="02010609060101010101" pitchFamily="49" charset="-122"/>
                          <a:sym typeface="+mn-ea"/>
                        </a:rPr>
                        <a:t>国家治理体系和治理能力现代化</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问题。</a:t>
                      </a:r>
                      <a:endPar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endParaRPr>
                    </a:p>
                    <a:p>
                      <a:pPr marL="0" marR="0" indent="0" algn="l" defTabSz="914400" rtl="0" eaLnBrk="1" fontAlgn="auto" latinLnBrk="0" hangingPunct="1">
                        <a:lnSpc>
                          <a:spcPct val="120000"/>
                        </a:lnSpc>
                        <a:spcBef>
                          <a:spcPct val="0"/>
                        </a:spcBef>
                        <a:spcAft>
                          <a:spcPct val="0"/>
                        </a:spcAft>
                        <a:buClrTx/>
                        <a:buSzTx/>
                        <a:buFontTx/>
                        <a:buNone/>
                        <a:defRPr/>
                      </a:pPr>
                      <a:r>
                        <a:rPr lang="zh-CN"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④</a:t>
                      </a:r>
                      <a:r>
                        <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2020</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年</a:t>
                      </a:r>
                      <a:r>
                        <a:rPr lang="zh-CN" altLang="en-US" sz="2400" b="1" kern="1200" smtClean="0">
                          <a:solidFill>
                            <a:srgbClr val="00B0F0"/>
                          </a:solidFill>
                          <a:latin typeface="微软雅黑" panose="020B0503020204020204" charset="-122"/>
                          <a:ea typeface="微软雅黑" panose="020B0503020204020204" charset="-122"/>
                          <a:cs typeface="楷体" panose="02010609060101010101" pitchFamily="49" charset="-122"/>
                          <a:sym typeface="+mn-ea"/>
                        </a:rPr>
                        <a:t>十九届五中全会</a:t>
                      </a:r>
                      <a:r>
                        <a:rPr lang="zh-CN" altLang="en-US" sz="2400" b="1" kern="1200" smtClean="0">
                          <a:solidFill>
                            <a:srgbClr val="00B050"/>
                          </a:solidFill>
                          <a:latin typeface="微软雅黑" panose="020B0503020204020204" charset="-122"/>
                          <a:ea typeface="微软雅黑" panose="020B0503020204020204" charset="-122"/>
                          <a:cs typeface="楷体" panose="02010609060101010101" pitchFamily="49" charset="-122"/>
                          <a:sym typeface="+mn-ea"/>
                        </a:rPr>
                        <a:t>审议通过</a:t>
                      </a:r>
                      <a:r>
                        <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国民经济和社会发展</a:t>
                      </a:r>
                      <a:r>
                        <a:rPr lang="zh-CN" altLang="en-US" sz="2400" b="1" kern="1200" smtClean="0">
                          <a:solidFill>
                            <a:schemeClr val="tx1"/>
                          </a:solidFill>
                          <a:latin typeface="微软雅黑" panose="020B0503020204020204" charset="-122"/>
                          <a:ea typeface="微软雅黑" panose="020B0503020204020204" charset="-122"/>
                          <a:cs typeface="楷体" panose="02010609060101010101" pitchFamily="49" charset="-122"/>
                          <a:sym typeface="+mn-ea"/>
                        </a:rPr>
                        <a:t>第十四个五年规划</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和</a:t>
                      </a:r>
                      <a:r>
                        <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2035</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年远景目标的建议</a:t>
                      </a:r>
                      <a:r>
                        <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a:t>
                      </a:r>
                      <a:endPar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endParaRPr>
                    </a:p>
                    <a:p>
                      <a:pPr marL="0" marR="0" indent="0" algn="l" defTabSz="914400" rtl="0" eaLnBrk="1" fontAlgn="auto" latinLnBrk="0" hangingPunct="1">
                        <a:lnSpc>
                          <a:spcPct val="120000"/>
                        </a:lnSpc>
                        <a:spcBef>
                          <a:spcPct val="0"/>
                        </a:spcBef>
                        <a:spcAft>
                          <a:spcPct val="0"/>
                        </a:spcAft>
                        <a:buClrTx/>
                        <a:buSzTx/>
                        <a:buFontTx/>
                        <a:buNone/>
                        <a:defRPr/>
                      </a:pPr>
                      <a:r>
                        <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⑤2021</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年</a:t>
                      </a:r>
                      <a:r>
                        <a:rPr lang="zh-CN" altLang="en-US" sz="2400" b="1" smtClean="0">
                          <a:latin typeface="微软雅黑" panose="020B0503020204020204" charset="-122"/>
                          <a:ea typeface="微软雅黑" panose="020B0503020204020204" charset="-122"/>
                          <a:cs typeface="楷体" panose="02010609060101010101" pitchFamily="49" charset="-122"/>
                          <a:sym typeface="+mn-ea"/>
                        </a:rPr>
                        <a:t>对全面深化改革和实行高水平对外开放作出部署。</a:t>
                      </a:r>
                      <a:endParaRPr lang="zh-CN" altLang="en-US" sz="2400">
                        <a:solidFill>
                          <a:schemeClr val="tx1"/>
                        </a:solidFill>
                        <a:latin typeface="宋体" panose="02010600030101010101" pitchFamily="2" charset="-122"/>
                        <a:ea typeface="宋体" panose="02010600030101010101" pitchFamily="2" charset="-122"/>
                        <a:cs typeface="楷体" panose="02010609060101010101" pitchFamily="49" charset="-122"/>
                        <a:sym typeface="+mn-ea"/>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353912">
                <a:tc vMerge="1">
                  <a:tcPr/>
                </a:tc>
                <a:tc>
                  <a:txBody>
                    <a:bodyPr wrap="square"/>
                    <a:lstStyle/>
                    <a:p>
                      <a:pPr indent="0" algn="ctr">
                        <a:buNone/>
                      </a:pPr>
                      <a:r>
                        <a:rPr lang="zh-CN" altLang="en-US" sz="2800" b="1" smtClean="0">
                          <a:solidFill>
                            <a:srgbClr val="7030A0"/>
                          </a:solidFill>
                          <a:effectLst/>
                          <a:latin typeface="微软雅黑" panose="020B0503020204020204" charset="-122"/>
                          <a:ea typeface="微软雅黑" panose="020B0503020204020204" charset="-122"/>
                          <a:cs typeface="微软雅黑" panose="020B0503020204020204" charset="-122"/>
                        </a:rPr>
                        <a:t>开放</a:t>
                      </a:r>
                      <a:endParaRPr lang="en-US" altLang="en-US" sz="2800" b="1" baseline="0">
                        <a:solidFill>
                          <a:srgbClr val="7030A0"/>
                        </a:solidFill>
                        <a:latin typeface="微软雅黑" panose="020B0503020204020204" charset="-122"/>
                        <a:ea typeface="微软雅黑" panose="020B0503020204020204" charset="-122"/>
                        <a:cs typeface="Times New Roman" panose="02020603050405020304" pitchFamily="18" charset="0"/>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marR="0" indent="0" algn="l" defTabSz="914400" rtl="0" eaLnBrk="1" fontAlgn="auto" latinLnBrk="0" hangingPunct="1">
                        <a:lnSpc>
                          <a:spcPct val="120000"/>
                        </a:lnSpc>
                        <a:spcBef>
                          <a:spcPct val="0"/>
                        </a:spcBef>
                        <a:spcAft>
                          <a:spcPct val="0"/>
                        </a:spcAft>
                        <a:buClrTx/>
                        <a:buSzTx/>
                        <a:buFontTx/>
                        <a:buNone/>
                        <a:tabLst>
                          <a:tab pos="1188085" algn="l"/>
                          <a:tab pos="2163445" algn="l"/>
                          <a:tab pos="3142615" algn="l"/>
                          <a:tab pos="4190365" algn="l"/>
                        </a:tabLst>
                        <a:defRPr/>
                      </a:pPr>
                      <a:r>
                        <a:rPr lang="zh-CN" altLang="zh-CN" sz="2400" b="1" smtClean="0">
                          <a:solidFill>
                            <a:srgbClr val="000000"/>
                          </a:solidFill>
                          <a:effectLst/>
                          <a:latin typeface="微软雅黑" panose="020B0503020204020204" charset="-122"/>
                          <a:ea typeface="+mn-ea"/>
                          <a:cs typeface="Times New Roman" panose="02020603050405020304" pitchFamily="18" charset="0"/>
                        </a:rPr>
                        <a:t>①</a:t>
                      </a:r>
                      <a:r>
                        <a:rPr lang="zh-CN" altLang="zh-CN" sz="2400" b="1" smtClean="0">
                          <a:solidFill>
                            <a:srgbClr val="000000"/>
                          </a:solidFill>
                          <a:effectLst/>
                          <a:latin typeface="微软雅黑" panose="020B0503020204020204" charset="-122"/>
                          <a:ea typeface="+mn-ea"/>
                          <a:cs typeface="Times New Roman" panose="02020603050405020304" pitchFamily="18" charset="0"/>
                          <a:sym typeface="+mn-ea"/>
                        </a:rPr>
                        <a:t>2013年设立中国(上海)自由贸易试验区</a:t>
                      </a:r>
                      <a:r>
                        <a:rPr lang="zh-CN" altLang="en-US" sz="2400" b="1" smtClean="0">
                          <a:solidFill>
                            <a:srgbClr val="000000"/>
                          </a:solidFill>
                          <a:effectLst/>
                          <a:latin typeface="微软雅黑" panose="020B0503020204020204" charset="-122"/>
                          <a:ea typeface="+mn-ea"/>
                          <a:cs typeface="Times New Roman" panose="02020603050405020304" pitchFamily="18" charset="0"/>
                          <a:sym typeface="+mn-ea"/>
                        </a:rPr>
                        <a:t>。</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a:t>
                      </a:r>
                      <a:r>
                        <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2020</a:t>
                      </a:r>
                      <a:r>
                        <a:rPr lang="zh-CN" altLang="en-US"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年海南自贸港）</a:t>
                      </a:r>
                      <a:endParaRPr lang="en-US"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endParaRPr>
                    </a:p>
                    <a:p>
                      <a:pPr>
                        <a:lnSpc>
                          <a:spcPct val="120000"/>
                        </a:lnSpc>
                        <a:spcAft>
                          <a:spcPct val="0"/>
                        </a:spcAft>
                        <a:tabLst>
                          <a:tab pos="1188085" algn="l"/>
                          <a:tab pos="2163445" algn="l"/>
                          <a:tab pos="3142615" algn="l"/>
                          <a:tab pos="4190365" algn="l"/>
                        </a:tabLst>
                      </a:pPr>
                      <a:r>
                        <a:rPr lang="zh-CN" altLang="zh-CN" sz="2400" b="1" smtClean="0">
                          <a:solidFill>
                            <a:schemeClr val="tx1"/>
                          </a:solidFill>
                          <a:effectLst/>
                          <a:latin typeface="微软雅黑" panose="020B0503020204020204" charset="-122"/>
                          <a:ea typeface="+mn-ea"/>
                          <a:cs typeface="Times New Roman" panose="02020603050405020304" pitchFamily="18" charset="0"/>
                        </a:rPr>
                        <a:t>②</a:t>
                      </a:r>
                      <a:r>
                        <a:rPr lang="zh-CN" altLang="zh-CN" sz="2400" b="1" smtClean="0">
                          <a:solidFill>
                            <a:srgbClr val="000000"/>
                          </a:solidFill>
                          <a:effectLst/>
                          <a:latin typeface="微软雅黑" panose="020B0503020204020204" charset="-122"/>
                          <a:ea typeface="+mn-ea"/>
                          <a:cs typeface="Times New Roman" panose="02020603050405020304" pitchFamily="18" charset="0"/>
                          <a:sym typeface="+mn-ea"/>
                        </a:rPr>
                        <a:t>2017年</a:t>
                      </a:r>
                      <a:r>
                        <a:rPr lang="zh-CN" altLang="zh-CN" sz="2400" b="1" smtClean="0">
                          <a:solidFill>
                            <a:srgbClr val="00B0F0"/>
                          </a:solidFill>
                          <a:effectLst/>
                          <a:latin typeface="微软雅黑" panose="020B0503020204020204" charset="-122"/>
                          <a:ea typeface="+mn-ea"/>
                          <a:cs typeface="Times New Roman" panose="02020603050405020304" pitchFamily="18" charset="0"/>
                          <a:sym typeface="+mn-ea"/>
                        </a:rPr>
                        <a:t>十九大</a:t>
                      </a:r>
                      <a:r>
                        <a:rPr lang="zh-CN" altLang="zh-CN" sz="2400" b="1" smtClean="0">
                          <a:solidFill>
                            <a:srgbClr val="000000"/>
                          </a:solidFill>
                          <a:effectLst/>
                          <a:latin typeface="微软雅黑" panose="020B0503020204020204" charset="-122"/>
                          <a:ea typeface="+mn-ea"/>
                          <a:cs typeface="Times New Roman" panose="02020603050405020304" pitchFamily="18" charset="0"/>
                          <a:sym typeface="+mn-ea"/>
                        </a:rPr>
                        <a:t>提出形成</a:t>
                      </a:r>
                      <a:r>
                        <a:rPr lang="zh-CN" altLang="zh-CN" sz="2400" b="1" smtClean="0">
                          <a:solidFill>
                            <a:srgbClr val="FF0000"/>
                          </a:solidFill>
                          <a:effectLst/>
                          <a:latin typeface="微软雅黑" panose="020B0503020204020204" charset="-122"/>
                          <a:ea typeface="+mn-ea"/>
                          <a:cs typeface="Times New Roman" panose="02020603050405020304" pitchFamily="18" charset="0"/>
                          <a:sym typeface="+mn-ea"/>
                        </a:rPr>
                        <a:t>全面对外开放新格局</a:t>
                      </a:r>
                      <a:r>
                        <a:rPr lang="zh-CN" altLang="zh-CN" sz="2400" b="1" smtClean="0">
                          <a:solidFill>
                            <a:srgbClr val="000000"/>
                          </a:solidFill>
                          <a:effectLst/>
                          <a:latin typeface="微软雅黑" panose="020B0503020204020204" charset="-122"/>
                          <a:ea typeface="+mn-ea"/>
                          <a:cs typeface="Times New Roman" panose="02020603050405020304" pitchFamily="18" charset="0"/>
                          <a:sym typeface="+mn-ea"/>
                        </a:rPr>
                        <a:t>。</a:t>
                      </a:r>
                      <a:endParaRPr lang="zh-CN" altLang="zh-CN" sz="2400" b="1" smtClean="0">
                        <a:solidFill>
                          <a:srgbClr val="000000"/>
                        </a:solidFill>
                        <a:effectLst/>
                        <a:latin typeface="微软雅黑" panose="020B0503020204020204" charset="-122"/>
                        <a:ea typeface="+mn-ea"/>
                        <a:cs typeface="Times New Roman" panose="02020603050405020304" pitchFamily="18" charset="0"/>
                      </a:endParaRPr>
                    </a:p>
                    <a:p>
                      <a:pPr algn="l">
                        <a:lnSpc>
                          <a:spcPct val="120000"/>
                        </a:lnSpc>
                        <a:buClrTx/>
                        <a:buSzTx/>
                        <a:buFontTx/>
                        <a:tabLst>
                          <a:tab pos="1188085" algn="l"/>
                          <a:tab pos="2163445" algn="l"/>
                          <a:tab pos="3142615" algn="l"/>
                          <a:tab pos="4190365" algn="l"/>
                        </a:tabLst>
                      </a:pPr>
                      <a:r>
                        <a:rPr lang="zh-CN" altLang="zh-CN" sz="2400" b="1" smtClean="0">
                          <a:solidFill>
                            <a:schemeClr val="tx1"/>
                          </a:solidFill>
                          <a:latin typeface="微软雅黑" panose="020B0503020204020204" charset="-122"/>
                          <a:ea typeface="微软雅黑" panose="020B0503020204020204" charset="-122"/>
                          <a:cs typeface="楷体" panose="02010609060101010101" pitchFamily="49" charset="-122"/>
                          <a:sym typeface="+mn-ea"/>
                        </a:rPr>
                        <a:t>③</a:t>
                      </a:r>
                      <a:r>
                        <a:rPr lang="zh-CN" altLang="zh-CN" sz="2400" b="1" smtClean="0">
                          <a:solidFill>
                            <a:srgbClr val="00B0F0"/>
                          </a:solidFill>
                          <a:effectLst/>
                          <a:latin typeface="微软雅黑" panose="020B0503020204020204" charset="-122"/>
                          <a:ea typeface="+mn-ea"/>
                          <a:cs typeface="Times New Roman" panose="02020603050405020304" pitchFamily="18" charset="0"/>
                          <a:sym typeface="+mn-ea"/>
                        </a:rPr>
                        <a:t>2021年</a:t>
                      </a:r>
                      <a:r>
                        <a:rPr lang="zh-CN" altLang="zh-CN" sz="2400" b="1" smtClean="0">
                          <a:solidFill>
                            <a:schemeClr val="tx1"/>
                          </a:solidFill>
                          <a:effectLst/>
                          <a:latin typeface="微软雅黑" panose="020B0503020204020204" charset="-122"/>
                          <a:ea typeface="+mn-ea"/>
                          <a:cs typeface="Times New Roman" panose="02020603050405020304" pitchFamily="18" charset="0"/>
                          <a:sym typeface="+mn-ea"/>
                        </a:rPr>
                        <a:t>对全面深化改革和实行</a:t>
                      </a:r>
                      <a:r>
                        <a:rPr lang="zh-CN" altLang="zh-CN" sz="2400" b="1" smtClean="0">
                          <a:solidFill>
                            <a:srgbClr val="00B0F0"/>
                          </a:solidFill>
                          <a:effectLst/>
                          <a:latin typeface="微软雅黑" panose="020B0503020204020204" charset="-122"/>
                          <a:ea typeface="+mn-ea"/>
                          <a:cs typeface="Times New Roman" panose="02020603050405020304" pitchFamily="18" charset="0"/>
                          <a:sym typeface="+mn-ea"/>
                        </a:rPr>
                        <a:t>高水平对外开放作出部署</a:t>
                      </a:r>
                      <a:r>
                        <a:rPr lang="zh-CN" altLang="zh-CN" sz="2400" b="1" smtClean="0">
                          <a:gradFill>
                            <a:gsLst>
                              <a:gs pos="0">
                                <a:srgbClr val="007BD3"/>
                              </a:gs>
                              <a:gs pos="100000">
                                <a:srgbClr val="034373"/>
                              </a:gs>
                            </a:gsLst>
                            <a:lin scaled="0"/>
                          </a:gradFill>
                          <a:effectLst/>
                          <a:latin typeface="微软雅黑" panose="020B0503020204020204" charset="-122"/>
                          <a:ea typeface="+mn-ea"/>
                          <a:cs typeface="Times New Roman" panose="02020603050405020304" pitchFamily="18" charset="0"/>
                          <a:sym typeface="+mn-ea"/>
                        </a:rPr>
                        <a:t>。</a:t>
                      </a:r>
                      <a:endParaRPr lang="zh-CN" altLang="zh-CN" sz="2400" b="1" smtClean="0">
                        <a:gradFill>
                          <a:gsLst>
                            <a:gs pos="0">
                              <a:srgbClr val="007BD3"/>
                            </a:gs>
                            <a:gs pos="100000">
                              <a:srgbClr val="034373"/>
                            </a:gs>
                          </a:gsLst>
                          <a:lin scaled="0"/>
                        </a:gradFill>
                        <a:effectLst/>
                        <a:latin typeface="微软雅黑" panose="020B0503020204020204" charset="-122"/>
                        <a:ea typeface="+mn-ea"/>
                        <a:cs typeface="Times New Roman" panose="02020603050405020304" pitchFamily="18" charset="0"/>
                        <a:sym typeface="+mn-ea"/>
                      </a:endParaRPr>
                    </a:p>
                  </a:txBody>
                  <a:tcPr marL="91439" marR="91439" marT="45719" marB="45719" vert="horz"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11" name="矩形 10"/>
          <p:cNvSpPr/>
          <p:nvPr>
            <p:custDataLst>
              <p:tags r:id="rId2"/>
            </p:custDataLst>
          </p:nvPr>
        </p:nvSpPr>
        <p:spPr>
          <a:xfrm>
            <a:off x="309339" y="103167"/>
            <a:ext cx="2741636" cy="521970"/>
          </a:xfrm>
          <a:prstGeom prst="rect">
            <a:avLst/>
          </a:prstGeom>
        </p:spPr>
        <p:txBody>
          <a:bodyPr wrap="square">
            <a:spAutoFit/>
          </a:bodyPr>
          <a:lstStyle/>
          <a:p>
            <a:pPr indent="0" algn="ctr">
              <a:buNone/>
            </a:pPr>
            <a:r>
              <a:rPr lang="zh-CN" altLang="en-US" sz="2800" b="1" smtClean="0">
                <a:solidFill>
                  <a:srgbClr val="FF0000"/>
                </a:solidFill>
                <a:highlight>
                  <a:srgbClr val="FFFF00"/>
                </a:highlight>
                <a:latin typeface="微软雅黑" panose="020B0503020204020204" charset="-122"/>
                <a:ea typeface="微软雅黑" panose="020B0503020204020204" charset="-122"/>
                <a:cs typeface="Times New Roman" panose="02020603050405020304" pitchFamily="18" charset="0"/>
              </a:rPr>
              <a:t>发展历程</a:t>
            </a:r>
            <a:endParaRPr lang="zh-CN" altLang="en-US" sz="2800" b="1" smtClean="0">
              <a:solidFill>
                <a:srgbClr val="FF0000"/>
              </a:solidFill>
              <a:highlight>
                <a:srgbClr val="FFFF00"/>
              </a:highlight>
              <a:latin typeface="微软雅黑" panose="020B0503020204020204" charset="-122"/>
              <a:ea typeface="微软雅黑" panose="020B0503020204020204" charset="-122"/>
              <a:cs typeface="Times New Roman" panose="02020603050405020304" pitchFamily="18" charset="0"/>
            </a:endParaRPr>
          </a:p>
        </p:txBody>
      </p:sp>
      <p:sp>
        <p:nvSpPr>
          <p:cNvPr id="3" name="矩形 2"/>
          <p:cNvSpPr/>
          <p:nvPr>
            <p:custDataLst>
              <p:tags r:id="rId3"/>
            </p:custDataLst>
          </p:nvPr>
        </p:nvSpPr>
        <p:spPr>
          <a:xfrm>
            <a:off x="1593475" y="6304663"/>
            <a:ext cx="9049872" cy="461665"/>
          </a:xfrm>
          <a:prstGeom prst="rect">
            <a:avLst/>
          </a:prstGeom>
          <a:solidFill>
            <a:schemeClr val="accent4">
              <a:lumMod val="60000"/>
              <a:lumOff val="40000"/>
            </a:schemeClr>
          </a:solidFill>
        </p:spPr>
        <p:txBody>
          <a:bodyPr wrap="square">
            <a:spAutoFit/>
          </a:bodyPr>
          <a:lstStyle/>
          <a:p>
            <a:pPr>
              <a:tabLst>
                <a:tab pos="1188085" algn="l"/>
                <a:tab pos="2163445" algn="l"/>
                <a:tab pos="3142615" algn="l"/>
                <a:tab pos="4190365" algn="l"/>
              </a:tabLst>
            </a:pPr>
            <a:r>
              <a:rPr lang="zh-CN" altLang="en-US" sz="2400" b="1">
                <a:solidFill>
                  <a:srgbClr val="00B050"/>
                </a:solidFill>
                <a:latin typeface="微软雅黑" panose="020B0503020204020204" charset="-122"/>
                <a:ea typeface="微软雅黑" panose="020B0503020204020204" charset="-122"/>
                <a:cs typeface="楷体" panose="02010609060101010101" pitchFamily="49" charset="-122"/>
                <a:sym typeface="+mn-ea"/>
              </a:rPr>
              <a:t>（注意：</a:t>
            </a:r>
            <a:r>
              <a:rPr lang="en-US" altLang="zh-CN" sz="2400" b="1">
                <a:solidFill>
                  <a:srgbClr val="00B0F0"/>
                </a:solidFill>
                <a:latin typeface="微软雅黑" panose="020B0503020204020204" charset="-122"/>
                <a:ea typeface="微软雅黑" panose="020B0503020204020204" charset="-122"/>
                <a:cs typeface="楷体" panose="02010609060101010101" pitchFamily="49" charset="-122"/>
                <a:sym typeface="+mn-ea"/>
              </a:rPr>
              <a:t>1992</a:t>
            </a:r>
            <a:r>
              <a:rPr lang="zh-CN" altLang="en-US" sz="2400" b="1">
                <a:solidFill>
                  <a:srgbClr val="00B050"/>
                </a:solidFill>
                <a:latin typeface="微软雅黑" panose="020B0503020204020204" charset="-122"/>
                <a:ea typeface="微软雅黑" panose="020B0503020204020204" charset="-122"/>
                <a:cs typeface="楷体" panose="02010609060101010101" pitchFamily="49" charset="-122"/>
                <a:sym typeface="+mn-ea"/>
              </a:rPr>
              <a:t>年沿江内陆沿边城市开放，对外开放格局</a:t>
            </a:r>
            <a:r>
              <a:rPr lang="zh-CN" altLang="en-US" sz="2400" b="1" u="sng">
                <a:solidFill>
                  <a:srgbClr val="00B0F0"/>
                </a:solidFill>
                <a:latin typeface="微软雅黑" panose="020B0503020204020204" charset="-122"/>
                <a:ea typeface="微软雅黑" panose="020B0503020204020204" charset="-122"/>
                <a:cs typeface="楷体" panose="02010609060101010101" pitchFamily="49" charset="-122"/>
                <a:sym typeface="+mn-ea"/>
              </a:rPr>
              <a:t>基本形成</a:t>
            </a:r>
            <a:r>
              <a:rPr lang="zh-CN" altLang="en-US" sz="2400" b="1">
                <a:solidFill>
                  <a:srgbClr val="00B050"/>
                </a:solidFill>
                <a:latin typeface="微软雅黑" panose="020B0503020204020204" charset="-122"/>
                <a:ea typeface="微软雅黑" panose="020B0503020204020204" charset="-122"/>
                <a:cs typeface="楷体" panose="02010609060101010101" pitchFamily="49" charset="-122"/>
                <a:sym typeface="+mn-ea"/>
              </a:rPr>
              <a:t>）</a:t>
            </a:r>
            <a:endParaRPr lang="zh-CN" altLang="zh-CN" sz="2400" b="1">
              <a:solidFill>
                <a:srgbClr val="00B050"/>
              </a:solidFill>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2715895" y="299085"/>
            <a:ext cx="8540750" cy="398780"/>
          </a:xfrm>
          <a:prstGeom prst="rect">
            <a:avLst/>
          </a:prstGeom>
          <a:solidFill>
            <a:schemeClr val="accent4">
              <a:lumMod val="20000"/>
              <a:lumOff val="80000"/>
            </a:schemeClr>
          </a:solidFill>
        </p:spPr>
        <p:txBody>
          <a:bodyPr wrap="square" rtlCol="0">
            <a:spAutoFit/>
          </a:bodyPr>
          <a:p>
            <a:r>
              <a:rPr lang="en-US" altLang="zh-CN" sz="2000" b="1">
                <a:solidFill>
                  <a:schemeClr val="accent5">
                    <a:lumMod val="75000"/>
                  </a:schemeClr>
                </a:solidFill>
              </a:rPr>
              <a:t>2012</a:t>
            </a:r>
            <a:r>
              <a:rPr lang="zh-CN" altLang="en-US" sz="2000" b="1">
                <a:solidFill>
                  <a:schemeClr val="accent5">
                    <a:lumMod val="75000"/>
                  </a:schemeClr>
                </a:solidFill>
              </a:rPr>
              <a:t>年，党的十八大提出了全面建成小康社会和全面深化改革的目标。</a:t>
            </a:r>
            <a:endParaRPr lang="zh-CN" altLang="en-US" sz="2000" b="1">
              <a:solidFill>
                <a:schemeClr val="accent5">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bldLvl="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38"/>
          <p:cNvSpPr/>
          <p:nvPr>
            <p:custDataLst>
              <p:tags r:id="rId1"/>
            </p:custDataLst>
          </p:nvPr>
        </p:nvSpPr>
        <p:spPr>
          <a:xfrm>
            <a:off x="98996"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cs typeface="+mn-ea"/>
                <a:sym typeface="+mn-lt"/>
              </a:rPr>
              <a:t>一、公有制经济（为什么、怎么办）</a:t>
            </a:r>
            <a:endParaRPr lang="zh-CN" altLang="en-US">
              <a:cs typeface="+mn-ea"/>
              <a:sym typeface="+mn-lt"/>
            </a:endParaRPr>
          </a:p>
          <a:p>
            <a:pPr algn="ctr"/>
            <a:r>
              <a:rPr lang="zh-CN" altLang="en-US">
                <a:cs typeface="+mn-ea"/>
                <a:sym typeface="+mn-lt"/>
              </a:rPr>
              <a:t>1.为什么要毫不动摇巩固发展公有制经济？</a:t>
            </a:r>
            <a:endParaRPr lang="zh-CN" altLang="en-US">
              <a:cs typeface="+mn-ea"/>
              <a:sym typeface="+mn-lt"/>
            </a:endParaRPr>
          </a:p>
          <a:p>
            <a:pPr algn="ctr"/>
            <a:r>
              <a:rPr lang="zh-CN" altLang="en-US">
                <a:cs typeface="+mn-ea"/>
                <a:sym typeface="+mn-lt"/>
              </a:rPr>
              <a:t>【答题要点】：生产资料所有制+公有制为主体的地位+公有制为主体的作用</a:t>
            </a:r>
            <a:endParaRPr lang="zh-CN" altLang="en-US">
              <a:cs typeface="+mn-ea"/>
              <a:sym typeface="+mn-lt"/>
            </a:endParaRPr>
          </a:p>
          <a:p>
            <a:pPr algn="ctr"/>
            <a:r>
              <a:rPr lang="zh-CN" altLang="en-US">
                <a:cs typeface="+mn-ea"/>
                <a:sym typeface="+mn-lt"/>
              </a:rPr>
              <a:t>【答题模板】</a:t>
            </a:r>
            <a:endParaRPr lang="zh-CN" altLang="en-US">
              <a:cs typeface="+mn-ea"/>
              <a:sym typeface="+mn-lt"/>
            </a:endParaRPr>
          </a:p>
          <a:p>
            <a:pPr algn="ctr"/>
            <a:r>
              <a:rPr lang="zh-CN" altLang="en-US">
                <a:cs typeface="+mn-ea"/>
                <a:sym typeface="+mn-lt"/>
              </a:rPr>
              <a:t>①我国坚持以公有制主体、多种所有制经济共同发展的生产资料所有制，这是中国特色社会主义制度的重要支柱，也是社会主义市场经济体制的根基，体现了中国特色社会主义制度的优越性。</a:t>
            </a:r>
            <a:endParaRPr lang="zh-CN" altLang="en-US">
              <a:cs typeface="+mn-ea"/>
              <a:sym typeface="+mn-lt"/>
            </a:endParaRPr>
          </a:p>
          <a:p>
            <a:pPr algn="ctr"/>
            <a:r>
              <a:rPr lang="zh-CN" altLang="en-US">
                <a:cs typeface="+mn-ea"/>
                <a:sym typeface="+mn-lt"/>
              </a:rPr>
              <a:t>② 以公有制为主体是社会主义经济制度根本特征，公有制经济是社会主义经济制度的基础。             </a:t>
            </a:r>
            <a:endParaRPr lang="zh-CN" altLang="en-US">
              <a:cs typeface="+mn-ea"/>
              <a:sym typeface="+mn-lt"/>
            </a:endParaRPr>
          </a:p>
          <a:p>
            <a:pPr algn="ctr"/>
            <a:r>
              <a:rPr lang="zh-CN" altLang="en-US">
                <a:cs typeface="+mn-ea"/>
                <a:sym typeface="+mn-lt"/>
              </a:rPr>
              <a:t>③坚持公有制为主体是促进生产力发展根本要求，有利于推动经济持续发展；是实现共同富裕根本前提，有利于人民共享发展成果。</a:t>
            </a:r>
            <a:endParaRPr lang="zh-CN" altLang="en-US">
              <a:cs typeface="+mn-ea"/>
              <a:sym typeface="+mn-lt"/>
            </a:endParaRPr>
          </a:p>
        </p:txBody>
      </p:sp>
      <p:grpSp>
        <p:nvGrpSpPr>
          <p:cNvPr id="2" name="组合 1"/>
          <p:cNvGrpSpPr/>
          <p:nvPr>
            <p:custDataLst>
              <p:tags r:id="rId2"/>
            </p:custDataLst>
          </p:nvPr>
        </p:nvGrpSpPr>
        <p:grpSpPr>
          <a:xfrm>
            <a:off x="4856155" y="2141915"/>
            <a:ext cx="2424811" cy="2121300"/>
            <a:chOff x="4856155" y="2141915"/>
            <a:chExt cx="2424811" cy="2121300"/>
          </a:xfrm>
        </p:grpSpPr>
        <p:sp>
          <p:nvSpPr>
            <p:cNvPr id="6" name="Freeform: Shape 10"/>
            <p:cNvSpPr/>
            <p:nvPr>
              <p:custDataLst>
                <p:tags r:id="rId3"/>
              </p:custDataLst>
            </p:nvPr>
          </p:nvSpPr>
          <p:spPr bwMode="auto">
            <a:xfrm>
              <a:off x="4856155" y="3164224"/>
              <a:ext cx="2424811" cy="1098991"/>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chemeClr val="accent6">
                <a:lumMod val="40000"/>
                <a:lumOff val="60000"/>
              </a:schemeClr>
            </a:solidFill>
            <a:ln w="9525" cap="flat">
              <a:noFill/>
              <a:prstDash val="solid"/>
              <a:miter lim="800000"/>
            </a:ln>
          </p:spPr>
          <p:txBody>
            <a:bodyPr anchor="ctr"/>
            <a:lstStyle/>
            <a:p>
              <a:pPr algn="ctr"/>
            </a:p>
          </p:txBody>
        </p:sp>
        <p:sp>
          <p:nvSpPr>
            <p:cNvPr id="7" name="Freeform: Shape 24"/>
            <p:cNvSpPr/>
            <p:nvPr>
              <p:custDataLst>
                <p:tags r:id="rId4"/>
              </p:custDataLst>
            </p:nvPr>
          </p:nvSpPr>
          <p:spPr bwMode="auto">
            <a:xfrm>
              <a:off x="4856155" y="2947371"/>
              <a:ext cx="2424811" cy="960263"/>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chemeClr val="accent2"/>
            </a:solidFill>
            <a:ln w="9525" cap="flat">
              <a:noFill/>
              <a:prstDash val="solid"/>
              <a:miter lim="800000"/>
            </a:ln>
          </p:spPr>
          <p:txBody>
            <a:bodyPr anchor="ctr"/>
            <a:lstStyle/>
            <a:p>
              <a:pPr algn="ctr"/>
            </a:p>
          </p:txBody>
        </p:sp>
        <p:sp>
          <p:nvSpPr>
            <p:cNvPr id="8" name="Freeform: Shape 25"/>
            <p:cNvSpPr/>
            <p:nvPr>
              <p:custDataLst>
                <p:tags r:id="rId5"/>
              </p:custDataLst>
            </p:nvPr>
          </p:nvSpPr>
          <p:spPr bwMode="auto">
            <a:xfrm>
              <a:off x="4856155" y="2566744"/>
              <a:ext cx="2424811" cy="928072"/>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chemeClr val="accent6">
                <a:lumMod val="40000"/>
                <a:lumOff val="60000"/>
              </a:schemeClr>
            </a:solidFill>
            <a:ln w="9525" cap="flat">
              <a:noFill/>
              <a:prstDash val="solid"/>
              <a:miter lim="800000"/>
            </a:ln>
          </p:spPr>
          <p:txBody>
            <a:bodyPr anchor="ctr"/>
            <a:lstStyle/>
            <a:p>
              <a:pPr algn="ctr"/>
            </a:p>
          </p:txBody>
        </p:sp>
        <p:sp>
          <p:nvSpPr>
            <p:cNvPr id="9" name="Freeform: Shape 26"/>
            <p:cNvSpPr/>
            <p:nvPr>
              <p:custDataLst>
                <p:tags r:id="rId6"/>
              </p:custDataLst>
            </p:nvPr>
          </p:nvSpPr>
          <p:spPr bwMode="auto">
            <a:xfrm>
              <a:off x="4856155" y="2141915"/>
              <a:ext cx="2424811" cy="1051296"/>
            </a:xfrm>
            <a:custGeom>
              <a:avLst/>
              <a:gdLst>
                <a:gd name="T0" fmla="*/ 0 w 1874"/>
                <a:gd name="T1" fmla="*/ 451 h 899"/>
                <a:gd name="T2" fmla="*/ 945 w 1874"/>
                <a:gd name="T3" fmla="*/ 0 h 899"/>
                <a:gd name="T4" fmla="*/ 1874 w 1874"/>
                <a:gd name="T5" fmla="*/ 451 h 899"/>
                <a:gd name="T6" fmla="*/ 937 w 1874"/>
                <a:gd name="T7" fmla="*/ 899 h 899"/>
                <a:gd name="T8" fmla="*/ 0 w 1874"/>
                <a:gd name="T9" fmla="*/ 451 h 899"/>
              </a:gdLst>
              <a:ahLst/>
              <a:cxnLst>
                <a:cxn ang="0">
                  <a:pos x="T0" y="T1"/>
                </a:cxn>
                <a:cxn ang="0">
                  <a:pos x="T2" y="T3"/>
                </a:cxn>
                <a:cxn ang="0">
                  <a:pos x="T4" y="T5"/>
                </a:cxn>
                <a:cxn ang="0">
                  <a:pos x="T6" y="T7"/>
                </a:cxn>
                <a:cxn ang="0">
                  <a:pos x="T8" y="T9"/>
                </a:cxn>
              </a:cxnLst>
              <a:rect l="0" t="0" r="r" b="b"/>
              <a:pathLst>
                <a:path w="1874" h="899">
                  <a:moveTo>
                    <a:pt x="0" y="451"/>
                  </a:moveTo>
                  <a:lnTo>
                    <a:pt x="945" y="0"/>
                  </a:lnTo>
                  <a:lnTo>
                    <a:pt x="1874" y="451"/>
                  </a:lnTo>
                  <a:lnTo>
                    <a:pt x="937" y="899"/>
                  </a:lnTo>
                  <a:lnTo>
                    <a:pt x="0" y="451"/>
                  </a:lnTo>
                  <a:close/>
                </a:path>
              </a:pathLst>
            </a:custGeom>
            <a:solidFill>
              <a:schemeClr val="accent4"/>
            </a:solidFill>
            <a:ln w="9525" cap="flat">
              <a:noFill/>
              <a:prstDash val="solid"/>
              <a:miter lim="800000"/>
            </a:ln>
          </p:spPr>
          <p:txBody>
            <a:bodyPr anchor="ctr"/>
            <a:lstStyle/>
            <a:p>
              <a:pPr algn="ctr"/>
            </a:p>
          </p:txBody>
        </p:sp>
      </p:grpSp>
      <p:grpSp>
        <p:nvGrpSpPr>
          <p:cNvPr id="25" name="组合 24"/>
          <p:cNvGrpSpPr/>
          <p:nvPr>
            <p:custDataLst>
              <p:tags r:id="rId7"/>
            </p:custDataLst>
          </p:nvPr>
        </p:nvGrpSpPr>
        <p:grpSpPr>
          <a:xfrm>
            <a:off x="7381091" y="883215"/>
            <a:ext cx="3936437" cy="2330223"/>
            <a:chOff x="7381091" y="883215"/>
            <a:chExt cx="3936437" cy="2330223"/>
          </a:xfrm>
        </p:grpSpPr>
        <p:cxnSp>
          <p:nvCxnSpPr>
            <p:cNvPr id="13" name="Straight Connector 43"/>
            <p:cNvCxnSpPr/>
            <p:nvPr>
              <p:custDataLst>
                <p:tags r:id="rId8"/>
              </p:custDataLst>
            </p:nvPr>
          </p:nvCxnSpPr>
          <p:spPr>
            <a:xfrm>
              <a:off x="7381091" y="3213438"/>
              <a:ext cx="3936437" cy="0"/>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7" name="TextBox 22"/>
            <p:cNvSpPr txBox="1"/>
            <p:nvPr>
              <p:custDataLst>
                <p:tags r:id="rId9"/>
              </p:custDataLst>
            </p:nvPr>
          </p:nvSpPr>
          <p:spPr bwMode="auto">
            <a:xfrm>
              <a:off x="7452445" y="883215"/>
              <a:ext cx="3793727" cy="2175574"/>
            </a:xfrm>
            <a:prstGeom prst="rect">
              <a:avLst/>
            </a:prstGeom>
            <a:noFill/>
            <a:ln>
              <a:solidFill>
                <a:schemeClr val="tx1"/>
              </a:solidFill>
            </a:ln>
          </p:spPr>
          <p:txBody>
            <a:bodyPr wrap="square" lIns="90000" tIns="46800" rIns="90000" bIns="46800">
              <a:noAutofit/>
            </a:bodyPr>
            <a:lstStyle/>
            <a:p>
              <a:pPr algn="just">
                <a:lnSpc>
                  <a:spcPts val="4300"/>
                </a:lnSpc>
              </a:pPr>
              <a:r>
                <a:rPr lang="zh-CN" altLang="en-US" sz="2800" b="1">
                  <a:latin typeface="宋体" panose="02010600030101010101" pitchFamily="2" charset="-122"/>
                  <a:ea typeface="宋体" panose="02010600030101010101" pitchFamily="2" charset="-122"/>
                  <a:cs typeface="微软雅黑" panose="020B0503020204020204" charset="-122"/>
                  <a:sym typeface="+mn-lt"/>
                </a:rPr>
                <a:t>　</a:t>
              </a:r>
              <a:r>
                <a:rPr lang="en-US" altLang="zh-CN" sz="2800" b="1">
                  <a:latin typeface="微软雅黑" panose="020B0503020204020204" charset="-122"/>
                  <a:ea typeface="微软雅黑" panose="020B0503020204020204" charset="-122"/>
                  <a:cs typeface="微软雅黑" panose="020B0503020204020204" charset="-122"/>
                  <a:sym typeface="+mn-lt"/>
                </a:rPr>
                <a:t>(2)</a:t>
              </a:r>
              <a:r>
                <a:rPr lang="zh-CN" altLang="en-US" sz="2800" b="1">
                  <a:latin typeface="宋体" panose="02010600030101010101" pitchFamily="2" charset="-122"/>
                  <a:ea typeface="宋体" panose="02010600030101010101" pitchFamily="2" charset="-122"/>
                  <a:cs typeface="微软雅黑" panose="020B0503020204020204" charset="-122"/>
                  <a:sym typeface="+mn-lt"/>
                </a:rPr>
                <a:t>改革开放要</a:t>
              </a:r>
              <a:r>
                <a:rPr lang="zh-CN" altLang="en-US" sz="2800" b="1">
                  <a:solidFill>
                    <a:srgbClr val="FF0000"/>
                  </a:solidFill>
                  <a:latin typeface="宋体" panose="02010600030101010101" pitchFamily="2" charset="-122"/>
                  <a:ea typeface="宋体" panose="02010600030101010101" pitchFamily="2" charset="-122"/>
                  <a:cs typeface="微软雅黑" panose="020B0503020204020204" charset="-122"/>
                  <a:sym typeface="+mn-lt"/>
                </a:rPr>
                <a:t>与我国的实际和我国的国情相结合</a:t>
              </a:r>
              <a:r>
                <a:rPr lang="zh-CN" altLang="en-US" sz="2800" b="1">
                  <a:latin typeface="宋体" panose="02010600030101010101" pitchFamily="2" charset="-122"/>
                  <a:ea typeface="宋体" panose="02010600030101010101" pitchFamily="2" charset="-122"/>
                  <a:cs typeface="微软雅黑" panose="020B0503020204020204" charset="-122"/>
                  <a:sym typeface="+mn-lt"/>
                </a:rPr>
                <a:t>，解放思想，不断创新，与时俱进。</a:t>
              </a:r>
              <a:endParaRPr lang="zh-CN" altLang="en-US" sz="2800" b="1">
                <a:latin typeface="宋体" panose="02010600030101010101" pitchFamily="2" charset="-122"/>
                <a:ea typeface="宋体" panose="02010600030101010101" pitchFamily="2" charset="-122"/>
                <a:cs typeface="微软雅黑" panose="020B0503020204020204" charset="-122"/>
                <a:sym typeface="+mn-lt"/>
              </a:endParaRPr>
            </a:p>
          </p:txBody>
        </p:sp>
      </p:grpSp>
      <p:grpSp>
        <p:nvGrpSpPr>
          <p:cNvPr id="27" name="组合 26"/>
          <p:cNvGrpSpPr/>
          <p:nvPr>
            <p:custDataLst>
              <p:tags r:id="rId10"/>
            </p:custDataLst>
          </p:nvPr>
        </p:nvGrpSpPr>
        <p:grpSpPr>
          <a:xfrm>
            <a:off x="3062177" y="4263214"/>
            <a:ext cx="5901070" cy="2116318"/>
            <a:chOff x="3062177" y="4263214"/>
            <a:chExt cx="5901070" cy="2116318"/>
          </a:xfrm>
        </p:grpSpPr>
        <p:cxnSp>
          <p:nvCxnSpPr>
            <p:cNvPr id="11" name="Straight Connector 35"/>
            <p:cNvCxnSpPr/>
            <p:nvPr>
              <p:custDataLst>
                <p:tags r:id="rId11"/>
              </p:custDataLst>
            </p:nvPr>
          </p:nvCxnSpPr>
          <p:spPr>
            <a:xfrm flipV="1">
              <a:off x="3062177" y="6379531"/>
              <a:ext cx="5901070" cy="1"/>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9" name="TextBox 31"/>
            <p:cNvSpPr txBox="1"/>
            <p:nvPr>
              <p:custDataLst>
                <p:tags r:id="rId12"/>
              </p:custDataLst>
            </p:nvPr>
          </p:nvSpPr>
          <p:spPr bwMode="auto">
            <a:xfrm>
              <a:off x="3062177" y="4263214"/>
              <a:ext cx="5901070" cy="1922301"/>
            </a:xfrm>
            <a:prstGeom prst="rect">
              <a:avLst/>
            </a:prstGeom>
            <a:noFill/>
            <a:ln>
              <a:solidFill>
                <a:schemeClr val="tx1"/>
              </a:solidFill>
            </a:ln>
          </p:spPr>
          <p:txBody>
            <a:bodyPr wrap="square" lIns="90000" tIns="46800" rIns="90000" bIns="46800">
              <a:noAutofit/>
            </a:bodyPr>
            <a:lstStyle/>
            <a:p>
              <a:pPr algn="just">
                <a:lnSpc>
                  <a:spcPts val="4800"/>
                </a:lnSpc>
              </a:pPr>
              <a:r>
                <a:rPr lang="zh-CN" altLang="en-US" sz="3200" b="1">
                  <a:latin typeface="宋体" panose="02010600030101010101" pitchFamily="2" charset="-122"/>
                  <a:ea typeface="宋体" panose="02010600030101010101" pitchFamily="2" charset="-122"/>
                  <a:cs typeface="微软雅黑" panose="020B0503020204020204" charset="-122"/>
                  <a:sym typeface="+mn-lt"/>
                </a:rPr>
                <a:t>　</a:t>
              </a:r>
              <a:r>
                <a:rPr lang="en-US" altLang="zh-CN" sz="3200" b="1">
                  <a:latin typeface="微软雅黑" panose="020B0503020204020204" charset="-122"/>
                  <a:ea typeface="微软雅黑" panose="020B0503020204020204" charset="-122"/>
                  <a:cs typeface="微软雅黑" panose="020B0503020204020204" charset="-122"/>
                  <a:sym typeface="+mn-lt"/>
                </a:rPr>
                <a:t>(3)</a:t>
              </a:r>
              <a:r>
                <a:rPr lang="zh-CN" altLang="en-US" sz="3200" b="1">
                  <a:latin typeface="宋体" panose="02010600030101010101" pitchFamily="2" charset="-122"/>
                  <a:ea typeface="宋体" panose="02010600030101010101" pitchFamily="2" charset="-122"/>
                  <a:cs typeface="微软雅黑" panose="020B0503020204020204" charset="-122"/>
                  <a:sym typeface="+mn-lt"/>
                </a:rPr>
                <a:t>坚持我国</a:t>
              </a:r>
              <a:r>
                <a:rPr lang="zh-CN" altLang="en-US" sz="3200" b="1">
                  <a:solidFill>
                    <a:srgbClr val="FF0000"/>
                  </a:solidFill>
                  <a:latin typeface="宋体" panose="02010600030101010101" pitchFamily="2" charset="-122"/>
                  <a:ea typeface="宋体" panose="02010600030101010101" pitchFamily="2" charset="-122"/>
                  <a:cs typeface="微软雅黑" panose="020B0503020204020204" charset="-122"/>
                  <a:sym typeface="+mn-lt"/>
                </a:rPr>
                <a:t>对外开放的基本国策</a:t>
              </a:r>
              <a:r>
                <a:rPr lang="zh-CN" altLang="en-US" sz="3200" b="1">
                  <a:latin typeface="宋体" panose="02010600030101010101" pitchFamily="2" charset="-122"/>
                  <a:ea typeface="宋体" panose="02010600030101010101" pitchFamily="2" charset="-122"/>
                  <a:cs typeface="微软雅黑" panose="020B0503020204020204" charset="-122"/>
                  <a:sym typeface="+mn-lt"/>
                </a:rPr>
                <a:t>，当今世界是开放的世界，开放带来进步，封闭必然落后。</a:t>
              </a:r>
              <a:endParaRPr lang="zh-CN" altLang="en-US" sz="3200" b="1">
                <a:latin typeface="宋体" panose="02010600030101010101" pitchFamily="2" charset="-122"/>
                <a:ea typeface="宋体" panose="02010600030101010101" pitchFamily="2" charset="-122"/>
                <a:cs typeface="微软雅黑" panose="020B0503020204020204" charset="-122"/>
                <a:sym typeface="+mn-lt"/>
              </a:endParaRPr>
            </a:p>
          </p:txBody>
        </p:sp>
      </p:grpSp>
      <p:grpSp>
        <p:nvGrpSpPr>
          <p:cNvPr id="26" name="组合 25"/>
          <p:cNvGrpSpPr/>
          <p:nvPr>
            <p:custDataLst>
              <p:tags r:id="rId13"/>
            </p:custDataLst>
          </p:nvPr>
        </p:nvGrpSpPr>
        <p:grpSpPr>
          <a:xfrm>
            <a:off x="977875" y="876628"/>
            <a:ext cx="3778154" cy="2321801"/>
            <a:chOff x="977875" y="876628"/>
            <a:chExt cx="3778154" cy="2321801"/>
          </a:xfrm>
        </p:grpSpPr>
        <p:cxnSp>
          <p:nvCxnSpPr>
            <p:cNvPr id="12" name="Straight Connector 39"/>
            <p:cNvCxnSpPr/>
            <p:nvPr>
              <p:custDataLst>
                <p:tags r:id="rId14"/>
              </p:custDataLst>
            </p:nvPr>
          </p:nvCxnSpPr>
          <p:spPr>
            <a:xfrm flipH="1" flipV="1">
              <a:off x="977875" y="3198427"/>
              <a:ext cx="3778154" cy="2"/>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1" name="TextBox 36"/>
            <p:cNvSpPr txBox="1"/>
            <p:nvPr>
              <p:custDataLst>
                <p:tags r:id="rId15"/>
              </p:custDataLst>
            </p:nvPr>
          </p:nvSpPr>
          <p:spPr bwMode="auto">
            <a:xfrm>
              <a:off x="997767" y="876628"/>
              <a:ext cx="3748594" cy="2182162"/>
            </a:xfrm>
            <a:prstGeom prst="rect">
              <a:avLst/>
            </a:prstGeom>
            <a:noFill/>
            <a:ln>
              <a:solidFill>
                <a:schemeClr val="tx1"/>
              </a:solidFill>
            </a:ln>
          </p:spPr>
          <p:txBody>
            <a:bodyPr wrap="square" lIns="90000" tIns="46800" rIns="90000" bIns="46800">
              <a:noAutofit/>
            </a:bodyPr>
            <a:lstStyle/>
            <a:p>
              <a:pPr algn="just">
                <a:lnSpc>
                  <a:spcPct val="110000"/>
                </a:lnSpc>
              </a:pPr>
              <a:r>
                <a:rPr lang="zh-CN" altLang="en-US" sz="3200" b="1">
                  <a:latin typeface="宋体" panose="02010600030101010101" pitchFamily="2" charset="-122"/>
                  <a:ea typeface="宋体" panose="02010600030101010101" pitchFamily="2" charset="-122"/>
                  <a:cs typeface="微软雅黑" panose="020B0503020204020204" charset="-122"/>
                  <a:sym typeface="+mn-lt"/>
                </a:rPr>
                <a:t>　</a:t>
              </a:r>
              <a:r>
                <a:rPr lang="en-US" altLang="zh-CN" sz="3200" b="1">
                  <a:latin typeface="微软雅黑" panose="020B0503020204020204" charset="-122"/>
                  <a:ea typeface="微软雅黑" panose="020B0503020204020204" charset="-122"/>
                  <a:cs typeface="微软雅黑" panose="020B0503020204020204" charset="-122"/>
                  <a:sym typeface="+mn-lt"/>
                </a:rPr>
                <a:t>(1)</a:t>
              </a:r>
              <a:r>
                <a:rPr lang="zh-CN" altLang="en-US" sz="3200" b="1">
                  <a:latin typeface="宋体" panose="02010600030101010101" pitchFamily="2" charset="-122"/>
                  <a:ea typeface="宋体" panose="02010600030101010101" pitchFamily="2" charset="-122"/>
                  <a:cs typeface="微软雅黑" panose="020B0503020204020204" charset="-122"/>
                  <a:sym typeface="+mn-lt"/>
                </a:rPr>
                <a:t>必须坚持党对一切工作的领导，不断加强和改善</a:t>
              </a:r>
              <a:r>
                <a:rPr lang="zh-CN" altLang="en-US" sz="3200" b="1">
                  <a:solidFill>
                    <a:srgbClr val="FF0000"/>
                  </a:solidFill>
                  <a:latin typeface="宋体" panose="02010600030101010101" pitchFamily="2" charset="-122"/>
                  <a:ea typeface="宋体" panose="02010600030101010101" pitchFamily="2" charset="-122"/>
                  <a:cs typeface="微软雅黑" panose="020B0503020204020204" charset="-122"/>
                  <a:sym typeface="+mn-lt"/>
                </a:rPr>
                <a:t>党的领导</a:t>
              </a:r>
              <a:endParaRPr lang="zh-CN" altLang="en-US" sz="3200" b="1">
                <a:latin typeface="宋体" panose="02010600030101010101" pitchFamily="2" charset="-122"/>
                <a:ea typeface="宋体" panose="02010600030101010101" pitchFamily="2" charset="-122"/>
                <a:cs typeface="+mn-ea"/>
                <a:sym typeface="+mn-lt"/>
              </a:endParaRPr>
            </a:p>
          </p:txBody>
        </p:sp>
      </p:grpSp>
      <p:sp>
        <p:nvSpPr>
          <p:cNvPr id="22" name="文本框 21"/>
          <p:cNvSpPr txBox="1"/>
          <p:nvPr>
            <p:custDataLst>
              <p:tags r:id="rId16"/>
            </p:custDataLst>
          </p:nvPr>
        </p:nvSpPr>
        <p:spPr>
          <a:xfrm>
            <a:off x="398521" y="144375"/>
            <a:ext cx="7425671" cy="523220"/>
          </a:xfrm>
          <a:prstGeom prst="rect">
            <a:avLst/>
          </a:prstGeom>
          <a:solidFill>
            <a:schemeClr val="bg2">
              <a:lumMod val="20000"/>
              <a:lumOff val="80000"/>
            </a:schemeClr>
          </a:solidFill>
          <a:ln>
            <a:solidFill>
              <a:srgbClr val="C00000"/>
            </a:solidFill>
          </a:ln>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rPr>
              <a:t>突破提升：</a:t>
            </a:r>
            <a:r>
              <a:rPr lang="zh-CN" altLang="en-US" sz="2800" b="1">
                <a:latin typeface="微软雅黑" panose="020B0503020204020204" charset="-122"/>
                <a:ea typeface="微软雅黑" panose="020B0503020204020204" charset="-122"/>
              </a:rPr>
              <a:t>改革开放取大举世瞩目成就的启示</a:t>
            </a:r>
            <a:endParaRPr lang="zh-CN" altLang="en-US" sz="2800" b="1">
              <a:solidFill>
                <a:srgbClr val="0070C0"/>
              </a:solidFill>
              <a:latin typeface="微软雅黑" panose="020B0503020204020204" charset="-122"/>
              <a:ea typeface="微软雅黑" panose="020B0503020204020204" charset="-122"/>
              <a:cs typeface="Lato Regula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38"/>
          <p:cNvSpPr/>
          <p:nvPr>
            <p:custDataLst>
              <p:tags r:id="rId1"/>
            </p:custDataLst>
          </p:nvPr>
        </p:nvSpPr>
        <p:spPr>
          <a:xfrm>
            <a:off x="98996"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cs typeface="+mn-ea"/>
                <a:sym typeface="+mn-lt"/>
              </a:rPr>
              <a:t>一、公有制经济（为什么、怎么办）</a:t>
            </a:r>
            <a:endParaRPr lang="zh-CN" altLang="en-US">
              <a:cs typeface="+mn-ea"/>
              <a:sym typeface="+mn-lt"/>
            </a:endParaRPr>
          </a:p>
          <a:p>
            <a:pPr algn="ctr"/>
            <a:r>
              <a:rPr lang="zh-CN" altLang="en-US">
                <a:cs typeface="+mn-ea"/>
                <a:sym typeface="+mn-lt"/>
              </a:rPr>
              <a:t>1.为什么要毫不动摇巩固发展公有制经济？</a:t>
            </a:r>
            <a:endParaRPr lang="zh-CN" altLang="en-US">
              <a:cs typeface="+mn-ea"/>
              <a:sym typeface="+mn-lt"/>
            </a:endParaRPr>
          </a:p>
          <a:p>
            <a:pPr algn="ctr"/>
            <a:r>
              <a:rPr lang="zh-CN" altLang="en-US">
                <a:cs typeface="+mn-ea"/>
                <a:sym typeface="+mn-lt"/>
              </a:rPr>
              <a:t>【答题要点】：生产资料所有制+公有制为主体的地位+公有制为主体的作用</a:t>
            </a:r>
            <a:endParaRPr lang="zh-CN" altLang="en-US">
              <a:cs typeface="+mn-ea"/>
              <a:sym typeface="+mn-lt"/>
            </a:endParaRPr>
          </a:p>
          <a:p>
            <a:pPr algn="ctr"/>
            <a:r>
              <a:rPr lang="zh-CN" altLang="en-US">
                <a:cs typeface="+mn-ea"/>
                <a:sym typeface="+mn-lt"/>
              </a:rPr>
              <a:t>【答题模板】</a:t>
            </a:r>
            <a:endParaRPr lang="zh-CN" altLang="en-US">
              <a:cs typeface="+mn-ea"/>
              <a:sym typeface="+mn-lt"/>
            </a:endParaRPr>
          </a:p>
          <a:p>
            <a:pPr algn="ctr"/>
            <a:r>
              <a:rPr lang="zh-CN" altLang="en-US">
                <a:cs typeface="+mn-ea"/>
                <a:sym typeface="+mn-lt"/>
              </a:rPr>
              <a:t>①我国坚持以公有制主体、多种所有制经济共同发展的生产资料所有制，这是中国特色社会主义制度的重要支柱，也是社会主义市场经济体制的根基，体现了中国特色社会主义制度的优越性。</a:t>
            </a:r>
            <a:endParaRPr lang="zh-CN" altLang="en-US">
              <a:cs typeface="+mn-ea"/>
              <a:sym typeface="+mn-lt"/>
            </a:endParaRPr>
          </a:p>
          <a:p>
            <a:pPr algn="ctr"/>
            <a:r>
              <a:rPr lang="zh-CN" altLang="en-US">
                <a:cs typeface="+mn-ea"/>
                <a:sym typeface="+mn-lt"/>
              </a:rPr>
              <a:t>② 以公有制为主体是社会主义经济制度根本特征，公有制经济是社会主义经济制度的基础。             </a:t>
            </a:r>
            <a:endParaRPr lang="zh-CN" altLang="en-US">
              <a:cs typeface="+mn-ea"/>
              <a:sym typeface="+mn-lt"/>
            </a:endParaRPr>
          </a:p>
          <a:p>
            <a:pPr algn="ctr"/>
            <a:r>
              <a:rPr lang="zh-CN" altLang="en-US">
                <a:cs typeface="+mn-ea"/>
                <a:sym typeface="+mn-lt"/>
              </a:rPr>
              <a:t>③坚持公有制为主体是促进生产力发展根本要求，有利于推动经济持续发展；是</a:t>
            </a:r>
            <a:endParaRPr lang="zh-CN" altLang="en-US">
              <a:solidFill>
                <a:schemeClr val="tx1"/>
              </a:solidFill>
              <a:cs typeface="+mn-ea"/>
              <a:sym typeface="+mn-lt"/>
            </a:endParaRPr>
          </a:p>
        </p:txBody>
      </p:sp>
      <p:sp>
        <p:nvSpPr>
          <p:cNvPr id="13" name="TextBox 14"/>
          <p:cNvSpPr txBox="1">
            <a:spLocks noChangeArrowheads="1"/>
          </p:cNvSpPr>
          <p:nvPr>
            <p:custDataLst>
              <p:tags r:id="rId2"/>
            </p:custDataLst>
          </p:nvPr>
        </p:nvSpPr>
        <p:spPr bwMode="auto">
          <a:xfrm>
            <a:off x="227343" y="863218"/>
            <a:ext cx="11617327" cy="5834931"/>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just">
              <a:lnSpc>
                <a:spcPts val="3500"/>
              </a:lnSpc>
            </a:pPr>
            <a:r>
              <a:rPr lang="zh-CN" altLang="en-US" sz="2400" b="1">
                <a:latin typeface="微软雅黑" panose="020B0503020204020204" charset="-122"/>
                <a:ea typeface="微软雅黑" panose="020B0503020204020204" charset="-122"/>
                <a:cs typeface="+mn-ea"/>
                <a:sym typeface="+mn-lt"/>
              </a:rPr>
              <a:t>　</a:t>
            </a:r>
            <a:r>
              <a:rPr lang="en-US" altLang="zh-CN" sz="2600" b="1">
                <a:latin typeface="微软雅黑" panose="020B0503020204020204" charset="-122"/>
                <a:ea typeface="微软雅黑" panose="020B0503020204020204" charset="-122"/>
                <a:cs typeface="+mn-ea"/>
                <a:sym typeface="+mn-lt"/>
              </a:rPr>
              <a:t>(1)</a:t>
            </a:r>
            <a:r>
              <a:rPr lang="zh-CN" altLang="en-US" sz="2600" b="1">
                <a:latin typeface="微软雅黑" panose="020B0503020204020204" charset="-122"/>
                <a:ea typeface="微软雅黑" panose="020B0503020204020204" charset="-122"/>
                <a:cs typeface="+mn-ea"/>
                <a:sym typeface="+mn-lt"/>
              </a:rPr>
              <a:t>构成</a:t>
            </a:r>
            <a:r>
              <a:rPr lang="en-US" altLang="zh-CN" sz="2600" b="1">
                <a:latin typeface="微软雅黑" panose="020B0503020204020204" charset="-122"/>
                <a:ea typeface="微软雅黑" panose="020B0503020204020204" charset="-122"/>
                <a:cs typeface="+mn-ea"/>
                <a:sym typeface="+mn-lt"/>
              </a:rPr>
              <a:t>:</a:t>
            </a:r>
            <a:r>
              <a:rPr lang="zh-CN" altLang="en-US" sz="2600" b="1">
                <a:latin typeface="宋体" panose="02010600030101010101" pitchFamily="2" charset="-122"/>
                <a:ea typeface="宋体" panose="02010600030101010101" pitchFamily="2" charset="-122"/>
                <a:cs typeface="+mn-ea"/>
                <a:sym typeface="+mn-lt"/>
              </a:rPr>
              <a:t>中国特色社会主义是由中国特色社会主义道路、中国特色社会主义理论体系、中国特色社会主义制度、中国特色社会主义文化</a:t>
            </a:r>
            <a:r>
              <a:rPr lang="zh-CN" altLang="en-US" sz="2600" b="1" u="sng">
                <a:solidFill>
                  <a:srgbClr val="C00000"/>
                </a:solidFill>
                <a:latin typeface="宋体" panose="02010600030101010101" pitchFamily="2" charset="-122"/>
                <a:ea typeface="宋体" panose="02010600030101010101" pitchFamily="2" charset="-122"/>
                <a:cs typeface="+mn-ea"/>
                <a:sym typeface="+mn-lt"/>
              </a:rPr>
              <a:t>四位一体</a:t>
            </a:r>
            <a:r>
              <a:rPr lang="zh-CN" altLang="en-US" sz="2600" b="1">
                <a:latin typeface="宋体" panose="02010600030101010101" pitchFamily="2" charset="-122"/>
                <a:ea typeface="宋体" panose="02010600030101010101" pitchFamily="2" charset="-122"/>
                <a:cs typeface="+mn-ea"/>
                <a:sym typeface="+mn-lt"/>
              </a:rPr>
              <a:t>构成的。</a:t>
            </a:r>
            <a:endParaRPr lang="zh-CN" altLang="en-US" sz="2600" b="1">
              <a:latin typeface="宋体" panose="02010600030101010101" pitchFamily="2" charset="-122"/>
              <a:ea typeface="宋体" panose="02010600030101010101" pitchFamily="2" charset="-122"/>
              <a:cs typeface="+mn-ea"/>
              <a:sym typeface="+mn-lt"/>
            </a:endParaRPr>
          </a:p>
          <a:p>
            <a:pPr algn="just">
              <a:lnSpc>
                <a:spcPts val="3500"/>
              </a:lnSpc>
            </a:pPr>
            <a:r>
              <a:rPr lang="zh-CN" altLang="en-US" sz="2600" b="1">
                <a:latin typeface="微软雅黑" panose="020B0503020204020204" charset="-122"/>
                <a:ea typeface="微软雅黑" panose="020B0503020204020204" charset="-122"/>
                <a:cs typeface="+mn-ea"/>
                <a:sym typeface="+mn-lt"/>
              </a:rPr>
              <a:t>　</a:t>
            </a:r>
            <a:r>
              <a:rPr lang="en-US" altLang="zh-CN" sz="2600" b="1">
                <a:latin typeface="微软雅黑" panose="020B0503020204020204" charset="-122"/>
                <a:ea typeface="微软雅黑" panose="020B0503020204020204" charset="-122"/>
                <a:cs typeface="+mn-ea"/>
                <a:sym typeface="+mn-lt"/>
              </a:rPr>
              <a:t>(2)</a:t>
            </a:r>
            <a:r>
              <a:rPr lang="zh-CN" altLang="en-US" sz="2600" b="1">
                <a:latin typeface="微软雅黑" panose="020B0503020204020204" charset="-122"/>
                <a:ea typeface="微软雅黑" panose="020B0503020204020204" charset="-122"/>
                <a:cs typeface="+mn-ea"/>
                <a:sym typeface="+mn-lt"/>
              </a:rPr>
              <a:t>关系</a:t>
            </a:r>
            <a:r>
              <a:rPr lang="en-US" altLang="zh-CN" sz="2600" b="1">
                <a:latin typeface="微软雅黑" panose="020B0503020204020204" charset="-122"/>
                <a:ea typeface="微软雅黑" panose="020B0503020204020204" charset="-122"/>
                <a:cs typeface="+mn-ea"/>
                <a:sym typeface="+mn-lt"/>
              </a:rPr>
              <a:t>:</a:t>
            </a:r>
            <a:r>
              <a:rPr lang="zh-CN" altLang="en-US" sz="2600" b="1">
                <a:latin typeface="宋体" panose="02010600030101010101" pitchFamily="2" charset="-122"/>
                <a:ea typeface="宋体" panose="02010600030101010101" pitchFamily="2" charset="-122"/>
                <a:cs typeface="+mn-ea"/>
                <a:sym typeface="+mn-lt"/>
              </a:rPr>
              <a:t>中国特色社会主义道路是必由之路、制度是根本制度保障、理论体系是正确理论、文化是强大精神力量。</a:t>
            </a:r>
            <a:r>
              <a:rPr lang="zh-CN" altLang="en-US" sz="2600" b="1" u="sng">
                <a:solidFill>
                  <a:srgbClr val="C00000"/>
                </a:solidFill>
                <a:latin typeface="宋体" panose="02010600030101010101" pitchFamily="2" charset="-122"/>
                <a:ea typeface="宋体" panose="02010600030101010101" pitchFamily="2" charset="-122"/>
                <a:cs typeface="+mn-ea"/>
                <a:sym typeface="+mn-lt"/>
              </a:rPr>
              <a:t>四者相互联系、相互作用，统一于中国特色社会主义伟大实践</a:t>
            </a:r>
            <a:r>
              <a:rPr lang="zh-CN" altLang="en-US" sz="2600" b="1">
                <a:latin typeface="宋体" panose="02010600030101010101" pitchFamily="2" charset="-122"/>
                <a:ea typeface="宋体" panose="02010600030101010101" pitchFamily="2" charset="-122"/>
                <a:cs typeface="+mn-ea"/>
                <a:sym typeface="+mn-lt"/>
              </a:rPr>
              <a:t>。</a:t>
            </a:r>
            <a:endParaRPr lang="zh-CN" altLang="en-US" sz="2600" b="1">
              <a:latin typeface="宋体" panose="02010600030101010101" pitchFamily="2" charset="-122"/>
              <a:ea typeface="宋体" panose="02010600030101010101" pitchFamily="2" charset="-122"/>
              <a:cs typeface="+mn-ea"/>
              <a:sym typeface="+mn-lt"/>
            </a:endParaRPr>
          </a:p>
          <a:p>
            <a:pPr algn="just">
              <a:lnSpc>
                <a:spcPts val="3500"/>
              </a:lnSpc>
            </a:pPr>
            <a:r>
              <a:rPr lang="zh-CN" altLang="en-US" sz="2600" b="1">
                <a:latin typeface="微软雅黑" panose="020B0503020204020204" charset="-122"/>
                <a:ea typeface="微软雅黑" panose="020B0503020204020204" charset="-122"/>
                <a:cs typeface="+mn-ea"/>
                <a:sym typeface="+mn-lt"/>
              </a:rPr>
              <a:t>　</a:t>
            </a:r>
            <a:r>
              <a:rPr lang="en-US" altLang="zh-CN" sz="2600" b="1">
                <a:latin typeface="微软雅黑" panose="020B0503020204020204" charset="-122"/>
                <a:ea typeface="微软雅黑" panose="020B0503020204020204" charset="-122"/>
                <a:cs typeface="+mn-ea"/>
                <a:sym typeface="+mn-lt"/>
              </a:rPr>
              <a:t>(3)</a:t>
            </a:r>
            <a:r>
              <a:rPr lang="zh-CN" altLang="en-US" sz="2600" b="1">
                <a:latin typeface="微软雅黑" panose="020B0503020204020204" charset="-122"/>
                <a:ea typeface="微软雅黑" panose="020B0503020204020204" charset="-122"/>
                <a:cs typeface="+mn-ea"/>
                <a:sym typeface="+mn-lt"/>
              </a:rPr>
              <a:t>意义</a:t>
            </a:r>
            <a:r>
              <a:rPr lang="en-US" altLang="zh-CN" sz="2600" b="1">
                <a:latin typeface="微软雅黑" panose="020B0503020204020204" charset="-122"/>
                <a:ea typeface="微软雅黑" panose="020B0503020204020204" charset="-122"/>
                <a:cs typeface="+mn-ea"/>
                <a:sym typeface="+mn-lt"/>
              </a:rPr>
              <a:t>:</a:t>
            </a:r>
            <a:endParaRPr lang="en-US" altLang="zh-CN" sz="2600" b="1">
              <a:latin typeface="微软雅黑" panose="020B0503020204020204" charset="-122"/>
              <a:ea typeface="微软雅黑" panose="020B0503020204020204" charset="-122"/>
              <a:cs typeface="+mn-ea"/>
              <a:sym typeface="+mn-lt"/>
            </a:endParaRPr>
          </a:p>
          <a:p>
            <a:pPr algn="just">
              <a:lnSpc>
                <a:spcPts val="3500"/>
              </a:lnSpc>
            </a:pPr>
            <a:r>
              <a:rPr lang="zh-CN" altLang="en-US" sz="2600" b="1">
                <a:latin typeface="微软雅黑" panose="020B0503020204020204" charset="-122"/>
                <a:ea typeface="微软雅黑" panose="020B0503020204020204" charset="-122"/>
                <a:cs typeface="+mn-ea"/>
                <a:sym typeface="+mn-lt"/>
              </a:rPr>
              <a:t>　①</a:t>
            </a:r>
            <a:r>
              <a:rPr lang="zh-CN" altLang="en-US" sz="2600" b="1">
                <a:latin typeface="宋体" panose="02010600030101010101" pitchFamily="2" charset="-122"/>
                <a:ea typeface="宋体" panose="02010600030101010101" pitchFamily="2" charset="-122"/>
                <a:cs typeface="+mn-ea"/>
                <a:sym typeface="+mn-lt"/>
              </a:rPr>
              <a:t>中国特色社会主义是当代中国发展进步的</a:t>
            </a:r>
            <a:r>
              <a:rPr lang="zh-CN" altLang="en-US" sz="2600" b="1" u="sng">
                <a:solidFill>
                  <a:srgbClr val="C00000"/>
                </a:solidFill>
                <a:latin typeface="宋体" panose="02010600030101010101" pitchFamily="2" charset="-122"/>
                <a:ea typeface="宋体" panose="02010600030101010101" pitchFamily="2" charset="-122"/>
                <a:cs typeface="+mn-ea"/>
                <a:sym typeface="+mn-lt"/>
              </a:rPr>
              <a:t>根本方向</a:t>
            </a:r>
            <a:r>
              <a:rPr lang="zh-CN" altLang="en-US" sz="2600" b="1">
                <a:latin typeface="宋体" panose="02010600030101010101" pitchFamily="2" charset="-122"/>
                <a:ea typeface="宋体" panose="02010600030101010101" pitchFamily="2" charset="-122"/>
                <a:cs typeface="+mn-ea"/>
                <a:sym typeface="+mn-lt"/>
              </a:rPr>
              <a:t>，只有中国特色社会主义才能发展中国。</a:t>
            </a:r>
            <a:endParaRPr lang="en-US" altLang="zh-CN" sz="2600" b="1">
              <a:latin typeface="宋体" panose="02010600030101010101" pitchFamily="2" charset="-122"/>
              <a:ea typeface="宋体" panose="02010600030101010101" pitchFamily="2" charset="-122"/>
              <a:cs typeface="+mn-ea"/>
              <a:sym typeface="+mn-lt"/>
            </a:endParaRPr>
          </a:p>
          <a:p>
            <a:pPr algn="just">
              <a:lnSpc>
                <a:spcPts val="3500"/>
              </a:lnSpc>
            </a:pPr>
            <a:r>
              <a:rPr lang="zh-CN" altLang="en-US" sz="2600" b="1">
                <a:latin typeface="微软雅黑" panose="020B0503020204020204" charset="-122"/>
                <a:ea typeface="微软雅黑" panose="020B0503020204020204" charset="-122"/>
                <a:cs typeface="+mn-ea"/>
                <a:sym typeface="+mn-lt"/>
              </a:rPr>
              <a:t>　②</a:t>
            </a:r>
            <a:r>
              <a:rPr lang="zh-CN" altLang="en-US" sz="2600" b="1">
                <a:latin typeface="宋体" panose="02010600030101010101" pitchFamily="2" charset="-122"/>
                <a:ea typeface="宋体" panose="02010600030101010101" pitchFamily="2" charset="-122"/>
                <a:cs typeface="+mn-ea"/>
                <a:sym typeface="+mn-lt"/>
              </a:rPr>
              <a:t>中国取得一切成绩和进步的</a:t>
            </a:r>
            <a:r>
              <a:rPr lang="zh-CN" altLang="en-US" sz="2600" b="1" u="sng">
                <a:solidFill>
                  <a:srgbClr val="C00000"/>
                </a:solidFill>
                <a:latin typeface="宋体" panose="02010600030101010101" pitchFamily="2" charset="-122"/>
                <a:ea typeface="宋体" panose="02010600030101010101" pitchFamily="2" charset="-122"/>
                <a:cs typeface="+mn-ea"/>
                <a:sym typeface="+mn-lt"/>
              </a:rPr>
              <a:t>根本原因</a:t>
            </a:r>
            <a:r>
              <a:rPr lang="zh-CN" altLang="en-US" sz="2600" b="1">
                <a:latin typeface="宋体" panose="02010600030101010101" pitchFamily="2" charset="-122"/>
                <a:ea typeface="宋体" panose="02010600030101010101" pitchFamily="2" charset="-122"/>
                <a:cs typeface="+mn-ea"/>
                <a:sym typeface="+mn-lt"/>
              </a:rPr>
              <a:t>，就是开辟了中国特色社会主义道路</a:t>
            </a:r>
            <a:r>
              <a:rPr lang="en-US" altLang="zh-CN" sz="2600" b="1">
                <a:latin typeface="宋体" panose="02010600030101010101" pitchFamily="2" charset="-122"/>
                <a:ea typeface="宋体" panose="02010600030101010101" pitchFamily="2" charset="-122"/>
                <a:cs typeface="+mn-ea"/>
                <a:sym typeface="+mn-lt"/>
              </a:rPr>
              <a:t>,</a:t>
            </a:r>
            <a:r>
              <a:rPr lang="zh-CN" altLang="en-US" sz="2600" b="1">
                <a:latin typeface="宋体" panose="02010600030101010101" pitchFamily="2" charset="-122"/>
                <a:ea typeface="宋体" panose="02010600030101010101" pitchFamily="2" charset="-122"/>
                <a:cs typeface="+mn-ea"/>
                <a:sym typeface="+mn-lt"/>
              </a:rPr>
              <a:t>形成了</a:t>
            </a:r>
            <a:r>
              <a:rPr lang="zh-CN" altLang="en-US" sz="2600" b="1" u="sng">
                <a:solidFill>
                  <a:srgbClr val="C00000"/>
                </a:solidFill>
                <a:latin typeface="宋体" panose="02010600030101010101" pitchFamily="2" charset="-122"/>
                <a:ea typeface="宋体" panose="02010600030101010101" pitchFamily="2" charset="-122"/>
                <a:cs typeface="+mn-ea"/>
                <a:sym typeface="+mn-lt"/>
              </a:rPr>
              <a:t>中国特色社会主义理论体系</a:t>
            </a:r>
            <a:r>
              <a:rPr lang="zh-CN" altLang="en-US" sz="2600" b="1">
                <a:latin typeface="宋体" panose="02010600030101010101" pitchFamily="2" charset="-122"/>
                <a:ea typeface="宋体" panose="02010600030101010101" pitchFamily="2" charset="-122"/>
                <a:cs typeface="+mn-ea"/>
                <a:sym typeface="+mn-lt"/>
              </a:rPr>
              <a:t>，确立了</a:t>
            </a:r>
            <a:r>
              <a:rPr lang="zh-CN" altLang="en-US" sz="2600" b="1" u="sng">
                <a:solidFill>
                  <a:srgbClr val="C00000"/>
                </a:solidFill>
                <a:latin typeface="宋体" panose="02010600030101010101" pitchFamily="2" charset="-122"/>
                <a:ea typeface="宋体" panose="02010600030101010101" pitchFamily="2" charset="-122"/>
                <a:cs typeface="+mn-ea"/>
                <a:sym typeface="+mn-lt"/>
              </a:rPr>
              <a:t>中国特色社会主义制度</a:t>
            </a:r>
            <a:r>
              <a:rPr lang="zh-CN" altLang="en-US" sz="2600" b="1">
                <a:latin typeface="宋体" panose="02010600030101010101" pitchFamily="2" charset="-122"/>
                <a:ea typeface="宋体" panose="02010600030101010101" pitchFamily="2" charset="-122"/>
                <a:cs typeface="+mn-ea"/>
                <a:sym typeface="+mn-lt"/>
              </a:rPr>
              <a:t>，发展了</a:t>
            </a:r>
            <a:r>
              <a:rPr lang="zh-CN" altLang="en-US" sz="2600" b="1" u="sng">
                <a:solidFill>
                  <a:srgbClr val="C00000"/>
                </a:solidFill>
                <a:latin typeface="宋体" panose="02010600030101010101" pitchFamily="2" charset="-122"/>
                <a:ea typeface="宋体" panose="02010600030101010101" pitchFamily="2" charset="-122"/>
                <a:cs typeface="+mn-ea"/>
                <a:sym typeface="+mn-lt"/>
              </a:rPr>
              <a:t>中国特色社会主义文化</a:t>
            </a:r>
            <a:r>
              <a:rPr lang="zh-CN" altLang="en-US" sz="2600" b="1">
                <a:solidFill>
                  <a:srgbClr val="FF0000"/>
                </a:solidFill>
                <a:latin typeface="宋体" panose="02010600030101010101" pitchFamily="2" charset="-122"/>
                <a:ea typeface="宋体" panose="02010600030101010101" pitchFamily="2" charset="-122"/>
                <a:cs typeface="+mn-ea"/>
                <a:sym typeface="+mn-lt"/>
              </a:rPr>
              <a:t>。</a:t>
            </a:r>
            <a:endParaRPr lang="zh-CN" altLang="en-US" sz="2600" b="1">
              <a:solidFill>
                <a:srgbClr val="FF0000"/>
              </a:solidFill>
              <a:latin typeface="宋体" panose="02010600030101010101" pitchFamily="2" charset="-122"/>
              <a:ea typeface="宋体" panose="02010600030101010101" pitchFamily="2" charset="-122"/>
              <a:cs typeface="+mn-ea"/>
              <a:sym typeface="+mn-lt"/>
            </a:endParaRPr>
          </a:p>
          <a:p>
            <a:pPr algn="just">
              <a:lnSpc>
                <a:spcPts val="3500"/>
              </a:lnSpc>
            </a:pPr>
            <a:r>
              <a:rPr lang="zh-CN" altLang="en-US" sz="2600" b="1">
                <a:latin typeface="微软雅黑" panose="020B0503020204020204" charset="-122"/>
                <a:ea typeface="微软雅黑" panose="020B0503020204020204" charset="-122"/>
                <a:cs typeface="+mn-ea"/>
                <a:sym typeface="+mn-lt"/>
              </a:rPr>
              <a:t>　</a:t>
            </a:r>
            <a:r>
              <a:rPr lang="en-US" altLang="zh-CN" sz="2600" b="1">
                <a:latin typeface="微软雅黑" panose="020B0503020204020204" charset="-122"/>
                <a:ea typeface="微软雅黑" panose="020B0503020204020204" charset="-122"/>
                <a:cs typeface="+mn-ea"/>
                <a:sym typeface="+mn-lt"/>
              </a:rPr>
              <a:t>(4)</a:t>
            </a:r>
            <a:r>
              <a:rPr lang="zh-CN" altLang="en-US" sz="2600" b="1">
                <a:latin typeface="微软雅黑" panose="020B0503020204020204" charset="-122"/>
                <a:ea typeface="微软雅黑" panose="020B0503020204020204" charset="-122"/>
                <a:cs typeface="+mn-ea"/>
                <a:sym typeface="+mn-lt"/>
              </a:rPr>
              <a:t>要求</a:t>
            </a:r>
            <a:r>
              <a:rPr lang="en-US" altLang="zh-CN" sz="2600" b="1">
                <a:latin typeface="微软雅黑" panose="020B0503020204020204" charset="-122"/>
                <a:ea typeface="微软雅黑" panose="020B0503020204020204" charset="-122"/>
                <a:cs typeface="+mn-ea"/>
                <a:sym typeface="+mn-lt"/>
              </a:rPr>
              <a:t>:</a:t>
            </a:r>
            <a:r>
              <a:rPr lang="zh-CN" altLang="en-US" sz="2600" b="1">
                <a:latin typeface="宋体" panose="02010600030101010101" pitchFamily="2" charset="-122"/>
                <a:ea typeface="宋体" panose="02010600030101010101" pitchFamily="2" charset="-122"/>
                <a:cs typeface="+mn-ea"/>
                <a:sym typeface="+mn-lt"/>
              </a:rPr>
              <a:t>始终高举中国特色社会主义伟大旗帜</a:t>
            </a:r>
            <a:r>
              <a:rPr lang="en-US" altLang="zh-CN" sz="2600" b="1">
                <a:latin typeface="宋体" panose="02010600030101010101" pitchFamily="2" charset="-122"/>
                <a:ea typeface="宋体" panose="02010600030101010101" pitchFamily="2" charset="-122"/>
                <a:cs typeface="+mn-ea"/>
                <a:sym typeface="+mn-lt"/>
              </a:rPr>
              <a:t>,</a:t>
            </a:r>
            <a:r>
              <a:rPr lang="zh-CN" altLang="en-US" sz="2600" b="1" u="sng">
                <a:solidFill>
                  <a:srgbClr val="C00000"/>
                </a:solidFill>
                <a:latin typeface="宋体" panose="02010600030101010101" pitchFamily="2" charset="-122"/>
                <a:ea typeface="宋体" panose="02010600030101010101" pitchFamily="2" charset="-122"/>
                <a:cs typeface="+mn-ea"/>
                <a:sym typeface="+mn-lt"/>
              </a:rPr>
              <a:t>坚定道路自信、理论自信、制度自信、文化自信</a:t>
            </a:r>
            <a:r>
              <a:rPr lang="zh-CN" altLang="en-US" sz="2600" b="1">
                <a:latin typeface="宋体" panose="02010600030101010101" pitchFamily="2" charset="-122"/>
                <a:ea typeface="宋体" panose="02010600030101010101" pitchFamily="2" charset="-122"/>
                <a:cs typeface="+mn-ea"/>
                <a:sym typeface="+mn-lt"/>
              </a:rPr>
              <a:t>，促进中国特色社会主义事业的实现。</a:t>
            </a:r>
            <a:endParaRPr lang="en-US" altLang="zh-CN" sz="2600" b="1">
              <a:latin typeface="宋体" panose="02010600030101010101" pitchFamily="2" charset="-122"/>
              <a:ea typeface="宋体" panose="02010600030101010101" pitchFamily="2" charset="-122"/>
              <a:cs typeface="+mn-ea"/>
              <a:sym typeface="+mn-lt"/>
            </a:endParaRPr>
          </a:p>
        </p:txBody>
      </p:sp>
      <p:sp>
        <p:nvSpPr>
          <p:cNvPr id="6" name="文本框 5"/>
          <p:cNvSpPr txBox="1"/>
          <p:nvPr>
            <p:custDataLst>
              <p:tags r:id="rId3"/>
            </p:custDataLst>
          </p:nvPr>
        </p:nvSpPr>
        <p:spPr>
          <a:xfrm>
            <a:off x="227343" y="152658"/>
            <a:ext cx="6864573" cy="584775"/>
          </a:xfrm>
          <a:prstGeom prst="rect">
            <a:avLst/>
          </a:prstGeom>
          <a:solidFill>
            <a:schemeClr val="bg2">
              <a:lumMod val="20000"/>
              <a:lumOff val="80000"/>
            </a:schemeClr>
          </a:solidFill>
          <a:ln>
            <a:solidFill>
              <a:srgbClr val="C00000"/>
            </a:solidFill>
          </a:ln>
        </p:spPr>
        <p:txBody>
          <a:bodyPr wrap="square" rtlCol="0">
            <a:spAutoFit/>
          </a:bodyPr>
          <a:lstStyle/>
          <a:p>
            <a:r>
              <a:rPr lang="zh-CN" altLang="en-US" sz="3200" b="1">
                <a:solidFill>
                  <a:srgbClr val="C00000"/>
                </a:solidFill>
                <a:latin typeface="微软雅黑" panose="020B0503020204020204" charset="-122"/>
                <a:ea typeface="微软雅黑" panose="020B0503020204020204" charset="-122"/>
              </a:rPr>
              <a:t>突破提升</a:t>
            </a:r>
            <a:r>
              <a:rPr lang="en-US" altLang="zh-CN" sz="3200" b="1">
                <a:solidFill>
                  <a:srgbClr val="C00000"/>
                </a:solidFill>
                <a:latin typeface="微软雅黑" panose="020B0503020204020204" charset="-122"/>
                <a:ea typeface="微软雅黑" panose="020B0503020204020204" charset="-122"/>
              </a:rPr>
              <a:t>:</a:t>
            </a:r>
            <a:r>
              <a:rPr lang="zh-CN" altLang="zh-CN" sz="3200" b="1">
                <a:latin typeface="微软雅黑" panose="020B0503020204020204" charset="-122"/>
                <a:ea typeface="微软雅黑" panose="020B0503020204020204" charset="-122"/>
                <a:cs typeface="微软雅黑" panose="020B0503020204020204" charset="-122"/>
                <a:sym typeface="+mn-lt"/>
              </a:rPr>
              <a:t>全面理解中国特色社会主义</a:t>
            </a:r>
            <a:endParaRPr lang="zh-CN" altLang="en-US" sz="3200" b="1">
              <a:latin typeface="微软雅黑" panose="020B0503020204020204" charset="-122"/>
              <a:ea typeface="微软雅黑" panose="020B0503020204020204" charset="-122"/>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38"/>
          <p:cNvSpPr/>
          <p:nvPr>
            <p:custDataLst>
              <p:tags r:id="rId1"/>
            </p:custDataLst>
          </p:nvPr>
        </p:nvSpPr>
        <p:spPr>
          <a:xfrm>
            <a:off x="104711" y="86711"/>
            <a:ext cx="11982577" cy="6684579"/>
          </a:xfrm>
          <a:prstGeom prst="roundRect">
            <a:avLst>
              <a:gd name="adj" fmla="val 1595"/>
            </a:avLst>
          </a:prstGeom>
          <a:solidFill>
            <a:schemeClr val="bg1"/>
          </a:solidFill>
          <a:ln>
            <a:noFill/>
          </a:ln>
          <a:effectLst>
            <a:outerShdw blurRad="1524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4" name="组合 3"/>
          <p:cNvGrpSpPr/>
          <p:nvPr>
            <p:custDataLst>
              <p:tags r:id="rId2"/>
            </p:custDataLst>
          </p:nvPr>
        </p:nvGrpSpPr>
        <p:grpSpPr>
          <a:xfrm>
            <a:off x="2497455" y="1647190"/>
            <a:ext cx="7265035" cy="3318510"/>
            <a:chOff x="3838575" y="2105025"/>
            <a:chExt cx="4513896" cy="2647949"/>
          </a:xfrm>
        </p:grpSpPr>
        <p:sp>
          <p:nvSpPr>
            <p:cNvPr id="6" name="图形 5"/>
            <p:cNvSpPr/>
            <p:nvPr>
              <p:custDataLst>
                <p:tags r:id="rId3"/>
              </p:custDataLst>
            </p:nvPr>
          </p:nvSpPr>
          <p:spPr>
            <a:xfrm>
              <a:off x="3838575" y="2439352"/>
              <a:ext cx="4278630" cy="2184082"/>
            </a:xfrm>
            <a:custGeom>
              <a:avLst/>
              <a:gdLst>
                <a:gd name="connsiteX0" fmla="*/ 0 w 4278630"/>
                <a:gd name="connsiteY0" fmla="*/ 0 h 2184082"/>
                <a:gd name="connsiteX1" fmla="*/ 4278630 w 4278630"/>
                <a:gd name="connsiteY1" fmla="*/ 0 h 2184082"/>
                <a:gd name="connsiteX2" fmla="*/ 4278630 w 4278630"/>
                <a:gd name="connsiteY2" fmla="*/ 2184083 h 2184082"/>
                <a:gd name="connsiteX3" fmla="*/ 0 w 4278630"/>
                <a:gd name="connsiteY3" fmla="*/ 2184083 h 2184082"/>
              </a:gdLst>
              <a:ahLst/>
              <a:cxnLst>
                <a:cxn ang="0">
                  <a:pos x="connsiteX0" y="connsiteY0"/>
                </a:cxn>
                <a:cxn ang="0">
                  <a:pos x="connsiteX1" y="connsiteY1"/>
                </a:cxn>
                <a:cxn ang="0">
                  <a:pos x="connsiteX2" y="connsiteY2"/>
                </a:cxn>
                <a:cxn ang="0">
                  <a:pos x="connsiteX3" y="connsiteY3"/>
                </a:cxn>
              </a:cxnLst>
              <a:rect l="l" t="t" r="r" b="b"/>
              <a:pathLst>
                <a:path w="4278630" h="2184082">
                  <a:moveTo>
                    <a:pt x="0" y="0"/>
                  </a:moveTo>
                  <a:lnTo>
                    <a:pt x="4278630" y="0"/>
                  </a:lnTo>
                  <a:lnTo>
                    <a:pt x="4278630" y="2184083"/>
                  </a:lnTo>
                  <a:lnTo>
                    <a:pt x="0" y="2184083"/>
                  </a:lnTo>
                  <a:close/>
                </a:path>
              </a:pathLst>
            </a:custGeom>
            <a:solidFill>
              <a:srgbClr val="E8E8E8"/>
            </a:solidFill>
            <a:ln w="9525" cap="flat">
              <a:noFill/>
              <a:prstDash val="solid"/>
              <a:miter/>
            </a:ln>
          </p:spPr>
          <p:txBody>
            <a:bodyPr rtlCol="0" anchor="ctr"/>
            <a:lstStyle/>
            <a:p>
              <a:endParaRPr lang="zh-CN" altLang="en-US" sz="2000"/>
            </a:p>
          </p:txBody>
        </p:sp>
        <p:sp>
          <p:nvSpPr>
            <p:cNvPr id="8" name="图形 5"/>
            <p:cNvSpPr/>
            <p:nvPr>
              <p:custDataLst>
                <p:tags r:id="rId4"/>
              </p:custDataLst>
            </p:nvPr>
          </p:nvSpPr>
          <p:spPr>
            <a:xfrm>
              <a:off x="7632382" y="2110740"/>
              <a:ext cx="218122" cy="501967"/>
            </a:xfrm>
            <a:custGeom>
              <a:avLst/>
              <a:gdLst>
                <a:gd name="connsiteX0" fmla="*/ 184785 w 218122"/>
                <a:gd name="connsiteY0" fmla="*/ 501968 h 501967"/>
                <a:gd name="connsiteX1" fmla="*/ 0 w 218122"/>
                <a:gd name="connsiteY1" fmla="*/ 482918 h 501967"/>
                <a:gd name="connsiteX2" fmla="*/ 33338 w 218122"/>
                <a:gd name="connsiteY2" fmla="*/ 0 h 501967"/>
                <a:gd name="connsiteX3" fmla="*/ 218123 w 218122"/>
                <a:gd name="connsiteY3" fmla="*/ 18098 h 501967"/>
              </a:gdLst>
              <a:ahLst/>
              <a:cxnLst>
                <a:cxn ang="0">
                  <a:pos x="connsiteX0" y="connsiteY0"/>
                </a:cxn>
                <a:cxn ang="0">
                  <a:pos x="connsiteX1" y="connsiteY1"/>
                </a:cxn>
                <a:cxn ang="0">
                  <a:pos x="connsiteX2" y="connsiteY2"/>
                </a:cxn>
                <a:cxn ang="0">
                  <a:pos x="connsiteX3" y="connsiteY3"/>
                </a:cxn>
              </a:cxnLst>
              <a:rect l="l" t="t" r="r" b="b"/>
              <a:pathLst>
                <a:path w="218122" h="501967">
                  <a:moveTo>
                    <a:pt x="184785" y="501968"/>
                  </a:moveTo>
                  <a:lnTo>
                    <a:pt x="0" y="482918"/>
                  </a:lnTo>
                  <a:lnTo>
                    <a:pt x="33338" y="0"/>
                  </a:lnTo>
                  <a:lnTo>
                    <a:pt x="218123" y="18098"/>
                  </a:lnTo>
                  <a:close/>
                </a:path>
              </a:pathLst>
            </a:custGeom>
            <a:solidFill>
              <a:srgbClr val="DEBF90"/>
            </a:solidFill>
            <a:ln w="9525" cap="flat">
              <a:noFill/>
              <a:prstDash val="solid"/>
              <a:miter/>
            </a:ln>
          </p:spPr>
          <p:txBody>
            <a:bodyPr rtlCol="0" anchor="ctr"/>
            <a:lstStyle/>
            <a:p>
              <a:endParaRPr lang="zh-CN" altLang="en-US" sz="2000"/>
            </a:p>
          </p:txBody>
        </p:sp>
        <p:sp>
          <p:nvSpPr>
            <p:cNvPr id="9" name="图形 5"/>
            <p:cNvSpPr/>
            <p:nvPr>
              <p:custDataLst>
                <p:tags r:id="rId5"/>
              </p:custDataLst>
            </p:nvPr>
          </p:nvSpPr>
          <p:spPr>
            <a:xfrm>
              <a:off x="4259580" y="2110740"/>
              <a:ext cx="217169" cy="501967"/>
            </a:xfrm>
            <a:custGeom>
              <a:avLst/>
              <a:gdLst>
                <a:gd name="connsiteX0" fmla="*/ 32385 w 217169"/>
                <a:gd name="connsiteY0" fmla="*/ 501968 h 501967"/>
                <a:gd name="connsiteX1" fmla="*/ 217170 w 217169"/>
                <a:gd name="connsiteY1" fmla="*/ 482918 h 501967"/>
                <a:gd name="connsiteX2" fmla="*/ 183833 w 217169"/>
                <a:gd name="connsiteY2" fmla="*/ 0 h 501967"/>
                <a:gd name="connsiteX3" fmla="*/ 0 w 217169"/>
                <a:gd name="connsiteY3" fmla="*/ 18098 h 501967"/>
              </a:gdLst>
              <a:ahLst/>
              <a:cxnLst>
                <a:cxn ang="0">
                  <a:pos x="connsiteX0" y="connsiteY0"/>
                </a:cxn>
                <a:cxn ang="0">
                  <a:pos x="connsiteX1" y="connsiteY1"/>
                </a:cxn>
                <a:cxn ang="0">
                  <a:pos x="connsiteX2" y="connsiteY2"/>
                </a:cxn>
                <a:cxn ang="0">
                  <a:pos x="connsiteX3" y="connsiteY3"/>
                </a:cxn>
              </a:cxnLst>
              <a:rect l="l" t="t" r="r" b="b"/>
              <a:pathLst>
                <a:path w="217169" h="501967">
                  <a:moveTo>
                    <a:pt x="32385" y="501968"/>
                  </a:moveTo>
                  <a:lnTo>
                    <a:pt x="217170" y="482918"/>
                  </a:lnTo>
                  <a:lnTo>
                    <a:pt x="183833" y="0"/>
                  </a:lnTo>
                  <a:lnTo>
                    <a:pt x="0" y="18098"/>
                  </a:lnTo>
                  <a:close/>
                </a:path>
              </a:pathLst>
            </a:custGeom>
            <a:solidFill>
              <a:srgbClr val="DEBF90"/>
            </a:solidFill>
            <a:ln w="9525" cap="flat">
              <a:noFill/>
              <a:prstDash val="solid"/>
              <a:miter/>
            </a:ln>
          </p:spPr>
          <p:txBody>
            <a:bodyPr rtlCol="0" anchor="ctr"/>
            <a:lstStyle/>
            <a:p>
              <a:endParaRPr lang="zh-CN" altLang="en-US" sz="2000"/>
            </a:p>
          </p:txBody>
        </p:sp>
        <p:sp>
          <p:nvSpPr>
            <p:cNvPr id="11" name="图形 5"/>
            <p:cNvSpPr/>
            <p:nvPr>
              <p:custDataLst>
                <p:tags r:id="rId6"/>
              </p:custDataLst>
            </p:nvPr>
          </p:nvSpPr>
          <p:spPr>
            <a:xfrm>
              <a:off x="3915727" y="2358390"/>
              <a:ext cx="4278630" cy="2184082"/>
            </a:xfrm>
            <a:custGeom>
              <a:avLst/>
              <a:gdLst>
                <a:gd name="connsiteX0" fmla="*/ 0 w 4278630"/>
                <a:gd name="connsiteY0" fmla="*/ 0 h 2184082"/>
                <a:gd name="connsiteX1" fmla="*/ 4278630 w 4278630"/>
                <a:gd name="connsiteY1" fmla="*/ 0 h 2184082"/>
                <a:gd name="connsiteX2" fmla="*/ 4278630 w 4278630"/>
                <a:gd name="connsiteY2" fmla="*/ 2184083 h 2184082"/>
                <a:gd name="connsiteX3" fmla="*/ 0 w 4278630"/>
                <a:gd name="connsiteY3" fmla="*/ 2184083 h 2184082"/>
              </a:gdLst>
              <a:ahLst/>
              <a:cxnLst>
                <a:cxn ang="0">
                  <a:pos x="connsiteX0" y="connsiteY0"/>
                </a:cxn>
                <a:cxn ang="0">
                  <a:pos x="connsiteX1" y="connsiteY1"/>
                </a:cxn>
                <a:cxn ang="0">
                  <a:pos x="connsiteX2" y="connsiteY2"/>
                </a:cxn>
                <a:cxn ang="0">
                  <a:pos x="connsiteX3" y="connsiteY3"/>
                </a:cxn>
              </a:cxnLst>
              <a:rect l="l" t="t" r="r" b="b"/>
              <a:pathLst>
                <a:path w="4278630" h="2184082">
                  <a:moveTo>
                    <a:pt x="0" y="0"/>
                  </a:moveTo>
                  <a:lnTo>
                    <a:pt x="4278630" y="0"/>
                  </a:lnTo>
                  <a:lnTo>
                    <a:pt x="4278630" y="2184083"/>
                  </a:lnTo>
                  <a:lnTo>
                    <a:pt x="0" y="2184083"/>
                  </a:lnTo>
                  <a:close/>
                </a:path>
              </a:pathLst>
            </a:custGeom>
            <a:solidFill>
              <a:srgbClr val="FFFFFF"/>
            </a:solidFill>
            <a:ln w="9525" cap="flat">
              <a:solidFill>
                <a:srgbClr val="231815"/>
              </a:solidFill>
              <a:prstDash val="solid"/>
              <a:miter/>
            </a:ln>
          </p:spPr>
          <p:txBody>
            <a:bodyPr rtlCol="0" anchor="ctr"/>
            <a:lstStyle/>
            <a:p>
              <a:endParaRPr lang="zh-CN" altLang="en-US" sz="2000"/>
            </a:p>
          </p:txBody>
        </p:sp>
        <p:sp>
          <p:nvSpPr>
            <p:cNvPr id="13" name="图形 5"/>
            <p:cNvSpPr/>
            <p:nvPr>
              <p:custDataLst>
                <p:tags r:id="rId7"/>
              </p:custDataLst>
            </p:nvPr>
          </p:nvSpPr>
          <p:spPr>
            <a:xfrm>
              <a:off x="7632382" y="2105025"/>
              <a:ext cx="244792" cy="507682"/>
            </a:xfrm>
            <a:custGeom>
              <a:avLst/>
              <a:gdLst>
                <a:gd name="connsiteX0" fmla="*/ 184785 w 244792"/>
                <a:gd name="connsiteY0" fmla="*/ 507683 h 507682"/>
                <a:gd name="connsiteX1" fmla="*/ 0 w 244792"/>
                <a:gd name="connsiteY1" fmla="*/ 488633 h 507682"/>
                <a:gd name="connsiteX2" fmla="*/ 60960 w 244792"/>
                <a:gd name="connsiteY2" fmla="*/ 0 h 507682"/>
                <a:gd name="connsiteX3" fmla="*/ 244793 w 244792"/>
                <a:gd name="connsiteY3" fmla="*/ 19050 h 507682"/>
              </a:gdLst>
              <a:ahLst/>
              <a:cxnLst>
                <a:cxn ang="0">
                  <a:pos x="connsiteX0" y="connsiteY0"/>
                </a:cxn>
                <a:cxn ang="0">
                  <a:pos x="connsiteX1" y="connsiteY1"/>
                </a:cxn>
                <a:cxn ang="0">
                  <a:pos x="connsiteX2" y="connsiteY2"/>
                </a:cxn>
                <a:cxn ang="0">
                  <a:pos x="connsiteX3" y="connsiteY3"/>
                </a:cxn>
              </a:cxnLst>
              <a:rect l="l" t="t" r="r" b="b"/>
              <a:pathLst>
                <a:path w="244792" h="507682">
                  <a:moveTo>
                    <a:pt x="184785" y="507683"/>
                  </a:moveTo>
                  <a:lnTo>
                    <a:pt x="0" y="488633"/>
                  </a:lnTo>
                  <a:lnTo>
                    <a:pt x="60960" y="0"/>
                  </a:lnTo>
                  <a:lnTo>
                    <a:pt x="244793" y="19050"/>
                  </a:lnTo>
                  <a:close/>
                </a:path>
              </a:pathLst>
            </a:custGeom>
            <a:solidFill>
              <a:srgbClr val="FFDBA6"/>
            </a:solidFill>
            <a:ln w="9525" cap="flat">
              <a:noFill/>
              <a:prstDash val="solid"/>
              <a:miter/>
            </a:ln>
          </p:spPr>
          <p:txBody>
            <a:bodyPr rtlCol="0" anchor="ctr"/>
            <a:lstStyle/>
            <a:p>
              <a:endParaRPr lang="zh-CN" altLang="en-US" sz="2000"/>
            </a:p>
          </p:txBody>
        </p:sp>
        <p:sp>
          <p:nvSpPr>
            <p:cNvPr id="15" name="图形 5"/>
            <p:cNvSpPr/>
            <p:nvPr>
              <p:custDataLst>
                <p:tags r:id="rId8"/>
              </p:custDataLst>
            </p:nvPr>
          </p:nvSpPr>
          <p:spPr>
            <a:xfrm>
              <a:off x="7632382" y="2105025"/>
              <a:ext cx="65722" cy="489585"/>
            </a:xfrm>
            <a:custGeom>
              <a:avLst/>
              <a:gdLst>
                <a:gd name="connsiteX0" fmla="*/ 60960 w 65722"/>
                <a:gd name="connsiteY0" fmla="*/ 0 h 489585"/>
                <a:gd name="connsiteX1" fmla="*/ 0 w 65722"/>
                <a:gd name="connsiteY1" fmla="*/ 488633 h 489585"/>
                <a:gd name="connsiteX2" fmla="*/ 5715 w 65722"/>
                <a:gd name="connsiteY2" fmla="*/ 489585 h 489585"/>
                <a:gd name="connsiteX3" fmla="*/ 65723 w 65722"/>
                <a:gd name="connsiteY3" fmla="*/ 953 h 489585"/>
              </a:gdLst>
              <a:ahLst/>
              <a:cxnLst>
                <a:cxn ang="0">
                  <a:pos x="connsiteX0" y="connsiteY0"/>
                </a:cxn>
                <a:cxn ang="0">
                  <a:pos x="connsiteX1" y="connsiteY1"/>
                </a:cxn>
                <a:cxn ang="0">
                  <a:pos x="connsiteX2" y="connsiteY2"/>
                </a:cxn>
                <a:cxn ang="0">
                  <a:pos x="connsiteX3" y="connsiteY3"/>
                </a:cxn>
              </a:cxnLst>
              <a:rect l="l" t="t" r="r" b="b"/>
              <a:pathLst>
                <a:path w="65722" h="489584">
                  <a:moveTo>
                    <a:pt x="60960" y="0"/>
                  </a:moveTo>
                  <a:lnTo>
                    <a:pt x="0" y="488633"/>
                  </a:lnTo>
                  <a:lnTo>
                    <a:pt x="5715" y="489585"/>
                  </a:lnTo>
                  <a:lnTo>
                    <a:pt x="65723" y="953"/>
                  </a:lnTo>
                  <a:close/>
                </a:path>
              </a:pathLst>
            </a:custGeom>
            <a:solidFill>
              <a:srgbClr val="EBCA98"/>
            </a:solidFill>
            <a:ln w="9525" cap="flat">
              <a:noFill/>
              <a:prstDash val="solid"/>
              <a:miter/>
            </a:ln>
          </p:spPr>
          <p:txBody>
            <a:bodyPr rtlCol="0" anchor="ctr"/>
            <a:lstStyle/>
            <a:p>
              <a:endParaRPr lang="zh-CN" altLang="en-US" sz="2000"/>
            </a:p>
          </p:txBody>
        </p:sp>
        <p:sp>
          <p:nvSpPr>
            <p:cNvPr id="16" name="图形 5"/>
            <p:cNvSpPr/>
            <p:nvPr>
              <p:custDataLst>
                <p:tags r:id="rId9"/>
              </p:custDataLst>
            </p:nvPr>
          </p:nvSpPr>
          <p:spPr>
            <a:xfrm>
              <a:off x="4231957" y="2105025"/>
              <a:ext cx="244792" cy="507682"/>
            </a:xfrm>
            <a:custGeom>
              <a:avLst/>
              <a:gdLst>
                <a:gd name="connsiteX0" fmla="*/ 60007 w 244792"/>
                <a:gd name="connsiteY0" fmla="*/ 507683 h 507682"/>
                <a:gd name="connsiteX1" fmla="*/ 244793 w 244792"/>
                <a:gd name="connsiteY1" fmla="*/ 488633 h 507682"/>
                <a:gd name="connsiteX2" fmla="*/ 184785 w 244792"/>
                <a:gd name="connsiteY2" fmla="*/ 0 h 507682"/>
                <a:gd name="connsiteX3" fmla="*/ 0 w 244792"/>
                <a:gd name="connsiteY3" fmla="*/ 19050 h 507682"/>
              </a:gdLst>
              <a:ahLst/>
              <a:cxnLst>
                <a:cxn ang="0">
                  <a:pos x="connsiteX0" y="connsiteY0"/>
                </a:cxn>
                <a:cxn ang="0">
                  <a:pos x="connsiteX1" y="connsiteY1"/>
                </a:cxn>
                <a:cxn ang="0">
                  <a:pos x="connsiteX2" y="connsiteY2"/>
                </a:cxn>
                <a:cxn ang="0">
                  <a:pos x="connsiteX3" y="connsiteY3"/>
                </a:cxn>
              </a:cxnLst>
              <a:rect l="l" t="t" r="r" b="b"/>
              <a:pathLst>
                <a:path w="244792" h="507682">
                  <a:moveTo>
                    <a:pt x="60007" y="507683"/>
                  </a:moveTo>
                  <a:lnTo>
                    <a:pt x="244793" y="488633"/>
                  </a:lnTo>
                  <a:lnTo>
                    <a:pt x="184785" y="0"/>
                  </a:lnTo>
                  <a:lnTo>
                    <a:pt x="0" y="19050"/>
                  </a:lnTo>
                  <a:close/>
                </a:path>
              </a:pathLst>
            </a:custGeom>
            <a:solidFill>
              <a:srgbClr val="FFDBA6"/>
            </a:solidFill>
            <a:ln w="9525" cap="flat">
              <a:noFill/>
              <a:prstDash val="solid"/>
              <a:miter/>
            </a:ln>
          </p:spPr>
          <p:txBody>
            <a:bodyPr rtlCol="0" anchor="ctr"/>
            <a:lstStyle/>
            <a:p>
              <a:endParaRPr lang="zh-CN" altLang="en-US" sz="2000"/>
            </a:p>
          </p:txBody>
        </p:sp>
        <p:sp>
          <p:nvSpPr>
            <p:cNvPr id="17" name="图形 5"/>
            <p:cNvSpPr/>
            <p:nvPr>
              <p:custDataLst>
                <p:tags r:id="rId10"/>
              </p:custDataLst>
            </p:nvPr>
          </p:nvSpPr>
          <p:spPr>
            <a:xfrm>
              <a:off x="4411980" y="2105025"/>
              <a:ext cx="64769" cy="489585"/>
            </a:xfrm>
            <a:custGeom>
              <a:avLst/>
              <a:gdLst>
                <a:gd name="connsiteX0" fmla="*/ 4763 w 64769"/>
                <a:gd name="connsiteY0" fmla="*/ 0 h 489585"/>
                <a:gd name="connsiteX1" fmla="*/ 64770 w 64769"/>
                <a:gd name="connsiteY1" fmla="*/ 488633 h 489585"/>
                <a:gd name="connsiteX2" fmla="*/ 60007 w 64769"/>
                <a:gd name="connsiteY2" fmla="*/ 489585 h 489585"/>
                <a:gd name="connsiteX3" fmla="*/ 0 w 64769"/>
                <a:gd name="connsiteY3" fmla="*/ 953 h 489585"/>
              </a:gdLst>
              <a:ahLst/>
              <a:cxnLst>
                <a:cxn ang="0">
                  <a:pos x="connsiteX0" y="connsiteY0"/>
                </a:cxn>
                <a:cxn ang="0">
                  <a:pos x="connsiteX1" y="connsiteY1"/>
                </a:cxn>
                <a:cxn ang="0">
                  <a:pos x="connsiteX2" y="connsiteY2"/>
                </a:cxn>
                <a:cxn ang="0">
                  <a:pos x="connsiteX3" y="connsiteY3"/>
                </a:cxn>
              </a:cxnLst>
              <a:rect l="l" t="t" r="r" b="b"/>
              <a:pathLst>
                <a:path w="64769" h="489584">
                  <a:moveTo>
                    <a:pt x="4763" y="0"/>
                  </a:moveTo>
                  <a:lnTo>
                    <a:pt x="64770" y="488633"/>
                  </a:lnTo>
                  <a:lnTo>
                    <a:pt x="60007" y="489585"/>
                  </a:lnTo>
                  <a:lnTo>
                    <a:pt x="0" y="953"/>
                  </a:lnTo>
                  <a:close/>
                </a:path>
              </a:pathLst>
            </a:custGeom>
            <a:solidFill>
              <a:srgbClr val="EBCA98"/>
            </a:solidFill>
            <a:ln w="9525" cap="flat">
              <a:noFill/>
              <a:prstDash val="solid"/>
              <a:miter/>
            </a:ln>
          </p:spPr>
          <p:txBody>
            <a:bodyPr rtlCol="0" anchor="ctr"/>
            <a:lstStyle/>
            <a:p>
              <a:endParaRPr lang="zh-CN" altLang="en-US" sz="2000"/>
            </a:p>
          </p:txBody>
        </p:sp>
        <p:sp>
          <p:nvSpPr>
            <p:cNvPr id="21" name="图形 5"/>
            <p:cNvSpPr/>
            <p:nvPr>
              <p:custDataLst>
                <p:tags r:id="rId11"/>
              </p:custDataLst>
            </p:nvPr>
          </p:nvSpPr>
          <p:spPr>
            <a:xfrm>
              <a:off x="4259580" y="2331720"/>
              <a:ext cx="180022" cy="18097"/>
            </a:xfrm>
            <a:custGeom>
              <a:avLst/>
              <a:gdLst>
                <a:gd name="connsiteX0" fmla="*/ 0 w 180022"/>
                <a:gd name="connsiteY0" fmla="*/ 18098 h 18097"/>
                <a:gd name="connsiteX1" fmla="*/ 180022 w 180022"/>
                <a:gd name="connsiteY1" fmla="*/ 0 h 18097"/>
              </a:gdLst>
              <a:ahLst/>
              <a:cxnLst>
                <a:cxn ang="0">
                  <a:pos x="connsiteX0" y="connsiteY0"/>
                </a:cxn>
                <a:cxn ang="0">
                  <a:pos x="connsiteX1" y="connsiteY1"/>
                </a:cxn>
              </a:cxnLst>
              <a:rect l="l" t="t" r="r" b="b"/>
              <a:pathLst>
                <a:path w="180022" h="18097">
                  <a:moveTo>
                    <a:pt x="0" y="18098"/>
                  </a:moveTo>
                  <a:lnTo>
                    <a:pt x="180022" y="0"/>
                  </a:lnTo>
                </a:path>
              </a:pathLst>
            </a:custGeom>
            <a:ln w="9525" cap="flat">
              <a:solidFill>
                <a:srgbClr val="EBC999"/>
              </a:solidFill>
              <a:prstDash val="solid"/>
              <a:miter/>
            </a:ln>
          </p:spPr>
          <p:txBody>
            <a:bodyPr rtlCol="0" anchor="ctr"/>
            <a:lstStyle/>
            <a:p>
              <a:endParaRPr lang="zh-CN" altLang="en-US" sz="2000"/>
            </a:p>
          </p:txBody>
        </p:sp>
        <p:sp>
          <p:nvSpPr>
            <p:cNvPr id="22" name="图形 5"/>
            <p:cNvSpPr/>
            <p:nvPr>
              <p:custDataLst>
                <p:tags r:id="rId12"/>
              </p:custDataLst>
            </p:nvPr>
          </p:nvSpPr>
          <p:spPr>
            <a:xfrm>
              <a:off x="7669530" y="2331720"/>
              <a:ext cx="180022" cy="18097"/>
            </a:xfrm>
            <a:custGeom>
              <a:avLst/>
              <a:gdLst>
                <a:gd name="connsiteX0" fmla="*/ 180023 w 180022"/>
                <a:gd name="connsiteY0" fmla="*/ 18098 h 18097"/>
                <a:gd name="connsiteX1" fmla="*/ 0 w 180022"/>
                <a:gd name="connsiteY1" fmla="*/ 0 h 18097"/>
              </a:gdLst>
              <a:ahLst/>
              <a:cxnLst>
                <a:cxn ang="0">
                  <a:pos x="connsiteX0" y="connsiteY0"/>
                </a:cxn>
                <a:cxn ang="0">
                  <a:pos x="connsiteX1" y="connsiteY1"/>
                </a:cxn>
              </a:cxnLst>
              <a:rect l="l" t="t" r="r" b="b"/>
              <a:pathLst>
                <a:path w="180022" h="18097">
                  <a:moveTo>
                    <a:pt x="180023" y="18098"/>
                  </a:moveTo>
                  <a:lnTo>
                    <a:pt x="0" y="0"/>
                  </a:lnTo>
                </a:path>
              </a:pathLst>
            </a:custGeom>
            <a:ln w="9525" cap="flat">
              <a:solidFill>
                <a:srgbClr val="EBC999"/>
              </a:solidFill>
              <a:prstDash val="solid"/>
              <a:miter/>
            </a:ln>
          </p:spPr>
          <p:txBody>
            <a:bodyPr rtlCol="0" anchor="ctr"/>
            <a:lstStyle/>
            <a:p>
              <a:endParaRPr lang="zh-CN" altLang="en-US" sz="2000"/>
            </a:p>
          </p:txBody>
        </p:sp>
        <p:grpSp>
          <p:nvGrpSpPr>
            <p:cNvPr id="29" name="图形 5"/>
            <p:cNvGrpSpPr/>
            <p:nvPr>
              <p:custDataLst>
                <p:tags r:id="rId13"/>
              </p:custDataLst>
            </p:nvPr>
          </p:nvGrpSpPr>
          <p:grpSpPr>
            <a:xfrm>
              <a:off x="7719059" y="4139565"/>
              <a:ext cx="633412" cy="613409"/>
              <a:chOff x="7719059" y="4139565"/>
              <a:chExt cx="633412" cy="613409"/>
            </a:xfrm>
          </p:grpSpPr>
          <p:sp>
            <p:nvSpPr>
              <p:cNvPr id="30" name="图形 5"/>
              <p:cNvSpPr/>
              <p:nvPr>
                <p:custDataLst>
                  <p:tags r:id="rId14"/>
                </p:custDataLst>
              </p:nvPr>
            </p:nvSpPr>
            <p:spPr>
              <a:xfrm>
                <a:off x="7719059" y="4139565"/>
                <a:ext cx="468630" cy="496252"/>
              </a:xfrm>
              <a:custGeom>
                <a:avLst/>
                <a:gdLst>
                  <a:gd name="connsiteX0" fmla="*/ 468630 w 468630"/>
                  <a:gd name="connsiteY0" fmla="*/ 496253 h 496252"/>
                  <a:gd name="connsiteX1" fmla="*/ 344805 w 468630"/>
                  <a:gd name="connsiteY1" fmla="*/ 400050 h 496252"/>
                  <a:gd name="connsiteX2" fmla="*/ 0 w 468630"/>
                  <a:gd name="connsiteY2" fmla="*/ 0 h 496252"/>
                  <a:gd name="connsiteX3" fmla="*/ 443865 w 468630"/>
                  <a:gd name="connsiteY3" fmla="*/ 293370 h 496252"/>
                </a:gdLst>
                <a:ahLst/>
                <a:cxnLst>
                  <a:cxn ang="0">
                    <a:pos x="connsiteX0" y="connsiteY0"/>
                  </a:cxn>
                  <a:cxn ang="0">
                    <a:pos x="connsiteX1" y="connsiteY1"/>
                  </a:cxn>
                  <a:cxn ang="0">
                    <a:pos x="connsiteX2" y="connsiteY2"/>
                  </a:cxn>
                  <a:cxn ang="0">
                    <a:pos x="connsiteX3" y="connsiteY3"/>
                  </a:cxn>
                </a:cxnLst>
                <a:rect l="l" t="t" r="r" b="b"/>
                <a:pathLst>
                  <a:path w="468630" h="496251">
                    <a:moveTo>
                      <a:pt x="468630" y="496253"/>
                    </a:moveTo>
                    <a:lnTo>
                      <a:pt x="344805" y="400050"/>
                    </a:lnTo>
                    <a:lnTo>
                      <a:pt x="0" y="0"/>
                    </a:lnTo>
                    <a:lnTo>
                      <a:pt x="443865" y="293370"/>
                    </a:lnTo>
                    <a:close/>
                  </a:path>
                </a:pathLst>
              </a:custGeom>
              <a:solidFill>
                <a:srgbClr val="57A9D9"/>
              </a:solidFill>
              <a:ln w="9525" cap="flat">
                <a:noFill/>
                <a:prstDash val="solid"/>
                <a:miter/>
              </a:ln>
            </p:spPr>
            <p:txBody>
              <a:bodyPr rtlCol="0" anchor="ctr"/>
              <a:lstStyle/>
              <a:p>
                <a:endParaRPr lang="zh-CN" altLang="en-US" sz="2000"/>
              </a:p>
            </p:txBody>
          </p:sp>
          <p:sp>
            <p:nvSpPr>
              <p:cNvPr id="31" name="图形 5"/>
              <p:cNvSpPr/>
              <p:nvPr>
                <p:custDataLst>
                  <p:tags r:id="rId15"/>
                </p:custDataLst>
              </p:nvPr>
            </p:nvSpPr>
            <p:spPr>
              <a:xfrm>
                <a:off x="7719059" y="4139565"/>
                <a:ext cx="366712" cy="613409"/>
              </a:xfrm>
              <a:custGeom>
                <a:avLst/>
                <a:gdLst>
                  <a:gd name="connsiteX0" fmla="*/ 0 w 366712"/>
                  <a:gd name="connsiteY0" fmla="*/ 0 h 613409"/>
                  <a:gd name="connsiteX1" fmla="*/ 366713 w 366712"/>
                  <a:gd name="connsiteY1" fmla="*/ 364807 h 613409"/>
                  <a:gd name="connsiteX2" fmla="*/ 250508 w 366712"/>
                  <a:gd name="connsiteY2" fmla="*/ 613410 h 613409"/>
                </a:gdLst>
                <a:ahLst/>
                <a:cxnLst>
                  <a:cxn ang="0">
                    <a:pos x="connsiteX0" y="connsiteY0"/>
                  </a:cxn>
                  <a:cxn ang="0">
                    <a:pos x="connsiteX1" y="connsiteY1"/>
                  </a:cxn>
                  <a:cxn ang="0">
                    <a:pos x="connsiteX2" y="connsiteY2"/>
                  </a:cxn>
                </a:cxnLst>
                <a:rect l="l" t="t" r="r" b="b"/>
                <a:pathLst>
                  <a:path w="366712" h="613409">
                    <a:moveTo>
                      <a:pt x="0" y="0"/>
                    </a:moveTo>
                    <a:lnTo>
                      <a:pt x="366713" y="364807"/>
                    </a:lnTo>
                    <a:lnTo>
                      <a:pt x="250508" y="613410"/>
                    </a:lnTo>
                    <a:close/>
                  </a:path>
                </a:pathLst>
              </a:custGeom>
              <a:solidFill>
                <a:srgbClr val="96E8FF"/>
              </a:solidFill>
              <a:ln w="9525" cap="flat">
                <a:noFill/>
                <a:prstDash val="solid"/>
                <a:miter/>
              </a:ln>
            </p:spPr>
            <p:txBody>
              <a:bodyPr rtlCol="0" anchor="ctr"/>
              <a:lstStyle/>
              <a:p>
                <a:endParaRPr lang="zh-CN" altLang="en-US" sz="2000"/>
              </a:p>
            </p:txBody>
          </p:sp>
          <p:sp>
            <p:nvSpPr>
              <p:cNvPr id="32" name="图形 5"/>
              <p:cNvSpPr/>
              <p:nvPr>
                <p:custDataLst>
                  <p:tags r:id="rId16"/>
                </p:custDataLst>
              </p:nvPr>
            </p:nvSpPr>
            <p:spPr>
              <a:xfrm>
                <a:off x="7719059" y="4139565"/>
                <a:ext cx="633412" cy="293369"/>
              </a:xfrm>
              <a:custGeom>
                <a:avLst/>
                <a:gdLst>
                  <a:gd name="connsiteX0" fmla="*/ 443865 w 633412"/>
                  <a:gd name="connsiteY0" fmla="*/ 293370 h 293369"/>
                  <a:gd name="connsiteX1" fmla="*/ 0 w 633412"/>
                  <a:gd name="connsiteY1" fmla="*/ 0 h 293369"/>
                  <a:gd name="connsiteX2" fmla="*/ 633413 w 633412"/>
                  <a:gd name="connsiteY2" fmla="*/ 194310 h 293369"/>
                </a:gdLst>
                <a:ahLst/>
                <a:cxnLst>
                  <a:cxn ang="0">
                    <a:pos x="connsiteX0" y="connsiteY0"/>
                  </a:cxn>
                  <a:cxn ang="0">
                    <a:pos x="connsiteX1" y="connsiteY1"/>
                  </a:cxn>
                  <a:cxn ang="0">
                    <a:pos x="connsiteX2" y="connsiteY2"/>
                  </a:cxn>
                </a:cxnLst>
                <a:rect l="l" t="t" r="r" b="b"/>
                <a:pathLst>
                  <a:path w="633412" h="293369">
                    <a:moveTo>
                      <a:pt x="443865" y="293370"/>
                    </a:moveTo>
                    <a:lnTo>
                      <a:pt x="0" y="0"/>
                    </a:lnTo>
                    <a:lnTo>
                      <a:pt x="633413" y="194310"/>
                    </a:lnTo>
                    <a:close/>
                  </a:path>
                </a:pathLst>
              </a:custGeom>
              <a:solidFill>
                <a:srgbClr val="96E8FF"/>
              </a:solidFill>
              <a:ln w="9525" cap="flat">
                <a:noFill/>
                <a:prstDash val="solid"/>
                <a:miter/>
              </a:ln>
            </p:spPr>
            <p:txBody>
              <a:bodyPr rtlCol="0" anchor="ctr"/>
              <a:lstStyle/>
              <a:p>
                <a:endParaRPr lang="zh-CN" altLang="en-US" sz="2000"/>
              </a:p>
            </p:txBody>
          </p:sp>
          <p:sp>
            <p:nvSpPr>
              <p:cNvPr id="33" name="图形 5"/>
              <p:cNvSpPr/>
              <p:nvPr>
                <p:custDataLst>
                  <p:tags r:id="rId17"/>
                </p:custDataLst>
              </p:nvPr>
            </p:nvSpPr>
            <p:spPr>
              <a:xfrm>
                <a:off x="7719059" y="4139565"/>
                <a:ext cx="468630" cy="496252"/>
              </a:xfrm>
              <a:custGeom>
                <a:avLst/>
                <a:gdLst>
                  <a:gd name="connsiteX0" fmla="*/ 468630 w 468630"/>
                  <a:gd name="connsiteY0" fmla="*/ 496253 h 496252"/>
                  <a:gd name="connsiteX1" fmla="*/ 366713 w 468630"/>
                  <a:gd name="connsiteY1" fmla="*/ 364807 h 496252"/>
                  <a:gd name="connsiteX2" fmla="*/ 0 w 468630"/>
                  <a:gd name="connsiteY2" fmla="*/ 0 h 496252"/>
                  <a:gd name="connsiteX3" fmla="*/ 443865 w 468630"/>
                  <a:gd name="connsiteY3" fmla="*/ 293370 h 496252"/>
                </a:gdLst>
                <a:ahLst/>
                <a:cxnLst>
                  <a:cxn ang="0">
                    <a:pos x="connsiteX0" y="connsiteY0"/>
                  </a:cxn>
                  <a:cxn ang="0">
                    <a:pos x="connsiteX1" y="connsiteY1"/>
                  </a:cxn>
                  <a:cxn ang="0">
                    <a:pos x="connsiteX2" y="connsiteY2"/>
                  </a:cxn>
                  <a:cxn ang="0">
                    <a:pos x="connsiteX3" y="connsiteY3"/>
                  </a:cxn>
                </a:cxnLst>
                <a:rect l="l" t="t" r="r" b="b"/>
                <a:pathLst>
                  <a:path w="468630" h="496251">
                    <a:moveTo>
                      <a:pt x="468630" y="496253"/>
                    </a:moveTo>
                    <a:lnTo>
                      <a:pt x="366713" y="364807"/>
                    </a:lnTo>
                    <a:lnTo>
                      <a:pt x="0" y="0"/>
                    </a:lnTo>
                    <a:lnTo>
                      <a:pt x="443865" y="293370"/>
                    </a:lnTo>
                    <a:close/>
                  </a:path>
                </a:pathLst>
              </a:custGeom>
              <a:solidFill>
                <a:srgbClr val="67BEE6"/>
              </a:solidFill>
              <a:ln w="9525" cap="flat">
                <a:noFill/>
                <a:prstDash val="solid"/>
                <a:miter/>
              </a:ln>
            </p:spPr>
            <p:txBody>
              <a:bodyPr rtlCol="0" anchor="ctr"/>
              <a:lstStyle/>
              <a:p>
                <a:endParaRPr lang="zh-CN" altLang="en-US" sz="2000"/>
              </a:p>
            </p:txBody>
          </p:sp>
        </p:grpSp>
        <p:grpSp>
          <p:nvGrpSpPr>
            <p:cNvPr id="34" name="图形 5"/>
            <p:cNvGrpSpPr/>
            <p:nvPr>
              <p:custDataLst>
                <p:tags r:id="rId18"/>
              </p:custDataLst>
            </p:nvPr>
          </p:nvGrpSpPr>
          <p:grpSpPr>
            <a:xfrm>
              <a:off x="7449502" y="4239577"/>
              <a:ext cx="333375" cy="401954"/>
              <a:chOff x="7449502" y="4239577"/>
              <a:chExt cx="333375" cy="401954"/>
            </a:xfrm>
          </p:grpSpPr>
          <p:sp>
            <p:nvSpPr>
              <p:cNvPr id="35" name="图形 5"/>
              <p:cNvSpPr/>
              <p:nvPr>
                <p:custDataLst>
                  <p:tags r:id="rId19"/>
                </p:custDataLst>
              </p:nvPr>
            </p:nvSpPr>
            <p:spPr>
              <a:xfrm>
                <a:off x="7512367" y="4239577"/>
                <a:ext cx="140969" cy="401954"/>
              </a:xfrm>
              <a:custGeom>
                <a:avLst/>
                <a:gdLst>
                  <a:gd name="connsiteX0" fmla="*/ 92392 w 140969"/>
                  <a:gd name="connsiteY0" fmla="*/ 401955 h 401954"/>
                  <a:gd name="connsiteX1" fmla="*/ 57150 w 140969"/>
                  <a:gd name="connsiteY1" fmla="*/ 314325 h 401954"/>
                  <a:gd name="connsiteX2" fmla="*/ 0 w 140969"/>
                  <a:gd name="connsiteY2" fmla="*/ 0 h 401954"/>
                  <a:gd name="connsiteX3" fmla="*/ 140970 w 140969"/>
                  <a:gd name="connsiteY3" fmla="*/ 288607 h 401954"/>
                </a:gdLst>
                <a:ahLst/>
                <a:cxnLst>
                  <a:cxn ang="0">
                    <a:pos x="connsiteX0" y="connsiteY0"/>
                  </a:cxn>
                  <a:cxn ang="0">
                    <a:pos x="connsiteX1" y="connsiteY1"/>
                  </a:cxn>
                  <a:cxn ang="0">
                    <a:pos x="connsiteX2" y="connsiteY2"/>
                  </a:cxn>
                  <a:cxn ang="0">
                    <a:pos x="connsiteX3" y="connsiteY3"/>
                  </a:cxn>
                </a:cxnLst>
                <a:rect l="l" t="t" r="r" b="b"/>
                <a:pathLst>
                  <a:path w="140969" h="401954">
                    <a:moveTo>
                      <a:pt x="92392" y="401955"/>
                    </a:moveTo>
                    <a:lnTo>
                      <a:pt x="57150" y="314325"/>
                    </a:lnTo>
                    <a:lnTo>
                      <a:pt x="0" y="0"/>
                    </a:lnTo>
                    <a:lnTo>
                      <a:pt x="140970" y="288607"/>
                    </a:lnTo>
                    <a:close/>
                  </a:path>
                </a:pathLst>
              </a:custGeom>
              <a:solidFill>
                <a:srgbClr val="D9C024"/>
              </a:solidFill>
              <a:ln w="9525" cap="flat">
                <a:noFill/>
                <a:prstDash val="solid"/>
                <a:miter/>
              </a:ln>
            </p:spPr>
            <p:txBody>
              <a:bodyPr rtlCol="0" anchor="ctr"/>
              <a:lstStyle/>
              <a:p>
                <a:endParaRPr lang="zh-CN" altLang="en-US" sz="2000"/>
              </a:p>
            </p:txBody>
          </p:sp>
          <p:sp>
            <p:nvSpPr>
              <p:cNvPr id="36" name="图形 5"/>
              <p:cNvSpPr/>
              <p:nvPr>
                <p:custDataLst>
                  <p:tags r:id="rId20"/>
                </p:custDataLst>
              </p:nvPr>
            </p:nvSpPr>
            <p:spPr>
              <a:xfrm>
                <a:off x="7449502" y="4239577"/>
                <a:ext cx="142875" cy="346709"/>
              </a:xfrm>
              <a:custGeom>
                <a:avLst/>
                <a:gdLst>
                  <a:gd name="connsiteX0" fmla="*/ 62865 w 142875"/>
                  <a:gd name="connsiteY0" fmla="*/ 0 h 346709"/>
                  <a:gd name="connsiteX1" fmla="*/ 142875 w 142875"/>
                  <a:gd name="connsiteY1" fmla="*/ 301942 h 346709"/>
                  <a:gd name="connsiteX2" fmla="*/ 0 w 142875"/>
                  <a:gd name="connsiteY2" fmla="*/ 346710 h 346709"/>
                </a:gdLst>
                <a:ahLst/>
                <a:cxnLst>
                  <a:cxn ang="0">
                    <a:pos x="connsiteX0" y="connsiteY0"/>
                  </a:cxn>
                  <a:cxn ang="0">
                    <a:pos x="connsiteX1" y="connsiteY1"/>
                  </a:cxn>
                  <a:cxn ang="0">
                    <a:pos x="connsiteX2" y="connsiteY2"/>
                  </a:cxn>
                </a:cxnLst>
                <a:rect l="l" t="t" r="r" b="b"/>
                <a:pathLst>
                  <a:path w="142875" h="346709">
                    <a:moveTo>
                      <a:pt x="62865" y="0"/>
                    </a:moveTo>
                    <a:lnTo>
                      <a:pt x="142875" y="301942"/>
                    </a:lnTo>
                    <a:lnTo>
                      <a:pt x="0" y="346710"/>
                    </a:lnTo>
                    <a:close/>
                  </a:path>
                </a:pathLst>
              </a:custGeom>
              <a:solidFill>
                <a:srgbClr val="FFE775"/>
              </a:solidFill>
              <a:ln w="9525" cap="flat">
                <a:noFill/>
                <a:prstDash val="solid"/>
                <a:miter/>
              </a:ln>
            </p:spPr>
            <p:txBody>
              <a:bodyPr rtlCol="0" anchor="ctr"/>
              <a:lstStyle/>
              <a:p>
                <a:endParaRPr lang="zh-CN" altLang="en-US" sz="2000"/>
              </a:p>
            </p:txBody>
          </p:sp>
          <p:sp>
            <p:nvSpPr>
              <p:cNvPr id="37" name="图形 5"/>
              <p:cNvSpPr/>
              <p:nvPr>
                <p:custDataLst>
                  <p:tags r:id="rId21"/>
                </p:custDataLst>
              </p:nvPr>
            </p:nvSpPr>
            <p:spPr>
              <a:xfrm>
                <a:off x="7512367" y="4239577"/>
                <a:ext cx="270509" cy="295275"/>
              </a:xfrm>
              <a:custGeom>
                <a:avLst/>
                <a:gdLst>
                  <a:gd name="connsiteX0" fmla="*/ 140970 w 270509"/>
                  <a:gd name="connsiteY0" fmla="*/ 288607 h 295275"/>
                  <a:gd name="connsiteX1" fmla="*/ 0 w 270509"/>
                  <a:gd name="connsiteY1" fmla="*/ 0 h 295275"/>
                  <a:gd name="connsiteX2" fmla="*/ 270510 w 270509"/>
                  <a:gd name="connsiteY2" fmla="*/ 295275 h 295275"/>
                </a:gdLst>
                <a:ahLst/>
                <a:cxnLst>
                  <a:cxn ang="0">
                    <a:pos x="connsiteX0" y="connsiteY0"/>
                  </a:cxn>
                  <a:cxn ang="0">
                    <a:pos x="connsiteX1" y="connsiteY1"/>
                  </a:cxn>
                  <a:cxn ang="0">
                    <a:pos x="connsiteX2" y="connsiteY2"/>
                  </a:cxn>
                </a:cxnLst>
                <a:rect l="l" t="t" r="r" b="b"/>
                <a:pathLst>
                  <a:path w="270509" h="295275">
                    <a:moveTo>
                      <a:pt x="140970" y="288607"/>
                    </a:moveTo>
                    <a:lnTo>
                      <a:pt x="0" y="0"/>
                    </a:lnTo>
                    <a:lnTo>
                      <a:pt x="270510" y="295275"/>
                    </a:lnTo>
                    <a:close/>
                  </a:path>
                </a:pathLst>
              </a:custGeom>
              <a:solidFill>
                <a:srgbClr val="FFE775"/>
              </a:solidFill>
              <a:ln w="9525" cap="flat">
                <a:noFill/>
                <a:prstDash val="solid"/>
                <a:miter/>
              </a:ln>
            </p:spPr>
            <p:txBody>
              <a:bodyPr rtlCol="0" anchor="ctr"/>
              <a:lstStyle/>
              <a:p>
                <a:endParaRPr lang="zh-CN" altLang="en-US" sz="2000"/>
              </a:p>
            </p:txBody>
          </p:sp>
          <p:sp>
            <p:nvSpPr>
              <p:cNvPr id="38" name="图形 5"/>
              <p:cNvSpPr/>
              <p:nvPr>
                <p:custDataLst>
                  <p:tags r:id="rId22"/>
                </p:custDataLst>
              </p:nvPr>
            </p:nvSpPr>
            <p:spPr>
              <a:xfrm>
                <a:off x="7512367" y="4239577"/>
                <a:ext cx="140969" cy="401954"/>
              </a:xfrm>
              <a:custGeom>
                <a:avLst/>
                <a:gdLst>
                  <a:gd name="connsiteX0" fmla="*/ 92392 w 140969"/>
                  <a:gd name="connsiteY0" fmla="*/ 401955 h 401954"/>
                  <a:gd name="connsiteX1" fmla="*/ 80010 w 140969"/>
                  <a:gd name="connsiteY1" fmla="*/ 301942 h 401954"/>
                  <a:gd name="connsiteX2" fmla="*/ 0 w 140969"/>
                  <a:gd name="connsiteY2" fmla="*/ 0 h 401954"/>
                  <a:gd name="connsiteX3" fmla="*/ 140970 w 140969"/>
                  <a:gd name="connsiteY3" fmla="*/ 288607 h 401954"/>
                </a:gdLst>
                <a:ahLst/>
                <a:cxnLst>
                  <a:cxn ang="0">
                    <a:pos x="connsiteX0" y="connsiteY0"/>
                  </a:cxn>
                  <a:cxn ang="0">
                    <a:pos x="connsiteX1" y="connsiteY1"/>
                  </a:cxn>
                  <a:cxn ang="0">
                    <a:pos x="connsiteX2" y="connsiteY2"/>
                  </a:cxn>
                  <a:cxn ang="0">
                    <a:pos x="connsiteX3" y="connsiteY3"/>
                  </a:cxn>
                </a:cxnLst>
                <a:rect l="l" t="t" r="r" b="b"/>
                <a:pathLst>
                  <a:path w="140969" h="401954">
                    <a:moveTo>
                      <a:pt x="92392" y="401955"/>
                    </a:moveTo>
                    <a:lnTo>
                      <a:pt x="80010" y="301942"/>
                    </a:lnTo>
                    <a:lnTo>
                      <a:pt x="0" y="0"/>
                    </a:lnTo>
                    <a:lnTo>
                      <a:pt x="140970" y="288607"/>
                    </a:lnTo>
                    <a:close/>
                  </a:path>
                </a:pathLst>
              </a:custGeom>
              <a:solidFill>
                <a:srgbClr val="E6CB31"/>
              </a:solidFill>
              <a:ln w="9525" cap="flat">
                <a:noFill/>
                <a:prstDash val="solid"/>
                <a:miter/>
              </a:ln>
            </p:spPr>
            <p:txBody>
              <a:bodyPr rtlCol="0" anchor="ctr"/>
              <a:lstStyle/>
              <a:p>
                <a:endParaRPr lang="zh-CN" altLang="en-US" sz="2000"/>
              </a:p>
            </p:txBody>
          </p:sp>
        </p:grpSp>
      </p:grpSp>
      <p:sp>
        <p:nvSpPr>
          <p:cNvPr id="40" name="矩形 561"/>
          <p:cNvSpPr>
            <a:spLocks noChangeArrowheads="1"/>
          </p:cNvSpPr>
          <p:nvPr>
            <p:custDataLst>
              <p:tags r:id="rId23"/>
            </p:custDataLst>
          </p:nvPr>
        </p:nvSpPr>
        <p:spPr bwMode="auto">
          <a:xfrm>
            <a:off x="2729611" y="2697557"/>
            <a:ext cx="660363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defRPr/>
            </a:pPr>
            <a:r>
              <a:rPr lang="zh-CN" altLang="en-US" sz="4800" b="1">
                <a:solidFill>
                  <a:srgbClr val="C00000"/>
                </a:solidFill>
                <a:latin typeface="微软雅黑" panose="020B0503020204020204" charset="-122"/>
                <a:ea typeface="微软雅黑" panose="020B0503020204020204" charset="-122"/>
              </a:rPr>
              <a:t>构建知识网络</a:t>
            </a:r>
            <a:endParaRPr lang="zh-CN" altLang="en-US" sz="4800" b="1">
              <a:solidFill>
                <a:srgbClr val="C00000"/>
              </a:solidFill>
              <a:latin typeface="微软雅黑" panose="020B0503020204020204" charset="-122"/>
              <a:ea typeface="微软雅黑" panose="020B050302020402020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19076" y="706755"/>
            <a:ext cx="11695018" cy="5374229"/>
          </a:xfrm>
          <a:prstGeom prst="rect">
            <a:avLst/>
          </a:prstGeom>
        </p:spPr>
      </p:pic>
      <p:sp>
        <p:nvSpPr>
          <p:cNvPr id="3" name="TextBox 1"/>
          <p:cNvSpPr txBox="1"/>
          <p:nvPr>
            <p:custDataLst>
              <p:tags r:id="rId3"/>
            </p:custDataLst>
          </p:nvPr>
        </p:nvSpPr>
        <p:spPr>
          <a:xfrm>
            <a:off x="219076" y="184785"/>
            <a:ext cx="4218454" cy="521970"/>
          </a:xfrm>
          <a:prstGeom prst="rect">
            <a:avLst/>
          </a:prstGeom>
          <a:solidFill>
            <a:schemeClr val="bg2">
              <a:lumMod val="95000"/>
            </a:schemeClr>
          </a:solidFill>
        </p:spPr>
        <p:txBody>
          <a:bodyPr wrap="square" rtlCol="0">
            <a:spAutoFit/>
          </a:bodyPr>
          <a:lstStyle/>
          <a:p>
            <a:pPr algn="l"/>
            <a:r>
              <a:rPr lang="zh-CN" altLang="en-US" sz="2800" b="1">
                <a:solidFill>
                  <a:srgbClr val="FF0000"/>
                </a:solidFill>
                <a:latin typeface="微软雅黑" panose="020B0503020204020204" charset="-122"/>
                <a:ea typeface="微软雅黑" panose="020B0503020204020204" charset="-122"/>
              </a:rPr>
              <a:t>改革开</a:t>
            </a:r>
            <a:r>
              <a:rPr lang="zh-CN" altLang="en-US" sz="2800" b="1" smtClean="0">
                <a:solidFill>
                  <a:srgbClr val="FF0000"/>
                </a:solidFill>
                <a:latin typeface="微软雅黑" panose="020B0503020204020204" charset="-122"/>
                <a:ea typeface="微软雅黑" panose="020B0503020204020204" charset="-122"/>
              </a:rPr>
              <a:t>放的进程的时间轴</a:t>
            </a:r>
            <a:r>
              <a:rPr lang="en-US" altLang="zh-CN" sz="2800" b="1" smtClean="0">
                <a:solidFill>
                  <a:srgbClr val="FF0000"/>
                </a:solidFill>
                <a:latin typeface="微软雅黑" panose="020B0503020204020204" charset="-122"/>
                <a:ea typeface="微软雅黑" panose="020B0503020204020204" charset="-122"/>
              </a:rPr>
              <a:t>     </a:t>
            </a:r>
            <a:r>
              <a:rPr lang="en-US" altLang="zh-CN" sz="2800" b="1" smtClean="0">
                <a:solidFill>
                  <a:srgbClr val="7030A0"/>
                </a:solidFill>
                <a:latin typeface="微软雅黑" panose="020B0503020204020204" charset="-122"/>
                <a:ea typeface="微软雅黑" panose="020B0503020204020204" charset="-122"/>
              </a:rPr>
              <a:t> </a:t>
            </a:r>
            <a:endParaRPr lang="en-US" altLang="zh-CN" sz="2800" b="1" smtClean="0">
              <a:solidFill>
                <a:srgbClr val="7030A0"/>
              </a:solidFill>
              <a:latin typeface="微软雅黑" panose="020B0503020204020204" charset="-122"/>
              <a:ea typeface="微软雅黑" panose="020B0503020204020204" charset="-122"/>
            </a:endParaRPr>
          </a:p>
        </p:txBody>
      </p:sp>
      <p:sp>
        <p:nvSpPr>
          <p:cNvPr id="6" name="文本框 5"/>
          <p:cNvSpPr txBox="1"/>
          <p:nvPr>
            <p:custDataLst>
              <p:tags r:id="rId4"/>
            </p:custDataLst>
          </p:nvPr>
        </p:nvSpPr>
        <p:spPr>
          <a:xfrm>
            <a:off x="3281446" y="6222919"/>
            <a:ext cx="5943236" cy="523220"/>
          </a:xfrm>
          <a:prstGeom prst="rect">
            <a:avLst/>
          </a:prstGeom>
          <a:solidFill>
            <a:schemeClr val="accent6">
              <a:lumMod val="40000"/>
              <a:lumOff val="60000"/>
            </a:schemeClr>
          </a:solidFill>
          <a:ln>
            <a:noFill/>
          </a:ln>
        </p:spPr>
        <p:txBody>
          <a:bodyPr wrap="square">
            <a:spAutoFit/>
          </a:bodyPr>
          <a:lstStyle/>
          <a:p>
            <a:r>
              <a:rPr lang="zh-CN" altLang="en-US" sz="2800" b="1" smtClean="0">
                <a:latin typeface="微软雅黑" panose="020B0503020204020204" charset="-122"/>
                <a:ea typeface="微软雅黑" panose="020B0503020204020204" charset="-122"/>
              </a:rPr>
              <a:t>  改革开放</a:t>
            </a:r>
            <a:r>
              <a:rPr lang="zh-CN" altLang="en-US" sz="2800" b="1">
                <a:latin typeface="微软雅黑" panose="020B0503020204020204" charset="-122"/>
                <a:ea typeface="微软雅黑" panose="020B0503020204020204" charset="-122"/>
              </a:rPr>
              <a:t>只有进行时，没有完成时</a:t>
            </a:r>
            <a:endParaRPr lang="zh-CN" altLang="en-US" sz="28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141470" y="183515"/>
            <a:ext cx="3654425" cy="583565"/>
          </a:xfrm>
          <a:prstGeom prst="rect">
            <a:avLst/>
          </a:prstGeom>
          <a:gradFill>
            <a:gsLst>
              <a:gs pos="100000">
                <a:srgbClr val="F8F3B1"/>
              </a:gs>
              <a:gs pos="0">
                <a:srgbClr val="FBBE97"/>
              </a:gs>
            </a:gsLst>
            <a:lin ang="0" scaled="1"/>
          </a:gradFill>
        </p:spPr>
        <p:txBody>
          <a:bodyPr wrap="none" rtlCol="0">
            <a:spAutoFit/>
          </a:bodyPr>
          <a:lstStyle/>
          <a:p>
            <a:pPr algn="l"/>
            <a:r>
              <a:rPr sz="3200" b="1">
                <a:solidFill>
                  <a:srgbClr val="C00000"/>
                </a:solidFill>
                <a:latin typeface="黑体" panose="02010609060101010101" charset="-122"/>
                <a:ea typeface="黑体" panose="02010609060101010101" charset="-122"/>
                <a:cs typeface="黑体" panose="02010609060101010101" charset="-122"/>
                <a:sym typeface="+mn-ea"/>
              </a:rPr>
              <a:t>思维点拨 </a:t>
            </a:r>
            <a:r>
              <a:rPr lang="zh-CN" sz="3200" b="1">
                <a:solidFill>
                  <a:srgbClr val="C00000"/>
                </a:solidFill>
                <a:latin typeface="黑体" panose="02010609060101010101" charset="-122"/>
                <a:ea typeface="黑体" panose="02010609060101010101" charset="-122"/>
                <a:cs typeface="黑体" panose="02010609060101010101" charset="-122"/>
                <a:sym typeface="+mn-ea"/>
              </a:rPr>
              <a:t>易错辨析</a:t>
            </a:r>
            <a:endParaRPr lang="zh-CN" sz="3200" b="1">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10" name="文本框 9"/>
          <p:cNvSpPr txBox="1"/>
          <p:nvPr>
            <p:custDataLst>
              <p:tags r:id="rId2"/>
            </p:custDataLst>
          </p:nvPr>
        </p:nvSpPr>
        <p:spPr>
          <a:xfrm>
            <a:off x="135890" y="656590"/>
            <a:ext cx="11149965" cy="737235"/>
          </a:xfrm>
          <a:prstGeom prst="rect">
            <a:avLst/>
          </a:prstGeom>
          <a:noFill/>
        </p:spPr>
        <p:txBody>
          <a:bodyPr wrap="square">
            <a:spAutoFit/>
          </a:bodyPr>
          <a:lstStyle/>
          <a:p>
            <a:pPr fontAlgn="auto">
              <a:lnSpc>
                <a:spcPct val="150000"/>
              </a:lnSpc>
            </a:pPr>
            <a:r>
              <a:rPr lang="zh-CN" altLang="en-US" sz="2800" b="1">
                <a:solidFill>
                  <a:srgbClr val="0000FF"/>
                </a:solidFill>
                <a:effectLst/>
                <a:latin typeface="黑体" panose="02010609060101010101" charset="-122"/>
                <a:ea typeface="黑体" panose="02010609060101010101" charset="-122"/>
                <a:cs typeface="微软雅黑" panose="020B0503020204020204" charset="-122"/>
              </a:rPr>
              <a:t>区分四个标志</a:t>
            </a:r>
            <a:endParaRPr lang="zh-CN" altLang="en-US" sz="2800" b="1">
              <a:solidFill>
                <a:srgbClr val="0000FF"/>
              </a:solidFill>
              <a:effectLst/>
              <a:latin typeface="黑体" panose="02010609060101010101" charset="-122"/>
              <a:ea typeface="黑体" panose="02010609060101010101" charset="-122"/>
              <a:cs typeface="微软雅黑" panose="020B0503020204020204" charset="-122"/>
            </a:endParaRPr>
          </a:p>
        </p:txBody>
      </p:sp>
      <p:sp>
        <p:nvSpPr>
          <p:cNvPr id="3" name="TextBox 2"/>
          <p:cNvSpPr txBox="1"/>
          <p:nvPr>
            <p:custDataLst>
              <p:tags r:id="rId3"/>
            </p:custDataLst>
          </p:nvPr>
        </p:nvSpPr>
        <p:spPr>
          <a:xfrm>
            <a:off x="135890" y="1393825"/>
            <a:ext cx="4746625" cy="2477770"/>
          </a:xfrm>
          <a:prstGeom prst="rect">
            <a:avLst/>
          </a:prstGeom>
          <a:noFill/>
        </p:spPr>
        <p:txBody>
          <a:bodyPr wrap="square" lIns="68538" tIns="34267" rIns="68538" bIns="34267" rtlCol="0">
            <a:spAutoFit/>
          </a:bodyPr>
          <a:lstStyle/>
          <a:p>
            <a:pPr algn="just" defTabSz="913765" fontAlgn="auto">
              <a:lnSpc>
                <a:spcPct val="140000"/>
              </a:lnSpc>
            </a:pPr>
            <a:r>
              <a:rPr lang="zh-CN" altLang="en-US" sz="2800" b="1">
                <a:solidFill>
                  <a:srgbClr val="000000"/>
                </a:solidFill>
                <a:latin typeface="黑体" panose="02010609060101010101" charset="-122"/>
                <a:ea typeface="黑体" panose="02010609060101010101" charset="-122"/>
                <a:cs typeface="黑体" panose="02010609060101010101" charset="-122"/>
              </a:rPr>
              <a:t>①</a:t>
            </a:r>
            <a:r>
              <a:rPr lang="en-US" altLang="zh-CN" sz="2800" b="1">
                <a:solidFill>
                  <a:srgbClr val="000000"/>
                </a:solidFill>
                <a:latin typeface="黑体" panose="02010609060101010101" charset="-122"/>
                <a:ea typeface="黑体" panose="02010609060101010101" charset="-122"/>
                <a:cs typeface="黑体" panose="02010609060101010101" charset="-122"/>
              </a:rPr>
              <a:t>1980</a:t>
            </a:r>
            <a:r>
              <a:rPr lang="zh-CN" altLang="en-US" sz="2800" b="1">
                <a:solidFill>
                  <a:srgbClr val="000000"/>
                </a:solidFill>
                <a:latin typeface="黑体" panose="02010609060101010101" charset="-122"/>
                <a:ea typeface="黑体" panose="02010609060101010101" charset="-122"/>
                <a:cs typeface="黑体" panose="02010609060101010101" charset="-122"/>
              </a:rPr>
              <a:t>年，深圳、珠海、汕头、厦门四个经济特区设立</a:t>
            </a:r>
            <a:endParaRPr lang="en-US" altLang="zh-CN" sz="2800" b="1">
              <a:solidFill>
                <a:srgbClr val="000000"/>
              </a:solidFill>
              <a:latin typeface="黑体" panose="02010609060101010101" charset="-122"/>
              <a:ea typeface="黑体" panose="02010609060101010101" charset="-122"/>
              <a:cs typeface="黑体" panose="02010609060101010101" charset="-122"/>
            </a:endParaRPr>
          </a:p>
          <a:p>
            <a:pPr defTabSz="913765">
              <a:lnSpc>
                <a:spcPct val="140000"/>
              </a:lnSpc>
            </a:pPr>
            <a:r>
              <a:rPr lang="zh-CN" altLang="en-US" sz="2800" b="1">
                <a:solidFill>
                  <a:srgbClr val="000000"/>
                </a:solidFill>
                <a:latin typeface="黑体" panose="02010609060101010101" charset="-122"/>
                <a:ea typeface="黑体" panose="02010609060101010101" charset="-122"/>
                <a:cs typeface="黑体" panose="02010609060101010101" charset="-122"/>
              </a:rPr>
              <a:t>②</a:t>
            </a:r>
            <a:r>
              <a:rPr lang="en-US" altLang="zh-CN" sz="2800" b="1">
                <a:solidFill>
                  <a:srgbClr val="000000"/>
                </a:solidFill>
                <a:latin typeface="黑体" panose="02010609060101010101" charset="-122"/>
                <a:ea typeface="黑体" panose="02010609060101010101" charset="-122"/>
                <a:cs typeface="黑体" panose="02010609060101010101" charset="-122"/>
              </a:rPr>
              <a:t>1984</a:t>
            </a:r>
            <a:r>
              <a:rPr lang="zh-CN" altLang="en-US" sz="2800" b="1">
                <a:solidFill>
                  <a:srgbClr val="000000"/>
                </a:solidFill>
                <a:latin typeface="黑体" panose="02010609060101010101" charset="-122"/>
                <a:ea typeface="黑体" panose="02010609060101010101" charset="-122"/>
                <a:cs typeface="黑体" panose="02010609060101010101" charset="-122"/>
              </a:rPr>
              <a:t>年，党的十二届三中</a:t>
            </a:r>
            <a:endParaRPr lang="zh-CN" altLang="en-US" sz="2800" b="1">
              <a:solidFill>
                <a:srgbClr val="000000"/>
              </a:solidFill>
              <a:latin typeface="黑体" panose="02010609060101010101" charset="-122"/>
              <a:ea typeface="黑体" panose="02010609060101010101" charset="-122"/>
              <a:cs typeface="黑体" panose="02010609060101010101" charset="-122"/>
            </a:endParaRPr>
          </a:p>
          <a:p>
            <a:pPr defTabSz="913765">
              <a:lnSpc>
                <a:spcPct val="140000"/>
              </a:lnSpc>
            </a:pPr>
            <a:r>
              <a:rPr lang="zh-CN" altLang="en-US" sz="2800" b="1">
                <a:solidFill>
                  <a:srgbClr val="000000"/>
                </a:solidFill>
                <a:latin typeface="黑体" panose="02010609060101010101" charset="-122"/>
                <a:ea typeface="黑体" panose="02010609060101010101" charset="-122"/>
                <a:cs typeface="黑体" panose="02010609060101010101" charset="-122"/>
              </a:rPr>
              <a:t>全会召开</a:t>
            </a:r>
            <a:endParaRPr lang="zh-CN" altLang="en-US" sz="2800" b="1">
              <a:solidFill>
                <a:srgbClr val="000000"/>
              </a:solidFill>
              <a:latin typeface="黑体" panose="02010609060101010101" charset="-122"/>
              <a:ea typeface="黑体" panose="02010609060101010101" charset="-122"/>
              <a:cs typeface="黑体" panose="02010609060101010101" charset="-122"/>
            </a:endParaRPr>
          </a:p>
        </p:txBody>
      </p:sp>
      <p:sp>
        <p:nvSpPr>
          <p:cNvPr id="6" name="TextBox 4"/>
          <p:cNvSpPr txBox="1"/>
          <p:nvPr>
            <p:custDataLst>
              <p:tags r:id="rId4"/>
            </p:custDataLst>
          </p:nvPr>
        </p:nvSpPr>
        <p:spPr>
          <a:xfrm>
            <a:off x="6229985" y="1788214"/>
            <a:ext cx="5927090" cy="497840"/>
          </a:xfrm>
          <a:prstGeom prst="rect">
            <a:avLst/>
          </a:prstGeom>
          <a:noFill/>
        </p:spPr>
        <p:txBody>
          <a:bodyPr wrap="none" lIns="68538" tIns="34267" rIns="68538" bIns="34267" rtlCol="0">
            <a:spAutoFit/>
          </a:bodyPr>
          <a:lstStyle/>
          <a:p>
            <a:pPr marL="457200" indent="-457200" defTabSz="913765">
              <a:buFont typeface="Wingdings" panose="05000000000000000000" charset="0"/>
              <a:buChar char="l"/>
            </a:pPr>
            <a:r>
              <a:rPr lang="zh-CN" altLang="en-US" sz="2800" b="1">
                <a:solidFill>
                  <a:srgbClr val="000000"/>
                </a:solidFill>
                <a:latin typeface="黑体" panose="02010609060101010101" charset="-122"/>
                <a:ea typeface="黑体" panose="02010609060101010101" charset="-122"/>
              </a:rPr>
              <a:t>标志着我国</a:t>
            </a:r>
            <a:r>
              <a:rPr lang="zh-CN" altLang="en-US" sz="2800" b="1">
                <a:solidFill>
                  <a:srgbClr val="FF0000"/>
                </a:solidFill>
                <a:latin typeface="黑体" panose="02010609060101010101" charset="-122"/>
                <a:ea typeface="黑体" panose="02010609060101010101" charset="-122"/>
              </a:rPr>
              <a:t>对外开放迈出关键步伐</a:t>
            </a:r>
            <a:endParaRPr lang="zh-CN" altLang="en-US" sz="2800" b="1">
              <a:solidFill>
                <a:srgbClr val="FF0000"/>
              </a:solidFill>
              <a:latin typeface="黑体" panose="02010609060101010101" charset="-122"/>
              <a:ea typeface="黑体" panose="02010609060101010101" charset="-122"/>
            </a:endParaRPr>
          </a:p>
        </p:txBody>
      </p:sp>
      <p:sp>
        <p:nvSpPr>
          <p:cNvPr id="8" name="TextBox 6"/>
          <p:cNvSpPr txBox="1"/>
          <p:nvPr>
            <p:custDataLst>
              <p:tags r:id="rId5"/>
            </p:custDataLst>
          </p:nvPr>
        </p:nvSpPr>
        <p:spPr>
          <a:xfrm>
            <a:off x="6229350" y="5510530"/>
            <a:ext cx="5736590" cy="1186815"/>
          </a:xfrm>
          <a:prstGeom prst="rect">
            <a:avLst/>
          </a:prstGeom>
          <a:noFill/>
        </p:spPr>
        <p:txBody>
          <a:bodyPr wrap="square" lIns="68538" tIns="34267" rIns="68538" bIns="34267" rtlCol="0">
            <a:spAutoFit/>
          </a:bodyPr>
          <a:lstStyle/>
          <a:p>
            <a:pPr marL="457200" indent="-457200" defTabSz="913765">
              <a:lnSpc>
                <a:spcPct val="130000"/>
              </a:lnSpc>
              <a:buFont typeface="Wingdings" panose="05000000000000000000" charset="0"/>
              <a:buChar char="l"/>
            </a:pPr>
            <a:r>
              <a:rPr lang="zh-CN" altLang="en-US" sz="2800" b="1">
                <a:solidFill>
                  <a:srgbClr val="000000"/>
                </a:solidFill>
                <a:latin typeface="黑体" panose="02010609060101010101" charset="-122"/>
                <a:ea typeface="黑体" panose="02010609060101010101" charset="-122"/>
              </a:rPr>
              <a:t>标志着中国</a:t>
            </a:r>
            <a:r>
              <a:rPr lang="zh-CN" altLang="en-US" sz="2800" b="1">
                <a:solidFill>
                  <a:srgbClr val="FF0000"/>
                </a:solidFill>
                <a:latin typeface="黑体" panose="02010609060101010101" charset="-122"/>
                <a:ea typeface="黑体" panose="02010609060101010101" charset="-122"/>
              </a:rPr>
              <a:t>改革重点</a:t>
            </a:r>
            <a:r>
              <a:rPr lang="zh-CN" altLang="en-US" sz="2800" b="1">
                <a:solidFill>
                  <a:srgbClr val="000000"/>
                </a:solidFill>
                <a:latin typeface="黑体" panose="02010609060101010101" charset="-122"/>
                <a:ea typeface="黑体" panose="02010609060101010101" charset="-122"/>
              </a:rPr>
              <a:t>从农村转向城市，企业改革迈出</a:t>
            </a:r>
            <a:r>
              <a:rPr lang="zh-CN" altLang="en-US" sz="2800" b="1">
                <a:solidFill>
                  <a:srgbClr val="FF0000"/>
                </a:solidFill>
                <a:latin typeface="黑体" panose="02010609060101010101" charset="-122"/>
                <a:ea typeface="黑体" panose="02010609060101010101" charset="-122"/>
              </a:rPr>
              <a:t>重要步伐</a:t>
            </a:r>
            <a:endParaRPr lang="zh-CN" altLang="en-US" sz="2800" b="1">
              <a:solidFill>
                <a:srgbClr val="FF0000"/>
              </a:solidFill>
              <a:latin typeface="黑体" panose="02010609060101010101" charset="-122"/>
              <a:ea typeface="黑体" panose="02010609060101010101" charset="-122"/>
            </a:endParaRPr>
          </a:p>
        </p:txBody>
      </p:sp>
      <p:sp>
        <p:nvSpPr>
          <p:cNvPr id="9" name="TextBox 2"/>
          <p:cNvSpPr txBox="1"/>
          <p:nvPr>
            <p:custDataLst>
              <p:tags r:id="rId6"/>
            </p:custDataLst>
          </p:nvPr>
        </p:nvSpPr>
        <p:spPr>
          <a:xfrm>
            <a:off x="135890" y="3921125"/>
            <a:ext cx="4747895" cy="2865755"/>
          </a:xfrm>
          <a:prstGeom prst="rect">
            <a:avLst/>
          </a:prstGeom>
          <a:noFill/>
        </p:spPr>
        <p:txBody>
          <a:bodyPr wrap="square" lIns="68538" tIns="34267" rIns="68538" bIns="34267" rtlCol="0">
            <a:spAutoFit/>
          </a:bodyPr>
          <a:lstStyle/>
          <a:p>
            <a:pPr algn="just" defTabSz="913765" fontAlgn="auto">
              <a:lnSpc>
                <a:spcPct val="130000"/>
              </a:lnSpc>
            </a:pPr>
            <a:r>
              <a:rPr lang="zh-CN" altLang="en-US" sz="2800" b="1">
                <a:solidFill>
                  <a:srgbClr val="000000"/>
                </a:solidFill>
                <a:latin typeface="黑体" panose="02010609060101010101" charset="-122"/>
                <a:ea typeface="黑体" panose="02010609060101010101" charset="-122"/>
                <a:cs typeface="黑体" panose="02010609060101010101" charset="-122"/>
              </a:rPr>
              <a:t>③</a:t>
            </a:r>
            <a:r>
              <a:rPr lang="en-US" altLang="zh-CN" sz="2800" b="1">
                <a:solidFill>
                  <a:srgbClr val="000000"/>
                </a:solidFill>
                <a:latin typeface="黑体" panose="02010609060101010101" charset="-122"/>
                <a:ea typeface="黑体" panose="02010609060101010101" charset="-122"/>
                <a:cs typeface="黑体" panose="02010609060101010101" charset="-122"/>
              </a:rPr>
              <a:t>1992</a:t>
            </a:r>
            <a:r>
              <a:rPr lang="zh-CN" altLang="en-US" sz="2800" b="1">
                <a:solidFill>
                  <a:srgbClr val="000000"/>
                </a:solidFill>
                <a:latin typeface="黑体" panose="02010609060101010101" charset="-122"/>
                <a:ea typeface="黑体" panose="02010609060101010101" charset="-122"/>
                <a:cs typeface="黑体" panose="02010609060101010101" charset="-122"/>
              </a:rPr>
              <a:t>年邓小平南方谈话和党的十四大明确建立社会主义市场经济体制</a:t>
            </a:r>
            <a:endParaRPr lang="en-US" altLang="zh-CN" sz="2800" b="1">
              <a:solidFill>
                <a:srgbClr val="000000"/>
              </a:solidFill>
              <a:latin typeface="黑体" panose="02010609060101010101" charset="-122"/>
              <a:ea typeface="黑体" panose="02010609060101010101" charset="-122"/>
              <a:cs typeface="黑体" panose="02010609060101010101" charset="-122"/>
            </a:endParaRPr>
          </a:p>
          <a:p>
            <a:pPr algn="just" defTabSz="913765" fontAlgn="auto">
              <a:lnSpc>
                <a:spcPct val="130000"/>
              </a:lnSpc>
            </a:pPr>
            <a:r>
              <a:rPr lang="zh-CN" altLang="en-US" sz="2800" b="1">
                <a:solidFill>
                  <a:srgbClr val="000000"/>
                </a:solidFill>
                <a:latin typeface="黑体" panose="02010609060101010101" charset="-122"/>
                <a:ea typeface="黑体" panose="02010609060101010101" charset="-122"/>
                <a:cs typeface="黑体" panose="02010609060101010101" charset="-122"/>
              </a:rPr>
              <a:t>④</a:t>
            </a:r>
            <a:r>
              <a:rPr lang="en-US" altLang="zh-CN" sz="2800" b="1">
                <a:solidFill>
                  <a:srgbClr val="000000"/>
                </a:solidFill>
                <a:latin typeface="黑体" panose="02010609060101010101" charset="-122"/>
                <a:ea typeface="黑体" panose="02010609060101010101" charset="-122"/>
                <a:cs typeface="黑体" panose="02010609060101010101" charset="-122"/>
              </a:rPr>
              <a:t>2001</a:t>
            </a:r>
            <a:r>
              <a:rPr lang="zh-CN" altLang="en-US" sz="2800" b="1">
                <a:solidFill>
                  <a:srgbClr val="000000"/>
                </a:solidFill>
                <a:latin typeface="黑体" panose="02010609060101010101" charset="-122"/>
                <a:ea typeface="黑体" panose="02010609060101010101" charset="-122"/>
                <a:cs typeface="黑体" panose="02010609060101010101" charset="-122"/>
              </a:rPr>
              <a:t>年，我国成功加入世界贸易组织</a:t>
            </a:r>
            <a:endParaRPr lang="zh-CN" altLang="en-US" sz="2800" b="1">
              <a:solidFill>
                <a:srgbClr val="000000"/>
              </a:solidFill>
              <a:latin typeface="黑体" panose="02010609060101010101" charset="-122"/>
              <a:ea typeface="黑体" panose="02010609060101010101" charset="-122"/>
              <a:cs typeface="黑体" panose="02010609060101010101" charset="-122"/>
            </a:endParaRPr>
          </a:p>
        </p:txBody>
      </p:sp>
      <p:sp>
        <p:nvSpPr>
          <p:cNvPr id="11" name="TextBox 5"/>
          <p:cNvSpPr txBox="1"/>
          <p:nvPr>
            <p:custDataLst>
              <p:tags r:id="rId7"/>
            </p:custDataLst>
          </p:nvPr>
        </p:nvSpPr>
        <p:spPr>
          <a:xfrm>
            <a:off x="6229985" y="2684780"/>
            <a:ext cx="5235575" cy="1186815"/>
          </a:xfrm>
          <a:prstGeom prst="rect">
            <a:avLst/>
          </a:prstGeom>
          <a:noFill/>
        </p:spPr>
        <p:txBody>
          <a:bodyPr wrap="square" lIns="68538" tIns="34267" rIns="68538" bIns="34267" rtlCol="0">
            <a:spAutoFit/>
          </a:bodyPr>
          <a:lstStyle/>
          <a:p>
            <a:pPr marL="457200" indent="-457200" defTabSz="913765">
              <a:lnSpc>
                <a:spcPct val="130000"/>
              </a:lnSpc>
              <a:buFont typeface="Wingdings" panose="05000000000000000000" charset="0"/>
              <a:buChar char="l"/>
            </a:pPr>
            <a:r>
              <a:rPr lang="zh-CN" altLang="en-US" sz="2800" b="1">
                <a:solidFill>
                  <a:srgbClr val="000000"/>
                </a:solidFill>
                <a:latin typeface="黑体" panose="02010609060101010101" charset="-122"/>
                <a:ea typeface="黑体" panose="02010609060101010101" charset="-122"/>
              </a:rPr>
              <a:t>标志</a:t>
            </a:r>
            <a:r>
              <a:rPr lang="zh-CN" altLang="en-US" sz="2800" b="1">
                <a:solidFill>
                  <a:srgbClr val="FF0000"/>
                </a:solidFill>
                <a:latin typeface="黑体" panose="02010609060101010101" charset="-122"/>
                <a:ea typeface="黑体" panose="02010609060101010101" charset="-122"/>
              </a:rPr>
              <a:t>改革开放和社会主义现代化建设</a:t>
            </a:r>
            <a:r>
              <a:rPr lang="zh-CN" altLang="en-US" sz="2800" b="1">
                <a:solidFill>
                  <a:srgbClr val="000000"/>
                </a:solidFill>
                <a:latin typeface="黑体" panose="02010609060101010101" charset="-122"/>
                <a:ea typeface="黑体" panose="02010609060101010101" charset="-122"/>
              </a:rPr>
              <a:t>进入一个</a:t>
            </a:r>
            <a:r>
              <a:rPr lang="zh-CN" altLang="en-US" sz="2800" b="1">
                <a:solidFill>
                  <a:srgbClr val="FF0000"/>
                </a:solidFill>
                <a:latin typeface="黑体" panose="02010609060101010101" charset="-122"/>
                <a:ea typeface="黑体" panose="02010609060101010101" charset="-122"/>
              </a:rPr>
              <a:t>新的阶段</a:t>
            </a:r>
            <a:endParaRPr lang="zh-CN" altLang="en-US" sz="2800" b="1">
              <a:solidFill>
                <a:srgbClr val="FF0000"/>
              </a:solidFill>
              <a:latin typeface="黑体" panose="02010609060101010101" charset="-122"/>
              <a:ea typeface="黑体" panose="02010609060101010101" charset="-122"/>
            </a:endParaRPr>
          </a:p>
        </p:txBody>
      </p:sp>
      <p:sp>
        <p:nvSpPr>
          <p:cNvPr id="12" name="TextBox 6"/>
          <p:cNvSpPr txBox="1"/>
          <p:nvPr>
            <p:custDataLst>
              <p:tags r:id="rId8"/>
            </p:custDataLst>
          </p:nvPr>
        </p:nvSpPr>
        <p:spPr>
          <a:xfrm>
            <a:off x="6229985" y="4239895"/>
            <a:ext cx="5735955" cy="497840"/>
          </a:xfrm>
          <a:prstGeom prst="rect">
            <a:avLst/>
          </a:prstGeom>
          <a:noFill/>
        </p:spPr>
        <p:txBody>
          <a:bodyPr wrap="square" lIns="68538" tIns="34267" rIns="68538" bIns="34267" rtlCol="0">
            <a:spAutoFit/>
          </a:bodyPr>
          <a:lstStyle/>
          <a:p>
            <a:pPr marL="457200" indent="-457200" defTabSz="913765">
              <a:buFont typeface="Wingdings" panose="05000000000000000000" charset="0"/>
              <a:buChar char="l"/>
            </a:pPr>
            <a:r>
              <a:rPr lang="zh-CN" altLang="en-US" sz="2800" b="1">
                <a:solidFill>
                  <a:srgbClr val="000000"/>
                </a:solidFill>
                <a:latin typeface="黑体" panose="02010609060101010101" charset="-122"/>
                <a:ea typeface="黑体" panose="02010609060101010101" charset="-122"/>
              </a:rPr>
              <a:t>标志我国</a:t>
            </a:r>
            <a:r>
              <a:rPr lang="zh-CN" altLang="en-US" sz="2800" b="1">
                <a:solidFill>
                  <a:srgbClr val="FF0000"/>
                </a:solidFill>
                <a:latin typeface="黑体" panose="02010609060101010101" charset="-122"/>
                <a:ea typeface="黑体" panose="02010609060101010101" charset="-122"/>
              </a:rPr>
              <a:t>对外开放达到新的水平</a:t>
            </a:r>
            <a:endParaRPr lang="zh-CN" altLang="en-US" sz="2800" b="1">
              <a:solidFill>
                <a:srgbClr val="FF0000"/>
              </a:solidFill>
              <a:latin typeface="黑体" panose="02010609060101010101" charset="-122"/>
              <a:ea typeface="黑体" panose="02010609060101010101" charset="-122"/>
            </a:endParaRPr>
          </a:p>
        </p:txBody>
      </p:sp>
      <p:cxnSp>
        <p:nvCxnSpPr>
          <p:cNvPr id="13" name="直接连接符 12"/>
          <p:cNvCxnSpPr/>
          <p:nvPr>
            <p:custDataLst>
              <p:tags r:id="rId9"/>
            </p:custDataLst>
          </p:nvPr>
        </p:nvCxnSpPr>
        <p:spPr>
          <a:xfrm flipV="1">
            <a:off x="4641850" y="2035175"/>
            <a:ext cx="1762125" cy="381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0"/>
            </p:custDataLst>
          </p:nvPr>
        </p:nvCxnSpPr>
        <p:spPr>
          <a:xfrm>
            <a:off x="4225925" y="3206115"/>
            <a:ext cx="2206625" cy="27368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1"/>
            </p:custDataLst>
          </p:nvPr>
        </p:nvCxnSpPr>
        <p:spPr>
          <a:xfrm flipV="1">
            <a:off x="4868545" y="3148965"/>
            <a:ext cx="1535430" cy="15887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2"/>
            </p:custDataLst>
          </p:nvPr>
        </p:nvCxnSpPr>
        <p:spPr>
          <a:xfrm flipV="1">
            <a:off x="4883785" y="4538980"/>
            <a:ext cx="1520190" cy="145986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688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689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691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1.xml><?xml version="1.0" encoding="utf-8"?>
<p:tagLst xmlns:p="http://schemas.openxmlformats.org/presentationml/2006/main">
  <p:tag name="AS_UNIQUEID" val="691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2.xml><?xml version="1.0" encoding="utf-8"?>
<p:tagLst xmlns:p="http://schemas.openxmlformats.org/presentationml/2006/main">
  <p:tag name="AS_UNIQUEID" val="691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3.xml><?xml version="1.0" encoding="utf-8"?>
<p:tagLst xmlns:p="http://schemas.openxmlformats.org/presentationml/2006/main">
  <p:tag name="AS_UNIQUEID" val="691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4.xml><?xml version="1.0" encoding="utf-8"?>
<p:tagLst xmlns:p="http://schemas.openxmlformats.org/presentationml/2006/main">
  <p:tag name="AS_UNIQUEID" val="692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5.xml><?xml version="1.0" encoding="utf-8"?>
<p:tagLst xmlns:p="http://schemas.openxmlformats.org/presentationml/2006/main">
  <p:tag name="AS_UNIQUEID" val="692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6.xml><?xml version="1.0" encoding="utf-8"?>
<p:tagLst xmlns:p="http://schemas.openxmlformats.org/presentationml/2006/main">
  <p:tag name="AS_UNIQUEID" val="692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7.xml><?xml version="1.0" encoding="utf-8"?>
<p:tagLst xmlns:p="http://schemas.openxmlformats.org/presentationml/2006/main">
  <p:tag name="AS_UNIQUEID" val="692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8.xml><?xml version="1.0" encoding="utf-8"?>
<p:tagLst xmlns:p="http://schemas.openxmlformats.org/presentationml/2006/main">
  <p:tag name="AS_UNIQUEID" val="692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09.xml><?xml version="1.0" encoding="utf-8"?>
<p:tagLst xmlns:p="http://schemas.openxmlformats.org/presentationml/2006/main">
  <p:tag name="AS_UNIQUEID" val="692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xml><?xml version="1.0" encoding="utf-8"?>
<p:tagLst xmlns:p="http://schemas.openxmlformats.org/presentationml/2006/main">
  <p:tag name="AS_UNIQUEID" val="689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AS_UNIQUEID" val="692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1.xml><?xml version="1.0" encoding="utf-8"?>
<p:tagLst xmlns:p="http://schemas.openxmlformats.org/presentationml/2006/main">
  <p:tag name="AS_UNIQUEID" val="693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2.xml><?xml version="1.0" encoding="utf-8"?>
<p:tagLst xmlns:p="http://schemas.openxmlformats.org/presentationml/2006/main">
  <p:tag name="AS_UNIQUEID" val="693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3.xml><?xml version="1.0" encoding="utf-8"?>
<p:tagLst xmlns:p="http://schemas.openxmlformats.org/presentationml/2006/main">
  <p:tag name="AS_UNIQUEID" val="693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4.xml><?xml version="1.0" encoding="utf-8"?>
<p:tagLst xmlns:p="http://schemas.openxmlformats.org/presentationml/2006/main">
  <p:tag name="AS_UNIQUEID" val="693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5.xml><?xml version="1.0" encoding="utf-8"?>
<p:tagLst xmlns:p="http://schemas.openxmlformats.org/presentationml/2006/main">
  <p:tag name="AS_UNIQUEID" val="693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6.xml><?xml version="1.0" encoding="utf-8"?>
<p:tagLst xmlns:p="http://schemas.openxmlformats.org/presentationml/2006/main">
  <p:tag name="AS_UNIQUEID" val="693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7.xml><?xml version="1.0" encoding="utf-8"?>
<p:tagLst xmlns:p="http://schemas.openxmlformats.org/presentationml/2006/main">
  <p:tag name="AS_UNIQUEID" val="693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8.xml><?xml version="1.0" encoding="utf-8"?>
<p:tagLst xmlns:p="http://schemas.openxmlformats.org/presentationml/2006/main">
  <p:tag name="AS_UNIQUEID" val="693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9.xml><?xml version="1.0" encoding="utf-8"?>
<p:tagLst xmlns:p="http://schemas.openxmlformats.org/presentationml/2006/main">
  <p:tag name="AS_UNIQUEID" val="693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xml><?xml version="1.0" encoding="utf-8"?>
<p:tagLst xmlns:p="http://schemas.openxmlformats.org/presentationml/2006/main">
  <p:tag name="AS_UNIQUEID" val="690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AS_UNIQUEID" val="694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1.xml><?xml version="1.0" encoding="utf-8"?>
<p:tagLst xmlns:p="http://schemas.openxmlformats.org/presentationml/2006/main">
  <p:tag name="AS_UNIQUEID" val="694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2.xml><?xml version="1.0" encoding="utf-8"?>
<p:tagLst xmlns:p="http://schemas.openxmlformats.org/presentationml/2006/main">
  <p:tag name="AS_UNIQUEID" val="694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3.xml><?xml version="1.0" encoding="utf-8"?>
<p:tagLst xmlns:p="http://schemas.openxmlformats.org/presentationml/2006/main">
  <p:tag name="AS_UNIQUEID" val="694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4.xml><?xml version="1.0" encoding="utf-8"?>
<p:tagLst xmlns:p="http://schemas.openxmlformats.org/presentationml/2006/main">
  <p:tag name="AS_UNIQUEID" val="694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5.xml><?xml version="1.0" encoding="utf-8"?>
<p:tagLst xmlns:p="http://schemas.openxmlformats.org/presentationml/2006/main">
  <p:tag name="AS_UNIQUEID" val="694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6.xml><?xml version="1.0" encoding="utf-8"?>
<p:tagLst xmlns:p="http://schemas.openxmlformats.org/presentationml/2006/main">
  <p:tag name="AS_UNIQUEID" val="694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7.xml><?xml version="1.0" encoding="utf-8"?>
<p:tagLst xmlns:p="http://schemas.openxmlformats.org/presentationml/2006/main">
  <p:tag name="AS_UNIQUEID" val="694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8.xml><?xml version="1.0" encoding="utf-8"?>
<p:tagLst xmlns:p="http://schemas.openxmlformats.org/presentationml/2006/main">
  <p:tag name="AS_UNIQUEID" val="695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9.xml><?xml version="1.0" encoding="utf-8"?>
<p:tagLst xmlns:p="http://schemas.openxmlformats.org/presentationml/2006/main">
  <p:tag name="AS_UNIQUEID" val="695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xml><?xml version="1.0" encoding="utf-8"?>
<p:tagLst xmlns:p="http://schemas.openxmlformats.org/presentationml/2006/main">
  <p:tag name="AS_UNIQUEID" val="690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AS_UNIQUEID" val="695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1.xml><?xml version="1.0" encoding="utf-8"?>
<p:tagLst xmlns:p="http://schemas.openxmlformats.org/presentationml/2006/main">
  <p:tag name="AS_UNIQUEID" val="7160"/>
</p:tagLst>
</file>

<file path=ppt/tags/tag132.xml><?xml version="1.0" encoding="utf-8"?>
<p:tagLst xmlns:p="http://schemas.openxmlformats.org/presentationml/2006/main">
  <p:tag name="AS_UNIQUEID" val="7161"/>
</p:tagLst>
</file>

<file path=ppt/tags/tag133.xml><?xml version="1.0" encoding="utf-8"?>
<p:tagLst xmlns:p="http://schemas.openxmlformats.org/presentationml/2006/main">
  <p:tag name="AS_UNIQUEID" val="7162"/>
</p:tagLst>
</file>

<file path=ppt/tags/tag134.xml><?xml version="1.0" encoding="utf-8"?>
<p:tagLst xmlns:p="http://schemas.openxmlformats.org/presentationml/2006/main">
  <p:tag name="AS_UNIQUEID" val="7163"/>
</p:tagLst>
</file>

<file path=ppt/tags/tag135.xml><?xml version="1.0" encoding="utf-8"?>
<p:tagLst xmlns:p="http://schemas.openxmlformats.org/presentationml/2006/main">
  <p:tag name="AS_UNIQUEID" val="11280"/>
</p:tagLst>
</file>

<file path=ppt/tags/tag136.xml><?xml version="1.0" encoding="utf-8"?>
<p:tagLst xmlns:p="http://schemas.openxmlformats.org/presentationml/2006/main">
  <p:tag name="AS_UNIQUEID" val="11281"/>
</p:tagLst>
</file>

<file path=ppt/tags/tag137.xml><?xml version="1.0" encoding="utf-8"?>
<p:tagLst xmlns:p="http://schemas.openxmlformats.org/presentationml/2006/main">
  <p:tag name="AS_UNIQUEID" val="11282"/>
</p:tagLst>
</file>

<file path=ppt/tags/tag138.xml><?xml version="1.0" encoding="utf-8"?>
<p:tagLst xmlns:p="http://schemas.openxmlformats.org/presentationml/2006/main">
  <p:tag name="AS_UNIQUEID" val="11283"/>
</p:tagLst>
</file>

<file path=ppt/tags/tag139.xml><?xml version="1.0" encoding="utf-8"?>
<p:tagLst xmlns:p="http://schemas.openxmlformats.org/presentationml/2006/main">
  <p:tag name="AS_UNIQUEID" val="5109"/>
</p:tagLst>
</file>

<file path=ppt/tags/tag14.xml><?xml version="1.0" encoding="utf-8"?>
<p:tagLst xmlns:p="http://schemas.openxmlformats.org/presentationml/2006/main">
  <p:tag name="AS_UNIQUEID" val="690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6954"/>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141.xml><?xml version="1.0" encoding="utf-8"?>
<p:tagLst xmlns:p="http://schemas.openxmlformats.org/presentationml/2006/main">
  <p:tag name="AS_UNIQUEID" val="6955"/>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142.xml><?xml version="1.0" encoding="utf-8"?>
<p:tagLst xmlns:p="http://schemas.openxmlformats.org/presentationml/2006/main">
  <p:tag name="AS_UNIQUEID" val="695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3.xml><?xml version="1.0" encoding="utf-8"?>
<p:tagLst xmlns:p="http://schemas.openxmlformats.org/presentationml/2006/main">
  <p:tag name="AS_UNIQUEID" val="695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4.xml><?xml version="1.0" encoding="utf-8"?>
<p:tagLst xmlns:p="http://schemas.openxmlformats.org/presentationml/2006/main">
  <p:tag name="AS_UNIQUEID" val="695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5.xml><?xml version="1.0" encoding="utf-8"?>
<p:tagLst xmlns:p="http://schemas.openxmlformats.org/presentationml/2006/main">
  <p:tag name="AS_UNIQUEID" val="6959"/>
</p:tagLst>
</file>

<file path=ppt/tags/tag146.xml><?xml version="1.0" encoding="utf-8"?>
<p:tagLst xmlns:p="http://schemas.openxmlformats.org/presentationml/2006/main">
  <p:tag name="AS_UNIQUEID" val="11437"/>
</p:tagLst>
</file>

<file path=ppt/tags/tag147.xml><?xml version="1.0" encoding="utf-8"?>
<p:tagLst xmlns:p="http://schemas.openxmlformats.org/presentationml/2006/main">
  <p:tag name="AS_UNIQUEID" val="11518"/>
</p:tagLst>
</file>

<file path=ppt/tags/tag148.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49.xml><?xml version="1.0" encoding="utf-8"?>
<p:tagLst xmlns:p="http://schemas.openxmlformats.org/presentationml/2006/main">
  <p:tag name="AS_UNIQUEID" val="7972"/>
</p:tagLst>
</file>

<file path=ppt/tags/tag15.xml><?xml version="1.0" encoding="utf-8"?>
<p:tagLst xmlns:p="http://schemas.openxmlformats.org/presentationml/2006/main">
  <p:tag name="AS_UNIQUEID" val="690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7974"/>
</p:tagLst>
</file>

<file path=ppt/tags/tag151.xml><?xml version="1.0" encoding="utf-8"?>
<p:tagLst xmlns:p="http://schemas.openxmlformats.org/presentationml/2006/main">
  <p:tag name="AS_UNIQUEID" val="1625"/>
  <p:tag name="KSO_WM_BEAUTIFY_FLAG" val=""/>
</p:tagLst>
</file>

<file path=ppt/tags/tag152.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53.xml><?xml version="1.0" encoding="utf-8"?>
<p:tagLst xmlns:p="http://schemas.openxmlformats.org/presentationml/2006/main">
  <p:tag name="AS_UNIQUEID" val="11435"/>
</p:tagLst>
</file>

<file path=ppt/tags/tag154.xml><?xml version="1.0" encoding="utf-8"?>
<p:tagLst xmlns:p="http://schemas.openxmlformats.org/presentationml/2006/main">
  <p:tag name="AS_UNIQUEID" val="11436"/>
</p:tagLst>
</file>

<file path=ppt/tags/tag155.xml><?xml version="1.0" encoding="utf-8"?>
<p:tagLst xmlns:p="http://schemas.openxmlformats.org/presentationml/2006/main">
  <p:tag name="AS_UNIQUEID" val="11437"/>
</p:tagLst>
</file>

<file path=ppt/tags/tag156.xml><?xml version="1.0" encoding="utf-8"?>
<p:tagLst xmlns:p="http://schemas.openxmlformats.org/presentationml/2006/main">
  <p:tag name="AS_UNIQUEID" val="11439"/>
</p:tagLst>
</file>

<file path=ppt/tags/tag157.xml><?xml version="1.0" encoding="utf-8"?>
<p:tagLst xmlns:p="http://schemas.openxmlformats.org/presentationml/2006/main">
  <p:tag name="AS_UNIQUEID" val="11440"/>
</p:tagLst>
</file>

<file path=ppt/tags/tag158.xml><?xml version="1.0" encoding="utf-8"?>
<p:tagLst xmlns:p="http://schemas.openxmlformats.org/presentationml/2006/main">
  <p:tag name="AS_UNIQUEID" val="11441"/>
</p:tagLst>
</file>

<file path=ppt/tags/tag159.xml><?xml version="1.0" encoding="utf-8"?>
<p:tagLst xmlns:p="http://schemas.openxmlformats.org/presentationml/2006/main">
  <p:tag name="AS_UNIQUEID" val="11442"/>
</p:tagLst>
</file>

<file path=ppt/tags/tag16.xml><?xml version="1.0" encoding="utf-8"?>
<p:tagLst xmlns:p="http://schemas.openxmlformats.org/presentationml/2006/main">
  <p:tag name="AS_UNIQUEID" val="690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AS_UNIQUEID" val="11443"/>
</p:tagLst>
</file>

<file path=ppt/tags/tag161.xml><?xml version="1.0" encoding="utf-8"?>
<p:tagLst xmlns:p="http://schemas.openxmlformats.org/presentationml/2006/main">
  <p:tag name="AS_UNIQUEID" val="11444"/>
</p:tagLst>
</file>

<file path=ppt/tags/tag162.xml><?xml version="1.0" encoding="utf-8"?>
<p:tagLst xmlns:p="http://schemas.openxmlformats.org/presentationml/2006/main">
  <p:tag name="AS_UNIQUEID" val="11445"/>
</p:tagLst>
</file>

<file path=ppt/tags/tag163.xml><?xml version="1.0" encoding="utf-8"?>
<p:tagLst xmlns:p="http://schemas.openxmlformats.org/presentationml/2006/main">
  <p:tag name="AS_UNIQUEID" val="11446"/>
</p:tagLst>
</file>

<file path=ppt/tags/tag164.xml><?xml version="1.0" encoding="utf-8"?>
<p:tagLst xmlns:p="http://schemas.openxmlformats.org/presentationml/2006/main">
  <p:tag name="AS_UNIQUEID" val="11447"/>
</p:tagLst>
</file>

<file path=ppt/tags/tag165.xml><?xml version="1.0" encoding="utf-8"?>
<p:tagLst xmlns:p="http://schemas.openxmlformats.org/presentationml/2006/main">
  <p:tag name="AS_UNIQUEID" val="11448"/>
</p:tagLst>
</file>

<file path=ppt/tags/tag166.xml><?xml version="1.0" encoding="utf-8"?>
<p:tagLst xmlns:p="http://schemas.openxmlformats.org/presentationml/2006/main">
  <p:tag name="AS_UNIQUEID" val="11449"/>
</p:tagLst>
</file>

<file path=ppt/tags/tag167.xml><?xml version="1.0" encoding="utf-8"?>
<p:tagLst xmlns:p="http://schemas.openxmlformats.org/presentationml/2006/main">
  <p:tag name="AS_UNIQUEID" val="11450"/>
</p:tagLst>
</file>

<file path=ppt/tags/tag168.xml><?xml version="1.0" encoding="utf-8"?>
<p:tagLst xmlns:p="http://schemas.openxmlformats.org/presentationml/2006/main">
  <p:tag name="AS_UNIQUEID" val="11451"/>
</p:tagLst>
</file>

<file path=ppt/tags/tag169.xml><?xml version="1.0" encoding="utf-8"?>
<p:tagLst xmlns:p="http://schemas.openxmlformats.org/presentationml/2006/main">
  <p:tag name="AS_UNIQUEID" val="11452"/>
</p:tagLst>
</file>

<file path=ppt/tags/tag17.xml><?xml version="1.0" encoding="utf-8"?>
<p:tagLst xmlns:p="http://schemas.openxmlformats.org/presentationml/2006/main">
  <p:tag name="AS_UNIQUEID" val="690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AS_UNIQUEID" val="11453"/>
</p:tagLst>
</file>

<file path=ppt/tags/tag171.xml><?xml version="1.0" encoding="utf-8"?>
<p:tagLst xmlns:p="http://schemas.openxmlformats.org/presentationml/2006/main">
  <p:tag name="AS_UNIQUEID" val="5615"/>
  <p:tag name="KSO_WM_UNIT_TABLE_BEAUTIFY" val="smartTable{8caeda9b-bad3-44c6-b684-d0e16ed2716a}"/>
  <p:tag name="TABLE_ENDDRAG_ORIGIN_RECT" val="924*484"/>
  <p:tag name="TABLE_ENDDRAG_RECT" val="17*47*924*484"/>
</p:tagLst>
</file>

<file path=ppt/tags/tag172.xml><?xml version="1.0" encoding="utf-8"?>
<p:tagLst xmlns:p="http://schemas.openxmlformats.org/presentationml/2006/main">
  <p:tag name="AS_UNIQUEID" val="11448"/>
</p:tagLst>
</file>

<file path=ppt/tags/tag173.xml><?xml version="1.0" encoding="utf-8"?>
<p:tagLst xmlns:p="http://schemas.openxmlformats.org/presentationml/2006/main">
  <p:tag name="AS_UNIQUEID" val="5262"/>
</p:tagLst>
</file>

<file path=ppt/tags/tag174.xml><?xml version="1.0" encoding="utf-8"?>
<p:tagLst xmlns:p="http://schemas.openxmlformats.org/presentationml/2006/main">
  <p:tag name="AS_UNIQUEID" val="11250"/>
</p:tagLst>
</file>

<file path=ppt/tags/tag175.xml><?xml version="1.0" encoding="utf-8"?>
<p:tagLst xmlns:p="http://schemas.openxmlformats.org/presentationml/2006/main">
  <p:tag name="AS_UNIQUEID" val="11250"/>
</p:tagLst>
</file>

<file path=ppt/tags/tag176.xml><?xml version="1.0" encoding="utf-8"?>
<p:tagLst xmlns:p="http://schemas.openxmlformats.org/presentationml/2006/main">
  <p:tag name="AS_UNIQUEID" val="11449"/>
</p:tagLst>
</file>

<file path=ppt/tags/tag177.xml><?xml version="1.0" encoding="utf-8"?>
<p:tagLst xmlns:p="http://schemas.openxmlformats.org/presentationml/2006/main">
  <p:tag name="AS_UNIQUEID" val="5615"/>
  <p:tag name="KSO_WM_UNIT_TABLE_BEAUTIFY" val="smartTable{94310ac4-cdd0-4e0b-8456-5324de66553d}"/>
  <p:tag name="TABLE_ENDDRAG_ORIGIN_RECT" val="924*484"/>
  <p:tag name="TABLE_ENDDRAG_RECT" val="17*47*924*484"/>
</p:tagLst>
</file>

<file path=ppt/tags/tag178.xml><?xml version="1.0" encoding="utf-8"?>
<p:tagLst xmlns:p="http://schemas.openxmlformats.org/presentationml/2006/main">
  <p:tag name="AS_UNIQUEID" val="11451"/>
</p:tagLst>
</file>

<file path=ppt/tags/tag179.xml><?xml version="1.0" encoding="utf-8"?>
<p:tagLst xmlns:p="http://schemas.openxmlformats.org/presentationml/2006/main">
  <p:tag name="AS_UNIQUEID" val="5615"/>
  <p:tag name="KSO_WM_UNIT_TABLE_BEAUTIFY" val="smartTable{36d96ec4-c5dd-4f9d-be1d-ff1eba979cda}"/>
  <p:tag name="TABLE_ENDDRAG_ORIGIN_RECT" val="924*484"/>
  <p:tag name="TABLE_ENDDRAG_RECT" val="17*47*924*484"/>
</p:tagLst>
</file>

<file path=ppt/tags/tag18.xml><?xml version="1.0" encoding="utf-8"?>
<p:tagLst xmlns:p="http://schemas.openxmlformats.org/presentationml/2006/main">
  <p:tag name="AS_UNIQUEID" val="690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AS_UNIQUEID" val="11453"/>
</p:tagLst>
</file>

<file path=ppt/tags/tag181.xml><?xml version="1.0" encoding="utf-8"?>
<p:tagLst xmlns:p="http://schemas.openxmlformats.org/presentationml/2006/main">
  <p:tag name="AS_UNIQUEID" val="11250"/>
</p:tagLst>
</file>

<file path=ppt/tags/tag182.xml><?xml version="1.0" encoding="utf-8"?>
<p:tagLst xmlns:p="http://schemas.openxmlformats.org/presentationml/2006/main">
  <p:tag name="AS_UNIQUEID" val="5615"/>
  <p:tag name="KSO_WM_UNIT_TABLE_BEAUTIFY" val="smartTable{21a1c160-4dfa-4129-b5cd-539c4a628731}"/>
  <p:tag name="TABLE_ENDDRAG_ORIGIN_RECT" val="924*484"/>
  <p:tag name="TABLE_ENDDRAG_RECT" val="17*47*924*484"/>
</p:tagLst>
</file>

<file path=ppt/tags/tag183.xml><?xml version="1.0" encoding="utf-8"?>
<p:tagLst xmlns:p="http://schemas.openxmlformats.org/presentationml/2006/main">
  <p:tag name="AS_UNIQUEID" val="11455"/>
</p:tagLst>
</file>

<file path=ppt/tags/tag184.xml><?xml version="1.0" encoding="utf-8"?>
<p:tagLst xmlns:p="http://schemas.openxmlformats.org/presentationml/2006/main">
  <p:tag name="AS_UNIQUEID" val="11456"/>
</p:tagLst>
</file>

<file path=ppt/tags/tag185.xml><?xml version="1.0" encoding="utf-8"?>
<p:tagLst xmlns:p="http://schemas.openxmlformats.org/presentationml/2006/main">
  <p:tag name="AS_UNIQUEID" val="11044"/>
  <p:tag name="KSO_WM_UNIT_PLACING_PICTURE_USER_VIEWPORT" val="{&quot;height&quot;:8511,&quot;width&quot;:19196}"/>
</p:tagLst>
</file>

<file path=ppt/tags/tag186.xml><?xml version="1.0" encoding="utf-8"?>
<p:tagLst xmlns:p="http://schemas.openxmlformats.org/presentationml/2006/main">
  <p:tag name="AS_UNIQUEID" val="922"/>
</p:tagLst>
</file>

<file path=ppt/tags/tag187.xml><?xml version="1.0" encoding="utf-8"?>
<p:tagLst xmlns:p="http://schemas.openxmlformats.org/presentationml/2006/main">
  <p:tag name="AS_UNIQUEID" val="11272"/>
</p:tagLst>
</file>

<file path=ppt/tags/tag188.xml><?xml version="1.0" encoding="utf-8"?>
<p:tagLst xmlns:p="http://schemas.openxmlformats.org/presentationml/2006/main">
  <p:tag name="AS_UNIQUEID" val="2420"/>
</p:tagLst>
</file>

<file path=ppt/tags/tag189.xml><?xml version="1.0" encoding="utf-8"?>
<p:tagLst xmlns:p="http://schemas.openxmlformats.org/presentationml/2006/main">
  <p:tag name="AS_UNIQUEID" val="866"/>
</p:tagLst>
</file>

<file path=ppt/tags/tag19.xml><?xml version="1.0" encoding="utf-8"?>
<p:tagLst xmlns:p="http://schemas.openxmlformats.org/presentationml/2006/main">
  <p:tag name="AS_UNIQUEID" val="690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AS_UNIQUEID" val="2421"/>
</p:tagLst>
</file>

<file path=ppt/tags/tag191.xml><?xml version="1.0" encoding="utf-8"?>
<p:tagLst xmlns:p="http://schemas.openxmlformats.org/presentationml/2006/main">
  <p:tag name="AS_UNIQUEID" val="2422"/>
</p:tagLst>
</file>

<file path=ppt/tags/tag192.xml><?xml version="1.0" encoding="utf-8"?>
<p:tagLst xmlns:p="http://schemas.openxmlformats.org/presentationml/2006/main">
  <p:tag name="AS_UNIQUEID" val="2423"/>
</p:tagLst>
</file>

<file path=ppt/tags/tag193.xml><?xml version="1.0" encoding="utf-8"?>
<p:tagLst xmlns:p="http://schemas.openxmlformats.org/presentationml/2006/main">
  <p:tag name="AS_UNIQUEID" val="2424"/>
</p:tagLst>
</file>

<file path=ppt/tags/tag194.xml><?xml version="1.0" encoding="utf-8"?>
<p:tagLst xmlns:p="http://schemas.openxmlformats.org/presentationml/2006/main">
  <p:tag name="AS_UNIQUEID" val="2425"/>
</p:tagLst>
</file>

<file path=ppt/tags/tag195.xml><?xml version="1.0" encoding="utf-8"?>
<p:tagLst xmlns:p="http://schemas.openxmlformats.org/presentationml/2006/main">
  <p:tag name="AS_UNIQUEID" val="2426"/>
</p:tagLst>
</file>

<file path=ppt/tags/tag196.xml><?xml version="1.0" encoding="utf-8"?>
<p:tagLst xmlns:p="http://schemas.openxmlformats.org/presentationml/2006/main">
  <p:tag name="AS_UNIQUEID" val="2427"/>
</p:tagLst>
</file>

<file path=ppt/tags/tag197.xml><?xml version="1.0" encoding="utf-8"?>
<p:tagLst xmlns:p="http://schemas.openxmlformats.org/presentationml/2006/main">
  <p:tag name="AS_UNIQUEID" val="2428"/>
</p:tagLst>
</file>

<file path=ppt/tags/tag198.xml><?xml version="1.0" encoding="utf-8"?>
<p:tagLst xmlns:p="http://schemas.openxmlformats.org/presentationml/2006/main">
  <p:tag name="AS_UNIQUEID" val="2429"/>
</p:tagLst>
</file>

<file path=ppt/tags/tag199.xml><?xml version="1.0" encoding="utf-8"?>
<p:tagLst xmlns:p="http://schemas.openxmlformats.org/presentationml/2006/main">
  <p:tag name="AS_UNIQUEID" val="2430"/>
</p:tagLst>
</file>

<file path=ppt/tags/tag2.xml><?xml version="1.0" encoding="utf-8"?>
<p:tagLst xmlns:p="http://schemas.openxmlformats.org/presentationml/2006/main">
  <p:tag name="AS_UNIQUEID" val="688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690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RESOURCE_RECORD_KEY" val="{&quot;13&quot;:[19951196,19965465]}"/>
</p:tagLst>
</file>

<file path=ppt/tags/tag201.xml><?xml version="1.0" encoding="utf-8"?>
<p:tagLst xmlns:p="http://schemas.openxmlformats.org/presentationml/2006/main">
  <p:tag name="AS_UNIQUEID" val="7002"/>
  <p:tag name="KSO_WM_UNIT_TABLE_BEAUTIFY" val="smartTable{df730c05-56b7-483d-a9cd-f3ed55ebe5d5}"/>
  <p:tag name="TABLE_ENDDRAG_ORIGIN_RECT" val="876*401"/>
  <p:tag name="TABLE_ENDDRAG_RECT" val="34*117*876*401"/>
</p:tagLst>
</file>

<file path=ppt/tags/tag202.xml><?xml version="1.0" encoding="utf-8"?>
<p:tagLst xmlns:p="http://schemas.openxmlformats.org/presentationml/2006/main">
  <p:tag name="AS_UNIQUEID" val="7003"/>
</p:tagLst>
</file>

<file path=ppt/tags/tag203.xml><?xml version="1.0" encoding="utf-8"?>
<p:tagLst xmlns:p="http://schemas.openxmlformats.org/presentationml/2006/main">
  <p:tag name="AS_UNIQUEID" val="7004"/>
</p:tagLst>
</file>

<file path=ppt/tags/tag204.xml><?xml version="1.0" encoding="utf-8"?>
<p:tagLst xmlns:p="http://schemas.openxmlformats.org/presentationml/2006/main">
  <p:tag name="AS_UNIQUEID" val="7005"/>
</p:tagLst>
</file>

<file path=ppt/tags/tag205.xml><?xml version="1.0" encoding="utf-8"?>
<p:tagLst xmlns:p="http://schemas.openxmlformats.org/presentationml/2006/main">
  <p:tag name="AS_UNIQUEID" val="7006"/>
</p:tagLst>
</file>

<file path=ppt/tags/tag206.xml><?xml version="1.0" encoding="utf-8"?>
<p:tagLst xmlns:p="http://schemas.openxmlformats.org/presentationml/2006/main">
  <p:tag name="AS_UNIQUEID" val="7007"/>
</p:tagLst>
</file>

<file path=ppt/tags/tag207.xml><?xml version="1.0" encoding="utf-8"?>
<p:tagLst xmlns:p="http://schemas.openxmlformats.org/presentationml/2006/main">
  <p:tag name="AS_UNIQUEID" val="7008"/>
</p:tagLst>
</file>

<file path=ppt/tags/tag208.xml><?xml version="1.0" encoding="utf-8"?>
<p:tagLst xmlns:p="http://schemas.openxmlformats.org/presentationml/2006/main">
  <p:tag name="AS_UNIQUEID" val="7009"/>
</p:tagLst>
</file>

<file path=ppt/tags/tag209.xml><?xml version="1.0" encoding="utf-8"?>
<p:tagLst xmlns:p="http://schemas.openxmlformats.org/presentationml/2006/main">
  <p:tag name="AS_UNIQUEID" val="7010"/>
</p:tagLst>
</file>

<file path=ppt/tags/tag21.xml><?xml version="1.0" encoding="utf-8"?>
<p:tagLst xmlns:p="http://schemas.openxmlformats.org/presentationml/2006/main">
  <p:tag name="AS_UNIQUEID" val="691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11459"/>
</p:tagLst>
</file>

<file path=ppt/tags/tag211.xml><?xml version="1.0" encoding="utf-8"?>
<p:tagLst xmlns:p="http://schemas.openxmlformats.org/presentationml/2006/main">
  <p:tag name="AS_UNIQUEID" val="2413"/>
</p:tagLst>
</file>

<file path=ppt/tags/tag212.xml><?xml version="1.0" encoding="utf-8"?>
<p:tagLst xmlns:p="http://schemas.openxmlformats.org/presentationml/2006/main">
  <p:tag name="AS_UNIQUEID" val="866"/>
</p:tagLst>
</file>

<file path=ppt/tags/tag213.xml><?xml version="1.0" encoding="utf-8"?>
<p:tagLst xmlns:p="http://schemas.openxmlformats.org/presentationml/2006/main">
  <p:tag name="AS_UNIQUEID" val="2414"/>
</p:tagLst>
</file>

<file path=ppt/tags/tag214.xml><?xml version="1.0" encoding="utf-8"?>
<p:tagLst xmlns:p="http://schemas.openxmlformats.org/presentationml/2006/main">
  <p:tag name="AS_UNIQUEID" val="2415"/>
</p:tagLst>
</file>

<file path=ppt/tags/tag215.xml><?xml version="1.0" encoding="utf-8"?>
<p:tagLst xmlns:p="http://schemas.openxmlformats.org/presentationml/2006/main">
  <p:tag name="AS_UNIQUEID" val="2416"/>
</p:tagLst>
</file>

<file path=ppt/tags/tag216.xml><?xml version="1.0" encoding="utf-8"?>
<p:tagLst xmlns:p="http://schemas.openxmlformats.org/presentationml/2006/main">
  <p:tag name="AS_UNIQUEID" val="2417"/>
</p:tagLst>
</file>

<file path=ppt/tags/tag217.xml><?xml version="1.0" encoding="utf-8"?>
<p:tagLst xmlns:p="http://schemas.openxmlformats.org/presentationml/2006/main">
  <p:tag name="AS_UNIQUEID" val="2418"/>
</p:tagLst>
</file>

<file path=ppt/tags/tag218.xml><?xml version="1.0" encoding="utf-8"?>
<p:tagLst xmlns:p="http://schemas.openxmlformats.org/presentationml/2006/main">
  <p:tag name="AS_UNIQUEID" val="1634"/>
  <p:tag name="KSO_WM_FULL_TEXT_BEAUTIFY_COPY_ID" val="100"/>
</p:tagLst>
</file>

<file path=ppt/tags/tag219.xml><?xml version="1.0" encoding="utf-8"?>
<p:tagLst xmlns:p="http://schemas.openxmlformats.org/presentationml/2006/main">
  <p:tag name="AS_UNIQUEID" val="1638"/>
  <p:tag name="KSO_WM_FULL_TEXT_BEAUTIFY_COPY_ID" val="7"/>
</p:tagLst>
</file>

<file path=ppt/tags/tag22.xml><?xml version="1.0" encoding="utf-8"?>
<p:tagLst xmlns:p="http://schemas.openxmlformats.org/presentationml/2006/main">
  <p:tag name="AS_UNIQUEID" val="691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AS_UNIQUEID" val="7133"/>
  <p:tag name="KSO_WM_UNIT_TEXT_FILL_FORE_SCHEMECOLOR_INDEX" val="13"/>
  <p:tag name="KSO_WM_UNIT_TEXT_FILL_FORE_SCHEMECOLOR_INDEX_BRIGHTNESS" val="0"/>
  <p:tag name="KSO_WM_UNIT_TEXT_FILL_TYPE" val="1"/>
</p:tagLst>
</file>

<file path=ppt/tags/tag221.xml><?xml version="1.0" encoding="utf-8"?>
<p:tagLst xmlns:p="http://schemas.openxmlformats.org/presentationml/2006/main">
  <p:tag name="AS_UNIQUEID" val="1638"/>
  <p:tag name="KSO_WM_FULL_TEXT_BEAUTIFY_COPY_ID" val="7"/>
</p:tagLst>
</file>

<file path=ppt/tags/tag222.xml><?xml version="1.0" encoding="utf-8"?>
<p:tagLst xmlns:p="http://schemas.openxmlformats.org/presentationml/2006/main">
  <p:tag name="AS_UNIQUEID" val="7187"/>
  <p:tag name="KSO_WM_UNIT_TEXT_FILL_FORE_SCHEMECOLOR_INDEX" val="13"/>
  <p:tag name="KSO_WM_UNIT_TEXT_FILL_FORE_SCHEMECOLOR_INDEX_BRIGHTNESS" val="0"/>
  <p:tag name="KSO_WM_UNIT_TEXT_FILL_TYPE" val="1"/>
</p:tagLst>
</file>

<file path=ppt/tags/tag223.xml><?xml version="1.0" encoding="utf-8"?>
<p:tagLst xmlns:p="http://schemas.openxmlformats.org/presentationml/2006/main">
  <p:tag name="AS_UNIQUEID" val="1638"/>
  <p:tag name="KSO_WM_FULL_TEXT_BEAUTIFY_COPY_ID" val="7"/>
</p:tagLst>
</file>

<file path=ppt/tags/tag224.xml><?xml version="1.0" encoding="utf-8"?>
<p:tagLst xmlns:p="http://schemas.openxmlformats.org/presentationml/2006/main">
  <p:tag name="AS_UNIQUEID" val="7214"/>
  <p:tag name="KSO_WM_UNIT_TEXT_FILL_FORE_SCHEMECOLOR_INDEX" val="13"/>
  <p:tag name="KSO_WM_UNIT_TEXT_FILL_FORE_SCHEMECOLOR_INDEX_BRIGHTNESS" val="0"/>
  <p:tag name="KSO_WM_UNIT_TEXT_FILL_TYPE" val="1"/>
</p:tagLst>
</file>

<file path=ppt/tags/tag225.xml><?xml version="1.0" encoding="utf-8"?>
<p:tagLst xmlns:p="http://schemas.openxmlformats.org/presentationml/2006/main">
  <p:tag name="AS_UNIQUEID" val="1638"/>
  <p:tag name="KSO_WM_FULL_TEXT_BEAUTIFY_COPY_ID" val="7"/>
</p:tagLst>
</file>

<file path=ppt/tags/tag226.xml><?xml version="1.0" encoding="utf-8"?>
<p:tagLst xmlns:p="http://schemas.openxmlformats.org/presentationml/2006/main">
  <p:tag name="AS_UNIQUEID" val="7025"/>
</p:tagLst>
</file>

<file path=ppt/tags/tag227.xml><?xml version="1.0" encoding="utf-8"?>
<p:tagLst xmlns:p="http://schemas.openxmlformats.org/presentationml/2006/main">
  <p:tag name="AS_UNIQUEID" val="1638"/>
  <p:tag name="KSO_WM_FULL_TEXT_BEAUTIFY_COPY_ID" val="7"/>
</p:tagLst>
</file>

<file path=ppt/tags/tag228.xml><?xml version="1.0" encoding="utf-8"?>
<p:tagLst xmlns:p="http://schemas.openxmlformats.org/presentationml/2006/main">
  <p:tag name="AS_UNIQUEID" val="7002"/>
  <p:tag name="KSO_WM_UNIT_TABLE_BEAUTIFY" val="smartTable{df730c05-56b7-483d-a9cd-f3ed55ebe5d5}"/>
  <p:tag name="TABLE_ENDDRAG_ORIGIN_RECT" val="876*401"/>
  <p:tag name="TABLE_ENDDRAG_RECT" val="34*117*876*401"/>
</p:tagLst>
</file>

<file path=ppt/tags/tag229.xml><?xml version="1.0" encoding="utf-8"?>
<p:tagLst xmlns:p="http://schemas.openxmlformats.org/presentationml/2006/main">
  <p:tag name="AS_UNIQUEID" val="7003"/>
</p:tagLst>
</file>

<file path=ppt/tags/tag23.xml><?xml version="1.0" encoding="utf-8"?>
<p:tagLst xmlns:p="http://schemas.openxmlformats.org/presentationml/2006/main">
  <p:tag name="AS_UNIQUEID" val="691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p="http://schemas.openxmlformats.org/presentationml/2006/main">
  <p:tag name="AS_UNIQUEID" val="7004"/>
</p:tagLst>
</file>

<file path=ppt/tags/tag231.xml><?xml version="1.0" encoding="utf-8"?>
<p:tagLst xmlns:p="http://schemas.openxmlformats.org/presentationml/2006/main">
  <p:tag name="AS_UNIQUEID" val="7005"/>
</p:tagLst>
</file>

<file path=ppt/tags/tag232.xml><?xml version="1.0" encoding="utf-8"?>
<p:tagLst xmlns:p="http://schemas.openxmlformats.org/presentationml/2006/main">
  <p:tag name="AS_UNIQUEID" val="7006"/>
</p:tagLst>
</file>

<file path=ppt/tags/tag233.xml><?xml version="1.0" encoding="utf-8"?>
<p:tagLst xmlns:p="http://schemas.openxmlformats.org/presentationml/2006/main">
  <p:tag name="AS_UNIQUEID" val="7007"/>
</p:tagLst>
</file>

<file path=ppt/tags/tag234.xml><?xml version="1.0" encoding="utf-8"?>
<p:tagLst xmlns:p="http://schemas.openxmlformats.org/presentationml/2006/main">
  <p:tag name="AS_UNIQUEID" val="7008"/>
</p:tagLst>
</file>

<file path=ppt/tags/tag235.xml><?xml version="1.0" encoding="utf-8"?>
<p:tagLst xmlns:p="http://schemas.openxmlformats.org/presentationml/2006/main">
  <p:tag name="AS_UNIQUEID" val="11469"/>
</p:tagLst>
</file>

<file path=ppt/tags/tag236.xml><?xml version="1.0" encoding="utf-8"?>
<p:tagLst xmlns:p="http://schemas.openxmlformats.org/presentationml/2006/main">
  <p:tag name="AS_UNIQUEID" val="5262"/>
</p:tagLst>
</file>

<file path=ppt/tags/tag237.xml><?xml version="1.0" encoding="utf-8"?>
<p:tagLst xmlns:p="http://schemas.openxmlformats.org/presentationml/2006/main">
  <p:tag name="AS_UNIQUEID" val="872"/>
</p:tagLst>
</file>

<file path=ppt/tags/tag238.xml><?xml version="1.0" encoding="utf-8"?>
<p:tagLst xmlns:p="http://schemas.openxmlformats.org/presentationml/2006/main">
  <p:tag name="AS_UNIQUEID" val="873"/>
</p:tagLst>
</file>

<file path=ppt/tags/tag239.xml><?xml version="1.0" encoding="utf-8"?>
<p:tagLst xmlns:p="http://schemas.openxmlformats.org/presentationml/2006/main">
  <p:tag name="AS_UNIQUEID" val="874"/>
</p:tagLst>
</file>

<file path=ppt/tags/tag24.xml><?xml version="1.0" encoding="utf-8"?>
<p:tagLst xmlns:p="http://schemas.openxmlformats.org/presentationml/2006/main">
  <p:tag name="AS_UNIQUEID" val="691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0.xml><?xml version="1.0" encoding="utf-8"?>
<p:tagLst xmlns:p="http://schemas.openxmlformats.org/presentationml/2006/main">
  <p:tag name="AS_UNIQUEID" val="875"/>
</p:tagLst>
</file>

<file path=ppt/tags/tag241.xml><?xml version="1.0" encoding="utf-8"?>
<p:tagLst xmlns:p="http://schemas.openxmlformats.org/presentationml/2006/main">
  <p:tag name="AS_UNIQUEID" val="876"/>
</p:tagLst>
</file>

<file path=ppt/tags/tag242.xml><?xml version="1.0" encoding="utf-8"?>
<p:tagLst xmlns:p="http://schemas.openxmlformats.org/presentationml/2006/main">
  <p:tag name="AS_UNIQUEID" val="877"/>
</p:tagLst>
</file>

<file path=ppt/tags/tag243.xml><?xml version="1.0" encoding="utf-8"?>
<p:tagLst xmlns:p="http://schemas.openxmlformats.org/presentationml/2006/main">
  <p:tag name="AS_UNIQUEID" val="878"/>
</p:tagLst>
</file>

<file path=ppt/tags/tag244.xml><?xml version="1.0" encoding="utf-8"?>
<p:tagLst xmlns:p="http://schemas.openxmlformats.org/presentationml/2006/main">
  <p:tag name="AS_UNIQUEID" val="879"/>
</p:tagLst>
</file>

<file path=ppt/tags/tag245.xml><?xml version="1.0" encoding="utf-8"?>
<p:tagLst xmlns:p="http://schemas.openxmlformats.org/presentationml/2006/main">
  <p:tag name="AS_UNIQUEID" val="880"/>
</p:tagLst>
</file>

<file path=ppt/tags/tag246.xml><?xml version="1.0" encoding="utf-8"?>
<p:tagLst xmlns:p="http://schemas.openxmlformats.org/presentationml/2006/main">
  <p:tag name="AS_UNIQUEID" val="881"/>
</p:tagLst>
</file>

<file path=ppt/tags/tag247.xml><?xml version="1.0" encoding="utf-8"?>
<p:tagLst xmlns:p="http://schemas.openxmlformats.org/presentationml/2006/main">
  <p:tag name="AS_UNIQUEID" val="882"/>
</p:tagLst>
</file>

<file path=ppt/tags/tag248.xml><?xml version="1.0" encoding="utf-8"?>
<p:tagLst xmlns:p="http://schemas.openxmlformats.org/presentationml/2006/main">
  <p:tag name="AS_UNIQUEID" val="883"/>
</p:tagLst>
</file>

<file path=ppt/tags/tag249.xml><?xml version="1.0" encoding="utf-8"?>
<p:tagLst xmlns:p="http://schemas.openxmlformats.org/presentationml/2006/main">
  <p:tag name="AS_UNIQUEID" val="884"/>
</p:tagLst>
</file>

<file path=ppt/tags/tag25.xml><?xml version="1.0" encoding="utf-8"?>
<p:tagLst xmlns:p="http://schemas.openxmlformats.org/presentationml/2006/main">
  <p:tag name="AS_UNIQUEID" val="691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0.xml><?xml version="1.0" encoding="utf-8"?>
<p:tagLst xmlns:p="http://schemas.openxmlformats.org/presentationml/2006/main">
  <p:tag name="AS_UNIQUEID" val="885"/>
</p:tagLst>
</file>

<file path=ppt/tags/tag251.xml><?xml version="1.0" encoding="utf-8"?>
<p:tagLst xmlns:p="http://schemas.openxmlformats.org/presentationml/2006/main">
  <p:tag name="AS_UNIQUEID" val="886"/>
</p:tagLst>
</file>

<file path=ppt/tags/tag252.xml><?xml version="1.0" encoding="utf-8"?>
<p:tagLst xmlns:p="http://schemas.openxmlformats.org/presentationml/2006/main">
  <p:tag name="AS_UNIQUEID" val="887"/>
</p:tagLst>
</file>

<file path=ppt/tags/tag253.xml><?xml version="1.0" encoding="utf-8"?>
<p:tagLst xmlns:p="http://schemas.openxmlformats.org/presentationml/2006/main">
  <p:tag name="AS_UNIQUEID" val="888"/>
</p:tagLst>
</file>

<file path=ppt/tags/tag254.xml><?xml version="1.0" encoding="utf-8"?>
<p:tagLst xmlns:p="http://schemas.openxmlformats.org/presentationml/2006/main">
  <p:tag name="AS_UNIQUEID" val="889"/>
</p:tagLst>
</file>

<file path=ppt/tags/tag255.xml><?xml version="1.0" encoding="utf-8"?>
<p:tagLst xmlns:p="http://schemas.openxmlformats.org/presentationml/2006/main">
  <p:tag name="AS_UNIQUEID" val="890"/>
</p:tagLst>
</file>

<file path=ppt/tags/tag256.xml><?xml version="1.0" encoding="utf-8"?>
<p:tagLst xmlns:p="http://schemas.openxmlformats.org/presentationml/2006/main">
  <p:tag name="AS_UNIQUEID" val="891"/>
</p:tagLst>
</file>

<file path=ppt/tags/tag257.xml><?xml version="1.0" encoding="utf-8"?>
<p:tagLst xmlns:p="http://schemas.openxmlformats.org/presentationml/2006/main">
  <p:tag name="AS_UNIQUEID" val="893"/>
</p:tagLst>
</file>

<file path=ppt/tags/tag258.xml><?xml version="1.0" encoding="utf-8"?>
<p:tagLst xmlns:p="http://schemas.openxmlformats.org/presentationml/2006/main">
  <p:tag name="AS_UNIQUEID" val="894"/>
</p:tagLst>
</file>

<file path=ppt/tags/tag259.xml><?xml version="1.0" encoding="utf-8"?>
<p:tagLst xmlns:p="http://schemas.openxmlformats.org/presentationml/2006/main">
  <p:tag name="AS_UNIQUEID" val="895"/>
</p:tagLst>
</file>

<file path=ppt/tags/tag26.xml><?xml version="1.0" encoding="utf-8"?>
<p:tagLst xmlns:p="http://schemas.openxmlformats.org/presentationml/2006/main">
  <p:tag name="AS_UNIQUEID" val="691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0.xml><?xml version="1.0" encoding="utf-8"?>
<p:tagLst xmlns:p="http://schemas.openxmlformats.org/presentationml/2006/main">
  <p:tag name="AS_UNIQUEID" val="896"/>
</p:tagLst>
</file>

<file path=ppt/tags/tag261.xml><?xml version="1.0" encoding="utf-8"?>
<p:tagLst xmlns:p="http://schemas.openxmlformats.org/presentationml/2006/main">
  <p:tag name="AS_UNIQUEID" val="897"/>
</p:tagLst>
</file>

<file path=ppt/tags/tag262.xml><?xml version="1.0" encoding="utf-8"?>
<p:tagLst xmlns:p="http://schemas.openxmlformats.org/presentationml/2006/main">
  <p:tag name="AS_UNIQUEID" val="11471"/>
  <p:tag name="KSO_WM_BEAUTIFY_FLAG" val=""/>
</p:tagLst>
</file>

<file path=ppt/tags/tag263.xml><?xml version="1.0" encoding="utf-8"?>
<p:tagLst xmlns:p="http://schemas.openxmlformats.org/presentationml/2006/main">
  <p:tag name="AS_UNIQUEID" val="1929"/>
  <p:tag name="KSO_WM_BEAUTIFY_FLAG" val=""/>
</p:tagLst>
</file>

<file path=ppt/tags/tag264.xml><?xml version="1.0" encoding="utf-8"?>
<p:tagLst xmlns:p="http://schemas.openxmlformats.org/presentationml/2006/main">
  <p:tag name="AS_UNIQUEID" val="1917"/>
  <p:tag name="KSO_WM_BEAUTIFY_FLAG" val=""/>
</p:tagLst>
</file>

<file path=ppt/tags/tag265.xml><?xml version="1.0" encoding="utf-8"?>
<p:tagLst xmlns:p="http://schemas.openxmlformats.org/presentationml/2006/main">
  <p:tag name="KSO_WM_BEAUTIFY_FLAG" val="#wm#"/>
  <p:tag name="KSO_WM_SLIDE_ID" val="custom20205250_24"/>
  <p:tag name="KSO_WM_SLIDE_INDEX" val="24"/>
  <p:tag name="KSO_WM_SLIDE_ITEM_CNT" val="0"/>
  <p:tag name="KSO_WM_SLIDE_LAYOUT" val="a_f"/>
  <p:tag name="KSO_WM_SLIDE_LAYOUT_CNT" val="1_1"/>
  <p:tag name="KSO_WM_SLIDE_POSITION" val="100*98"/>
  <p:tag name="KSO_WM_SLIDE_SIZE" val="758*343"/>
  <p:tag name="KSO_WM_SLIDE_SUBTYPE" val="pureTxt"/>
  <p:tag name="KSO_WM_SLIDE_TYPE" val="text"/>
  <p:tag name="KSO_WM_TAG_VERSION" val="1.0"/>
  <p:tag name="KSO_WM_TEMPLATE_CATEGORY" val="custom"/>
  <p:tag name="KSO_WM_TEMPLATE_COLOR_TYPE" val="1"/>
  <p:tag name="KSO_WM_TEMPLATE_INDEX" val="20205250"/>
  <p:tag name="KSO_WM_TEMPLATE_MASTER_TYPE" val="1"/>
  <p:tag name="KSO_WM_TEMPLATE_SUBCATEGORY" val="0"/>
</p:tagLst>
</file>

<file path=ppt/tags/tag266.xml><?xml version="1.0" encoding="utf-8"?>
<p:tagLst xmlns:p="http://schemas.openxmlformats.org/presentationml/2006/main">
  <p:tag name="AS_UNIQUEID" val="6415"/>
</p:tagLst>
</file>

<file path=ppt/tags/tag267.xml><?xml version="1.0" encoding="utf-8"?>
<p:tagLst xmlns:p="http://schemas.openxmlformats.org/presentationml/2006/main">
  <p:tag name="AS_UNIQUEID" val="6416"/>
</p:tagLst>
</file>

<file path=ppt/tags/tag268.xml><?xml version="1.0" encoding="utf-8"?>
<p:tagLst xmlns:p="http://schemas.openxmlformats.org/presentationml/2006/main">
  <p:tag name="AS_UNIQUEID" val="6411"/>
</p:tagLst>
</file>

<file path=ppt/tags/tag269.xml><?xml version="1.0" encoding="utf-8"?>
<p:tagLst xmlns:p="http://schemas.openxmlformats.org/presentationml/2006/main">
  <p:tag name="AS_UNIQUEID" val="6412"/>
</p:tagLst>
</file>

<file path=ppt/tags/tag27.xml><?xml version="1.0" encoding="utf-8"?>
<p:tagLst xmlns:p="http://schemas.openxmlformats.org/presentationml/2006/main">
  <p:tag name="AS_UNIQUEID" val="691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AS_UNIQUEID" val="6413"/>
</p:tagLst>
</file>

<file path=ppt/tags/tag271.xml><?xml version="1.0" encoding="utf-8"?>
<p:tagLst xmlns:p="http://schemas.openxmlformats.org/presentationml/2006/main">
  <p:tag name="AS_UNIQUEID" val="7063"/>
  <p:tag name="KSO_WM_UNIT_TABLE_BEAUTIFY" val="smartTable{6eac729b-8f96-4c2d-a6c4-62e3b2a84ad7}"/>
  <p:tag name="TABLE_ENDDRAG_ORIGIN_RECT" val="906*421"/>
  <p:tag name="TABLE_ENDDRAG_RECT" val="23*62*906*421"/>
</p:tagLst>
</file>

<file path=ppt/tags/tag272.xml><?xml version="1.0" encoding="utf-8"?>
<p:tagLst xmlns:p="http://schemas.openxmlformats.org/presentationml/2006/main">
  <p:tag name="AS_UNIQUEID" val="7064"/>
</p:tagLst>
</file>

<file path=ppt/tags/tag273.xml><?xml version="1.0" encoding="utf-8"?>
<p:tagLst xmlns:p="http://schemas.openxmlformats.org/presentationml/2006/main">
  <p:tag name="AS_UNIQUEID" val="7060"/>
</p:tagLst>
</file>

<file path=ppt/tags/tag274.xml><?xml version="1.0" encoding="utf-8"?>
<p:tagLst xmlns:p="http://schemas.openxmlformats.org/presentationml/2006/main">
  <p:tag name="AS_UNIQUEID" val="7061"/>
</p:tagLst>
</file>

<file path=ppt/tags/tag275.xml><?xml version="1.0" encoding="utf-8"?>
<p:tagLst xmlns:p="http://schemas.openxmlformats.org/presentationml/2006/main">
  <p:tag name="AS_UNIQUEID" val="3423"/>
</p:tagLst>
</file>

<file path=ppt/tags/tag276.xml><?xml version="1.0" encoding="utf-8"?>
<p:tagLst xmlns:p="http://schemas.openxmlformats.org/presentationml/2006/main">
  <p:tag name="AS_UNIQUEID" val="1393"/>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i*1_1_1"/>
  <p:tag name="KSO_WM_UNIT_INDEX" val="1_1_1"/>
  <p:tag name="KSO_WM_UNIT_LAYERLEVEL" val="1_1_1"/>
  <p:tag name="KSO_WM_UNIT_LINE_FILL_TYPE" val="2"/>
  <p:tag name="KSO_WM_UNIT_LINE_FORE_SCHEMECOLOR_INDEX" val="5"/>
  <p:tag name="KSO_WM_UNIT_TEXT_FILL_FORE_SCHEMECOLOR_INDEX" val="2"/>
  <p:tag name="KSO_WM_UNIT_TEXT_FILL_TYPE" val="1"/>
  <p:tag name="KSO_WM_UNIT_TYPE" val="l_h_i"/>
  <p:tag name="KSO_WM_UNIT_USESOURCEFORMAT_APPLY" val="1"/>
</p:tagLst>
</file>

<file path=ppt/tags/tag277.xml><?xml version="1.0" encoding="utf-8"?>
<p:tagLst xmlns:p="http://schemas.openxmlformats.org/presentationml/2006/main">
  <p:tag name="AS_UNIQUEID" val="1394"/>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9_12*l_h_i*1_1_3"/>
  <p:tag name="KSO_WM_UNIT_INDEX" val="1_1_3"/>
  <p:tag name="KSO_WM_UNIT_LAYERLEVEL" val="1_1_1"/>
  <p:tag name="KSO_WM_UNIT_TEXT_FILL_FORE_SCHEMECOLOR_INDEX" val="2"/>
  <p:tag name="KSO_WM_UNIT_TEXT_FILL_TYPE" val="1"/>
  <p:tag name="KSO_WM_UNIT_TYPE" val="l_h_i"/>
  <p:tag name="KSO_WM_UNIT_USESOURCEFORMAT_APPLY" val="1"/>
</p:tagLst>
</file>

<file path=ppt/tags/tag278.xml><?xml version="1.0" encoding="utf-8"?>
<p:tagLst xmlns:p="http://schemas.openxmlformats.org/presentationml/2006/main">
  <p:tag name="AS_UNIQUEID" val="1395"/>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9_12*l_h_i*1_1_4"/>
  <p:tag name="KSO_WM_UNIT_INDEX" val="1_1_4"/>
  <p:tag name="KSO_WM_UNIT_LAYERLEVEL" val="1_1_1"/>
  <p:tag name="KSO_WM_UNIT_TEXT_FILL_FORE_SCHEMECOLOR_INDEX" val="2"/>
  <p:tag name="KSO_WM_UNIT_TEXT_FILL_TYPE" val="1"/>
  <p:tag name="KSO_WM_UNIT_TYPE" val="l_h_i"/>
  <p:tag name="KSO_WM_UNIT_USESOURCEFORMAT_APPLY" val="1"/>
</p:tagLst>
</file>

<file path=ppt/tags/tag279.xml><?xml version="1.0" encoding="utf-8"?>
<p:tagLst xmlns:p="http://schemas.openxmlformats.org/presentationml/2006/main">
  <p:tag name="AS_UNIQUEID" val="1396"/>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i*1_1_2"/>
  <p:tag name="KSO_WM_UNIT_INDEX" val="1_1_2"/>
  <p:tag name="KSO_WM_UNIT_LAYERLEVEL" val="1_1_1"/>
  <p:tag name="KSO_WM_UNIT_SUBTYPE" val="d"/>
  <p:tag name="KSO_WM_UNIT_TEXT_FILL_FORE_SCHEMECOLOR_INDEX" val="14"/>
  <p:tag name="KSO_WM_UNIT_TEXT_FILL_TYPE" val="1"/>
  <p:tag name="KSO_WM_UNIT_TYPE" val="l_h_i"/>
  <p:tag name="KSO_WM_UNIT_USESOURCEFORMAT_APPLY" val="1"/>
</p:tagLst>
</file>

<file path=ppt/tags/tag28.xml><?xml version="1.0" encoding="utf-8"?>
<p:tagLst xmlns:p="http://schemas.openxmlformats.org/presentationml/2006/main">
  <p:tag name="AS_UNIQUEID" val="691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AS_UNIQUEID" val="1397"/>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f*1_1_1"/>
  <p:tag name="KSO_WM_UNIT_INDEX" val="1_1_1"/>
  <p:tag name="KSO_WM_UNIT_LAYERLEVEL" val="1_1_1"/>
  <p:tag name="KSO_WM_UNIT_NOCLEAR" val="0"/>
  <p:tag name="KSO_WM_UNIT_PRESET_TEXT" val="单击此处输入你的正文，文字是您思想的提炼"/>
  <p:tag name="KSO_WM_UNIT_SUBTYPE" val="a"/>
  <p:tag name="KSO_WM_UNIT_TEXT_FILL_FORE_SCHEMECOLOR_INDEX" val="13"/>
  <p:tag name="KSO_WM_UNIT_TEXT_FILL_TYPE" val="1"/>
  <p:tag name="KSO_WM_UNIT_TYPE" val="l_h_f"/>
  <p:tag name="KSO_WM_UNIT_USESOURCEFORMAT_APPLY" val="1"/>
</p:tagLst>
</file>

<file path=ppt/tags/tag281.xml><?xml version="1.0" encoding="utf-8"?>
<p:tagLst xmlns:p="http://schemas.openxmlformats.org/presentationml/2006/main">
  <p:tag name="AS_UNIQUEID" val="1398"/>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YPE" val="l_h_a"/>
  <p:tag name="KSO_WM_UNIT_USESOURCEFORMAT_APPLY" val="1"/>
</p:tagLst>
</file>

<file path=ppt/tags/tag282.xml><?xml version="1.0" encoding="utf-8"?>
<p:tagLst xmlns:p="http://schemas.openxmlformats.org/presentationml/2006/main">
  <p:tag name="AS_UNIQUEID" val="1399"/>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i*1_2_1"/>
  <p:tag name="KSO_WM_UNIT_INDEX" val="1_2_1"/>
  <p:tag name="KSO_WM_UNIT_LAYERLEVEL" val="1_1_1"/>
  <p:tag name="KSO_WM_UNIT_LINE_FILL_TYPE" val="2"/>
  <p:tag name="KSO_WM_UNIT_LINE_FORE_SCHEMECOLOR_INDEX" val="7"/>
  <p:tag name="KSO_WM_UNIT_TEXT_FILL_FORE_SCHEMECOLOR_INDEX" val="2"/>
  <p:tag name="KSO_WM_UNIT_TEXT_FILL_TYPE" val="1"/>
  <p:tag name="KSO_WM_UNIT_TYPE" val="l_h_i"/>
  <p:tag name="KSO_WM_UNIT_USESOURCEFORMAT_APPLY" val="1"/>
</p:tagLst>
</file>

<file path=ppt/tags/tag283.xml><?xml version="1.0" encoding="utf-8"?>
<p:tagLst xmlns:p="http://schemas.openxmlformats.org/presentationml/2006/main">
  <p:tag name="AS_UNIQUEID" val="1400"/>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custom9_12*l_h_i*1_2_3"/>
  <p:tag name="KSO_WM_UNIT_INDEX" val="1_2_3"/>
  <p:tag name="KSO_WM_UNIT_LAYERLEVEL" val="1_1_1"/>
  <p:tag name="KSO_WM_UNIT_TEXT_FILL_FORE_SCHEMECOLOR_INDEX" val="2"/>
  <p:tag name="KSO_WM_UNIT_TEXT_FILL_TYPE" val="1"/>
  <p:tag name="KSO_WM_UNIT_TYPE" val="l_h_i"/>
  <p:tag name="KSO_WM_UNIT_USESOURCEFORMAT_APPLY" val="1"/>
</p:tagLst>
</file>

<file path=ppt/tags/tag284.xml><?xml version="1.0" encoding="utf-8"?>
<p:tagLst xmlns:p="http://schemas.openxmlformats.org/presentationml/2006/main">
  <p:tag name="AS_UNIQUEID" val="1401"/>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custom9_12*l_h_i*1_2_4"/>
  <p:tag name="KSO_WM_UNIT_INDEX" val="1_2_4"/>
  <p:tag name="KSO_WM_UNIT_LAYERLEVEL" val="1_1_1"/>
  <p:tag name="KSO_WM_UNIT_TEXT_FILL_FORE_SCHEMECOLOR_INDEX" val="2"/>
  <p:tag name="KSO_WM_UNIT_TEXT_FILL_TYPE" val="1"/>
  <p:tag name="KSO_WM_UNIT_TYPE" val="l_h_i"/>
  <p:tag name="KSO_WM_UNIT_USESOURCEFORMAT_APPLY" val="1"/>
</p:tagLst>
</file>

<file path=ppt/tags/tag285.xml><?xml version="1.0" encoding="utf-8"?>
<p:tagLst xmlns:p="http://schemas.openxmlformats.org/presentationml/2006/main">
  <p:tag name="AS_UNIQUEID" val="1402"/>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i*1_2_2"/>
  <p:tag name="KSO_WM_UNIT_INDEX" val="1_2_2"/>
  <p:tag name="KSO_WM_UNIT_LAYERLEVEL" val="1_1_1"/>
  <p:tag name="KSO_WM_UNIT_SUBTYPE" val="d"/>
  <p:tag name="KSO_WM_UNIT_TEXT_FILL_FORE_SCHEMECOLOR_INDEX" val="14"/>
  <p:tag name="KSO_WM_UNIT_TEXT_FILL_TYPE" val="1"/>
  <p:tag name="KSO_WM_UNIT_TYPE" val="l_h_i"/>
  <p:tag name="KSO_WM_UNIT_USESOURCEFORMAT_APPLY" val="1"/>
</p:tagLst>
</file>

<file path=ppt/tags/tag286.xml><?xml version="1.0" encoding="utf-8"?>
<p:tagLst xmlns:p="http://schemas.openxmlformats.org/presentationml/2006/main">
  <p:tag name="AS_UNIQUEID" val="1403"/>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f*1_2_1"/>
  <p:tag name="KSO_WM_UNIT_INDEX" val="1_2_1"/>
  <p:tag name="KSO_WM_UNIT_LAYERLEVEL" val="1_1_1"/>
  <p:tag name="KSO_WM_UNIT_NOCLEAR" val="0"/>
  <p:tag name="KSO_WM_UNIT_PRESET_TEXT" val="单击此处输入你的正文，文字是您思想的提炼"/>
  <p:tag name="KSO_WM_UNIT_SUBTYPE" val="a"/>
  <p:tag name="KSO_WM_UNIT_TEXT_FILL_FORE_SCHEMECOLOR_INDEX" val="13"/>
  <p:tag name="KSO_WM_UNIT_TEXT_FILL_TYPE" val="1"/>
  <p:tag name="KSO_WM_UNIT_TYPE" val="l_h_f"/>
  <p:tag name="KSO_WM_UNIT_USESOURCEFORMAT_APPLY" val="1"/>
</p:tagLst>
</file>

<file path=ppt/tags/tag287.xml><?xml version="1.0" encoding="utf-8"?>
<p:tagLst xmlns:p="http://schemas.openxmlformats.org/presentationml/2006/main">
  <p:tag name="AS_UNIQUEID" val="1404"/>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a*1_2_1"/>
  <p:tag name="KSO_WM_UNIT_INDEX" val="1_2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YPE" val="l_h_a"/>
  <p:tag name="KSO_WM_UNIT_USESOURCEFORMAT_APPLY" val="1"/>
</p:tagLst>
</file>

<file path=ppt/tags/tag288.xml><?xml version="1.0" encoding="utf-8"?>
<p:tagLst xmlns:p="http://schemas.openxmlformats.org/presentationml/2006/main">
  <p:tag name="AS_UNIQUEID" val="1405"/>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i*1_3_1"/>
  <p:tag name="KSO_WM_UNIT_INDEX" val="1_3_1"/>
  <p:tag name="KSO_WM_UNIT_LAYERLEVEL" val="1_1_1"/>
  <p:tag name="KSO_WM_UNIT_LINE_FILL_TYPE" val="2"/>
  <p:tag name="KSO_WM_UNIT_LINE_FORE_SCHEMECOLOR_INDEX" val="8"/>
  <p:tag name="KSO_WM_UNIT_TEXT_FILL_FORE_SCHEMECOLOR_INDEX" val="2"/>
  <p:tag name="KSO_WM_UNIT_TEXT_FILL_TYPE" val="1"/>
  <p:tag name="KSO_WM_UNIT_TYPE" val="l_h_i"/>
  <p:tag name="KSO_WM_UNIT_USESOURCEFORMAT_APPLY" val="1"/>
</p:tagLst>
</file>

<file path=ppt/tags/tag289.xml><?xml version="1.0" encoding="utf-8"?>
<p:tagLst xmlns:p="http://schemas.openxmlformats.org/presentationml/2006/main">
  <p:tag name="AS_UNIQUEID" val="1406"/>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custom9_12*l_h_i*1_3_3"/>
  <p:tag name="KSO_WM_UNIT_INDEX" val="1_3_3"/>
  <p:tag name="KSO_WM_UNIT_LAYERLEVEL" val="1_1_1"/>
  <p:tag name="KSO_WM_UNIT_TEXT_FILL_FORE_SCHEMECOLOR_INDEX" val="2"/>
  <p:tag name="KSO_WM_UNIT_TEXT_FILL_TYPE" val="1"/>
  <p:tag name="KSO_WM_UNIT_TYPE" val="l_h_i"/>
  <p:tag name="KSO_WM_UNIT_USESOURCEFORMAT_APPLY" val="1"/>
</p:tagLst>
</file>

<file path=ppt/tags/tag29.xml><?xml version="1.0" encoding="utf-8"?>
<p:tagLst xmlns:p="http://schemas.openxmlformats.org/presentationml/2006/main">
  <p:tag name="AS_UNIQUEID" val="691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AS_UNIQUEID" val="1407"/>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custom9_12*l_h_i*1_3_4"/>
  <p:tag name="KSO_WM_UNIT_INDEX" val="1_3_4"/>
  <p:tag name="KSO_WM_UNIT_LAYERLEVEL" val="1_1_1"/>
  <p:tag name="KSO_WM_UNIT_TEXT_FILL_FORE_SCHEMECOLOR_INDEX" val="2"/>
  <p:tag name="KSO_WM_UNIT_TEXT_FILL_TYPE" val="1"/>
  <p:tag name="KSO_WM_UNIT_TYPE" val="l_h_i"/>
  <p:tag name="KSO_WM_UNIT_USESOURCEFORMAT_APPLY" val="1"/>
</p:tagLst>
</file>

<file path=ppt/tags/tag291.xml><?xml version="1.0" encoding="utf-8"?>
<p:tagLst xmlns:p="http://schemas.openxmlformats.org/presentationml/2006/main">
  <p:tag name="AS_UNIQUEID" val="1408"/>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i*1_3_2"/>
  <p:tag name="KSO_WM_UNIT_INDEX" val="1_3_2"/>
  <p:tag name="KSO_WM_UNIT_LAYERLEVEL" val="1_1_1"/>
  <p:tag name="KSO_WM_UNIT_SUBTYPE" val="d"/>
  <p:tag name="KSO_WM_UNIT_TEXT_FILL_FORE_SCHEMECOLOR_INDEX" val="14"/>
  <p:tag name="KSO_WM_UNIT_TEXT_FILL_TYPE" val="1"/>
  <p:tag name="KSO_WM_UNIT_TYPE" val="l_h_i"/>
  <p:tag name="KSO_WM_UNIT_USESOURCEFORMAT_APPLY" val="1"/>
</p:tagLst>
</file>

<file path=ppt/tags/tag292.xml><?xml version="1.0" encoding="utf-8"?>
<p:tagLst xmlns:p="http://schemas.openxmlformats.org/presentationml/2006/main">
  <p:tag name="AS_UNIQUEID" val="1409"/>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f*1_3_1"/>
  <p:tag name="KSO_WM_UNIT_INDEX" val="1_3_1"/>
  <p:tag name="KSO_WM_UNIT_LAYERLEVEL" val="1_1_1"/>
  <p:tag name="KSO_WM_UNIT_NOCLEAR" val="0"/>
  <p:tag name="KSO_WM_UNIT_PRESET_TEXT" val="单击此处输入你的正文，文字是您思想的提炼"/>
  <p:tag name="KSO_WM_UNIT_SUBTYPE" val="a"/>
  <p:tag name="KSO_WM_UNIT_TEXT_FILL_FORE_SCHEMECOLOR_INDEX" val="13"/>
  <p:tag name="KSO_WM_UNIT_TEXT_FILL_TYPE" val="1"/>
  <p:tag name="KSO_WM_UNIT_TYPE" val="l_h_f"/>
  <p:tag name="KSO_WM_UNIT_USESOURCEFORMAT_APPLY" val="1"/>
</p:tagLst>
</file>

<file path=ppt/tags/tag293.xml><?xml version="1.0" encoding="utf-8"?>
<p:tagLst xmlns:p="http://schemas.openxmlformats.org/presentationml/2006/main">
  <p:tag name="AS_UNIQUEID" val="1410"/>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a*1_3_1"/>
  <p:tag name="KSO_WM_UNIT_INDEX" val="1_3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YPE" val="l_h_a"/>
  <p:tag name="KSO_WM_UNIT_USESOURCEFORMAT_APPLY" val="1"/>
</p:tagLst>
</file>

<file path=ppt/tags/tag294.xml><?xml version="1.0" encoding="utf-8"?>
<p:tagLst xmlns:p="http://schemas.openxmlformats.org/presentationml/2006/main">
  <p:tag name="AS_UNIQUEID" val="1411"/>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i*1_4_1"/>
  <p:tag name="KSO_WM_UNIT_INDEX" val="1_4_1"/>
  <p:tag name="KSO_WM_UNIT_LAYERLEVEL" val="1_1_1"/>
  <p:tag name="KSO_WM_UNIT_LINE_FILL_TYPE" val="2"/>
  <p:tag name="KSO_WM_UNIT_LINE_FORE_SCHEMECOLOR_INDEX" val="9"/>
  <p:tag name="KSO_WM_UNIT_TEXT_FILL_FORE_SCHEMECOLOR_INDEX" val="2"/>
  <p:tag name="KSO_WM_UNIT_TEXT_FILL_TYPE" val="1"/>
  <p:tag name="KSO_WM_UNIT_TYPE" val="l_h_i"/>
  <p:tag name="KSO_WM_UNIT_USESOURCEFORMAT_APPLY" val="1"/>
</p:tagLst>
</file>

<file path=ppt/tags/tag295.xml><?xml version="1.0" encoding="utf-8"?>
<p:tagLst xmlns:p="http://schemas.openxmlformats.org/presentationml/2006/main">
  <p:tag name="AS_UNIQUEID" val="1412"/>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custom9_12*l_h_i*1_4_3"/>
  <p:tag name="KSO_WM_UNIT_INDEX" val="1_4_3"/>
  <p:tag name="KSO_WM_UNIT_LAYERLEVEL" val="1_1_1"/>
  <p:tag name="KSO_WM_UNIT_TEXT_FILL_FORE_SCHEMECOLOR_INDEX" val="2"/>
  <p:tag name="KSO_WM_UNIT_TEXT_FILL_TYPE" val="1"/>
  <p:tag name="KSO_WM_UNIT_TYPE" val="l_h_i"/>
  <p:tag name="KSO_WM_UNIT_USESOURCEFORMAT_APPLY" val="1"/>
</p:tagLst>
</file>

<file path=ppt/tags/tag296.xml><?xml version="1.0" encoding="utf-8"?>
<p:tagLst xmlns:p="http://schemas.openxmlformats.org/presentationml/2006/main">
  <p:tag name="AS_UNIQUEID" val="1413"/>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custom9_12*l_h_i*1_4_4"/>
  <p:tag name="KSO_WM_UNIT_INDEX" val="1_4_4"/>
  <p:tag name="KSO_WM_UNIT_LAYERLEVEL" val="1_1_1"/>
  <p:tag name="KSO_WM_UNIT_TEXT_FILL_FORE_SCHEMECOLOR_INDEX" val="2"/>
  <p:tag name="KSO_WM_UNIT_TEXT_FILL_TYPE" val="1"/>
  <p:tag name="KSO_WM_UNIT_TYPE" val="l_h_i"/>
  <p:tag name="KSO_WM_UNIT_USESOURCEFORMAT_APPLY" val="1"/>
</p:tagLst>
</file>

<file path=ppt/tags/tag297.xml><?xml version="1.0" encoding="utf-8"?>
<p:tagLst xmlns:p="http://schemas.openxmlformats.org/presentationml/2006/main">
  <p:tag name="AS_UNIQUEID" val="1414"/>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i*1_4_2"/>
  <p:tag name="KSO_WM_UNIT_INDEX" val="1_4_2"/>
  <p:tag name="KSO_WM_UNIT_LAYERLEVEL" val="1_1_1"/>
  <p:tag name="KSO_WM_UNIT_SUBTYPE" val="d"/>
  <p:tag name="KSO_WM_UNIT_TEXT_FILL_FORE_SCHEMECOLOR_INDEX" val="14"/>
  <p:tag name="KSO_WM_UNIT_TEXT_FILL_TYPE" val="1"/>
  <p:tag name="KSO_WM_UNIT_TYPE" val="l_h_i"/>
  <p:tag name="KSO_WM_UNIT_USESOURCEFORMAT_APPLY" val="1"/>
</p:tagLst>
</file>

<file path=ppt/tags/tag298.xml><?xml version="1.0" encoding="utf-8"?>
<p:tagLst xmlns:p="http://schemas.openxmlformats.org/presentationml/2006/main">
  <p:tag name="AS_UNIQUEID" val="1415"/>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f*1_4_1"/>
  <p:tag name="KSO_WM_UNIT_INDEX" val="1_4_1"/>
  <p:tag name="KSO_WM_UNIT_LAYERLEVEL" val="1_1_1"/>
  <p:tag name="KSO_WM_UNIT_NOCLEAR" val="0"/>
  <p:tag name="KSO_WM_UNIT_PRESET_TEXT" val="单击此处输入你的正文，文字是您思想的提炼"/>
  <p:tag name="KSO_WM_UNIT_SUBTYPE" val="a"/>
  <p:tag name="KSO_WM_UNIT_TEXT_FILL_FORE_SCHEMECOLOR_INDEX" val="13"/>
  <p:tag name="KSO_WM_UNIT_TEXT_FILL_TYPE" val="1"/>
  <p:tag name="KSO_WM_UNIT_TYPE" val="l_h_f"/>
  <p:tag name="KSO_WM_UNIT_USESOURCEFORMAT_APPLY" val="1"/>
</p:tagLst>
</file>

<file path=ppt/tags/tag299.xml><?xml version="1.0" encoding="utf-8"?>
<p:tagLst xmlns:p="http://schemas.openxmlformats.org/presentationml/2006/main">
  <p:tag name="AS_UNIQUEID" val="1416"/>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l_h_a*1_4_1"/>
  <p:tag name="KSO_WM_UNIT_INDEX" val="1_4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YPE" val="l_h_a"/>
  <p:tag name="KSO_WM_UNIT_USESOURCEFORMAT_APPLY" val="1"/>
</p:tagLst>
</file>

<file path=ppt/tags/tag3.xml><?xml version="1.0" encoding="utf-8"?>
<p:tagLst xmlns:p="http://schemas.openxmlformats.org/presentationml/2006/main">
  <p:tag name="AS_UNIQUEID" val="688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692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0.xml><?xml version="1.0" encoding="utf-8"?>
<p:tagLst xmlns:p="http://schemas.openxmlformats.org/presentationml/2006/main">
  <p:tag name="AS_UNIQUEID" val="1418"/>
  <p:tag name="KSO_WM_BEAUTIFY_FLAG" val="#wm#"/>
  <p:tag name="KSO_WM_DIAGRAM_GROUP_CODE" val="l1-3"/>
  <p:tag name="KSO_WM_TAG_VERSION" val="1.0"/>
  <p:tag name="KSO_WM_TEMPLATE_CATEGORY" val="custom"/>
  <p:tag name="KSO_WM_TEMPLATE_INDEX" val="9"/>
  <p:tag name="KSO_WM_UNIT_COMPATIBLE" val="0"/>
  <p:tag name="KSO_WM_UNIT_DIAGRAM_ISNUMVISUAL" val="0"/>
  <p:tag name="KSO_WM_UNIT_DIAGRAM_ISREFERUNIT" val="0"/>
  <p:tag name="KSO_WM_UNIT_HIGHLIGHT" val="0"/>
  <p:tag name="KSO_WM_UNIT_ID" val="custom9_12*f*1"/>
  <p:tag name="KSO_WM_UNIT_INDEX" val="1"/>
  <p:tag name="KSO_WM_UNIT_LAYERLEVEL" val="1"/>
  <p:tag name="KSO_WM_UNIT_NOCLEAR" val="0"/>
  <p:tag name="KSO_WM_UNIT_PRESET_TEXT" val="单击此处输入你的正文，准确理解您传达的信息。"/>
  <p:tag name="KSO_WM_UNIT_SUBTYPE" val="a"/>
  <p:tag name="KSO_WM_UNIT_TEXT_FILL_FORE_SCHEMECOLOR_INDEX" val="13"/>
  <p:tag name="KSO_WM_UNIT_TEXT_FILL_TYPE" val="1"/>
  <p:tag name="KSO_WM_UNIT_TYPE" val="f"/>
  <p:tag name="KSO_WM_UNIT_USESOURCEFORMAT_APPLY" val="1"/>
  <p:tag name="KSO_WM_UNIT_VALUE" val="24"/>
</p:tagLst>
</file>

<file path=ppt/tags/tag301.xml><?xml version="1.0" encoding="utf-8"?>
<p:tagLst xmlns:p="http://schemas.openxmlformats.org/presentationml/2006/main">
  <p:tag name="AS_UNIQUEID" val="6293"/>
  <p:tag name="KSO_WM_BEAUTIFY_FLAG" val=""/>
</p:tagLst>
</file>

<file path=ppt/tags/tag302.xml><?xml version="1.0" encoding="utf-8"?>
<p:tagLst xmlns:p="http://schemas.openxmlformats.org/presentationml/2006/main">
  <p:tag name="AS_UNIQUEID" val="4608"/>
  <p:tag name="KSO_WM_BEAUTIFY_FLAG" val=""/>
</p:tagLst>
</file>

<file path=ppt/tags/tag303.xml><?xml version="1.0" encoding="utf-8"?>
<p:tagLst xmlns:p="http://schemas.openxmlformats.org/presentationml/2006/main">
  <p:tag name="AS_UNIQUEID" val="4609"/>
  <p:tag name="KSO_WM_BEAUTIFY_FLAG" val=""/>
</p:tagLst>
</file>

<file path=ppt/tags/tag304.xml><?xml version="1.0" encoding="utf-8"?>
<p:tagLst xmlns:p="http://schemas.openxmlformats.org/presentationml/2006/main">
  <p:tag name="AS_UNIQUEID" val="6469"/>
</p:tagLst>
</file>

<file path=ppt/tags/tag305.xml><?xml version="1.0" encoding="utf-8"?>
<p:tagLst xmlns:p="http://schemas.openxmlformats.org/presentationml/2006/main">
  <p:tag name="AS_UNIQUEID" val="1238"/>
  <p:tag name="KSO_WM_BEAUTIFY_FLAG" val=""/>
</p:tagLst>
</file>

<file path=ppt/tags/tag306.xml><?xml version="1.0" encoding="utf-8"?>
<p:tagLst xmlns:p="http://schemas.openxmlformats.org/presentationml/2006/main">
  <p:tag name="AS_UNIQUEID" val="11081"/>
</p:tagLst>
</file>

<file path=ppt/tags/tag307.xml><?xml version="1.0" encoding="utf-8"?>
<p:tagLst xmlns:p="http://schemas.openxmlformats.org/presentationml/2006/main">
  <p:tag name="AS_UNIQUEID" val="11466"/>
</p:tagLst>
</file>

<file path=ppt/tags/tag308.xml><?xml version="1.0" encoding="utf-8"?>
<p:tagLst xmlns:p="http://schemas.openxmlformats.org/presentationml/2006/main">
  <p:tag name="AS_UNIQUEID" val="11331"/>
</p:tagLst>
</file>

<file path=ppt/tags/tag309.xml><?xml version="1.0" encoding="utf-8"?>
<p:tagLst xmlns:p="http://schemas.openxmlformats.org/presentationml/2006/main">
  <p:tag name="AS_UNIQUEID" val="11332"/>
</p:tagLst>
</file>

<file path=ppt/tags/tag31.xml><?xml version="1.0" encoding="utf-8"?>
<p:tagLst xmlns:p="http://schemas.openxmlformats.org/presentationml/2006/main">
  <p:tag name="AS_UNIQUEID" val="692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0.xml><?xml version="1.0" encoding="utf-8"?>
<p:tagLst xmlns:p="http://schemas.openxmlformats.org/presentationml/2006/main">
  <p:tag name="AS_UNIQUEID" val="11236"/>
</p:tagLst>
</file>

<file path=ppt/tags/tag311.xml><?xml version="1.0" encoding="utf-8"?>
<p:tagLst xmlns:p="http://schemas.openxmlformats.org/presentationml/2006/main">
  <p:tag name="AS_UNIQUEID" val="293"/>
</p:tagLst>
</file>

<file path=ppt/tags/tag312.xml><?xml version="1.0" encoding="utf-8"?>
<p:tagLst xmlns:p="http://schemas.openxmlformats.org/presentationml/2006/main">
  <p:tag name="AS_UNIQUEID" val="6469"/>
</p:tagLst>
</file>

<file path=ppt/tags/tag313.xml><?xml version="1.0" encoding="utf-8"?>
<p:tagLst xmlns:p="http://schemas.openxmlformats.org/presentationml/2006/main">
  <p:tag name="AS_UNIQUEID" val="2936"/>
  <p:tag name="KSO_WM_BEAUTIFY_FLAG" val=""/>
</p:tagLst>
</file>

<file path=ppt/tags/tag314.xml><?xml version="1.0" encoding="utf-8"?>
<p:tagLst xmlns:p="http://schemas.openxmlformats.org/presentationml/2006/main">
  <p:tag name="AS_UNIQUEID" val="6293"/>
  <p:tag name="KSO_WM_BEAUTIFY_FLAG" val=""/>
</p:tagLst>
</file>

<file path=ppt/tags/tag315.xml><?xml version="1.0" encoding="utf-8"?>
<p:tagLst xmlns:p="http://schemas.openxmlformats.org/presentationml/2006/main">
  <p:tag name="AS_UNIQUEID" val="4608"/>
  <p:tag name="KSO_WM_BEAUTIFY_FLAG" val=""/>
</p:tagLst>
</file>

<file path=ppt/tags/tag316.xml><?xml version="1.0" encoding="utf-8"?>
<p:tagLst xmlns:p="http://schemas.openxmlformats.org/presentationml/2006/main">
  <p:tag name="AS_UNIQUEID" val="4609"/>
  <p:tag name="KSO_WM_BEAUTIFY_FLAG" val=""/>
</p:tagLst>
</file>

<file path=ppt/tags/tag317.xml><?xml version="1.0" encoding="utf-8"?>
<p:tagLst xmlns:p="http://schemas.openxmlformats.org/presentationml/2006/main">
  <p:tag name="AS_UNIQUEID" val="7048"/>
</p:tagLst>
</file>

<file path=ppt/tags/tag318.xml><?xml version="1.0" encoding="utf-8"?>
<p:tagLst xmlns:p="http://schemas.openxmlformats.org/presentationml/2006/main">
  <p:tag name="AS_UNIQUEID" val="7049"/>
  <p:tag name="KSO_WM_UNIT_TABLE_BEAUTIFY" val="smartTable{7d5d2ecb-3613-4884-9b5e-774164759b00}"/>
  <p:tag name="TABLE_ENDDRAG_ORIGIN_RECT" val="786*318"/>
  <p:tag name="TABLE_ENDDRAG_RECT" val="96*170*786*318"/>
</p:tagLst>
</file>

<file path=ppt/tags/tag319.xml><?xml version="1.0" encoding="utf-8"?>
<p:tagLst xmlns:p="http://schemas.openxmlformats.org/presentationml/2006/main">
  <p:tag name="AS_UNIQUEID" val="1929"/>
</p:tagLst>
</file>

<file path=ppt/tags/tag32.xml><?xml version="1.0" encoding="utf-8"?>
<p:tagLst xmlns:p="http://schemas.openxmlformats.org/presentationml/2006/main">
  <p:tag name="AS_UNIQUEID" val="692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0.xml><?xml version="1.0" encoding="utf-8"?>
<p:tagLst xmlns:p="http://schemas.openxmlformats.org/presentationml/2006/main">
  <p:tag name="AS_UNIQUEID" val="7044"/>
</p:tagLst>
</file>

<file path=ppt/tags/tag321.xml><?xml version="1.0" encoding="utf-8"?>
<p:tagLst xmlns:p="http://schemas.openxmlformats.org/presentationml/2006/main">
  <p:tag name="AS_UNIQUEID" val="7045"/>
</p:tagLst>
</file>

<file path=ppt/tags/tag322.xml><?xml version="1.0" encoding="utf-8"?>
<p:tagLst xmlns:p="http://schemas.openxmlformats.org/presentationml/2006/main">
  <p:tag name="AS_UNIQUEID" val="7051"/>
</p:tagLst>
</file>

<file path=ppt/tags/tag323.xml><?xml version="1.0" encoding="utf-8"?>
<p:tagLst xmlns:p="http://schemas.openxmlformats.org/presentationml/2006/main">
  <p:tag name="AS_UNIQUEID" val="7052"/>
  <p:tag name="KSO_WM_UNIT_TABLE_BEAUTIFY" val="smartTable{5fcd3148-1dfa-4704-b8c1-9990704a454f}"/>
  <p:tag name="TABLE_ENDDRAG_ORIGIN_RECT" val="881*403"/>
  <p:tag name="TABLE_ENDDRAG_RECT" val="36*84*881*403"/>
</p:tagLst>
</file>

<file path=ppt/tags/tag324.xml><?xml version="1.0" encoding="utf-8"?>
<p:tagLst xmlns:p="http://schemas.openxmlformats.org/presentationml/2006/main">
  <p:tag name="AS_UNIQUEID" val="7120"/>
</p:tagLst>
</file>

<file path=ppt/tags/tag325.xml><?xml version="1.0" encoding="utf-8"?>
<p:tagLst xmlns:p="http://schemas.openxmlformats.org/presentationml/2006/main">
  <p:tag name="AS_UNIQUEID" val="7054"/>
</p:tagLst>
</file>

<file path=ppt/tags/tag326.xml><?xml version="1.0" encoding="utf-8"?>
<p:tagLst xmlns:p="http://schemas.openxmlformats.org/presentationml/2006/main">
  <p:tag name="AS_UNIQUEID" val="7055"/>
  <p:tag name="KSO_WM_UNIT_TABLE_BEAUTIFY" val="smartTable{2879daca-e82b-40c4-b151-d1aab343bc50}"/>
  <p:tag name="TABLE_ENDDRAG_ORIGIN_RECT" val="843*403"/>
  <p:tag name="TABLE_ENDDRAG_RECT" val="72*112*844*403"/>
</p:tagLst>
</file>

<file path=ppt/tags/tag327.xml><?xml version="1.0" encoding="utf-8"?>
<p:tagLst xmlns:p="http://schemas.openxmlformats.org/presentationml/2006/main">
  <p:tag name="AS_UNIQUEID" val="7057"/>
</p:tagLst>
</file>

<file path=ppt/tags/tag328.xml><?xml version="1.0" encoding="utf-8"?>
<p:tagLst xmlns:p="http://schemas.openxmlformats.org/presentationml/2006/main">
  <p:tag name="AS_UNIQUEID" val="7058"/>
  <p:tag name="KSO_WM_UNIT_TABLE_BEAUTIFY" val="smartTable{30f8fe56-63ed-4c99-9873-4f4d65456e42}"/>
  <p:tag name="TABLE_ENDDRAG_ORIGIN_RECT" val="801*309"/>
  <p:tag name="TABLE_ENDDRAG_RECT" val="82*134*801*309"/>
</p:tagLst>
</file>

<file path=ppt/tags/tag329.xml><?xml version="1.0" encoding="utf-8"?>
<p:tagLst xmlns:p="http://schemas.openxmlformats.org/presentationml/2006/main">
  <p:tag name="AS_UNIQUEID" val="8017"/>
</p:tagLst>
</file>

<file path=ppt/tags/tag33.xml><?xml version="1.0" encoding="utf-8"?>
<p:tagLst xmlns:p="http://schemas.openxmlformats.org/presentationml/2006/main">
  <p:tag name="AS_UNIQUEID" val="692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0.xml><?xml version="1.0" encoding="utf-8"?>
<p:tagLst xmlns:p="http://schemas.openxmlformats.org/presentationml/2006/main">
  <p:tag name="AS_UNIQUEID" val="6302"/>
</p:tagLst>
</file>

<file path=ppt/tags/tag331.xml><?xml version="1.0" encoding="utf-8"?>
<p:tagLst xmlns:p="http://schemas.openxmlformats.org/presentationml/2006/main">
  <p:tag name="AS_UNIQUEID" val="6303"/>
</p:tagLst>
</file>

<file path=ppt/tags/tag332.xml><?xml version="1.0" encoding="utf-8"?>
<p:tagLst xmlns:p="http://schemas.openxmlformats.org/presentationml/2006/main">
  <p:tag name="AS_UNIQUEID" val="8018"/>
</p:tagLst>
</file>

<file path=ppt/tags/tag333.xml><?xml version="1.0" encoding="utf-8"?>
<p:tagLst xmlns:p="http://schemas.openxmlformats.org/presentationml/2006/main">
  <p:tag name="AS_UNIQUEID" val="8019"/>
</p:tagLst>
</file>

<file path=ppt/tags/tag334.xml><?xml version="1.0" encoding="utf-8"?>
<p:tagLst xmlns:p="http://schemas.openxmlformats.org/presentationml/2006/main">
  <p:tag name="AS_UNIQUEID" val="8020"/>
</p:tagLst>
</file>

<file path=ppt/tags/tag335.xml><?xml version="1.0" encoding="utf-8"?>
<p:tagLst xmlns:p="http://schemas.openxmlformats.org/presentationml/2006/main">
  <p:tag name="AS_UNIQUEID" val="8021"/>
  <p:tag name="KSO_WM_BEAUTIFY_FLAG" val=""/>
</p:tagLst>
</file>

<file path=ppt/tags/tag336.xml><?xml version="1.0" encoding="utf-8"?>
<p:tagLst xmlns:p="http://schemas.openxmlformats.org/presentationml/2006/main">
  <p:tag name="AS_UNIQUEID" val="593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337.xml><?xml version="1.0" encoding="utf-8"?>
<p:tagLst xmlns:p="http://schemas.openxmlformats.org/presentationml/2006/main">
  <p:tag name="AS_UNIQUEID" val="5931"/>
  <p:tag name="KSO_WM_BEAUTIFY_FLAG" val=""/>
</p:tagLst>
</file>

<file path=ppt/tags/tag338.xml><?xml version="1.0" encoding="utf-8"?>
<p:tagLst xmlns:p="http://schemas.openxmlformats.org/presentationml/2006/main">
  <p:tag name="AS_UNIQUEID" val="5932"/>
  <p:tag name="KSO_WM_BEAUTIFY_FLAG" val=""/>
</p:tagLst>
</file>

<file path=ppt/tags/tag339.xml><?xml version="1.0" encoding="utf-8"?>
<p:tagLst xmlns:p="http://schemas.openxmlformats.org/presentationml/2006/main">
  <p:tag name="AS_UNIQUEID" val="8022"/>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4.xml><?xml version="1.0" encoding="utf-8"?>
<p:tagLst xmlns:p="http://schemas.openxmlformats.org/presentationml/2006/main">
  <p:tag name="AS_UNIQUEID" val="692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40.xml><?xml version="1.0" encoding="utf-8"?>
<p:tagLst xmlns:p="http://schemas.openxmlformats.org/presentationml/2006/main">
  <p:tag name="AS_UNIQUEID" val="8250"/>
</p:tagLst>
</file>

<file path=ppt/tags/tag341.xml><?xml version="1.0" encoding="utf-8"?>
<p:tagLst xmlns:p="http://schemas.openxmlformats.org/presentationml/2006/main">
  <p:tag name="AS_UNIQUEID" val="8013"/>
</p:tagLst>
</file>

<file path=ppt/tags/tag342.xml><?xml version="1.0" encoding="utf-8"?>
<p:tagLst xmlns:p="http://schemas.openxmlformats.org/presentationml/2006/main">
  <p:tag name="AS_UNIQUEID" val="8014"/>
</p:tagLst>
</file>

<file path=ppt/tags/tag343.xml><?xml version="1.0" encoding="utf-8"?>
<p:tagLst xmlns:p="http://schemas.openxmlformats.org/presentationml/2006/main">
  <p:tag name="AS_UNIQUEID" val="8015"/>
</p:tagLst>
</file>

<file path=ppt/tags/tag344.xml><?xml version="1.0" encoding="utf-8"?>
<p:tagLst xmlns:p="http://schemas.openxmlformats.org/presentationml/2006/main">
  <p:tag name="AS_UNIQUEID" val="8034"/>
</p:tagLst>
</file>

<file path=ppt/tags/tag345.xml><?xml version="1.0" encoding="utf-8"?>
<p:tagLst xmlns:p="http://schemas.openxmlformats.org/presentationml/2006/main">
  <p:tag name="AS_UNIQUEID" val="8035"/>
  <p:tag name="KSO_WM_UNIT_TABLE_BEAUTIFY" val="smartTable{e25b3825-313a-4e86-9014-032b6c3eef57}"/>
</p:tagLst>
</file>

<file path=ppt/tags/tag346.xml><?xml version="1.0" encoding="utf-8"?>
<p:tagLst xmlns:p="http://schemas.openxmlformats.org/presentationml/2006/main">
  <p:tag name="AS_UNIQUEID" val="8036"/>
  <p:tag name="KSO_WM_BEAUTIFY_FLAG" val=""/>
</p:tagLst>
</file>

<file path=ppt/tags/tag347.xml><?xml version="1.0" encoding="utf-8"?>
<p:tagLst xmlns:p="http://schemas.openxmlformats.org/presentationml/2006/main">
  <p:tag name="AS_UNIQUEID" val="593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348.xml><?xml version="1.0" encoding="utf-8"?>
<p:tagLst xmlns:p="http://schemas.openxmlformats.org/presentationml/2006/main">
  <p:tag name="AS_UNIQUEID" val="5931"/>
  <p:tag name="KSO_WM_BEAUTIFY_FLAG" val=""/>
</p:tagLst>
</file>

<file path=ppt/tags/tag349.xml><?xml version="1.0" encoding="utf-8"?>
<p:tagLst xmlns:p="http://schemas.openxmlformats.org/presentationml/2006/main">
  <p:tag name="AS_UNIQUEID" val="5932"/>
  <p:tag name="KSO_WM_BEAUTIFY_FLAG" val=""/>
</p:tagLst>
</file>

<file path=ppt/tags/tag35.xml><?xml version="1.0" encoding="utf-8"?>
<p:tagLst xmlns:p="http://schemas.openxmlformats.org/presentationml/2006/main">
  <p:tag name="AS_UNIQUEID" val="692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0.xml><?xml version="1.0" encoding="utf-8"?>
<p:tagLst xmlns:p="http://schemas.openxmlformats.org/presentationml/2006/main">
  <p:tag name="AS_UNIQUEID" val="8037"/>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51.xml><?xml version="1.0" encoding="utf-8"?>
<p:tagLst xmlns:p="http://schemas.openxmlformats.org/presentationml/2006/main">
  <p:tag name="AS_UNIQUEID" val="8030"/>
</p:tagLst>
</file>

<file path=ppt/tags/tag352.xml><?xml version="1.0" encoding="utf-8"?>
<p:tagLst xmlns:p="http://schemas.openxmlformats.org/presentationml/2006/main">
  <p:tag name="AS_UNIQUEID" val="8031"/>
</p:tagLst>
</file>

<file path=ppt/tags/tag353.xml><?xml version="1.0" encoding="utf-8"?>
<p:tagLst xmlns:p="http://schemas.openxmlformats.org/presentationml/2006/main">
  <p:tag name="AS_UNIQUEID" val="8032"/>
</p:tagLst>
</file>

<file path=ppt/tags/tag354.xml><?xml version="1.0" encoding="utf-8"?>
<p:tagLst xmlns:p="http://schemas.openxmlformats.org/presentationml/2006/main">
  <p:tag name="AS_UNIQUEID" val="8043"/>
</p:tagLst>
</file>

<file path=ppt/tags/tag355.xml><?xml version="1.0" encoding="utf-8"?>
<p:tagLst xmlns:p="http://schemas.openxmlformats.org/presentationml/2006/main">
  <p:tag name="AS_UNIQUEID" val="1953"/>
  <p:tag name="KSO_WM_UNIT_TABLE_BEAUTIFY" val="smartTable{38602e79-254e-40fc-87c7-df15389a2a9f}"/>
  <p:tag name="TABLE_ENDDRAG_ORIGIN_RECT" val="941*373"/>
  <p:tag name="TABLE_ENDDRAG_RECT" val="9*166*941*373"/>
</p:tagLst>
</file>

<file path=ppt/tags/tag356.xml><?xml version="1.0" encoding="utf-8"?>
<p:tagLst xmlns:p="http://schemas.openxmlformats.org/presentationml/2006/main">
  <p:tag name="AS_UNIQUEID" val="8044"/>
  <p:tag name="KSO_WM_BEAUTIFY_FLAG" val=""/>
</p:tagLst>
</file>

<file path=ppt/tags/tag357.xml><?xml version="1.0" encoding="utf-8"?>
<p:tagLst xmlns:p="http://schemas.openxmlformats.org/presentationml/2006/main">
  <p:tag name="AS_UNIQUEID" val="593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358.xml><?xml version="1.0" encoding="utf-8"?>
<p:tagLst xmlns:p="http://schemas.openxmlformats.org/presentationml/2006/main">
  <p:tag name="AS_UNIQUEID" val="5931"/>
  <p:tag name="KSO_WM_BEAUTIFY_FLAG" val=""/>
</p:tagLst>
</file>

<file path=ppt/tags/tag359.xml><?xml version="1.0" encoding="utf-8"?>
<p:tagLst xmlns:p="http://schemas.openxmlformats.org/presentationml/2006/main">
  <p:tag name="AS_UNIQUEID" val="5932"/>
  <p:tag name="KSO_WM_BEAUTIFY_FLAG" val=""/>
</p:tagLst>
</file>

<file path=ppt/tags/tag36.xml><?xml version="1.0" encoding="utf-8"?>
<p:tagLst xmlns:p="http://schemas.openxmlformats.org/presentationml/2006/main">
  <p:tag name="AS_UNIQUEID" val="692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0.xml><?xml version="1.0" encoding="utf-8"?>
<p:tagLst xmlns:p="http://schemas.openxmlformats.org/presentationml/2006/main">
  <p:tag name="AS_UNIQUEID" val="8045"/>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61.xml><?xml version="1.0" encoding="utf-8"?>
<p:tagLst xmlns:p="http://schemas.openxmlformats.org/presentationml/2006/main">
  <p:tag name="AS_UNIQUEID" val="8039"/>
</p:tagLst>
</file>

<file path=ppt/tags/tag362.xml><?xml version="1.0" encoding="utf-8"?>
<p:tagLst xmlns:p="http://schemas.openxmlformats.org/presentationml/2006/main">
  <p:tag name="AS_UNIQUEID" val="8040"/>
</p:tagLst>
</file>

<file path=ppt/tags/tag363.xml><?xml version="1.0" encoding="utf-8"?>
<p:tagLst xmlns:p="http://schemas.openxmlformats.org/presentationml/2006/main">
  <p:tag name="AS_UNIQUEID" val="8041"/>
</p:tagLst>
</file>

<file path=ppt/tags/tag364.xml><?xml version="1.0" encoding="utf-8"?>
<p:tagLst xmlns:p="http://schemas.openxmlformats.org/presentationml/2006/main">
  <p:tag name="AS_UNIQUEID" val="8051"/>
</p:tagLst>
</file>

<file path=ppt/tags/tag365.xml><?xml version="1.0" encoding="utf-8"?>
<p:tagLst xmlns:p="http://schemas.openxmlformats.org/presentationml/2006/main">
  <p:tag name="AS_UNIQUEID" val="1961"/>
  <p:tag name="KSO_WM_UNIT_TABLE_BEAUTIFY" val="smartTable{38602e79-254e-40fc-87c7-df15389a2a9f}"/>
  <p:tag name="TABLE_ENDDRAG_ORIGIN_RECT" val="953*284"/>
  <p:tag name="TABLE_ENDDRAG_RECT" val="6*256*953*284"/>
</p:tagLst>
</file>

<file path=ppt/tags/tag366.xml><?xml version="1.0" encoding="utf-8"?>
<p:tagLst xmlns:p="http://schemas.openxmlformats.org/presentationml/2006/main">
  <p:tag name="AS_UNIQUEID" val="8052"/>
  <p:tag name="KSO_WM_BEAUTIFY_FLAG" val=""/>
</p:tagLst>
</file>

<file path=ppt/tags/tag367.xml><?xml version="1.0" encoding="utf-8"?>
<p:tagLst xmlns:p="http://schemas.openxmlformats.org/presentationml/2006/main">
  <p:tag name="AS_UNIQUEID" val="593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368.xml><?xml version="1.0" encoding="utf-8"?>
<p:tagLst xmlns:p="http://schemas.openxmlformats.org/presentationml/2006/main">
  <p:tag name="AS_UNIQUEID" val="5931"/>
  <p:tag name="KSO_WM_BEAUTIFY_FLAG" val=""/>
</p:tagLst>
</file>

<file path=ppt/tags/tag369.xml><?xml version="1.0" encoding="utf-8"?>
<p:tagLst xmlns:p="http://schemas.openxmlformats.org/presentationml/2006/main">
  <p:tag name="AS_UNIQUEID" val="5932"/>
  <p:tag name="KSO_WM_BEAUTIFY_FLAG" val=""/>
</p:tagLst>
</file>

<file path=ppt/tags/tag37.xml><?xml version="1.0" encoding="utf-8"?>
<p:tagLst xmlns:p="http://schemas.openxmlformats.org/presentationml/2006/main">
  <p:tag name="AS_UNIQUEID" val="693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0.xml><?xml version="1.0" encoding="utf-8"?>
<p:tagLst xmlns:p="http://schemas.openxmlformats.org/presentationml/2006/main">
  <p:tag name="AS_UNIQUEID" val="8053"/>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71.xml><?xml version="1.0" encoding="utf-8"?>
<p:tagLst xmlns:p="http://schemas.openxmlformats.org/presentationml/2006/main">
  <p:tag name="AS_UNIQUEID" val="8047"/>
</p:tagLst>
</file>

<file path=ppt/tags/tag372.xml><?xml version="1.0" encoding="utf-8"?>
<p:tagLst xmlns:p="http://schemas.openxmlformats.org/presentationml/2006/main">
  <p:tag name="AS_UNIQUEID" val="8048"/>
</p:tagLst>
</file>

<file path=ppt/tags/tag373.xml><?xml version="1.0" encoding="utf-8"?>
<p:tagLst xmlns:p="http://schemas.openxmlformats.org/presentationml/2006/main">
  <p:tag name="AS_UNIQUEID" val="8049"/>
</p:tagLst>
</file>

<file path=ppt/tags/tag374.xml><?xml version="1.0" encoding="utf-8"?>
<p:tagLst xmlns:p="http://schemas.openxmlformats.org/presentationml/2006/main">
  <p:tag name="AS_UNIQUEID" val="8059"/>
</p:tagLst>
</file>

<file path=ppt/tags/tag375.xml><?xml version="1.0" encoding="utf-8"?>
<p:tagLst xmlns:p="http://schemas.openxmlformats.org/presentationml/2006/main">
  <p:tag name="AS_UNIQUEID" val="1961"/>
  <p:tag name="KSO_WM_UNIT_TABLE_BEAUTIFY" val="smartTable{38602e79-254e-40fc-87c7-df15389a2a9f}"/>
  <p:tag name="TABLE_ENDDRAG_ORIGIN_RECT" val="953*284"/>
  <p:tag name="TABLE_ENDDRAG_RECT" val="6*256*953*284"/>
</p:tagLst>
</file>

<file path=ppt/tags/tag376.xml><?xml version="1.0" encoding="utf-8"?>
<p:tagLst xmlns:p="http://schemas.openxmlformats.org/presentationml/2006/main">
  <p:tag name="AS_UNIQUEID" val="8060"/>
</p:tagLst>
</file>

<file path=ppt/tags/tag377.xml><?xml version="1.0" encoding="utf-8"?>
<p:tagLst xmlns:p="http://schemas.openxmlformats.org/presentationml/2006/main">
  <p:tag name="AS_UNIQUEID" val="8061"/>
  <p:tag name="KSO_WM_BEAUTIFY_FLAG" val=""/>
</p:tagLst>
</file>

<file path=ppt/tags/tag378.xml><?xml version="1.0" encoding="utf-8"?>
<p:tagLst xmlns:p="http://schemas.openxmlformats.org/presentationml/2006/main">
  <p:tag name="AS_UNIQUEID" val="593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379.xml><?xml version="1.0" encoding="utf-8"?>
<p:tagLst xmlns:p="http://schemas.openxmlformats.org/presentationml/2006/main">
  <p:tag name="AS_UNIQUEID" val="5931"/>
  <p:tag name="KSO_WM_BEAUTIFY_FLAG" val=""/>
</p:tagLst>
</file>

<file path=ppt/tags/tag38.xml><?xml version="1.0" encoding="utf-8"?>
<p:tagLst xmlns:p="http://schemas.openxmlformats.org/presentationml/2006/main">
  <p:tag name="AS_UNIQUEID" val="693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0.xml><?xml version="1.0" encoding="utf-8"?>
<p:tagLst xmlns:p="http://schemas.openxmlformats.org/presentationml/2006/main">
  <p:tag name="AS_UNIQUEID" val="5932"/>
  <p:tag name="KSO_WM_BEAUTIFY_FLAG" val=""/>
</p:tagLst>
</file>

<file path=ppt/tags/tag381.xml><?xml version="1.0" encoding="utf-8"?>
<p:tagLst xmlns:p="http://schemas.openxmlformats.org/presentationml/2006/main">
  <p:tag name="AS_UNIQUEID" val="8062"/>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82.xml><?xml version="1.0" encoding="utf-8"?>
<p:tagLst xmlns:p="http://schemas.openxmlformats.org/presentationml/2006/main">
  <p:tag name="AS_UNIQUEID" val="8055"/>
</p:tagLst>
</file>

<file path=ppt/tags/tag383.xml><?xml version="1.0" encoding="utf-8"?>
<p:tagLst xmlns:p="http://schemas.openxmlformats.org/presentationml/2006/main">
  <p:tag name="AS_UNIQUEID" val="8056"/>
</p:tagLst>
</file>

<file path=ppt/tags/tag384.xml><?xml version="1.0" encoding="utf-8"?>
<p:tagLst xmlns:p="http://schemas.openxmlformats.org/presentationml/2006/main">
  <p:tag name="AS_UNIQUEID" val="8057"/>
</p:tagLst>
</file>

<file path=ppt/tags/tag385.xml><?xml version="1.0" encoding="utf-8"?>
<p:tagLst xmlns:p="http://schemas.openxmlformats.org/presentationml/2006/main">
  <p:tag name="AS_UNIQUEID" val="8068"/>
</p:tagLst>
</file>

<file path=ppt/tags/tag386.xml><?xml version="1.0" encoding="utf-8"?>
<p:tagLst xmlns:p="http://schemas.openxmlformats.org/presentationml/2006/main">
  <p:tag name="AS_UNIQUEID" val="4846"/>
</p:tagLst>
</file>

<file path=ppt/tags/tag387.xml><?xml version="1.0" encoding="utf-8"?>
<p:tagLst xmlns:p="http://schemas.openxmlformats.org/presentationml/2006/main">
  <p:tag name="AS_UNIQUEID" val="4847"/>
</p:tagLst>
</file>

<file path=ppt/tags/tag388.xml><?xml version="1.0" encoding="utf-8"?>
<p:tagLst xmlns:p="http://schemas.openxmlformats.org/presentationml/2006/main">
  <p:tag name="AS_UNIQUEID" val="4848"/>
</p:tagLst>
</file>

<file path=ppt/tags/tag389.xml><?xml version="1.0" encoding="utf-8"?>
<p:tagLst xmlns:p="http://schemas.openxmlformats.org/presentationml/2006/main">
  <p:tag name="AS_UNIQUEID" val="4849"/>
</p:tagLst>
</file>

<file path=ppt/tags/tag39.xml><?xml version="1.0" encoding="utf-8"?>
<p:tagLst xmlns:p="http://schemas.openxmlformats.org/presentationml/2006/main">
  <p:tag name="AS_UNIQUEID" val="693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0.xml><?xml version="1.0" encoding="utf-8"?>
<p:tagLst xmlns:p="http://schemas.openxmlformats.org/presentationml/2006/main">
  <p:tag name="AS_UNIQUEID" val="4850"/>
</p:tagLst>
</file>

<file path=ppt/tags/tag391.xml><?xml version="1.0" encoding="utf-8"?>
<p:tagLst xmlns:p="http://schemas.openxmlformats.org/presentationml/2006/main">
  <p:tag name="AS_UNIQUEID" val="4851"/>
</p:tagLst>
</file>

<file path=ppt/tags/tag392.xml><?xml version="1.0" encoding="utf-8"?>
<p:tagLst xmlns:p="http://schemas.openxmlformats.org/presentationml/2006/main">
  <p:tag name="AS_UNIQUEID" val="4852"/>
</p:tagLst>
</file>

<file path=ppt/tags/tag393.xml><?xml version="1.0" encoding="utf-8"?>
<p:tagLst xmlns:p="http://schemas.openxmlformats.org/presentationml/2006/main">
  <p:tag name="AS_UNIQUEID" val="4853"/>
</p:tagLst>
</file>

<file path=ppt/tags/tag394.xml><?xml version="1.0" encoding="utf-8"?>
<p:tagLst xmlns:p="http://schemas.openxmlformats.org/presentationml/2006/main">
  <p:tag name="AS_UNIQUEID" val="4854"/>
</p:tagLst>
</file>

<file path=ppt/tags/tag395.xml><?xml version="1.0" encoding="utf-8"?>
<p:tagLst xmlns:p="http://schemas.openxmlformats.org/presentationml/2006/main">
  <p:tag name="AS_UNIQUEID" val="4855"/>
</p:tagLst>
</file>

<file path=ppt/tags/tag396.xml><?xml version="1.0" encoding="utf-8"?>
<p:tagLst xmlns:p="http://schemas.openxmlformats.org/presentationml/2006/main">
  <p:tag name="AS_UNIQUEID" val="4856"/>
</p:tagLst>
</file>

<file path=ppt/tags/tag397.xml><?xml version="1.0" encoding="utf-8"?>
<p:tagLst xmlns:p="http://schemas.openxmlformats.org/presentationml/2006/main">
  <p:tag name="AS_UNIQUEID" val="4857"/>
</p:tagLst>
</file>

<file path=ppt/tags/tag398.xml><?xml version="1.0" encoding="utf-8"?>
<p:tagLst xmlns:p="http://schemas.openxmlformats.org/presentationml/2006/main">
  <p:tag name="AS_UNIQUEID" val="4858"/>
</p:tagLst>
</file>

<file path=ppt/tags/tag399.xml><?xml version="1.0" encoding="utf-8"?>
<p:tagLst xmlns:p="http://schemas.openxmlformats.org/presentationml/2006/main">
  <p:tag name="AS_UNIQUEID" val="4859"/>
</p:tagLst>
</file>

<file path=ppt/tags/tag4.xml><?xml version="1.0" encoding="utf-8"?>
<p:tagLst xmlns:p="http://schemas.openxmlformats.org/presentationml/2006/main">
  <p:tag name="AS_UNIQUEID" val="689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693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00.xml><?xml version="1.0" encoding="utf-8"?>
<p:tagLst xmlns:p="http://schemas.openxmlformats.org/presentationml/2006/main">
  <p:tag name="AS_UNIQUEID" val="4860"/>
</p:tagLst>
</file>

<file path=ppt/tags/tag401.xml><?xml version="1.0" encoding="utf-8"?>
<p:tagLst xmlns:p="http://schemas.openxmlformats.org/presentationml/2006/main">
  <p:tag name="AS_UNIQUEID" val="4861"/>
</p:tagLst>
</file>

<file path=ppt/tags/tag402.xml><?xml version="1.0" encoding="utf-8"?>
<p:tagLst xmlns:p="http://schemas.openxmlformats.org/presentationml/2006/main">
  <p:tag name="AS_UNIQUEID" val="4862"/>
</p:tagLst>
</file>

<file path=ppt/tags/tag403.xml><?xml version="1.0" encoding="utf-8"?>
<p:tagLst xmlns:p="http://schemas.openxmlformats.org/presentationml/2006/main">
  <p:tag name="AS_UNIQUEID" val="4863"/>
</p:tagLst>
</file>

<file path=ppt/tags/tag404.xml><?xml version="1.0" encoding="utf-8"?>
<p:tagLst xmlns:p="http://schemas.openxmlformats.org/presentationml/2006/main">
  <p:tag name="AS_UNIQUEID" val="4864"/>
</p:tagLst>
</file>

<file path=ppt/tags/tag405.xml><?xml version="1.0" encoding="utf-8"?>
<p:tagLst xmlns:p="http://schemas.openxmlformats.org/presentationml/2006/main">
  <p:tag name="AS_UNIQUEID" val="4865"/>
</p:tagLst>
</file>

<file path=ppt/tags/tag406.xml><?xml version="1.0" encoding="utf-8"?>
<p:tagLst xmlns:p="http://schemas.openxmlformats.org/presentationml/2006/main">
  <p:tag name="AS_UNIQUEID" val="4866"/>
</p:tagLst>
</file>

<file path=ppt/tags/tag407.xml><?xml version="1.0" encoding="utf-8"?>
<p:tagLst xmlns:p="http://schemas.openxmlformats.org/presentationml/2006/main">
  <p:tag name="AS_UNIQUEID" val="4867"/>
</p:tagLst>
</file>

<file path=ppt/tags/tag408.xml><?xml version="1.0" encoding="utf-8"?>
<p:tagLst xmlns:p="http://schemas.openxmlformats.org/presentationml/2006/main">
  <p:tag name="AS_UNIQUEID" val="4868"/>
</p:tagLst>
</file>

<file path=ppt/tags/tag409.xml><?xml version="1.0" encoding="utf-8"?>
<p:tagLst xmlns:p="http://schemas.openxmlformats.org/presentationml/2006/main">
  <p:tag name="AS_UNIQUEID" val="4869"/>
</p:tagLst>
</file>

<file path=ppt/tags/tag41.xml><?xml version="1.0" encoding="utf-8"?>
<p:tagLst xmlns:p="http://schemas.openxmlformats.org/presentationml/2006/main">
  <p:tag name="AS_UNIQUEID" val="693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0.xml><?xml version="1.0" encoding="utf-8"?>
<p:tagLst xmlns:p="http://schemas.openxmlformats.org/presentationml/2006/main">
  <p:tag name="AS_UNIQUEID" val="4870"/>
</p:tagLst>
</file>

<file path=ppt/tags/tag411.xml><?xml version="1.0" encoding="utf-8"?>
<p:tagLst xmlns:p="http://schemas.openxmlformats.org/presentationml/2006/main">
  <p:tag name="AS_UNIQUEID" val="4871"/>
</p:tagLst>
</file>

<file path=ppt/tags/tag412.xml><?xml version="1.0" encoding="utf-8"?>
<p:tagLst xmlns:p="http://schemas.openxmlformats.org/presentationml/2006/main">
  <p:tag name="AS_UNIQUEID" val="4872"/>
</p:tagLst>
</file>

<file path=ppt/tags/tag413.xml><?xml version="1.0" encoding="utf-8"?>
<p:tagLst xmlns:p="http://schemas.openxmlformats.org/presentationml/2006/main">
  <p:tag name="AS_UNIQUEID" val="4873"/>
</p:tagLst>
</file>

<file path=ppt/tags/tag414.xml><?xml version="1.0" encoding="utf-8"?>
<p:tagLst xmlns:p="http://schemas.openxmlformats.org/presentationml/2006/main">
  <p:tag name="AS_UNIQUEID" val="4874"/>
</p:tagLst>
</file>

<file path=ppt/tags/tag415.xml><?xml version="1.0" encoding="utf-8"?>
<p:tagLst xmlns:p="http://schemas.openxmlformats.org/presentationml/2006/main">
  <p:tag name="AS_UNIQUEID" val="4875"/>
</p:tagLst>
</file>

<file path=ppt/tags/tag416.xml><?xml version="1.0" encoding="utf-8"?>
<p:tagLst xmlns:p="http://schemas.openxmlformats.org/presentationml/2006/main">
  <p:tag name="AS_UNIQUEID" val="4876"/>
</p:tagLst>
</file>

<file path=ppt/tags/tag417.xml><?xml version="1.0" encoding="utf-8"?>
<p:tagLst xmlns:p="http://schemas.openxmlformats.org/presentationml/2006/main">
  <p:tag name="AS_UNIQUEID" val="4877"/>
</p:tagLst>
</file>

<file path=ppt/tags/tag418.xml><?xml version="1.0" encoding="utf-8"?>
<p:tagLst xmlns:p="http://schemas.openxmlformats.org/presentationml/2006/main">
  <p:tag name="AS_UNIQUEID" val="4878"/>
</p:tagLst>
</file>

<file path=ppt/tags/tag419.xml><?xml version="1.0" encoding="utf-8"?>
<p:tagLst xmlns:p="http://schemas.openxmlformats.org/presentationml/2006/main">
  <p:tag name="AS_UNIQUEID" val="4879"/>
</p:tagLst>
</file>

<file path=ppt/tags/tag42.xml><?xml version="1.0" encoding="utf-8"?>
<p:tagLst xmlns:p="http://schemas.openxmlformats.org/presentationml/2006/main">
  <p:tag name="AS_UNIQUEID" val="693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0.xml><?xml version="1.0" encoding="utf-8"?>
<p:tagLst xmlns:p="http://schemas.openxmlformats.org/presentationml/2006/main">
  <p:tag name="AS_UNIQUEID" val="4880"/>
</p:tagLst>
</file>

<file path=ppt/tags/tag421.xml><?xml version="1.0" encoding="utf-8"?>
<p:tagLst xmlns:p="http://schemas.openxmlformats.org/presentationml/2006/main">
  <p:tag name="AS_UNIQUEID" val="4881"/>
</p:tagLst>
</file>

<file path=ppt/tags/tag422.xml><?xml version="1.0" encoding="utf-8"?>
<p:tagLst xmlns:p="http://schemas.openxmlformats.org/presentationml/2006/main">
  <p:tag name="AS_UNIQUEID" val="4882"/>
</p:tagLst>
</file>

<file path=ppt/tags/tag423.xml><?xml version="1.0" encoding="utf-8"?>
<p:tagLst xmlns:p="http://schemas.openxmlformats.org/presentationml/2006/main">
  <p:tag name="AS_UNIQUEID" val="4883"/>
</p:tagLst>
</file>

<file path=ppt/tags/tag424.xml><?xml version="1.0" encoding="utf-8"?>
<p:tagLst xmlns:p="http://schemas.openxmlformats.org/presentationml/2006/main">
  <p:tag name="AS_UNIQUEID" val="4885"/>
</p:tagLst>
</file>

<file path=ppt/tags/tag425.xml><?xml version="1.0" encoding="utf-8"?>
<p:tagLst xmlns:p="http://schemas.openxmlformats.org/presentationml/2006/main">
  <p:tag name="AS_UNIQUEID" val="4886"/>
</p:tagLst>
</file>

<file path=ppt/tags/tag426.xml><?xml version="1.0" encoding="utf-8"?>
<p:tagLst xmlns:p="http://schemas.openxmlformats.org/presentationml/2006/main">
  <p:tag name="AS_UNIQUEID" val="4887"/>
</p:tagLst>
</file>

<file path=ppt/tags/tag427.xml><?xml version="1.0" encoding="utf-8"?>
<p:tagLst xmlns:p="http://schemas.openxmlformats.org/presentationml/2006/main">
  <p:tag name="AS_UNIQUEID" val="4888"/>
</p:tagLst>
</file>

<file path=ppt/tags/tag428.xml><?xml version="1.0" encoding="utf-8"?>
<p:tagLst xmlns:p="http://schemas.openxmlformats.org/presentationml/2006/main">
  <p:tag name="AS_UNIQUEID" val="4889"/>
</p:tagLst>
</file>

<file path=ppt/tags/tag429.xml><?xml version="1.0" encoding="utf-8"?>
<p:tagLst xmlns:p="http://schemas.openxmlformats.org/presentationml/2006/main">
  <p:tag name="AS_UNIQUEID" val="4891"/>
</p:tagLst>
</file>

<file path=ppt/tags/tag43.xml><?xml version="1.0" encoding="utf-8"?>
<p:tagLst xmlns:p="http://schemas.openxmlformats.org/presentationml/2006/main">
  <p:tag name="AS_UNIQUEID" val="693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30.xml><?xml version="1.0" encoding="utf-8"?>
<p:tagLst xmlns:p="http://schemas.openxmlformats.org/presentationml/2006/main">
  <p:tag name="AS_UNIQUEID" val="4892"/>
</p:tagLst>
</file>

<file path=ppt/tags/tag431.xml><?xml version="1.0" encoding="utf-8"?>
<p:tagLst xmlns:p="http://schemas.openxmlformats.org/presentationml/2006/main">
  <p:tag name="AS_UNIQUEID" val="4893"/>
</p:tagLst>
</file>

<file path=ppt/tags/tag432.xml><?xml version="1.0" encoding="utf-8"?>
<p:tagLst xmlns:p="http://schemas.openxmlformats.org/presentationml/2006/main">
  <p:tag name="AS_UNIQUEID" val="4894"/>
</p:tagLst>
</file>

<file path=ppt/tags/tag433.xml><?xml version="1.0" encoding="utf-8"?>
<p:tagLst xmlns:p="http://schemas.openxmlformats.org/presentationml/2006/main">
  <p:tag name="AS_UNIQUEID" val="4895"/>
</p:tagLst>
</file>

<file path=ppt/tags/tag434.xml><?xml version="1.0" encoding="utf-8"?>
<p:tagLst xmlns:p="http://schemas.openxmlformats.org/presentationml/2006/main">
  <p:tag name="AS_UNIQUEID" val="4896"/>
</p:tagLst>
</file>

<file path=ppt/tags/tag435.xml><?xml version="1.0" encoding="utf-8"?>
<p:tagLst xmlns:p="http://schemas.openxmlformats.org/presentationml/2006/main">
  <p:tag name="AS_UNIQUEID" val="4897"/>
</p:tagLst>
</file>

<file path=ppt/tags/tag436.xml><?xml version="1.0" encoding="utf-8"?>
<p:tagLst xmlns:p="http://schemas.openxmlformats.org/presentationml/2006/main">
  <p:tag name="AS_UNIQUEID" val="4898"/>
</p:tagLst>
</file>

<file path=ppt/tags/tag437.xml><?xml version="1.0" encoding="utf-8"?>
<p:tagLst xmlns:p="http://schemas.openxmlformats.org/presentationml/2006/main">
  <p:tag name="AS_UNIQUEID" val="4899"/>
</p:tagLst>
</file>

<file path=ppt/tags/tag438.xml><?xml version="1.0" encoding="utf-8"?>
<p:tagLst xmlns:p="http://schemas.openxmlformats.org/presentationml/2006/main">
  <p:tag name="AS_UNIQUEID" val="4900"/>
</p:tagLst>
</file>

<file path=ppt/tags/tag439.xml><?xml version="1.0" encoding="utf-8"?>
<p:tagLst xmlns:p="http://schemas.openxmlformats.org/presentationml/2006/main">
  <p:tag name="AS_UNIQUEID" val="4901"/>
</p:tagLst>
</file>

<file path=ppt/tags/tag44.xml><?xml version="1.0" encoding="utf-8"?>
<p:tagLst xmlns:p="http://schemas.openxmlformats.org/presentationml/2006/main">
  <p:tag name="AS_UNIQUEID" val="693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0.xml><?xml version="1.0" encoding="utf-8"?>
<p:tagLst xmlns:p="http://schemas.openxmlformats.org/presentationml/2006/main">
  <p:tag name="AS_UNIQUEID" val="4902"/>
</p:tagLst>
</file>

<file path=ppt/tags/tag441.xml><?xml version="1.0" encoding="utf-8"?>
<p:tagLst xmlns:p="http://schemas.openxmlformats.org/presentationml/2006/main">
  <p:tag name="AS_UNIQUEID" val="4903"/>
</p:tagLst>
</file>

<file path=ppt/tags/tag442.xml><?xml version="1.0" encoding="utf-8"?>
<p:tagLst xmlns:p="http://schemas.openxmlformats.org/presentationml/2006/main">
  <p:tag name="AS_UNIQUEID" val="4904"/>
</p:tagLst>
</file>

<file path=ppt/tags/tag443.xml><?xml version="1.0" encoding="utf-8"?>
<p:tagLst xmlns:p="http://schemas.openxmlformats.org/presentationml/2006/main">
  <p:tag name="AS_UNIQUEID" val="4905"/>
</p:tagLst>
</file>

<file path=ppt/tags/tag444.xml><?xml version="1.0" encoding="utf-8"?>
<p:tagLst xmlns:p="http://schemas.openxmlformats.org/presentationml/2006/main">
  <p:tag name="AS_UNIQUEID" val="4906"/>
</p:tagLst>
</file>

<file path=ppt/tags/tag445.xml><?xml version="1.0" encoding="utf-8"?>
<p:tagLst xmlns:p="http://schemas.openxmlformats.org/presentationml/2006/main">
  <p:tag name="AS_UNIQUEID" val="4907"/>
</p:tagLst>
</file>

<file path=ppt/tags/tag446.xml><?xml version="1.0" encoding="utf-8"?>
<p:tagLst xmlns:p="http://schemas.openxmlformats.org/presentationml/2006/main">
  <p:tag name="AS_UNIQUEID" val="4908"/>
</p:tagLst>
</file>

<file path=ppt/tags/tag447.xml><?xml version="1.0" encoding="utf-8"?>
<p:tagLst xmlns:p="http://schemas.openxmlformats.org/presentationml/2006/main">
  <p:tag name="AS_UNIQUEID" val="2453"/>
</p:tagLst>
</file>

<file path=ppt/tags/tag448.xml><?xml version="1.0" encoding="utf-8"?>
<p:tagLst xmlns:p="http://schemas.openxmlformats.org/presentationml/2006/main">
  <p:tag name="AS_UNIQUEID" val="8064"/>
</p:tagLst>
</file>

<file path=ppt/tags/tag449.xml><?xml version="1.0" encoding="utf-8"?>
<p:tagLst xmlns:p="http://schemas.openxmlformats.org/presentationml/2006/main">
  <p:tag name="AS_UNIQUEID" val="8065"/>
</p:tagLst>
</file>

<file path=ppt/tags/tag45.xml><?xml version="1.0" encoding="utf-8"?>
<p:tagLst xmlns:p="http://schemas.openxmlformats.org/presentationml/2006/main">
  <p:tag name="AS_UNIQUEID" val="693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0.xml><?xml version="1.0" encoding="utf-8"?>
<p:tagLst xmlns:p="http://schemas.openxmlformats.org/presentationml/2006/main">
  <p:tag name="AS_UNIQUEID" val="8066"/>
</p:tagLst>
</file>

<file path=ppt/tags/tag451.xml><?xml version="1.0" encoding="utf-8"?>
<p:tagLst xmlns:p="http://schemas.openxmlformats.org/presentationml/2006/main">
  <p:tag name="AS_UNIQUEID" val="1098"/>
</p:tagLst>
</file>

<file path=ppt/tags/tag452.xml><?xml version="1.0" encoding="utf-8"?>
<p:tagLst xmlns:p="http://schemas.openxmlformats.org/presentationml/2006/main">
  <p:tag name="AS_UNIQUEID" val="1099"/>
</p:tagLst>
</file>

<file path=ppt/tags/tag453.xml><?xml version="1.0" encoding="utf-8"?>
<p:tagLst xmlns:p="http://schemas.openxmlformats.org/presentationml/2006/main">
  <p:tag name="AS_UNIQUEID" val="1100"/>
</p:tagLst>
</file>

<file path=ppt/tags/tag454.xml><?xml version="1.0" encoding="utf-8"?>
<p:tagLst xmlns:p="http://schemas.openxmlformats.org/presentationml/2006/main">
  <p:tag name="AS_UNIQUEID" val="1102"/>
</p:tagLst>
</file>

<file path=ppt/tags/tag455.xml><?xml version="1.0" encoding="utf-8"?>
<p:tagLst xmlns:p="http://schemas.openxmlformats.org/presentationml/2006/main">
  <p:tag name="AS_UNIQUEID" val="1103"/>
</p:tagLst>
</file>

<file path=ppt/tags/tag456.xml><?xml version="1.0" encoding="utf-8"?>
<p:tagLst xmlns:p="http://schemas.openxmlformats.org/presentationml/2006/main">
  <p:tag name="AS_UNIQUEID" val="1104"/>
</p:tagLst>
</file>

<file path=ppt/tags/tag457.xml><?xml version="1.0" encoding="utf-8"?>
<p:tagLst xmlns:p="http://schemas.openxmlformats.org/presentationml/2006/main">
  <p:tag name="AS_UNIQUEID" val="1105"/>
</p:tagLst>
</file>

<file path=ppt/tags/tag458.xml><?xml version="1.0" encoding="utf-8"?>
<p:tagLst xmlns:p="http://schemas.openxmlformats.org/presentationml/2006/main">
  <p:tag name="AS_UNIQUEID" val="1112"/>
</p:tagLst>
</file>

<file path=ppt/tags/tag459.xml><?xml version="1.0" encoding="utf-8"?>
<p:tagLst xmlns:p="http://schemas.openxmlformats.org/presentationml/2006/main">
  <p:tag name="AS_UNIQUEID" val="1113"/>
</p:tagLst>
</file>

<file path=ppt/tags/tag46.xml><?xml version="1.0" encoding="utf-8"?>
<p:tagLst xmlns:p="http://schemas.openxmlformats.org/presentationml/2006/main">
  <p:tag name="AS_UNIQUEID" val="694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0.xml><?xml version="1.0" encoding="utf-8"?>
<p:tagLst xmlns:p="http://schemas.openxmlformats.org/presentationml/2006/main">
  <p:tag name="AS_UNIQUEID" val="1114"/>
</p:tagLst>
</file>

<file path=ppt/tags/tag461.xml><?xml version="1.0" encoding="utf-8"?>
<p:tagLst xmlns:p="http://schemas.openxmlformats.org/presentationml/2006/main">
  <p:tag name="AS_UNIQUEID" val="1115"/>
</p:tagLst>
</file>

<file path=ppt/tags/tag462.xml><?xml version="1.0" encoding="utf-8"?>
<p:tagLst xmlns:p="http://schemas.openxmlformats.org/presentationml/2006/main">
  <p:tag name="AS_UNIQUEID" val="1116"/>
</p:tagLst>
</file>

<file path=ppt/tags/tag463.xml><?xml version="1.0" encoding="utf-8"?>
<p:tagLst xmlns:p="http://schemas.openxmlformats.org/presentationml/2006/main">
  <p:tag name="AS_UNIQUEID" val="1122"/>
</p:tagLst>
</file>

<file path=ppt/tags/tag464.xml><?xml version="1.0" encoding="utf-8"?>
<p:tagLst xmlns:p="http://schemas.openxmlformats.org/presentationml/2006/main">
  <p:tag name="AS_UNIQUEID" val="1123"/>
</p:tagLst>
</file>

<file path=ppt/tags/tag465.xml><?xml version="1.0" encoding="utf-8"?>
<p:tagLst xmlns:p="http://schemas.openxmlformats.org/presentationml/2006/main">
  <p:tag name="AS_UNIQUEID" val="1124"/>
</p:tagLst>
</file>

<file path=ppt/tags/tag466.xml><?xml version="1.0" encoding="utf-8"?>
<p:tagLst xmlns:p="http://schemas.openxmlformats.org/presentationml/2006/main">
  <p:tag name="AS_UNIQUEID" val="1125"/>
</p:tagLst>
</file>

<file path=ppt/tags/tag467.xml><?xml version="1.0" encoding="utf-8"?>
<p:tagLst xmlns:p="http://schemas.openxmlformats.org/presentationml/2006/main">
  <p:tag name="AS_UNIQUEID" val="1126"/>
</p:tagLst>
</file>

<file path=ppt/tags/tag468.xml><?xml version="1.0" encoding="utf-8"?>
<p:tagLst xmlns:p="http://schemas.openxmlformats.org/presentationml/2006/main">
  <p:tag name="AS_UNIQUEID" val="1127"/>
</p:tagLst>
</file>

<file path=ppt/tags/tag469.xml><?xml version="1.0" encoding="utf-8"?>
<p:tagLst xmlns:p="http://schemas.openxmlformats.org/presentationml/2006/main">
  <p:tag name="AS_UNIQUEID" val="1128"/>
</p:tagLst>
</file>

<file path=ppt/tags/tag47.xml><?xml version="1.0" encoding="utf-8"?>
<p:tagLst xmlns:p="http://schemas.openxmlformats.org/presentationml/2006/main">
  <p:tag name="AS_UNIQUEID" val="694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0.xml><?xml version="1.0" encoding="utf-8"?>
<p:tagLst xmlns:p="http://schemas.openxmlformats.org/presentationml/2006/main">
  <p:tag name="AS_UNIQUEID" val="1129"/>
</p:tagLst>
</file>

<file path=ppt/tags/tag471.xml><?xml version="1.0" encoding="utf-8"?>
<p:tagLst xmlns:p="http://schemas.openxmlformats.org/presentationml/2006/main">
  <p:tag name="AS_UNIQUEID" val="1130"/>
</p:tagLst>
</file>

<file path=ppt/tags/tag472.xml><?xml version="1.0" encoding="utf-8"?>
<p:tagLst xmlns:p="http://schemas.openxmlformats.org/presentationml/2006/main">
  <p:tag name="AS_UNIQUEID" val="1131"/>
</p:tagLst>
</file>

<file path=ppt/tags/tag473.xml><?xml version="1.0" encoding="utf-8"?>
<p:tagLst xmlns:p="http://schemas.openxmlformats.org/presentationml/2006/main">
  <p:tag name="AS_UNIQUEID" val="1140"/>
</p:tagLst>
</file>

<file path=ppt/tags/tag474.xml><?xml version="1.0" encoding="utf-8"?>
<p:tagLst xmlns:p="http://schemas.openxmlformats.org/presentationml/2006/main">
  <p:tag name="AS_UNIQUEID" val="1141"/>
</p:tagLst>
</file>

<file path=ppt/tags/tag475.xml><?xml version="1.0" encoding="utf-8"?>
<p:tagLst xmlns:p="http://schemas.openxmlformats.org/presentationml/2006/main">
  <p:tag name="AS_UNIQUEID" val="1142"/>
</p:tagLst>
</file>

<file path=ppt/tags/tag476.xml><?xml version="1.0" encoding="utf-8"?>
<p:tagLst xmlns:p="http://schemas.openxmlformats.org/presentationml/2006/main">
  <p:tag name="AS_UNIQUEID" val="1143"/>
</p:tagLst>
</file>

<file path=ppt/tags/tag477.xml><?xml version="1.0" encoding="utf-8"?>
<p:tagLst xmlns:p="http://schemas.openxmlformats.org/presentationml/2006/main">
  <p:tag name="AS_UNIQUEID" val="1144"/>
</p:tagLst>
</file>

<file path=ppt/tags/tag478.xml><?xml version="1.0" encoding="utf-8"?>
<p:tagLst xmlns:p="http://schemas.openxmlformats.org/presentationml/2006/main">
  <p:tag name="AS_UNIQUEID" val="1145"/>
</p:tagLst>
</file>

<file path=ppt/tags/tag479.xml><?xml version="1.0" encoding="utf-8"?>
<p:tagLst xmlns:p="http://schemas.openxmlformats.org/presentationml/2006/main">
  <p:tag name="AS_UNIQUEID" val="1146"/>
</p:tagLst>
</file>

<file path=ppt/tags/tag48.xml><?xml version="1.0" encoding="utf-8"?>
<p:tagLst xmlns:p="http://schemas.openxmlformats.org/presentationml/2006/main">
  <p:tag name="AS_UNIQUEID" val="694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80.xml><?xml version="1.0" encoding="utf-8"?>
<p:tagLst xmlns:p="http://schemas.openxmlformats.org/presentationml/2006/main">
  <p:tag name="AS_UNIQUEID" val="1147"/>
</p:tagLst>
</file>

<file path=ppt/tags/tag481.xml><?xml version="1.0" encoding="utf-8"?>
<p:tagLst xmlns:p="http://schemas.openxmlformats.org/presentationml/2006/main">
  <p:tag name="AS_UNIQUEID" val="1148"/>
</p:tagLst>
</file>

<file path=ppt/tags/tag482.xml><?xml version="1.0" encoding="utf-8"?>
<p:tagLst xmlns:p="http://schemas.openxmlformats.org/presentationml/2006/main">
  <p:tag name="AS_UNIQUEID" val="1149"/>
</p:tagLst>
</file>

<file path=ppt/tags/tag483.xml><?xml version="1.0" encoding="utf-8"?>
<p:tagLst xmlns:p="http://schemas.openxmlformats.org/presentationml/2006/main">
  <p:tag name="AS_UNIQUEID" val="1150"/>
</p:tagLst>
</file>

<file path=ppt/tags/tag484.xml><?xml version="1.0" encoding="utf-8"?>
<p:tagLst xmlns:p="http://schemas.openxmlformats.org/presentationml/2006/main">
  <p:tag name="AS_UNIQUEID" val="1151"/>
</p:tagLst>
</file>

<file path=ppt/tags/tag485.xml><?xml version="1.0" encoding="utf-8"?>
<p:tagLst xmlns:p="http://schemas.openxmlformats.org/presentationml/2006/main">
  <p:tag name="AS_UNIQUEID" val="1152"/>
</p:tagLst>
</file>

<file path=ppt/tags/tag486.xml><?xml version="1.0" encoding="utf-8"?>
<p:tagLst xmlns:p="http://schemas.openxmlformats.org/presentationml/2006/main">
  <p:tag name="AS_UNIQUEID" val="1153"/>
</p:tagLst>
</file>

<file path=ppt/tags/tag487.xml><?xml version="1.0" encoding="utf-8"?>
<p:tagLst xmlns:p="http://schemas.openxmlformats.org/presentationml/2006/main">
  <p:tag name="AS_UNIQUEID" val="1154"/>
</p:tagLst>
</file>

<file path=ppt/tags/tag488.xml><?xml version="1.0" encoding="utf-8"?>
<p:tagLst xmlns:p="http://schemas.openxmlformats.org/presentationml/2006/main">
  <p:tag name="AS_UNIQUEID" val="1155"/>
</p:tagLst>
</file>

<file path=ppt/tags/tag489.xml><?xml version="1.0" encoding="utf-8"?>
<p:tagLst xmlns:p="http://schemas.openxmlformats.org/presentationml/2006/main">
  <p:tag name="AS_UNIQUEID" val="1156"/>
</p:tagLst>
</file>

<file path=ppt/tags/tag49.xml><?xml version="1.0" encoding="utf-8"?>
<p:tagLst xmlns:p="http://schemas.openxmlformats.org/presentationml/2006/main">
  <p:tag name="AS_UNIQUEID" val="694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0.xml><?xml version="1.0" encoding="utf-8"?>
<p:tagLst xmlns:p="http://schemas.openxmlformats.org/presentationml/2006/main">
  <p:tag name="AS_UNIQUEID" val="1158"/>
</p:tagLst>
</file>

<file path=ppt/tags/tag491.xml><?xml version="1.0" encoding="utf-8"?>
<p:tagLst xmlns:p="http://schemas.openxmlformats.org/presentationml/2006/main">
  <p:tag name="AS_UNIQUEID" val="1156"/>
</p:tagLst>
</file>

<file path=ppt/tags/tag492.xml><?xml version="1.0" encoding="utf-8"?>
<p:tagLst xmlns:p="http://schemas.openxmlformats.org/presentationml/2006/main">
  <p:tag name="AS_UNIQUEID" val="1102"/>
</p:tagLst>
</file>

<file path=ppt/tags/tag493.xml><?xml version="1.0" encoding="utf-8"?>
<p:tagLst xmlns:p="http://schemas.openxmlformats.org/presentationml/2006/main">
  <p:tag name="AS_UNIQUEID" val="1103"/>
</p:tagLst>
</file>

<file path=ppt/tags/tag494.xml><?xml version="1.0" encoding="utf-8"?>
<p:tagLst xmlns:p="http://schemas.openxmlformats.org/presentationml/2006/main">
  <p:tag name="AS_UNIQUEID" val="1104"/>
</p:tagLst>
</file>

<file path=ppt/tags/tag495.xml><?xml version="1.0" encoding="utf-8"?>
<p:tagLst xmlns:p="http://schemas.openxmlformats.org/presentationml/2006/main">
  <p:tag name="AS_UNIQUEID" val="1105"/>
</p:tagLst>
</file>

<file path=ppt/tags/tag496.xml><?xml version="1.0" encoding="utf-8"?>
<p:tagLst xmlns:p="http://schemas.openxmlformats.org/presentationml/2006/main">
  <p:tag name="AS_UNIQUEID" val="1156"/>
</p:tagLst>
</file>

<file path=ppt/tags/tag497.xml><?xml version="1.0" encoding="utf-8"?>
<p:tagLst xmlns:p="http://schemas.openxmlformats.org/presentationml/2006/main">
  <p:tag name="AS_UNIQUEID" val="1127"/>
</p:tagLst>
</file>

<file path=ppt/tags/tag498.xml><?xml version="1.0" encoding="utf-8"?>
<p:tagLst xmlns:p="http://schemas.openxmlformats.org/presentationml/2006/main">
  <p:tag name="AS_UNIQUEID" val="1128"/>
</p:tagLst>
</file>

<file path=ppt/tags/tag499.xml><?xml version="1.0" encoding="utf-8"?>
<p:tagLst xmlns:p="http://schemas.openxmlformats.org/presentationml/2006/main">
  <p:tag name="AS_UNIQUEID" val="1129"/>
</p:tagLst>
</file>

<file path=ppt/tags/tag5.xml><?xml version="1.0" encoding="utf-8"?>
<p:tagLst xmlns:p="http://schemas.openxmlformats.org/presentationml/2006/main">
  <p:tag name="AS_UNIQUEID" val="689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694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00.xml><?xml version="1.0" encoding="utf-8"?>
<p:tagLst xmlns:p="http://schemas.openxmlformats.org/presentationml/2006/main">
  <p:tag name="AS_UNIQUEID" val="1130"/>
</p:tagLst>
</file>

<file path=ppt/tags/tag501.xml><?xml version="1.0" encoding="utf-8"?>
<p:tagLst xmlns:p="http://schemas.openxmlformats.org/presentationml/2006/main">
  <p:tag name="AS_UNIQUEID" val="1131"/>
</p:tagLst>
</file>

<file path=ppt/tags/tag502.xml><?xml version="1.0" encoding="utf-8"?>
<p:tagLst xmlns:p="http://schemas.openxmlformats.org/presentationml/2006/main">
  <p:tag name="AS_UNIQUEID" val="1102"/>
</p:tagLst>
</file>

<file path=ppt/tags/tag503.xml><?xml version="1.0" encoding="utf-8"?>
<p:tagLst xmlns:p="http://schemas.openxmlformats.org/presentationml/2006/main">
  <p:tag name="AS_UNIQUEID" val="1103"/>
</p:tagLst>
</file>

<file path=ppt/tags/tag504.xml><?xml version="1.0" encoding="utf-8"?>
<p:tagLst xmlns:p="http://schemas.openxmlformats.org/presentationml/2006/main">
  <p:tag name="AS_UNIQUEID" val="1104"/>
</p:tagLst>
</file>

<file path=ppt/tags/tag505.xml><?xml version="1.0" encoding="utf-8"?>
<p:tagLst xmlns:p="http://schemas.openxmlformats.org/presentationml/2006/main">
  <p:tag name="AS_UNIQUEID" val="1105"/>
</p:tagLst>
</file>

<file path=ppt/tags/tag506.xml><?xml version="1.0" encoding="utf-8"?>
<p:tagLst xmlns:p="http://schemas.openxmlformats.org/presentationml/2006/main">
  <p:tag name="AS_UNIQUEID" val="1156"/>
</p:tagLst>
</file>

<file path=ppt/tags/tag507.xml><?xml version="1.0" encoding="utf-8"?>
<p:tagLst xmlns:p="http://schemas.openxmlformats.org/presentationml/2006/main">
  <p:tag name="AS_UNIQUEID" val="1127"/>
</p:tagLst>
</file>

<file path=ppt/tags/tag508.xml><?xml version="1.0" encoding="utf-8"?>
<p:tagLst xmlns:p="http://schemas.openxmlformats.org/presentationml/2006/main">
  <p:tag name="AS_UNIQUEID" val="1128"/>
</p:tagLst>
</file>

<file path=ppt/tags/tag509.xml><?xml version="1.0" encoding="utf-8"?>
<p:tagLst xmlns:p="http://schemas.openxmlformats.org/presentationml/2006/main">
  <p:tag name="AS_UNIQUEID" val="1129"/>
</p:tagLst>
</file>

<file path=ppt/tags/tag51.xml><?xml version="1.0" encoding="utf-8"?>
<p:tagLst xmlns:p="http://schemas.openxmlformats.org/presentationml/2006/main">
  <p:tag name="AS_UNIQUEID" val="694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0.xml><?xml version="1.0" encoding="utf-8"?>
<p:tagLst xmlns:p="http://schemas.openxmlformats.org/presentationml/2006/main">
  <p:tag name="AS_UNIQUEID" val="1130"/>
</p:tagLst>
</file>

<file path=ppt/tags/tag511.xml><?xml version="1.0" encoding="utf-8"?>
<p:tagLst xmlns:p="http://schemas.openxmlformats.org/presentationml/2006/main">
  <p:tag name="AS_UNIQUEID" val="1131"/>
</p:tagLst>
</file>

<file path=ppt/tags/tag512.xml><?xml version="1.0" encoding="utf-8"?>
<p:tagLst xmlns:p="http://schemas.openxmlformats.org/presentationml/2006/main">
  <p:tag name="AS_UNIQUEID" val="1102"/>
</p:tagLst>
</file>

<file path=ppt/tags/tag513.xml><?xml version="1.0" encoding="utf-8"?>
<p:tagLst xmlns:p="http://schemas.openxmlformats.org/presentationml/2006/main">
  <p:tag name="AS_UNIQUEID" val="1103"/>
</p:tagLst>
</file>

<file path=ppt/tags/tag514.xml><?xml version="1.0" encoding="utf-8"?>
<p:tagLst xmlns:p="http://schemas.openxmlformats.org/presentationml/2006/main">
  <p:tag name="AS_UNIQUEID" val="1104"/>
</p:tagLst>
</file>

<file path=ppt/tags/tag515.xml><?xml version="1.0" encoding="utf-8"?>
<p:tagLst xmlns:p="http://schemas.openxmlformats.org/presentationml/2006/main">
  <p:tag name="AS_UNIQUEID" val="1105"/>
</p:tagLst>
</file>

<file path=ppt/tags/tag516.xml><?xml version="1.0" encoding="utf-8"?>
<p:tagLst xmlns:p="http://schemas.openxmlformats.org/presentationml/2006/main">
  <p:tag name="AS_UNIQUEID" val="1156"/>
</p:tagLst>
</file>

<file path=ppt/tags/tag517.xml><?xml version="1.0" encoding="utf-8"?>
<p:tagLst xmlns:p="http://schemas.openxmlformats.org/presentationml/2006/main">
  <p:tag name="AS_UNIQUEID" val="1127"/>
</p:tagLst>
</file>

<file path=ppt/tags/tag518.xml><?xml version="1.0" encoding="utf-8"?>
<p:tagLst xmlns:p="http://schemas.openxmlformats.org/presentationml/2006/main">
  <p:tag name="AS_UNIQUEID" val="1128"/>
</p:tagLst>
</file>

<file path=ppt/tags/tag519.xml><?xml version="1.0" encoding="utf-8"?>
<p:tagLst xmlns:p="http://schemas.openxmlformats.org/presentationml/2006/main">
  <p:tag name="AS_UNIQUEID" val="1129"/>
</p:tagLst>
</file>

<file path=ppt/tags/tag52.xml><?xml version="1.0" encoding="utf-8"?>
<p:tagLst xmlns:p="http://schemas.openxmlformats.org/presentationml/2006/main">
  <p:tag name="AS_UNIQUEID" val="694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20.xml><?xml version="1.0" encoding="utf-8"?>
<p:tagLst xmlns:p="http://schemas.openxmlformats.org/presentationml/2006/main">
  <p:tag name="AS_UNIQUEID" val="1130"/>
</p:tagLst>
</file>

<file path=ppt/tags/tag521.xml><?xml version="1.0" encoding="utf-8"?>
<p:tagLst xmlns:p="http://schemas.openxmlformats.org/presentationml/2006/main">
  <p:tag name="AS_UNIQUEID" val="1131"/>
</p:tagLst>
</file>

<file path=ppt/tags/tag522.xml><?xml version="1.0" encoding="utf-8"?>
<p:tagLst xmlns:p="http://schemas.openxmlformats.org/presentationml/2006/main">
  <p:tag name="AS_UNIQUEID" val="1224"/>
</p:tagLst>
</file>

<file path=ppt/tags/tag523.xml><?xml version="1.0" encoding="utf-8"?>
<p:tagLst xmlns:p="http://schemas.openxmlformats.org/presentationml/2006/main">
  <p:tag name="AS_UNIQUEID" val="1117"/>
</p:tagLst>
</file>

<file path=ppt/tags/tag524.xml><?xml version="1.0" encoding="utf-8"?>
<p:tagLst xmlns:p="http://schemas.openxmlformats.org/presentationml/2006/main">
  <p:tag name="AS_UNIQUEID" val="1118"/>
</p:tagLst>
</file>

<file path=ppt/tags/tag525.xml><?xml version="1.0" encoding="utf-8"?>
<p:tagLst xmlns:p="http://schemas.openxmlformats.org/presentationml/2006/main">
  <p:tag name="AS_UNIQUEID" val="1119"/>
</p:tagLst>
</file>

<file path=ppt/tags/tag526.xml><?xml version="1.0" encoding="utf-8"?>
<p:tagLst xmlns:p="http://schemas.openxmlformats.org/presentationml/2006/main">
  <p:tag name="AS_UNIQUEID" val="1120"/>
</p:tagLst>
</file>

<file path=ppt/tags/tag527.xml><?xml version="1.0" encoding="utf-8"?>
<p:tagLst xmlns:p="http://schemas.openxmlformats.org/presentationml/2006/main">
  <p:tag name="AS_UNIQUEID" val="1121"/>
</p:tagLst>
</file>

<file path=ppt/tags/tag528.xml><?xml version="1.0" encoding="utf-8"?>
<p:tagLst xmlns:p="http://schemas.openxmlformats.org/presentationml/2006/main">
  <p:tag name="AS_UNIQUEID" val="4886"/>
</p:tagLst>
</file>

<file path=ppt/tags/tag529.xml><?xml version="1.0" encoding="utf-8"?>
<p:tagLst xmlns:p="http://schemas.openxmlformats.org/presentationml/2006/main">
  <p:tag name="AS_UNIQUEID" val="4887"/>
  <p:tag name="KSO_WM_BEAUTIFY_FLAG" val=""/>
</p:tagLst>
</file>

<file path=ppt/tags/tag53.xml><?xml version="1.0" encoding="utf-8"?>
<p:tagLst xmlns:p="http://schemas.openxmlformats.org/presentationml/2006/main">
  <p:tag name="AS_UNIQUEID" val="694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0.xml><?xml version="1.0" encoding="utf-8"?>
<p:tagLst xmlns:p="http://schemas.openxmlformats.org/presentationml/2006/main">
  <p:tag name="AS_UNIQUEID" val="4888"/>
  <p:tag name="KSO_WM_BEAUTIFY_FLAG" val=""/>
</p:tagLst>
</file>

<file path=ppt/tags/tag531.xml><?xml version="1.0" encoding="utf-8"?>
<p:tagLst xmlns:p="http://schemas.openxmlformats.org/presentationml/2006/main">
  <p:tag name="AS_UNIQUEID" val="4885"/>
  <p:tag name="KSO_WM_BEAUTIFY_FLAG" val=""/>
</p:tagLst>
</file>

<file path=ppt/tags/tag532.xml><?xml version="1.0" encoding="utf-8"?>
<p:tagLst xmlns:p="http://schemas.openxmlformats.org/presentationml/2006/main">
  <p:tag name="AS_UNIQUEID" val="4889"/>
  <p:tag name="KSO_WM_BEAUTIFY_FLAG" val=""/>
</p:tagLst>
</file>

<file path=ppt/tags/tag533.xml><?xml version="1.0" encoding="utf-8"?>
<p:tagLst xmlns:p="http://schemas.openxmlformats.org/presentationml/2006/main">
  <p:tag name="KSO_WM_BEAUTIFY_FLAG" val="#wm#"/>
  <p:tag name="KSO_WM_TEMPLATE_CATEGORY" val="custom"/>
  <p:tag name="KSO_WM_TEMPLATE_INDEX" val="20207616"/>
</p:tagLst>
</file>

<file path=ppt/tags/tag534.xml><?xml version="1.0" encoding="utf-8"?>
<p:tagLst xmlns:p="http://schemas.openxmlformats.org/presentationml/2006/main">
  <p:tag name="AS_UNIQUEID" val="3873"/>
</p:tagLst>
</file>

<file path=ppt/tags/tag535.xml><?xml version="1.0" encoding="utf-8"?>
<p:tagLst xmlns:p="http://schemas.openxmlformats.org/presentationml/2006/main">
  <p:tag name="AS_UNIQUEID" val="3874"/>
</p:tagLst>
</file>

<file path=ppt/tags/tag536.xml><?xml version="1.0" encoding="utf-8"?>
<p:tagLst xmlns:p="http://schemas.openxmlformats.org/presentationml/2006/main">
  <p:tag name="AS_UNIQUEID" val="2793"/>
</p:tagLst>
</file>

<file path=ppt/tags/tag537.xml><?xml version="1.0" encoding="utf-8"?>
<p:tagLst xmlns:p="http://schemas.openxmlformats.org/presentationml/2006/main">
  <p:tag name="AS_UNIQUEID" val="5414"/>
</p:tagLst>
</file>

<file path=ppt/tags/tag538.xml><?xml version="1.0" encoding="utf-8"?>
<p:tagLst xmlns:p="http://schemas.openxmlformats.org/presentationml/2006/main">
  <p:tag name="AS_UNIQUEID" val="5415"/>
</p:tagLst>
</file>

<file path=ppt/tags/tag539.xml><?xml version="1.0" encoding="utf-8"?>
<p:tagLst xmlns:p="http://schemas.openxmlformats.org/presentationml/2006/main">
  <p:tag name="AS_UNIQUEID" val="4898"/>
</p:tagLst>
</file>

<file path=ppt/tags/tag54.xml><?xml version="1.0" encoding="utf-8"?>
<p:tagLst xmlns:p="http://schemas.openxmlformats.org/presentationml/2006/main">
  <p:tag name="AS_UNIQUEID" val="695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0.xml><?xml version="1.0" encoding="utf-8"?>
<p:tagLst xmlns:p="http://schemas.openxmlformats.org/presentationml/2006/main">
  <p:tag name="AS_UNIQUEID" val="4899"/>
</p:tagLst>
</file>

<file path=ppt/tags/tag541.xml><?xml version="1.0" encoding="utf-8"?>
<p:tagLst xmlns:p="http://schemas.openxmlformats.org/presentationml/2006/main">
  <p:tag name="AS_UNIQUEID" val="4900"/>
</p:tagLst>
</file>

<file path=ppt/tags/tag542.xml><?xml version="1.0" encoding="utf-8"?>
<p:tagLst xmlns:p="http://schemas.openxmlformats.org/presentationml/2006/main">
  <p:tag name="AS_UNIQUEID" val="4901"/>
</p:tagLst>
</file>

<file path=ppt/tags/tag543.xml><?xml version="1.0" encoding="utf-8"?>
<p:tagLst xmlns:p="http://schemas.openxmlformats.org/presentationml/2006/main">
  <p:tag name="AS_UNIQUEID" val="4207"/>
  <p:tag name="KSO_WM_BEAUTIFY_FLAG" val=""/>
  <p:tag name="KSO_WM_TAG_VERSION" val="1.0"/>
  <p:tag name="KSO_WM_TEMPLATE_CATEGORY" val="custom"/>
  <p:tag name="KSO_WM_TEMPLATE_INDEX" val="20205250"/>
  <p:tag name="KSO_WM_UNIT_COMPATIBLE" val="0"/>
  <p:tag name="KSO_WM_UNIT_DIAGRAM_ISNUMVISUAL" val="0"/>
  <p:tag name="KSO_WM_UNIT_DIAGRAM_ISREFERUNIT" val="0"/>
  <p:tag name="KSO_WM_UNIT_HIGHLIGHT" val="0"/>
  <p:tag name="KSO_WM_UNIT_ID" val="custom20205250_24*f*1"/>
  <p:tag name="KSO_WM_UNIT_INDEX" val="1"/>
  <p:tag name="KSO_WM_UNIT_LAYERLEVEL" val="1"/>
  <p:tag name="KSO_WM_UNIT_NOCLEAR" val="0"/>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SUBTYPE" val="a"/>
  <p:tag name="KSO_WM_UNIT_TYPE" val="f"/>
  <p:tag name="KSO_WM_UNIT_VALUE" val="460"/>
</p:tagLst>
</file>

<file path=ppt/tags/tag544.xml><?xml version="1.0" encoding="utf-8"?>
<p:tagLst xmlns:p="http://schemas.openxmlformats.org/presentationml/2006/main">
  <p:tag name="AS_UNIQUEID" val="4207"/>
  <p:tag name="KSO_WM_TAG_VERSION" val="1.0"/>
  <p:tag name="KSO_WM_TEMPLATE_CATEGORY" val="custom"/>
  <p:tag name="KSO_WM_TEMPLATE_INDEX" val="20205250"/>
  <p:tag name="KSO_WM_UNIT_COMPATIBLE" val="0"/>
  <p:tag name="KSO_WM_UNIT_DIAGRAM_ISNUMVISUAL" val="0"/>
  <p:tag name="KSO_WM_UNIT_DIAGRAM_ISREFERUNIT" val="0"/>
  <p:tag name="KSO_WM_UNIT_HIGHLIGHT" val="0"/>
  <p:tag name="KSO_WM_UNIT_ID" val="custom20205250_24*f*1"/>
  <p:tag name="KSO_WM_UNIT_LAYERLEVEL" val="1"/>
  <p:tag name="KSO_WM_UNIT_NOCLEAR" val="0"/>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SUBTYPE" val="a"/>
  <p:tag name="KSO_WM_UNIT_VALUE" val="460"/>
</p:tagLst>
</file>

<file path=ppt/tags/tag545.xml><?xml version="1.0" encoding="utf-8"?>
<p:tagLst xmlns:p="http://schemas.openxmlformats.org/presentationml/2006/main">
  <p:tag name="AS_UNIQUEID" val="6565"/>
  <p:tag name="KSO_WM_BEAUTIFY_FLAG" val=""/>
</p:tagLst>
</file>

<file path=ppt/tags/tag546.xml><?xml version="1.0" encoding="utf-8"?>
<p:tagLst xmlns:p="http://schemas.openxmlformats.org/presentationml/2006/main">
  <p:tag name="AS_UNIQUEID" val="2793"/>
</p:tagLst>
</file>

<file path=ppt/tags/tag547.xml><?xml version="1.0" encoding="utf-8"?>
<p:tagLst xmlns:p="http://schemas.openxmlformats.org/presentationml/2006/main">
  <p:tag name="AS_UNIQUEID" val="5411"/>
</p:tagLst>
</file>

<file path=ppt/tags/tag548.xml><?xml version="1.0" encoding="utf-8"?>
<p:tagLst xmlns:p="http://schemas.openxmlformats.org/presentationml/2006/main">
  <p:tag name="AS_UNIQUEID" val="5412"/>
</p:tagLst>
</file>

<file path=ppt/tags/tag549.xml><?xml version="1.0" encoding="utf-8"?>
<p:tagLst xmlns:p="http://schemas.openxmlformats.org/presentationml/2006/main">
  <p:tag name="AS_UNIQUEID" val="8076"/>
</p:tagLst>
</file>

<file path=ppt/tags/tag55.xml><?xml version="1.0" encoding="utf-8"?>
<p:tagLst xmlns:p="http://schemas.openxmlformats.org/presentationml/2006/main">
  <p:tag name="AS_UNIQUEID" val="695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0.xml><?xml version="1.0" encoding="utf-8"?>
<p:tagLst xmlns:p="http://schemas.openxmlformats.org/presentationml/2006/main">
  <p:tag name="AS_UNIQUEID" val="8077"/>
</p:tagLst>
</file>

<file path=ppt/tags/tag551.xml><?xml version="1.0" encoding="utf-8"?>
<p:tagLst xmlns:p="http://schemas.openxmlformats.org/presentationml/2006/main">
  <p:tag name="AS_UNIQUEID" val="8078"/>
</p:tagLst>
</file>

<file path=ppt/tags/tag552.xml><?xml version="1.0" encoding="utf-8"?>
<p:tagLst xmlns:p="http://schemas.openxmlformats.org/presentationml/2006/main">
  <p:tag name="AS_UNIQUEID" val="8079"/>
  <p:tag name="KSO_WM_BEAUTIFY_FLAG" val=""/>
</p:tagLst>
</file>

<file path=ppt/tags/tag553.xml><?xml version="1.0" encoding="utf-8"?>
<p:tagLst xmlns:p="http://schemas.openxmlformats.org/presentationml/2006/main">
  <p:tag name="AS_UNIQUEID" val="593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554.xml><?xml version="1.0" encoding="utf-8"?>
<p:tagLst xmlns:p="http://schemas.openxmlformats.org/presentationml/2006/main">
  <p:tag name="AS_UNIQUEID" val="5931"/>
  <p:tag name="KSO_WM_BEAUTIFY_FLAG" val=""/>
</p:tagLst>
</file>

<file path=ppt/tags/tag555.xml><?xml version="1.0" encoding="utf-8"?>
<p:tagLst xmlns:p="http://schemas.openxmlformats.org/presentationml/2006/main">
  <p:tag name="AS_UNIQUEID" val="5932"/>
  <p:tag name="KSO_WM_BEAUTIFY_FLAG" val=""/>
</p:tagLst>
</file>

<file path=ppt/tags/tag556.xml><?xml version="1.0" encoding="utf-8"?>
<p:tagLst xmlns:p="http://schemas.openxmlformats.org/presentationml/2006/main">
  <p:tag name="AS_UNIQUEID" val="808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557.xml><?xml version="1.0" encoding="utf-8"?>
<p:tagLst xmlns:p="http://schemas.openxmlformats.org/presentationml/2006/main">
  <p:tag name="AS_UNIQUEID" val="8072"/>
</p:tagLst>
</file>

<file path=ppt/tags/tag558.xml><?xml version="1.0" encoding="utf-8"?>
<p:tagLst xmlns:p="http://schemas.openxmlformats.org/presentationml/2006/main">
  <p:tag name="AS_UNIQUEID" val="8073"/>
</p:tagLst>
</file>

<file path=ppt/tags/tag559.xml><?xml version="1.0" encoding="utf-8"?>
<p:tagLst xmlns:p="http://schemas.openxmlformats.org/presentationml/2006/main">
  <p:tag name="AS_UNIQUEID" val="8074"/>
</p:tagLst>
</file>

<file path=ppt/tags/tag56.xml><?xml version="1.0" encoding="utf-8"?>
<p:tagLst xmlns:p="http://schemas.openxmlformats.org/presentationml/2006/main">
  <p:tag name="AS_UNIQUEID" val="695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0.xml><?xml version="1.0" encoding="utf-8"?>
<p:tagLst xmlns:p="http://schemas.openxmlformats.org/presentationml/2006/main">
  <p:tag name="AS_UNIQUEID" val="8086"/>
</p:tagLst>
</file>

<file path=ppt/tags/tag561.xml><?xml version="1.0" encoding="utf-8"?>
<p:tagLst xmlns:p="http://schemas.openxmlformats.org/presentationml/2006/main">
  <p:tag name="AS_UNIQUEID" val="8087"/>
</p:tagLst>
</file>

<file path=ppt/tags/tag562.xml><?xml version="1.0" encoding="utf-8"?>
<p:tagLst xmlns:p="http://schemas.openxmlformats.org/presentationml/2006/main">
  <p:tag name="AS_UNIQUEID" val="8088"/>
  <p:tag name="KSO_WM_BEAUTIFY_FLAG" val=""/>
</p:tagLst>
</file>

<file path=ppt/tags/tag563.xml><?xml version="1.0" encoding="utf-8"?>
<p:tagLst xmlns:p="http://schemas.openxmlformats.org/presentationml/2006/main">
  <p:tag name="AS_UNIQUEID" val="593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564.xml><?xml version="1.0" encoding="utf-8"?>
<p:tagLst xmlns:p="http://schemas.openxmlformats.org/presentationml/2006/main">
  <p:tag name="AS_UNIQUEID" val="5931"/>
  <p:tag name="KSO_WM_BEAUTIFY_FLAG" val=""/>
</p:tagLst>
</file>

<file path=ppt/tags/tag565.xml><?xml version="1.0" encoding="utf-8"?>
<p:tagLst xmlns:p="http://schemas.openxmlformats.org/presentationml/2006/main">
  <p:tag name="AS_UNIQUEID" val="5932"/>
  <p:tag name="KSO_WM_BEAUTIFY_FLAG" val=""/>
</p:tagLst>
</file>

<file path=ppt/tags/tag566.xml><?xml version="1.0" encoding="utf-8"?>
<p:tagLst xmlns:p="http://schemas.openxmlformats.org/presentationml/2006/main">
  <p:tag name="AS_UNIQUEID" val="8089"/>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567.xml><?xml version="1.0" encoding="utf-8"?>
<p:tagLst xmlns:p="http://schemas.openxmlformats.org/presentationml/2006/main">
  <p:tag name="AS_UNIQUEID" val="8082"/>
</p:tagLst>
</file>

<file path=ppt/tags/tag568.xml><?xml version="1.0" encoding="utf-8"?>
<p:tagLst xmlns:p="http://schemas.openxmlformats.org/presentationml/2006/main">
  <p:tag name="AS_UNIQUEID" val="8083"/>
</p:tagLst>
</file>

<file path=ppt/tags/tag569.xml><?xml version="1.0" encoding="utf-8"?>
<p:tagLst xmlns:p="http://schemas.openxmlformats.org/presentationml/2006/main">
  <p:tag name="AS_UNIQUEID" val="8084"/>
</p:tagLst>
</file>

<file path=ppt/tags/tag57.xml><?xml version="1.0" encoding="utf-8"?>
<p:tagLst xmlns:p="http://schemas.openxmlformats.org/presentationml/2006/main">
  <p:tag name="AS_UNIQUEID" val="7160"/>
</p:tagLst>
</file>

<file path=ppt/tags/tag570.xml><?xml version="1.0" encoding="utf-8"?>
<p:tagLst xmlns:p="http://schemas.openxmlformats.org/presentationml/2006/main">
  <p:tag name="AS_UNIQUEID" val="8105"/>
</p:tagLst>
</file>

<file path=ppt/tags/tag571.xml><?xml version="1.0" encoding="utf-8"?>
<p:tagLst xmlns:p="http://schemas.openxmlformats.org/presentationml/2006/main">
  <p:tag name="AS_UNIQUEID" val="8106"/>
</p:tagLst>
</file>

<file path=ppt/tags/tag572.xml><?xml version="1.0" encoding="utf-8"?>
<p:tagLst xmlns:p="http://schemas.openxmlformats.org/presentationml/2006/main">
  <p:tag name="AS_UNIQUEID" val="8107"/>
  <p:tag name="KSO_WM_BEAUTIFY_FLAG" val=""/>
</p:tagLst>
</file>

<file path=ppt/tags/tag573.xml><?xml version="1.0" encoding="utf-8"?>
<p:tagLst xmlns:p="http://schemas.openxmlformats.org/presentationml/2006/main">
  <p:tag name="AS_UNIQUEID" val="5930"/>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STATE" val="0"/>
  <p:tag name="KSO_WM_UNIT_MEDIACOVER_TRANSPARENCY" val="0.5"/>
</p:tagLst>
</file>

<file path=ppt/tags/tag574.xml><?xml version="1.0" encoding="utf-8"?>
<p:tagLst xmlns:p="http://schemas.openxmlformats.org/presentationml/2006/main">
  <p:tag name="AS_UNIQUEID" val="5931"/>
  <p:tag name="KSO_WM_BEAUTIFY_FLAG" val=""/>
</p:tagLst>
</file>

<file path=ppt/tags/tag575.xml><?xml version="1.0" encoding="utf-8"?>
<p:tagLst xmlns:p="http://schemas.openxmlformats.org/presentationml/2006/main">
  <p:tag name="AS_UNIQUEID" val="5932"/>
  <p:tag name="KSO_WM_BEAUTIFY_FLAG" val=""/>
</p:tagLst>
</file>

<file path=ppt/tags/tag576.xml><?xml version="1.0" encoding="utf-8"?>
<p:tagLst xmlns:p="http://schemas.openxmlformats.org/presentationml/2006/main">
  <p:tag name="AS_UNIQUEID" val="8108"/>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577.xml><?xml version="1.0" encoding="utf-8"?>
<p:tagLst xmlns:p="http://schemas.openxmlformats.org/presentationml/2006/main">
  <p:tag name="AS_UNIQUEID" val="8109"/>
  <p:tag name="KSO_WM_BEAUTIFY_FLAG" val=""/>
</p:tagLst>
</file>

<file path=ppt/tags/tag578.xml><?xml version="1.0" encoding="utf-8"?>
<p:tagLst xmlns:p="http://schemas.openxmlformats.org/presentationml/2006/main">
  <p:tag name="AS_UNIQUEID" val="8101"/>
</p:tagLst>
</file>

<file path=ppt/tags/tag579.xml><?xml version="1.0" encoding="utf-8"?>
<p:tagLst xmlns:p="http://schemas.openxmlformats.org/presentationml/2006/main">
  <p:tag name="AS_UNIQUEID" val="8102"/>
</p:tagLst>
</file>

<file path=ppt/tags/tag58.xml><?xml version="1.0" encoding="utf-8"?>
<p:tagLst xmlns:p="http://schemas.openxmlformats.org/presentationml/2006/main">
  <p:tag name="AS_UNIQUEID" val="7161"/>
</p:tagLst>
</file>

<file path=ppt/tags/tag580.xml><?xml version="1.0" encoding="utf-8"?>
<p:tagLst xmlns:p="http://schemas.openxmlformats.org/presentationml/2006/main">
  <p:tag name="AS_UNIQUEID" val="8103"/>
</p:tagLst>
</file>

<file path=ppt/tags/tag581.xml><?xml version="1.0" encoding="utf-8"?>
<p:tagLst xmlns:p="http://schemas.openxmlformats.org/presentationml/2006/main">
  <p:tag name="AS_UNIQUEID" val="9627"/>
</p:tagLst>
</file>

<file path=ppt/tags/tag582.xml><?xml version="1.0" encoding="utf-8"?>
<p:tagLst xmlns:p="http://schemas.openxmlformats.org/presentationml/2006/main">
  <p:tag name="AS_UNIQUEID" val="9629"/>
</p:tagLst>
</file>

<file path=ppt/tags/tag583.xml><?xml version="1.0" encoding="utf-8"?>
<p:tagLst xmlns:p="http://schemas.openxmlformats.org/presentationml/2006/main">
  <p:tag name="AS_UNIQUEID" val="6565"/>
  <p:tag name="KSO_WM_BEAUTIFY_FLAG" val=""/>
</p:tagLst>
</file>

<file path=ppt/tags/tag584.xml><?xml version="1.0" encoding="utf-8"?>
<p:tagLst xmlns:p="http://schemas.openxmlformats.org/presentationml/2006/main">
  <p:tag name="AS_UNIQUEID" val="5296"/>
</p:tagLst>
</file>

<file path=ppt/tags/tag585.xml><?xml version="1.0" encoding="utf-8"?>
<p:tagLst xmlns:p="http://schemas.openxmlformats.org/presentationml/2006/main">
  <p:tag name="AS_UNIQUEID" val="5297"/>
</p:tagLst>
</file>

<file path=ppt/tags/tag586.xml><?xml version="1.0" encoding="utf-8"?>
<p:tagLst xmlns:p="http://schemas.openxmlformats.org/presentationml/2006/main">
  <p:tag name="AS_UNIQUEID" val="5298"/>
</p:tagLst>
</file>

<file path=ppt/tags/tag587.xml><?xml version="1.0" encoding="utf-8"?>
<p:tagLst xmlns:p="http://schemas.openxmlformats.org/presentationml/2006/main">
  <p:tag name="AS_UNIQUEID" val="5299"/>
</p:tagLst>
</file>

<file path=ppt/tags/tag588.xml><?xml version="1.0" encoding="utf-8"?>
<p:tagLst xmlns:p="http://schemas.openxmlformats.org/presentationml/2006/main">
  <p:tag name="AS_UNIQUEID" val="4207"/>
  <p:tag name="KSO_WM_BEAUTIFY_FLAG" val="#wm#"/>
  <p:tag name="KSO_WM_TAG_VERSION" val="1.0"/>
  <p:tag name="KSO_WM_TEMPLATE_CATEGORY" val="custom"/>
  <p:tag name="KSO_WM_TEMPLATE_INDEX" val="20205250"/>
  <p:tag name="KSO_WM_UNIT_COMPATIBLE" val="0"/>
  <p:tag name="KSO_WM_UNIT_DIAGRAM_ISNUMVISUAL" val="0"/>
  <p:tag name="KSO_WM_UNIT_DIAGRAM_ISREFERUNIT" val="0"/>
  <p:tag name="KSO_WM_UNIT_HIGHLIGHT" val="0"/>
  <p:tag name="KSO_WM_UNIT_ID" val="custom20205250_24*f*1"/>
  <p:tag name="KSO_WM_UNIT_INDEX" val="1"/>
  <p:tag name="KSO_WM_UNIT_LAYERLEVEL" val="1"/>
  <p:tag name="KSO_WM_UNIT_NOCLEAR" val="0"/>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SUBTYPE" val="a"/>
  <p:tag name="KSO_WM_UNIT_TYPE" val="f"/>
  <p:tag name="KSO_WM_UNIT_VALUE" val="460"/>
</p:tagLst>
</file>

<file path=ppt/tags/tag589.xml><?xml version="1.0" encoding="utf-8"?>
<p:tagLst xmlns:p="http://schemas.openxmlformats.org/presentationml/2006/main">
  <p:tag name="AS_UNIQUEID" val="4207"/>
  <p:tag name="KSO_WM_TAG_VERSION" val="1.0"/>
  <p:tag name="KSO_WM_TEMPLATE_CATEGORY" val="custom"/>
  <p:tag name="KSO_WM_TEMPLATE_INDEX" val="20205250"/>
  <p:tag name="KSO_WM_UNIT_COMPATIBLE" val="0"/>
  <p:tag name="KSO_WM_UNIT_DIAGRAM_ISNUMVISUAL" val="0"/>
  <p:tag name="KSO_WM_UNIT_DIAGRAM_ISREFERUNIT" val="0"/>
  <p:tag name="KSO_WM_UNIT_HIGHLIGHT" val="0"/>
  <p:tag name="KSO_WM_UNIT_ID" val="custom20205250_24*f*1"/>
  <p:tag name="KSO_WM_UNIT_LAYERLEVEL" val="1"/>
  <p:tag name="KSO_WM_UNIT_NOCLEAR" val="0"/>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SUBTYPE" val="a"/>
  <p:tag name="KSO_WM_UNIT_VALUE" val="460"/>
</p:tagLst>
</file>

<file path=ppt/tags/tag59.xml><?xml version="1.0" encoding="utf-8"?>
<p:tagLst xmlns:p="http://schemas.openxmlformats.org/presentationml/2006/main">
  <p:tag name="AS_UNIQUEID" val="7162"/>
</p:tagLst>
</file>

<file path=ppt/tags/tag590.xml><?xml version="1.0" encoding="utf-8"?>
<p:tagLst xmlns:p="http://schemas.openxmlformats.org/presentationml/2006/main">
  <p:tag name="AS_UNIQUEID" val="6565"/>
  <p:tag name="KSO_WM_BEAUTIFY_FLAG" val=""/>
</p:tagLst>
</file>

<file path=ppt/tags/tag591.xml><?xml version="1.0" encoding="utf-8"?>
<p:tagLst xmlns:p="http://schemas.openxmlformats.org/presentationml/2006/main">
  <p:tag name="AS_UNIQUEID" val="6494"/>
</p:tagLst>
</file>

<file path=ppt/tags/tag592.xml><?xml version="1.0" encoding="utf-8"?>
<p:tagLst xmlns:p="http://schemas.openxmlformats.org/presentationml/2006/main">
  <p:tag name="AS_UNIQUEID" val="6495"/>
</p:tagLst>
</file>

<file path=ppt/tags/tag593.xml><?xml version="1.0" encoding="utf-8"?>
<p:tagLst xmlns:p="http://schemas.openxmlformats.org/presentationml/2006/main">
  <p:tag name="AS_UNIQUEID" val="6496"/>
</p:tagLst>
</file>

<file path=ppt/tags/tag594.xml><?xml version="1.0" encoding="utf-8"?>
<p:tagLst xmlns:p="http://schemas.openxmlformats.org/presentationml/2006/main">
  <p:tag name="AS_UNIQUEID" val="6497"/>
</p:tagLst>
</file>

<file path=ppt/tags/tag595.xml><?xml version="1.0" encoding="utf-8"?>
<p:tagLst xmlns:p="http://schemas.openxmlformats.org/presentationml/2006/main">
  <p:tag name="AS_UNIQUEID" val="6498"/>
</p:tagLst>
</file>

<file path=ppt/tags/tag596.xml><?xml version="1.0" encoding="utf-8"?>
<p:tagLst xmlns:p="http://schemas.openxmlformats.org/presentationml/2006/main">
  <p:tag name="AS_UNIQUEID" val="6499"/>
</p:tagLst>
</file>

<file path=ppt/tags/tag597.xml><?xml version="1.0" encoding="utf-8"?>
<p:tagLst xmlns:p="http://schemas.openxmlformats.org/presentationml/2006/main">
  <p:tag name="AS_UNIQUEID" val="6500"/>
</p:tagLst>
</file>

<file path=ppt/tags/tag598.xml><?xml version="1.0" encoding="utf-8"?>
<p:tagLst xmlns:p="http://schemas.openxmlformats.org/presentationml/2006/main">
  <p:tag name="AS_UNIQUEID" val="6501"/>
</p:tagLst>
</file>

<file path=ppt/tags/tag599.xml><?xml version="1.0" encoding="utf-8"?>
<p:tagLst xmlns:p="http://schemas.openxmlformats.org/presentationml/2006/main">
  <p:tag name="AS_UNIQUEID" val="6506"/>
</p:tagLst>
</file>

<file path=ppt/tags/tag6.xml><?xml version="1.0" encoding="utf-8"?>
<p:tagLst xmlns:p="http://schemas.openxmlformats.org/presentationml/2006/main">
  <p:tag name="AS_UNIQUEID" val="689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AS_UNIQUEID" val="7163"/>
</p:tagLst>
</file>

<file path=ppt/tags/tag600.xml><?xml version="1.0" encoding="utf-8"?>
<p:tagLst xmlns:p="http://schemas.openxmlformats.org/presentationml/2006/main">
  <p:tag name="AS_UNIQUEID" val="6509"/>
</p:tagLst>
</file>

<file path=ppt/tags/tag601.xml><?xml version="1.0" encoding="utf-8"?>
<p:tagLst xmlns:p="http://schemas.openxmlformats.org/presentationml/2006/main">
  <p:tag name="AS_UNIQUEID" val="6512"/>
</p:tagLst>
</file>

<file path=ppt/tags/tag602.xml><?xml version="1.0" encoding="utf-8"?>
<p:tagLst xmlns:p="http://schemas.openxmlformats.org/presentationml/2006/main">
  <p:tag name="AS_UNIQUEID" val="6523"/>
</p:tagLst>
</file>

<file path=ppt/tags/tag603.xml><?xml version="1.0" encoding="utf-8"?>
<p:tagLst xmlns:p="http://schemas.openxmlformats.org/presentationml/2006/main">
  <p:tag name="AS_UNIQUEID" val="6531"/>
</p:tagLst>
</file>

<file path=ppt/tags/tag604.xml><?xml version="1.0" encoding="utf-8"?>
<p:tagLst xmlns:p="http://schemas.openxmlformats.org/presentationml/2006/main">
  <p:tag name="AS_UNIQUEID" val="6537"/>
</p:tagLst>
</file>

<file path=ppt/tags/tag605.xml><?xml version="1.0" encoding="utf-8"?>
<p:tagLst xmlns:p="http://schemas.openxmlformats.org/presentationml/2006/main">
  <p:tag name="AS_UNIQUEID" val="7410"/>
  <p:tag name="KSO_WM_BEAUTIFY_FLAG" val=""/>
</p:tagLst>
</file>

<file path=ppt/tags/tag606.xml><?xml version="1.0" encoding="utf-8"?>
<p:tagLst xmlns:p="http://schemas.openxmlformats.org/presentationml/2006/main">
  <p:tag name="AS_UNIQUEID" val="168"/>
</p:tagLst>
</file>

<file path=ppt/tags/tag607.xml><?xml version="1.0" encoding="utf-8"?>
<p:tagLst xmlns:p="http://schemas.openxmlformats.org/presentationml/2006/main">
  <p:tag name="AS_UNIQUEID" val="166"/>
</p:tagLst>
</file>

<file path=ppt/tags/tag608.xml><?xml version="1.0" encoding="utf-8"?>
<p:tagLst xmlns:p="http://schemas.openxmlformats.org/presentationml/2006/main">
  <p:tag name="AS_UNIQUEID" val="11445"/>
</p:tagLst>
</file>

<file path=ppt/tags/tag609.xml><?xml version="1.0" encoding="utf-8"?>
<p:tagLst xmlns:p="http://schemas.openxmlformats.org/presentationml/2006/main">
  <p:tag name="AS_UNIQUEID" val="6509"/>
</p:tagLst>
</file>

<file path=ppt/tags/tag61.xml><?xml version="1.0" encoding="utf-8"?>
<p:tagLst xmlns:p="http://schemas.openxmlformats.org/presentationml/2006/main">
  <p:tag name="AS_UNIQUEID" val="11280"/>
</p:tagLst>
</file>

<file path=ppt/tags/tag610.xml><?xml version="1.0" encoding="utf-8"?>
<p:tagLst xmlns:p="http://schemas.openxmlformats.org/presentationml/2006/main">
  <p:tag name="AS_UNIQUEID" val="6537"/>
</p:tagLst>
</file>

<file path=ppt/tags/tag611.xml><?xml version="1.0" encoding="utf-8"?>
<p:tagLst xmlns:p="http://schemas.openxmlformats.org/presentationml/2006/main">
  <p:tag name="AS_UNIQUEID" val="4765"/>
</p:tagLst>
</file>

<file path=ppt/tags/tag612.xml><?xml version="1.0" encoding="utf-8"?>
<p:tagLst xmlns:p="http://schemas.openxmlformats.org/presentationml/2006/main">
  <p:tag name="AS_UNIQUEID" val="4762"/>
</p:tagLst>
</file>

<file path=ppt/tags/tag613.xml><?xml version="1.0" encoding="utf-8"?>
<p:tagLst xmlns:p="http://schemas.openxmlformats.org/presentationml/2006/main">
  <p:tag name="AS_UNIQUEID" val="11796"/>
</p:tagLst>
</file>

<file path=ppt/tags/tag614.xml><?xml version="1.0" encoding="utf-8"?>
<p:tagLst xmlns:p="http://schemas.openxmlformats.org/presentationml/2006/main">
  <p:tag name="KSO_WM_SPECIAL_SOURCE" val="bdnull"/>
</p:tagLst>
</file>

<file path=ppt/tags/tag615.xml><?xml version="1.0" encoding="utf-8"?>
<p:tagLst xmlns:p="http://schemas.openxmlformats.org/presentationml/2006/main">
  <p:tag name="AS_UNIQUEID" val="11236"/>
</p:tagLst>
</file>

<file path=ppt/tags/tag616.xml><?xml version="1.0" encoding="utf-8"?>
<p:tagLst xmlns:p="http://schemas.openxmlformats.org/presentationml/2006/main">
  <p:tag name="AS_UNIQUEID" val="2693"/>
</p:tagLst>
</file>

<file path=ppt/tags/tag617.xml><?xml version="1.0" encoding="utf-8"?>
<p:tagLst xmlns:p="http://schemas.openxmlformats.org/presentationml/2006/main">
  <p:tag name="AS_UNIQUEID" val="11501"/>
</p:tagLst>
</file>

<file path=ppt/tags/tag618.xml><?xml version="1.0" encoding="utf-8"?>
<p:tagLst xmlns:p="http://schemas.openxmlformats.org/presentationml/2006/main">
  <p:tag name="AS_UNIQUEID" val="7002"/>
  <p:tag name="KSO_WM_UNIT_TABLE_BEAUTIFY" val="smartTable{df730c05-56b7-483d-a9cd-f3ed55ebe5d5}"/>
  <p:tag name="TABLE_ENDDRAG_ORIGIN_RECT" val="876*401"/>
  <p:tag name="TABLE_ENDDRAG_RECT" val="34*117*876*401"/>
</p:tagLst>
</file>

<file path=ppt/tags/tag619.xml><?xml version="1.0" encoding="utf-8"?>
<p:tagLst xmlns:p="http://schemas.openxmlformats.org/presentationml/2006/main">
  <p:tag name="AS_UNIQUEID" val="7003"/>
</p:tagLst>
</file>

<file path=ppt/tags/tag62.xml><?xml version="1.0" encoding="utf-8"?>
<p:tagLst xmlns:p="http://schemas.openxmlformats.org/presentationml/2006/main">
  <p:tag name="AS_UNIQUEID" val="11281"/>
</p:tagLst>
</file>

<file path=ppt/tags/tag620.xml><?xml version="1.0" encoding="utf-8"?>
<p:tagLst xmlns:p="http://schemas.openxmlformats.org/presentationml/2006/main">
  <p:tag name="AS_UNIQUEID" val="7004"/>
</p:tagLst>
</file>

<file path=ppt/tags/tag621.xml><?xml version="1.0" encoding="utf-8"?>
<p:tagLst xmlns:p="http://schemas.openxmlformats.org/presentationml/2006/main">
  <p:tag name="AS_UNIQUEID" val="7005"/>
</p:tagLst>
</file>

<file path=ppt/tags/tag622.xml><?xml version="1.0" encoding="utf-8"?>
<p:tagLst xmlns:p="http://schemas.openxmlformats.org/presentationml/2006/main">
  <p:tag name="AS_UNIQUEID" val="7006"/>
</p:tagLst>
</file>

<file path=ppt/tags/tag623.xml><?xml version="1.0" encoding="utf-8"?>
<p:tagLst xmlns:p="http://schemas.openxmlformats.org/presentationml/2006/main">
  <p:tag name="AS_UNIQUEID" val="7007"/>
</p:tagLst>
</file>

<file path=ppt/tags/tag624.xml><?xml version="1.0" encoding="utf-8"?>
<p:tagLst xmlns:p="http://schemas.openxmlformats.org/presentationml/2006/main">
  <p:tag name="AS_UNIQUEID" val="7008"/>
</p:tagLst>
</file>

<file path=ppt/tags/tag625.xml><?xml version="1.0" encoding="utf-8"?>
<p:tagLst xmlns:p="http://schemas.openxmlformats.org/presentationml/2006/main">
  <p:tag name="AS_UNIQUEID" val="7009"/>
</p:tagLst>
</file>

<file path=ppt/tags/tag626.xml><?xml version="1.0" encoding="utf-8"?>
<p:tagLst xmlns:p="http://schemas.openxmlformats.org/presentationml/2006/main">
  <p:tag name="AS_UNIQUEID" val="7010"/>
</p:tagLst>
</file>

<file path=ppt/tags/tag627.xml><?xml version="1.0" encoding="utf-8"?>
<p:tagLst xmlns:p="http://schemas.openxmlformats.org/presentationml/2006/main">
  <p:tag name="AS_UNIQUEID" val="11459"/>
</p:tagLst>
</file>

<file path=ppt/tags/tag628.xml><?xml version="1.0" encoding="utf-8"?>
<p:tagLst xmlns:p="http://schemas.openxmlformats.org/presentationml/2006/main">
  <p:tag name="AS_UNIQUEID" val="1634"/>
  <p:tag name="KSO_WM_FULL_TEXT_BEAUTIFY_COPY_ID" val="100"/>
</p:tagLst>
</file>

<file path=ppt/tags/tag629.xml><?xml version="1.0" encoding="utf-8"?>
<p:tagLst xmlns:p="http://schemas.openxmlformats.org/presentationml/2006/main">
  <p:tag name="AS_UNIQUEID" val="1638"/>
  <p:tag name="KSO_WM_FULL_TEXT_BEAUTIFY_COPY_ID" val="7"/>
</p:tagLst>
</file>

<file path=ppt/tags/tag63.xml><?xml version="1.0" encoding="utf-8"?>
<p:tagLst xmlns:p="http://schemas.openxmlformats.org/presentationml/2006/main">
  <p:tag name="AS_UNIQUEID" val="11282"/>
</p:tagLst>
</file>

<file path=ppt/tags/tag630.xml><?xml version="1.0" encoding="utf-8"?>
<p:tagLst xmlns:p="http://schemas.openxmlformats.org/presentationml/2006/main">
  <p:tag name="AS_UNIQUEID" val="7133"/>
  <p:tag name="KSO_WM_UNIT_TEXT_FILL_FORE_SCHEMECOLOR_INDEX" val="13"/>
  <p:tag name="KSO_WM_UNIT_TEXT_FILL_FORE_SCHEMECOLOR_INDEX_BRIGHTNESS" val="0"/>
  <p:tag name="KSO_WM_UNIT_TEXT_FILL_TYPE" val="1"/>
</p:tagLst>
</file>

<file path=ppt/tags/tag631.xml><?xml version="1.0" encoding="utf-8"?>
<p:tagLst xmlns:p="http://schemas.openxmlformats.org/presentationml/2006/main">
  <p:tag name="AS_UNIQUEID" val="1638"/>
  <p:tag name="KSO_WM_FULL_TEXT_BEAUTIFY_COPY_ID" val="7"/>
</p:tagLst>
</file>

<file path=ppt/tags/tag632.xml><?xml version="1.0" encoding="utf-8"?>
<p:tagLst xmlns:p="http://schemas.openxmlformats.org/presentationml/2006/main">
  <p:tag name="AS_UNIQUEID" val="7187"/>
  <p:tag name="KSO_WM_UNIT_TEXT_FILL_FORE_SCHEMECOLOR_INDEX" val="13"/>
  <p:tag name="KSO_WM_UNIT_TEXT_FILL_FORE_SCHEMECOLOR_INDEX_BRIGHTNESS" val="0"/>
  <p:tag name="KSO_WM_UNIT_TEXT_FILL_TYPE" val="1"/>
</p:tagLst>
</file>

<file path=ppt/tags/tag633.xml><?xml version="1.0" encoding="utf-8"?>
<p:tagLst xmlns:p="http://schemas.openxmlformats.org/presentationml/2006/main">
  <p:tag name="AS_UNIQUEID" val="1638"/>
  <p:tag name="KSO_WM_FULL_TEXT_BEAUTIFY_COPY_ID" val="7"/>
</p:tagLst>
</file>

<file path=ppt/tags/tag634.xml><?xml version="1.0" encoding="utf-8"?>
<p:tagLst xmlns:p="http://schemas.openxmlformats.org/presentationml/2006/main">
  <p:tag name="AS_UNIQUEID" val="7214"/>
  <p:tag name="KSO_WM_UNIT_TEXT_FILL_FORE_SCHEMECOLOR_INDEX" val="13"/>
  <p:tag name="KSO_WM_UNIT_TEXT_FILL_FORE_SCHEMECOLOR_INDEX_BRIGHTNESS" val="0"/>
  <p:tag name="KSO_WM_UNIT_TEXT_FILL_TYPE" val="1"/>
</p:tagLst>
</file>

<file path=ppt/tags/tag635.xml><?xml version="1.0" encoding="utf-8"?>
<p:tagLst xmlns:p="http://schemas.openxmlformats.org/presentationml/2006/main">
  <p:tag name="AS_UNIQUEID" val="1638"/>
  <p:tag name="KSO_WM_FULL_TEXT_BEAUTIFY_COPY_ID" val="7"/>
</p:tagLst>
</file>

<file path=ppt/tags/tag636.xml><?xml version="1.0" encoding="utf-8"?>
<p:tagLst xmlns:p="http://schemas.openxmlformats.org/presentationml/2006/main">
  <p:tag name="AS_UNIQUEID" val="7025"/>
</p:tagLst>
</file>

<file path=ppt/tags/tag637.xml><?xml version="1.0" encoding="utf-8"?>
<p:tagLst xmlns:p="http://schemas.openxmlformats.org/presentationml/2006/main">
  <p:tag name="AS_UNIQUEID" val="1638"/>
  <p:tag name="KSO_WM_FULL_TEXT_BEAUTIFY_COPY_ID" val="7"/>
</p:tagLst>
</file>

<file path=ppt/tags/tag638.xml><?xml version="1.0" encoding="utf-8"?>
<p:tagLst xmlns:p="http://schemas.openxmlformats.org/presentationml/2006/main">
  <p:tag name="AS_UNIQUEID" val="11331"/>
</p:tagLst>
</file>

<file path=ppt/tags/tag639.xml><?xml version="1.0" encoding="utf-8"?>
<p:tagLst xmlns:p="http://schemas.openxmlformats.org/presentationml/2006/main">
  <p:tag name="AS_UNIQUEID" val="11332"/>
</p:tagLst>
</file>

<file path=ppt/tags/tag64.xml><?xml version="1.0" encoding="utf-8"?>
<p:tagLst xmlns:p="http://schemas.openxmlformats.org/presentationml/2006/main">
  <p:tag name="AS_UNIQUEID" val="11283"/>
</p:tagLst>
</file>

<file path=ppt/tags/tag640.xml><?xml version="1.0" encoding="utf-8"?>
<p:tagLst xmlns:p="http://schemas.openxmlformats.org/presentationml/2006/main">
  <p:tag name="AS_UNIQUEID" val="11236"/>
</p:tagLst>
</file>

<file path=ppt/tags/tag641.xml><?xml version="1.0" encoding="utf-8"?>
<p:tagLst xmlns:p="http://schemas.openxmlformats.org/presentationml/2006/main">
  <p:tag name="AS_UNIQUEID" val="7002"/>
  <p:tag name="KSO_WM_UNIT_TABLE_BEAUTIFY" val="smartTable{df730c05-56b7-483d-a9cd-f3ed55ebe5d5}"/>
  <p:tag name="TABLE_ENDDRAG_ORIGIN_RECT" val="876*401"/>
  <p:tag name="TABLE_ENDDRAG_RECT" val="34*117*876*401"/>
</p:tagLst>
</file>

<file path=ppt/tags/tag642.xml><?xml version="1.0" encoding="utf-8"?>
<p:tagLst xmlns:p="http://schemas.openxmlformats.org/presentationml/2006/main">
  <p:tag name="AS_UNIQUEID" val="7003"/>
</p:tagLst>
</file>

<file path=ppt/tags/tag643.xml><?xml version="1.0" encoding="utf-8"?>
<p:tagLst xmlns:p="http://schemas.openxmlformats.org/presentationml/2006/main">
  <p:tag name="AS_UNIQUEID" val="7004"/>
</p:tagLst>
</file>

<file path=ppt/tags/tag644.xml><?xml version="1.0" encoding="utf-8"?>
<p:tagLst xmlns:p="http://schemas.openxmlformats.org/presentationml/2006/main">
  <p:tag name="AS_UNIQUEID" val="7005"/>
</p:tagLst>
</file>

<file path=ppt/tags/tag645.xml><?xml version="1.0" encoding="utf-8"?>
<p:tagLst xmlns:p="http://schemas.openxmlformats.org/presentationml/2006/main">
  <p:tag name="AS_UNIQUEID" val="7006"/>
</p:tagLst>
</file>

<file path=ppt/tags/tag646.xml><?xml version="1.0" encoding="utf-8"?>
<p:tagLst xmlns:p="http://schemas.openxmlformats.org/presentationml/2006/main">
  <p:tag name="AS_UNIQUEID" val="7007"/>
</p:tagLst>
</file>

<file path=ppt/tags/tag647.xml><?xml version="1.0" encoding="utf-8"?>
<p:tagLst xmlns:p="http://schemas.openxmlformats.org/presentationml/2006/main">
  <p:tag name="AS_UNIQUEID" val="7008"/>
</p:tagLst>
</file>

<file path=ppt/tags/tag648.xml><?xml version="1.0" encoding="utf-8"?>
<p:tagLst xmlns:p="http://schemas.openxmlformats.org/presentationml/2006/main">
  <p:tag name="AS_UNIQUEID" val="11469"/>
</p:tagLst>
</file>

<file path=ppt/tags/tag649.xml><?xml version="1.0" encoding="utf-8"?>
<p:tagLst xmlns:p="http://schemas.openxmlformats.org/presentationml/2006/main">
  <p:tag name="AS_UNIQUEID" val="5262"/>
</p:tagLst>
</file>

<file path=ppt/tags/tag65.xml><?xml version="1.0" encoding="utf-8"?>
<p:tagLst xmlns:p="http://schemas.openxmlformats.org/presentationml/2006/main">
  <p:tag name="AS_UNIQUEID" val="5109"/>
</p:tagLst>
</file>

<file path=ppt/tags/tag650.xml><?xml version="1.0" encoding="utf-8"?>
<p:tagLst xmlns:p="http://schemas.openxmlformats.org/presentationml/2006/main">
  <p:tag name="AS_UNIQUEID" val="7048"/>
</p:tagLst>
</file>

<file path=ppt/tags/tag651.xml><?xml version="1.0" encoding="utf-8"?>
<p:tagLst xmlns:p="http://schemas.openxmlformats.org/presentationml/2006/main">
  <p:tag name="AS_UNIQUEID" val="7049"/>
  <p:tag name="KSO_WM_UNIT_TABLE_BEAUTIFY" val="smartTable{7d5d2ecb-3613-4884-9b5e-774164759b00}"/>
  <p:tag name="TABLE_ENDDRAG_ORIGIN_RECT" val="786*318"/>
  <p:tag name="TABLE_ENDDRAG_RECT" val="96*170*786*318"/>
</p:tagLst>
</file>

<file path=ppt/tags/tag652.xml><?xml version="1.0" encoding="utf-8"?>
<p:tagLst xmlns:p="http://schemas.openxmlformats.org/presentationml/2006/main">
  <p:tag name="AS_UNIQUEID" val="1929"/>
</p:tagLst>
</file>

<file path=ppt/tags/tag653.xml><?xml version="1.0" encoding="utf-8"?>
<p:tagLst xmlns:p="http://schemas.openxmlformats.org/presentationml/2006/main">
  <p:tag name="AS_UNIQUEID" val="7044"/>
</p:tagLst>
</file>

<file path=ppt/tags/tag654.xml><?xml version="1.0" encoding="utf-8"?>
<p:tagLst xmlns:p="http://schemas.openxmlformats.org/presentationml/2006/main">
  <p:tag name="AS_UNIQUEID" val="7045"/>
</p:tagLst>
</file>

<file path=ppt/tags/tag655.xml><?xml version="1.0" encoding="utf-8"?>
<p:tagLst xmlns:p="http://schemas.openxmlformats.org/presentationml/2006/main">
  <p:tag name="AS_UNIQUEID" val="7051"/>
</p:tagLst>
</file>

<file path=ppt/tags/tag656.xml><?xml version="1.0" encoding="utf-8"?>
<p:tagLst xmlns:p="http://schemas.openxmlformats.org/presentationml/2006/main">
  <p:tag name="AS_UNIQUEID" val="7052"/>
  <p:tag name="KSO_WM_UNIT_TABLE_BEAUTIFY" val="smartTable{5fcd3148-1dfa-4704-b8c1-9990704a454f}"/>
  <p:tag name="TABLE_ENDDRAG_ORIGIN_RECT" val="881*403"/>
  <p:tag name="TABLE_ENDDRAG_RECT" val="36*84*881*403"/>
</p:tagLst>
</file>

<file path=ppt/tags/tag657.xml><?xml version="1.0" encoding="utf-8"?>
<p:tagLst xmlns:p="http://schemas.openxmlformats.org/presentationml/2006/main">
  <p:tag name="AS_UNIQUEID" val="7120"/>
</p:tagLst>
</file>

<file path=ppt/tags/tag658.xml><?xml version="1.0" encoding="utf-8"?>
<p:tagLst xmlns:p="http://schemas.openxmlformats.org/presentationml/2006/main">
  <p:tag name="AS_UNIQUEID" val="7054"/>
</p:tagLst>
</file>

<file path=ppt/tags/tag659.xml><?xml version="1.0" encoding="utf-8"?>
<p:tagLst xmlns:p="http://schemas.openxmlformats.org/presentationml/2006/main">
  <p:tag name="AS_UNIQUEID" val="7055"/>
  <p:tag name="KSO_WM_UNIT_TABLE_BEAUTIFY" val="smartTable{2879daca-e82b-40c4-b151-d1aab343bc50}"/>
  <p:tag name="TABLE_ENDDRAG_ORIGIN_RECT" val="843*403"/>
  <p:tag name="TABLE_ENDDRAG_RECT" val="72*112*844*403"/>
</p:tagLst>
</file>

<file path=ppt/tags/tag66.xml><?xml version="1.0" encoding="utf-8"?>
<p:tagLst xmlns:p="http://schemas.openxmlformats.org/presentationml/2006/main">
  <p:tag name="AS_UNIQUEID" val="6954"/>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660.xml><?xml version="1.0" encoding="utf-8"?>
<p:tagLst xmlns:p="http://schemas.openxmlformats.org/presentationml/2006/main">
  <p:tag name="AS_UNIQUEID" val="7057"/>
</p:tagLst>
</file>

<file path=ppt/tags/tag661.xml><?xml version="1.0" encoding="utf-8"?>
<p:tagLst xmlns:p="http://schemas.openxmlformats.org/presentationml/2006/main">
  <p:tag name="AS_UNIQUEID" val="7058"/>
  <p:tag name="KSO_WM_UNIT_TABLE_BEAUTIFY" val="smartTable{30f8fe56-63ed-4c99-9873-4f4d65456e42}"/>
  <p:tag name="TABLE_ENDDRAG_ORIGIN_RECT" val="801*309"/>
  <p:tag name="TABLE_ENDDRAG_RECT" val="82*134*801*309"/>
</p:tagLst>
</file>

<file path=ppt/tags/tag662.xml><?xml version="1.0" encoding="utf-8"?>
<p:tagLst xmlns:p="http://schemas.openxmlformats.org/presentationml/2006/main">
  <p:tag name="AS_UNIQUEID" val="7063"/>
  <p:tag name="KSO_WM_UNIT_TABLE_BEAUTIFY" val="smartTable{079833d6-2217-40af-92ce-7be93ae6c4af}"/>
  <p:tag name="TABLE_ENDDRAG_ORIGIN_RECT" val="906*421"/>
  <p:tag name="TABLE_ENDDRAG_RECT" val="23*62*906*421"/>
</p:tagLst>
</file>

<file path=ppt/tags/tag663.xml><?xml version="1.0" encoding="utf-8"?>
<p:tagLst xmlns:p="http://schemas.openxmlformats.org/presentationml/2006/main">
  <p:tag name="AS_UNIQUEID" val="7064"/>
</p:tagLst>
</file>

<file path=ppt/tags/tag664.xml><?xml version="1.0" encoding="utf-8"?>
<p:tagLst xmlns:p="http://schemas.openxmlformats.org/presentationml/2006/main">
  <p:tag name="AS_UNIQUEID" val="7060"/>
</p:tagLst>
</file>

<file path=ppt/tags/tag665.xml><?xml version="1.0" encoding="utf-8"?>
<p:tagLst xmlns:p="http://schemas.openxmlformats.org/presentationml/2006/main">
  <p:tag name="AS_UNIQUEID" val="7061"/>
</p:tagLst>
</file>

<file path=ppt/tags/tag666.xml><?xml version="1.0" encoding="utf-8"?>
<p:tagLst xmlns:p="http://schemas.openxmlformats.org/presentationml/2006/main">
  <p:tag name="AS_UNIQUEID" val="11555"/>
</p:tagLst>
</file>

<file path=ppt/tags/tag667.xml><?xml version="1.0" encoding="utf-8"?>
<p:tagLst xmlns:p="http://schemas.openxmlformats.org/presentationml/2006/main">
  <p:tag name="AS_UNIQUEID" val="11556"/>
</p:tagLst>
</file>

<file path=ppt/tags/tag668.xml><?xml version="1.0" encoding="utf-8"?>
<p:tagLst xmlns:p="http://schemas.openxmlformats.org/presentationml/2006/main">
  <p:tag name="AS_UNIQUEID" val="11557"/>
</p:tagLst>
</file>

<file path=ppt/tags/tag669.xml><?xml version="1.0" encoding="utf-8"?>
<p:tagLst xmlns:p="http://schemas.openxmlformats.org/presentationml/2006/main">
  <p:tag name="AS_UNIQUEID" val="11558"/>
</p:tagLst>
</file>

<file path=ppt/tags/tag67.xml><?xml version="1.0" encoding="utf-8"?>
<p:tagLst xmlns:p="http://schemas.openxmlformats.org/presentationml/2006/main">
  <p:tag name="AS_UNIQUEID" val="6955"/>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670.xml><?xml version="1.0" encoding="utf-8"?>
<p:tagLst xmlns:p="http://schemas.openxmlformats.org/presentationml/2006/main">
  <p:tag name="AS_UNIQUEID" val="1929"/>
  <p:tag name="KSO_WM_BEAUTIFY_FLAG" val=""/>
</p:tagLst>
</file>

<file path=ppt/tags/tag671.xml><?xml version="1.0" encoding="utf-8"?>
<p:tagLst xmlns:p="http://schemas.openxmlformats.org/presentationml/2006/main">
  <p:tag name="AS_UNIQUEID" val="11551"/>
</p:tagLst>
</file>

<file path=ppt/tags/tag672.xml><?xml version="1.0" encoding="utf-8"?>
<p:tagLst xmlns:p="http://schemas.openxmlformats.org/presentationml/2006/main">
  <p:tag name="AS_UNIQUEID" val="11552"/>
</p:tagLst>
</file>

<file path=ppt/tags/tag673.xml><?xml version="1.0" encoding="utf-8"?>
<p:tagLst xmlns:p="http://schemas.openxmlformats.org/presentationml/2006/main">
  <p:tag name="AS_UNIQUEID" val="11553"/>
</p:tagLst>
</file>

<file path=ppt/tags/tag674.xml><?xml version="1.0" encoding="utf-8"?>
<p:tagLst xmlns:p="http://schemas.openxmlformats.org/presentationml/2006/main">
  <p:tag name="AS_UNIQUEID" val="11564"/>
</p:tagLst>
</file>

<file path=ppt/tags/tag675.xml><?xml version="1.0" encoding="utf-8"?>
<p:tagLst xmlns:p="http://schemas.openxmlformats.org/presentationml/2006/main">
  <p:tag name="AS_UNIQUEID" val="11565"/>
</p:tagLst>
</file>

<file path=ppt/tags/tag676.xml><?xml version="1.0" encoding="utf-8"?>
<p:tagLst xmlns:p="http://schemas.openxmlformats.org/presentationml/2006/main">
  <p:tag name="AS_UNIQUEID" val="11566"/>
</p:tagLst>
</file>

<file path=ppt/tags/tag677.xml><?xml version="1.0" encoding="utf-8"?>
<p:tagLst xmlns:p="http://schemas.openxmlformats.org/presentationml/2006/main">
  <p:tag name="AS_UNIQUEID" val="11567"/>
</p:tagLst>
</file>

<file path=ppt/tags/tag678.xml><?xml version="1.0" encoding="utf-8"?>
<p:tagLst xmlns:p="http://schemas.openxmlformats.org/presentationml/2006/main">
  <p:tag name="AS_UNIQUEID" val="11568"/>
</p:tagLst>
</file>

<file path=ppt/tags/tag679.xml><?xml version="1.0" encoding="utf-8"?>
<p:tagLst xmlns:p="http://schemas.openxmlformats.org/presentationml/2006/main">
  <p:tag name="AS_UNIQUEID" val="11569"/>
</p:tagLst>
</file>

<file path=ppt/tags/tag68.xml><?xml version="1.0" encoding="utf-8"?>
<p:tagLst xmlns:p="http://schemas.openxmlformats.org/presentationml/2006/main">
  <p:tag name="AS_UNIQUEID" val="695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80.xml><?xml version="1.0" encoding="utf-8"?>
<p:tagLst xmlns:p="http://schemas.openxmlformats.org/presentationml/2006/main">
  <p:tag name="AS_UNIQUEID" val="11560"/>
</p:tagLst>
</file>

<file path=ppt/tags/tag681.xml><?xml version="1.0" encoding="utf-8"?>
<p:tagLst xmlns:p="http://schemas.openxmlformats.org/presentationml/2006/main">
  <p:tag name="AS_UNIQUEID" val="11561"/>
</p:tagLst>
</file>

<file path=ppt/tags/tag682.xml><?xml version="1.0" encoding="utf-8"?>
<p:tagLst xmlns:p="http://schemas.openxmlformats.org/presentationml/2006/main">
  <p:tag name="AS_UNIQUEID" val="11562"/>
</p:tagLst>
</file>

<file path=ppt/tags/tag683.xml><?xml version="1.0" encoding="utf-8"?>
<p:tagLst xmlns:p="http://schemas.openxmlformats.org/presentationml/2006/main">
  <p:tag name="AS_UNIQUEID" val="11571"/>
</p:tagLst>
</file>

<file path=ppt/tags/tag684.xml><?xml version="1.0" encoding="utf-8"?>
<p:tagLst xmlns:p="http://schemas.openxmlformats.org/presentationml/2006/main">
  <p:tag name="AS_UNIQUEID" val="3513"/>
</p:tagLst>
</file>

<file path=ppt/tags/tag685.xml><?xml version="1.0" encoding="utf-8"?>
<p:tagLst xmlns:p="http://schemas.openxmlformats.org/presentationml/2006/main">
  <p:tag name="AS_UNIQUEID" val="11572"/>
</p:tagLst>
</file>

<file path=ppt/tags/tag686.xml><?xml version="1.0" encoding="utf-8"?>
<p:tagLst xmlns:p="http://schemas.openxmlformats.org/presentationml/2006/main">
  <p:tag name="AS_UNIQUEID" val="11574"/>
</p:tagLst>
</file>

<file path=ppt/tags/tag687.xml><?xml version="1.0" encoding="utf-8"?>
<p:tagLst xmlns:p="http://schemas.openxmlformats.org/presentationml/2006/main">
  <p:tag name="AS_UNIQUEID" val="11575"/>
</p:tagLst>
</file>

<file path=ppt/tags/tag688.xml><?xml version="1.0" encoding="utf-8"?>
<p:tagLst xmlns:p="http://schemas.openxmlformats.org/presentationml/2006/main">
  <p:tag name="AS_UNIQUEID" val="11576"/>
</p:tagLst>
</file>

<file path=ppt/tags/tag689.xml><?xml version="1.0" encoding="utf-8"?>
<p:tagLst xmlns:p="http://schemas.openxmlformats.org/presentationml/2006/main">
  <p:tag name="AS_UNIQUEID" val="11582"/>
</p:tagLst>
</file>

<file path=ppt/tags/tag69.xml><?xml version="1.0" encoding="utf-8"?>
<p:tagLst xmlns:p="http://schemas.openxmlformats.org/presentationml/2006/main">
  <p:tag name="AS_UNIQUEID" val="695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90.xml><?xml version="1.0" encoding="utf-8"?>
<p:tagLst xmlns:p="http://schemas.openxmlformats.org/presentationml/2006/main">
  <p:tag name="AS_UNIQUEID" val="11583"/>
  <p:tag name="KSO_WM_UNIT_PLACING_PICTURE_USER_VIEWPORT" val="{&quot;height&quot;:6622,&quot;width&quot;:13864}"/>
</p:tagLst>
</file>

<file path=ppt/tags/tag691.xml><?xml version="1.0" encoding="utf-8"?>
<p:tagLst xmlns:p="http://schemas.openxmlformats.org/presentationml/2006/main">
  <p:tag name="AS_UNIQUEID" val="11584"/>
  <p:tag name="KSO_WM_BEAUTIFY_FLAG" val=""/>
</p:tagLst>
</file>

<file path=ppt/tags/tag692.xml><?xml version="1.0" encoding="utf-8"?>
<p:tagLst xmlns:p="http://schemas.openxmlformats.org/presentationml/2006/main">
  <p:tag name="AS_UNIQUEID" val="11585"/>
  <p:tag name="KSO_WM_BEAUTIFY_FLAG" val=""/>
</p:tagLst>
</file>

<file path=ppt/tags/tag693.xml><?xml version="1.0" encoding="utf-8"?>
<p:tagLst xmlns:p="http://schemas.openxmlformats.org/presentationml/2006/main">
  <p:tag name="AS_UNIQUEID" val="11586"/>
  <p:tag name="KSO_WM_BEAUTIFY_FLAG" val=""/>
</p:tagLst>
</file>

<file path=ppt/tags/tag694.xml><?xml version="1.0" encoding="utf-8"?>
<p:tagLst xmlns:p="http://schemas.openxmlformats.org/presentationml/2006/main">
  <p:tag name="AS_UNIQUEID" val="11587"/>
  <p:tag name="KSO_WM_BEAUTIFY_FLAG" val=""/>
</p:tagLst>
</file>

<file path=ppt/tags/tag695.xml><?xml version="1.0" encoding="utf-8"?>
<p:tagLst xmlns:p="http://schemas.openxmlformats.org/presentationml/2006/main">
  <p:tag name="AS_UNIQUEID" val="11588"/>
  <p:tag name="KSO_WM_BEAUTIFY_FLAG" val=""/>
</p:tagLst>
</file>

<file path=ppt/tags/tag696.xml><?xml version="1.0" encoding="utf-8"?>
<p:tagLst xmlns:p="http://schemas.openxmlformats.org/presentationml/2006/main">
  <p:tag name="AS_UNIQUEID" val="11589"/>
  <p:tag name="KSO_WM_BEAUTIFY_FLAG" val=""/>
</p:tagLst>
</file>

<file path=ppt/tags/tag697.xml><?xml version="1.0" encoding="utf-8"?>
<p:tagLst xmlns:p="http://schemas.openxmlformats.org/presentationml/2006/main">
  <p:tag name="AS_UNIQUEID" val="11590"/>
  <p:tag name="KSO_WM_BEAUTIFY_FLAG" val=""/>
</p:tagLst>
</file>

<file path=ppt/tags/tag698.xml><?xml version="1.0" encoding="utf-8"?>
<p:tagLst xmlns:p="http://schemas.openxmlformats.org/presentationml/2006/main">
  <p:tag name="AS_UNIQUEID" val="11591"/>
  <p:tag name="KSO_WM_BEAUTIFY_FLAG" val=""/>
</p:tagLst>
</file>

<file path=ppt/tags/tag699.xml><?xml version="1.0" encoding="utf-8"?>
<p:tagLst xmlns:p="http://schemas.openxmlformats.org/presentationml/2006/main">
  <p:tag name="AS_UNIQUEID" val="11592"/>
  <p:tag name="KSO_WM_BEAUTIFY_FLAG" val=""/>
</p:tagLst>
</file>

<file path=ppt/tags/tag7.xml><?xml version="1.0" encoding="utf-8"?>
<p:tagLst xmlns:p="http://schemas.openxmlformats.org/presentationml/2006/main">
  <p:tag name="AS_UNIQUEID" val="689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UNIQUEID" val="695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00.xml><?xml version="1.0" encoding="utf-8"?>
<p:tagLst xmlns:p="http://schemas.openxmlformats.org/presentationml/2006/main">
  <p:tag name="AS_UNIQUEID" val="11593"/>
  <p:tag name="KSO_WM_BEAUTIFY_FLAG" val=""/>
</p:tagLst>
</file>

<file path=ppt/tags/tag701.xml><?xml version="1.0" encoding="utf-8"?>
<p:tagLst xmlns:p="http://schemas.openxmlformats.org/presentationml/2006/main">
  <p:tag name="AS_UNIQUEID" val="11594"/>
</p:tagLst>
</file>

<file path=ppt/tags/tag702.xml><?xml version="1.0" encoding="utf-8"?>
<p:tagLst xmlns:p="http://schemas.openxmlformats.org/presentationml/2006/main">
  <p:tag name="AS_UNIQUEID" val="11595"/>
  <p:tag name="KSO_WM_BEAUTIFY_FLAG" val=""/>
</p:tagLst>
</file>

<file path=ppt/tags/tag703.xml><?xml version="1.0" encoding="utf-8"?>
<p:tagLst xmlns:p="http://schemas.openxmlformats.org/presentationml/2006/main">
  <p:tag name="AS_UNIQUEID" val="11596"/>
  <p:tag name="KSO_WM_BEAUTIFY_FLAG" val=""/>
</p:tagLst>
</file>

<file path=ppt/tags/tag704.xml><?xml version="1.0" encoding="utf-8"?>
<p:tagLst xmlns:p="http://schemas.openxmlformats.org/presentationml/2006/main">
  <p:tag name="AS_UNIQUEID" val="11597"/>
  <p:tag name="KSO_WM_BEAUTIFY_FLAG" val=""/>
</p:tagLst>
</file>

<file path=ppt/tags/tag705.xml><?xml version="1.0" encoding="utf-8"?>
<p:tagLst xmlns:p="http://schemas.openxmlformats.org/presentationml/2006/main">
  <p:tag name="AS_UNIQUEID" val="11598"/>
  <p:tag name="KSO_WM_BEAUTIFY_FLAG" val=""/>
</p:tagLst>
</file>

<file path=ppt/tags/tag706.xml><?xml version="1.0" encoding="utf-8"?>
<p:tagLst xmlns:p="http://schemas.openxmlformats.org/presentationml/2006/main">
  <p:tag name="AS_UNIQUEID" val="11599"/>
</p:tagLst>
</file>

<file path=ppt/tags/tag707.xml><?xml version="1.0" encoding="utf-8"?>
<p:tagLst xmlns:p="http://schemas.openxmlformats.org/presentationml/2006/main">
  <p:tag name="AS_UNIQUEID" val="11600"/>
  <p:tag name="KSO_WM_BEAUTIFY_FLAG" val=""/>
</p:tagLst>
</file>

<file path=ppt/tags/tag708.xml><?xml version="1.0" encoding="utf-8"?>
<p:tagLst xmlns:p="http://schemas.openxmlformats.org/presentationml/2006/main">
  <p:tag name="AS_UNIQUEID" val="11601"/>
  <p:tag name="KSO_WM_BEAUTIFY_FLAG" val=""/>
</p:tagLst>
</file>

<file path=ppt/tags/tag709.xml><?xml version="1.0" encoding="utf-8"?>
<p:tagLst xmlns:p="http://schemas.openxmlformats.org/presentationml/2006/main">
  <p:tag name="AS_UNIQUEID" val="11602"/>
  <p:tag name="KSO_WM_BEAUTIFY_FLAG" val=""/>
</p:tagLst>
</file>

<file path=ppt/tags/tag71.xml><?xml version="1.0" encoding="utf-8"?>
<p:tagLst xmlns:p="http://schemas.openxmlformats.org/presentationml/2006/main">
  <p:tag name="AS_UNIQUEID" val="6959"/>
</p:tagLst>
</file>

<file path=ppt/tags/tag710.xml><?xml version="1.0" encoding="utf-8"?>
<p:tagLst xmlns:p="http://schemas.openxmlformats.org/presentationml/2006/main">
  <p:tag name="AS_UNIQUEID" val="11603"/>
  <p:tag name="KSO_WM_BEAUTIFY_FLAG" val=""/>
</p:tagLst>
</file>

<file path=ppt/tags/tag711.xml><?xml version="1.0" encoding="utf-8"?>
<p:tagLst xmlns:p="http://schemas.openxmlformats.org/presentationml/2006/main">
  <p:tag name="AS_UNIQUEID" val="11604"/>
  <p:tag name="KSO_WM_BEAUTIFY_FLAG" val=""/>
</p:tagLst>
</file>

<file path=ppt/tags/tag712.xml><?xml version="1.0" encoding="utf-8"?>
<p:tagLst xmlns:p="http://schemas.openxmlformats.org/presentationml/2006/main">
  <p:tag name="AS_UNIQUEID" val="11578"/>
</p:tagLst>
</file>

<file path=ppt/tags/tag713.xml><?xml version="1.0" encoding="utf-8"?>
<p:tagLst xmlns:p="http://schemas.openxmlformats.org/presentationml/2006/main">
  <p:tag name="AS_UNIQUEID" val="11579"/>
</p:tagLst>
</file>

<file path=ppt/tags/tag714.xml><?xml version="1.0" encoding="utf-8"?>
<p:tagLst xmlns:p="http://schemas.openxmlformats.org/presentationml/2006/main">
  <p:tag name="AS_UNIQUEID" val="11580"/>
</p:tagLst>
</file>

<file path=ppt/tags/tag715.xml><?xml version="1.0" encoding="utf-8"?>
<p:tagLst xmlns:p="http://schemas.openxmlformats.org/presentationml/2006/main">
  <p:tag name="AS_UNIQUEID" val="11606"/>
</p:tagLst>
</file>

<file path=ppt/tags/tag716.xml><?xml version="1.0" encoding="utf-8"?>
<p:tagLst xmlns:p="http://schemas.openxmlformats.org/presentationml/2006/main">
  <p:tag name="AS_UNIQUEID" val="11607"/>
</p:tagLst>
</file>

<file path=ppt/tags/tag717.xml><?xml version="1.0" encoding="utf-8"?>
<p:tagLst xmlns:p="http://schemas.openxmlformats.org/presentationml/2006/main">
  <p:tag name="AS_UNIQUEID" val="11608"/>
</p:tagLst>
</file>

<file path=ppt/tags/tag718.xml><?xml version="1.0" encoding="utf-8"?>
<p:tagLst xmlns:p="http://schemas.openxmlformats.org/presentationml/2006/main">
  <p:tag name="AS_UNIQUEID" val="11609"/>
</p:tagLst>
</file>

<file path=ppt/tags/tag719.xml><?xml version="1.0" encoding="utf-8"?>
<p:tagLst xmlns:p="http://schemas.openxmlformats.org/presentationml/2006/main">
  <p:tag name="AS_UNIQUEID" val="11610"/>
</p:tagLst>
</file>

<file path=ppt/tags/tag72.xml><?xml version="1.0" encoding="utf-8"?>
<p:tagLst xmlns:p="http://schemas.openxmlformats.org/presentationml/2006/main">
  <p:tag name="AS_UNIQUEID" val="11437"/>
</p:tagLst>
</file>

<file path=ppt/tags/tag720.xml><?xml version="1.0" encoding="utf-8"?>
<p:tagLst xmlns:p="http://schemas.openxmlformats.org/presentationml/2006/main">
  <p:tag name="AS_UNIQUEID" val="11611"/>
</p:tagLst>
</file>

<file path=ppt/tags/tag721.xml><?xml version="1.0" encoding="utf-8"?>
<p:tagLst xmlns:p="http://schemas.openxmlformats.org/presentationml/2006/main">
  <p:tag name="AS_UNIQUEID" val="11612"/>
</p:tagLst>
</file>

<file path=ppt/tags/tag722.xml><?xml version="1.0" encoding="utf-8"?>
<p:tagLst xmlns:p="http://schemas.openxmlformats.org/presentationml/2006/main">
  <p:tag name="AS_UNIQUEID" val="11613"/>
</p:tagLst>
</file>

<file path=ppt/tags/tag723.xml><?xml version="1.0" encoding="utf-8"?>
<p:tagLst xmlns:p="http://schemas.openxmlformats.org/presentationml/2006/main">
  <p:tag name="AS_UNIQUEID" val="11614"/>
</p:tagLst>
</file>

<file path=ppt/tags/tag724.xml><?xml version="1.0" encoding="utf-8"?>
<p:tagLst xmlns:p="http://schemas.openxmlformats.org/presentationml/2006/main">
  <p:tag name="AS_UNIQUEID" val="11615"/>
</p:tagLst>
</file>

<file path=ppt/tags/tag725.xml><?xml version="1.0" encoding="utf-8"?>
<p:tagLst xmlns:p="http://schemas.openxmlformats.org/presentationml/2006/main">
  <p:tag name="AS_UNIQUEID" val="11616"/>
</p:tagLst>
</file>

<file path=ppt/tags/tag726.xml><?xml version="1.0" encoding="utf-8"?>
<p:tagLst xmlns:p="http://schemas.openxmlformats.org/presentationml/2006/main">
  <p:tag name="AS_UNIQUEID" val="11617"/>
</p:tagLst>
</file>

<file path=ppt/tags/tag727.xml><?xml version="1.0" encoding="utf-8"?>
<p:tagLst xmlns:p="http://schemas.openxmlformats.org/presentationml/2006/main">
  <p:tag name="AS_UNIQUEID" val="11618"/>
</p:tagLst>
</file>

<file path=ppt/tags/tag728.xml><?xml version="1.0" encoding="utf-8"?>
<p:tagLst xmlns:p="http://schemas.openxmlformats.org/presentationml/2006/main">
  <p:tag name="AS_UNIQUEID" val="11619"/>
</p:tagLst>
</file>

<file path=ppt/tags/tag729.xml><?xml version="1.0" encoding="utf-8"?>
<p:tagLst xmlns:p="http://schemas.openxmlformats.org/presentationml/2006/main">
  <p:tag name="AS_UNIQUEID" val="11620"/>
</p:tagLst>
</file>

<file path=ppt/tags/tag73.xml><?xml version="1.0" encoding="utf-8"?>
<p:tagLst xmlns:p="http://schemas.openxmlformats.org/presentationml/2006/main">
  <p:tag name="AS_UNIQUEID" val="11518"/>
</p:tagLst>
</file>

<file path=ppt/tags/tag730.xml><?xml version="1.0" encoding="utf-8"?>
<p:tagLst xmlns:p="http://schemas.openxmlformats.org/presentationml/2006/main">
  <p:tag name="AS_UNIQUEID" val="11621"/>
</p:tagLst>
</file>

<file path=ppt/tags/tag731.xml><?xml version="1.0" encoding="utf-8"?>
<p:tagLst xmlns:p="http://schemas.openxmlformats.org/presentationml/2006/main">
  <p:tag name="AS_UNIQUEID" val="11623"/>
</p:tagLst>
</file>

<file path=ppt/tags/tag732.xml><?xml version="1.0" encoding="utf-8"?>
<p:tagLst xmlns:p="http://schemas.openxmlformats.org/presentationml/2006/main">
  <p:tag name="AS_UNIQUEID" val="11624"/>
</p:tagLst>
</file>

<file path=ppt/tags/tag733.xml><?xml version="1.0" encoding="utf-8"?>
<p:tagLst xmlns:p="http://schemas.openxmlformats.org/presentationml/2006/main">
  <p:tag name="AS_UNIQUEID" val="11625"/>
</p:tagLst>
</file>

<file path=ppt/tags/tag734.xml><?xml version="1.0" encoding="utf-8"?>
<p:tagLst xmlns:p="http://schemas.openxmlformats.org/presentationml/2006/main">
  <p:tag name="AS_UNIQUEID" val="11626"/>
</p:tagLst>
</file>

<file path=ppt/tags/tag735.xml><?xml version="1.0" encoding="utf-8"?>
<p:tagLst xmlns:p="http://schemas.openxmlformats.org/presentationml/2006/main">
  <p:tag name="AS_UNIQUEID" val="11627"/>
</p:tagLst>
</file>

<file path=ppt/tags/tag736.xml><?xml version="1.0" encoding="utf-8"?>
<p:tagLst xmlns:p="http://schemas.openxmlformats.org/presentationml/2006/main">
  <p:tag name="AS_UNIQUEID" val="11628"/>
</p:tagLst>
</file>

<file path=ppt/tags/tag737.xml><?xml version="1.0" encoding="utf-8"?>
<p:tagLst xmlns:p="http://schemas.openxmlformats.org/presentationml/2006/main">
  <p:tag name="AS_UNIQUEID" val="11629"/>
</p:tagLst>
</file>

<file path=ppt/tags/tag738.xml><?xml version="1.0" encoding="utf-8"?>
<p:tagLst xmlns:p="http://schemas.openxmlformats.org/presentationml/2006/main">
  <p:tag name="AS_UNIQUEID" val="11630"/>
</p:tagLst>
</file>

<file path=ppt/tags/tag739.xml><?xml version="1.0" encoding="utf-8"?>
<p:tagLst xmlns:p="http://schemas.openxmlformats.org/presentationml/2006/main">
  <p:tag name="AS_UNIQUEID" val="11631"/>
</p:tagLst>
</file>

<file path=ppt/tags/tag74.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40.xml><?xml version="1.0" encoding="utf-8"?>
<p:tagLst xmlns:p="http://schemas.openxmlformats.org/presentationml/2006/main">
  <p:tag name="AS_UNIQUEID" val="11632"/>
</p:tagLst>
</file>

<file path=ppt/tags/tag741.xml><?xml version="1.0" encoding="utf-8"?>
<p:tagLst xmlns:p="http://schemas.openxmlformats.org/presentationml/2006/main">
  <p:tag name="AS_UNIQUEID" val="11633"/>
</p:tagLst>
</file>

<file path=ppt/tags/tag742.xml><?xml version="1.0" encoding="utf-8"?>
<p:tagLst xmlns:p="http://schemas.openxmlformats.org/presentationml/2006/main">
  <p:tag name="AS_UNIQUEID" val="11634"/>
</p:tagLst>
</file>

<file path=ppt/tags/tag743.xml><?xml version="1.0" encoding="utf-8"?>
<p:tagLst xmlns:p="http://schemas.openxmlformats.org/presentationml/2006/main">
  <p:tag name="AS_UNIQUEID" val="11635"/>
</p:tagLst>
</file>

<file path=ppt/tags/tag744.xml><?xml version="1.0" encoding="utf-8"?>
<p:tagLst xmlns:p="http://schemas.openxmlformats.org/presentationml/2006/main">
  <p:tag name="AS_UNIQUEID" val="11637"/>
</p:tagLst>
</file>

<file path=ppt/tags/tag745.xml><?xml version="1.0" encoding="utf-8"?>
<p:tagLst xmlns:p="http://schemas.openxmlformats.org/presentationml/2006/main">
  <p:tag name="AS_UNIQUEID" val="11638"/>
</p:tagLst>
</file>

<file path=ppt/tags/tag746.xml><?xml version="1.0" encoding="utf-8"?>
<p:tagLst xmlns:p="http://schemas.openxmlformats.org/presentationml/2006/main">
  <p:tag name="AS_UNIQUEID" val="11639"/>
</p:tagLst>
</file>

<file path=ppt/tags/tag747.xml><?xml version="1.0" encoding="utf-8"?>
<p:tagLst xmlns:p="http://schemas.openxmlformats.org/presentationml/2006/main">
  <p:tag name="AS_UNIQUEID" val="11640"/>
</p:tagLst>
</file>

<file path=ppt/tags/tag748.xml><?xml version="1.0" encoding="utf-8"?>
<p:tagLst xmlns:p="http://schemas.openxmlformats.org/presentationml/2006/main">
  <p:tag name="AS_UNIQUEID" val="11641"/>
</p:tagLst>
</file>

<file path=ppt/tags/tag749.xml><?xml version="1.0" encoding="utf-8"?>
<p:tagLst xmlns:p="http://schemas.openxmlformats.org/presentationml/2006/main">
  <p:tag name="AS_UNIQUEID" val="11642"/>
</p:tagLst>
</file>

<file path=ppt/tags/tag75.xml><?xml version="1.0" encoding="utf-8"?>
<p:tagLst xmlns:p="http://schemas.openxmlformats.org/presentationml/2006/main">
  <p:tag name="AS_UNIQUEID" val="688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50.xml><?xml version="1.0" encoding="utf-8"?>
<p:tagLst xmlns:p="http://schemas.openxmlformats.org/presentationml/2006/main">
  <p:tag name="AS_UNIQUEID" val="11643"/>
</p:tagLst>
</file>

<file path=ppt/tags/tag751.xml><?xml version="1.0" encoding="utf-8"?>
<p:tagLst xmlns:p="http://schemas.openxmlformats.org/presentationml/2006/main">
  <p:tag name="AS_UNIQUEID" val="11644"/>
</p:tagLst>
</file>

<file path=ppt/tags/tag752.xml><?xml version="1.0" encoding="utf-8"?>
<p:tagLst xmlns:p="http://schemas.openxmlformats.org/presentationml/2006/main">
  <p:tag name="AS_UNIQUEID" val="11645"/>
</p:tagLst>
</file>

<file path=ppt/tags/tag753.xml><?xml version="1.0" encoding="utf-8"?>
<p:tagLst xmlns:p="http://schemas.openxmlformats.org/presentationml/2006/main">
  <p:tag name="AS_UNIQUEID" val="11646"/>
</p:tagLst>
</file>

<file path=ppt/tags/tag754.xml><?xml version="1.0" encoding="utf-8"?>
<p:tagLst xmlns:p="http://schemas.openxmlformats.org/presentationml/2006/main">
  <p:tag name="AS_UNIQUEID" val="11647"/>
</p:tagLst>
</file>

<file path=ppt/tags/tag755.xml><?xml version="1.0" encoding="utf-8"?>
<p:tagLst xmlns:p="http://schemas.openxmlformats.org/presentationml/2006/main">
  <p:tag name="AS_UNIQUEID" val="11648"/>
</p:tagLst>
</file>

<file path=ppt/tags/tag756.xml><?xml version="1.0" encoding="utf-8"?>
<p:tagLst xmlns:p="http://schemas.openxmlformats.org/presentationml/2006/main">
  <p:tag name="AS_UNIQUEID" val="11649"/>
</p:tagLst>
</file>

<file path=ppt/tags/tag757.xml><?xml version="1.0" encoding="utf-8"?>
<p:tagLst xmlns:p="http://schemas.openxmlformats.org/presentationml/2006/main">
  <p:tag name="AS_UNIQUEID" val="11650"/>
</p:tagLst>
</file>

<file path=ppt/tags/tag758.xml><?xml version="1.0" encoding="utf-8"?>
<p:tagLst xmlns:p="http://schemas.openxmlformats.org/presentationml/2006/main">
  <p:tag name="AS_UNIQUEID" val="11651"/>
</p:tagLst>
</file>

<file path=ppt/tags/tag759.xml><?xml version="1.0" encoding="utf-8"?>
<p:tagLst xmlns:p="http://schemas.openxmlformats.org/presentationml/2006/main">
  <p:tag name="AS_UNIQUEID" val="11652"/>
</p:tagLst>
</file>

<file path=ppt/tags/tag76.xml><?xml version="1.0" encoding="utf-8"?>
<p:tagLst xmlns:p="http://schemas.openxmlformats.org/presentationml/2006/main">
  <p:tag name="AS_UNIQUEID" val="688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60.xml><?xml version="1.0" encoding="utf-8"?>
<p:tagLst xmlns:p="http://schemas.openxmlformats.org/presentationml/2006/main">
  <p:tag name="AS_UNIQUEID" val="11653"/>
</p:tagLst>
</file>

<file path=ppt/tags/tag761.xml><?xml version="1.0" encoding="utf-8"?>
<p:tagLst xmlns:p="http://schemas.openxmlformats.org/presentationml/2006/main">
  <p:tag name="AS_UNIQUEID" val="11654"/>
</p:tagLst>
</file>

<file path=ppt/tags/tag762.xml><?xml version="1.0" encoding="utf-8"?>
<p:tagLst xmlns:p="http://schemas.openxmlformats.org/presentationml/2006/main">
  <p:tag name="AS_UNIQUEID" val="11655"/>
</p:tagLst>
</file>

<file path=ppt/tags/tag763.xml><?xml version="1.0" encoding="utf-8"?>
<p:tagLst xmlns:p="http://schemas.openxmlformats.org/presentationml/2006/main">
  <p:tag name="AS_UNIQUEID" val="11656"/>
</p:tagLst>
</file>

<file path=ppt/tags/tag764.xml><?xml version="1.0" encoding="utf-8"?>
<p:tagLst xmlns:p="http://schemas.openxmlformats.org/presentationml/2006/main">
  <p:tag name="AS_UNIQUEID" val="11657"/>
</p:tagLst>
</file>

<file path=ppt/tags/tag765.xml><?xml version="1.0" encoding="utf-8"?>
<p:tagLst xmlns:p="http://schemas.openxmlformats.org/presentationml/2006/main">
  <p:tag name="AS_UNIQUEID" val="11658"/>
</p:tagLst>
</file>

<file path=ppt/tags/tag766.xml><?xml version="1.0" encoding="utf-8"?>
<p:tagLst xmlns:p="http://schemas.openxmlformats.org/presentationml/2006/main">
  <p:tag name="AS_UNIQUEID" val="11659"/>
</p:tagLst>
</file>

<file path=ppt/tags/tag767.xml><?xml version="1.0" encoding="utf-8"?>
<p:tagLst xmlns:p="http://schemas.openxmlformats.org/presentationml/2006/main">
  <p:tag name="AS_UNIQUEID" val="11660"/>
</p:tagLst>
</file>

<file path=ppt/tags/tag768.xml><?xml version="1.0" encoding="utf-8"?>
<p:tagLst xmlns:p="http://schemas.openxmlformats.org/presentationml/2006/main">
  <p:tag name="AS_UNIQUEID" val="11661"/>
</p:tagLst>
</file>

<file path=ppt/tags/tag769.xml><?xml version="1.0" encoding="utf-8"?>
<p:tagLst xmlns:p="http://schemas.openxmlformats.org/presentationml/2006/main">
  <p:tag name="AS_UNIQUEID" val="11662"/>
</p:tagLst>
</file>

<file path=ppt/tags/tag77.xml><?xml version="1.0" encoding="utf-8"?>
<p:tagLst xmlns:p="http://schemas.openxmlformats.org/presentationml/2006/main">
  <p:tag name="AS_UNIQUEID" val="688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70.xml><?xml version="1.0" encoding="utf-8"?>
<p:tagLst xmlns:p="http://schemas.openxmlformats.org/presentationml/2006/main">
  <p:tag name="AS_UNIQUEID" val="11663"/>
</p:tagLst>
</file>

<file path=ppt/tags/tag771.xml><?xml version="1.0" encoding="utf-8"?>
<p:tagLst xmlns:p="http://schemas.openxmlformats.org/presentationml/2006/main">
  <p:tag name="AS_UNIQUEID" val="11664"/>
</p:tagLst>
</file>

<file path=ppt/tags/tag772.xml><?xml version="1.0" encoding="utf-8"?>
<p:tagLst xmlns:p="http://schemas.openxmlformats.org/presentationml/2006/main">
  <p:tag name="AS_UNIQUEID" val="11665"/>
</p:tagLst>
</file>

<file path=ppt/tags/tag773.xml><?xml version="1.0" encoding="utf-8"?>
<p:tagLst xmlns:p="http://schemas.openxmlformats.org/presentationml/2006/main">
  <p:tag name="AS_UNIQUEID" val="11666"/>
</p:tagLst>
</file>

<file path=ppt/tags/tag774.xml><?xml version="1.0" encoding="utf-8"?>
<p:tagLst xmlns:p="http://schemas.openxmlformats.org/presentationml/2006/main">
  <p:tag name="AS_UNIQUEID" val="11667"/>
</p:tagLst>
</file>

<file path=ppt/tags/tag775.xml><?xml version="1.0" encoding="utf-8"?>
<p:tagLst xmlns:p="http://schemas.openxmlformats.org/presentationml/2006/main">
  <p:tag name="AS_UNIQUEID" val="11668"/>
</p:tagLst>
</file>

<file path=ppt/tags/tag776.xml><?xml version="1.0" encoding="utf-8"?>
<p:tagLst xmlns:p="http://schemas.openxmlformats.org/presentationml/2006/main">
  <p:tag name="AS_UNIQUEID" val="11669"/>
</p:tagLst>
</file>

<file path=ppt/tags/tag777.xml><?xml version="1.0" encoding="utf-8"?>
<p:tagLst xmlns:p="http://schemas.openxmlformats.org/presentationml/2006/main">
  <p:tag name="AS_UNIQUEID" val="11670"/>
</p:tagLst>
</file>

<file path=ppt/tags/tag778.xml><?xml version="1.0" encoding="utf-8"?>
<p:tagLst xmlns:p="http://schemas.openxmlformats.org/presentationml/2006/main">
  <p:tag name="AS_UNIQUEID" val="11671"/>
</p:tagLst>
</file>

<file path=ppt/tags/tag779.xml><?xml version="1.0" encoding="utf-8"?>
<p:tagLst xmlns:p="http://schemas.openxmlformats.org/presentationml/2006/main">
  <p:tag name="AS_UNIQUEID" val="11672"/>
</p:tagLst>
</file>

<file path=ppt/tags/tag78.xml><?xml version="1.0" encoding="utf-8"?>
<p:tagLst xmlns:p="http://schemas.openxmlformats.org/presentationml/2006/main">
  <p:tag name="AS_UNIQUEID" val="689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80.xml><?xml version="1.0" encoding="utf-8"?>
<p:tagLst xmlns:p="http://schemas.openxmlformats.org/presentationml/2006/main">
  <p:tag name="AS_UNIQUEID" val="11674"/>
</p:tagLst>
</file>

<file path=ppt/tags/tag781.xml><?xml version="1.0" encoding="utf-8"?>
<p:tagLst xmlns:p="http://schemas.openxmlformats.org/presentationml/2006/main">
  <p:tag name="AS_UNIQUEID" val="11675"/>
</p:tagLst>
</file>

<file path=ppt/tags/tag782.xml><?xml version="1.0" encoding="utf-8"?>
<p:tagLst xmlns:p="http://schemas.openxmlformats.org/presentationml/2006/main">
  <p:tag name="AS_UNIQUEID" val="11676"/>
</p:tagLst>
</file>

<file path=ppt/tags/tag783.xml><?xml version="1.0" encoding="utf-8"?>
<p:tagLst xmlns:p="http://schemas.openxmlformats.org/presentationml/2006/main">
  <p:tag name="AS_UNIQUEID" val="11677"/>
</p:tagLst>
</file>

<file path=ppt/tags/tag784.xml><?xml version="1.0" encoding="utf-8"?>
<p:tagLst xmlns:p="http://schemas.openxmlformats.org/presentationml/2006/main">
  <p:tag name="AS_UNIQUEID" val="11678"/>
</p:tagLst>
</file>

<file path=ppt/tags/tag785.xml><?xml version="1.0" encoding="utf-8"?>
<p:tagLst xmlns:p="http://schemas.openxmlformats.org/presentationml/2006/main">
  <p:tag name="AS_UNIQUEID" val="11679"/>
</p:tagLst>
</file>

<file path=ppt/tags/tag786.xml><?xml version="1.0" encoding="utf-8"?>
<p:tagLst xmlns:p="http://schemas.openxmlformats.org/presentationml/2006/main">
  <p:tag name="AS_UNIQUEID" val="11680"/>
</p:tagLst>
</file>

<file path=ppt/tags/tag787.xml><?xml version="1.0" encoding="utf-8"?>
<p:tagLst xmlns:p="http://schemas.openxmlformats.org/presentationml/2006/main">
  <p:tag name="AS_UNIQUEID" val="11681"/>
</p:tagLst>
</file>

<file path=ppt/tags/tag788.xml><?xml version="1.0" encoding="utf-8"?>
<p:tagLst xmlns:p="http://schemas.openxmlformats.org/presentationml/2006/main">
  <p:tag name="AS_UNIQUEID" val="11682"/>
</p:tagLst>
</file>

<file path=ppt/tags/tag789.xml><?xml version="1.0" encoding="utf-8"?>
<p:tagLst xmlns:p="http://schemas.openxmlformats.org/presentationml/2006/main">
  <p:tag name="AS_UNIQUEID" val="11683"/>
</p:tagLst>
</file>

<file path=ppt/tags/tag79.xml><?xml version="1.0" encoding="utf-8"?>
<p:tagLst xmlns:p="http://schemas.openxmlformats.org/presentationml/2006/main">
  <p:tag name="AS_UNIQUEID" val="689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90.xml><?xml version="1.0" encoding="utf-8"?>
<p:tagLst xmlns:p="http://schemas.openxmlformats.org/presentationml/2006/main">
  <p:tag name="AS_UNIQUEID" val="11684"/>
</p:tagLst>
</file>

<file path=ppt/tags/tag791.xml><?xml version="1.0" encoding="utf-8"?>
<p:tagLst xmlns:p="http://schemas.openxmlformats.org/presentationml/2006/main">
  <p:tag name="AS_UNIQUEID" val="11685"/>
</p:tagLst>
</file>

<file path=ppt/tags/tag792.xml><?xml version="1.0" encoding="utf-8"?>
<p:tagLst xmlns:p="http://schemas.openxmlformats.org/presentationml/2006/main">
  <p:tag name="AS_UNIQUEID" val="11686"/>
</p:tagLst>
</file>

<file path=ppt/tags/tag793.xml><?xml version="1.0" encoding="utf-8"?>
<p:tagLst xmlns:p="http://schemas.openxmlformats.org/presentationml/2006/main">
  <p:tag name="AS_UNIQUEID" val="11687"/>
</p:tagLst>
</file>

<file path=ppt/tags/tag794.xml><?xml version="1.0" encoding="utf-8"?>
<p:tagLst xmlns:p="http://schemas.openxmlformats.org/presentationml/2006/main">
  <p:tag name="AS_UNIQUEID" val="11688"/>
</p:tagLst>
</file>

<file path=ppt/tags/tag795.xml><?xml version="1.0" encoding="utf-8"?>
<p:tagLst xmlns:p="http://schemas.openxmlformats.org/presentationml/2006/main">
  <p:tag name="AS_UNIQUEID" val="11689"/>
</p:tagLst>
</file>

<file path=ppt/tags/tag796.xml><?xml version="1.0" encoding="utf-8"?>
<p:tagLst xmlns:p="http://schemas.openxmlformats.org/presentationml/2006/main">
  <p:tag name="AS_UNIQUEID" val="11690"/>
</p:tagLst>
</file>

<file path=ppt/tags/tag797.xml><?xml version="1.0" encoding="utf-8"?>
<p:tagLst xmlns:p="http://schemas.openxmlformats.org/presentationml/2006/main">
  <p:tag name="AS_UNIQUEID" val="11691"/>
</p:tagLst>
</file>

<file path=ppt/tags/tag798.xml><?xml version="1.0" encoding="utf-8"?>
<p:tagLst xmlns:p="http://schemas.openxmlformats.org/presentationml/2006/main">
  <p:tag name="AS_UNIQUEID" val="11693"/>
</p:tagLst>
</file>

<file path=ppt/tags/tag799.xml><?xml version="1.0" encoding="utf-8"?>
<p:tagLst xmlns:p="http://schemas.openxmlformats.org/presentationml/2006/main">
  <p:tag name="AS_UNIQUEID" val="11694"/>
</p:tagLst>
</file>

<file path=ppt/tags/tag8.xml><?xml version="1.0" encoding="utf-8"?>
<p:tagLst xmlns:p="http://schemas.openxmlformats.org/presentationml/2006/main">
  <p:tag name="AS_UNIQUEID" val="689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689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0.xml><?xml version="1.0" encoding="utf-8"?>
<p:tagLst xmlns:p="http://schemas.openxmlformats.org/presentationml/2006/main">
  <p:tag name="AS_UNIQUEID" val="11695"/>
</p:tagLst>
</file>

<file path=ppt/tags/tag801.xml><?xml version="1.0" encoding="utf-8"?>
<p:tagLst xmlns:p="http://schemas.openxmlformats.org/presentationml/2006/main">
  <p:tag name="AS_UNIQUEID" val="11696"/>
</p:tagLst>
</file>

<file path=ppt/tags/tag802.xml><?xml version="1.0" encoding="utf-8"?>
<p:tagLst xmlns:p="http://schemas.openxmlformats.org/presentationml/2006/main">
  <p:tag name="AS_UNIQUEID" val="11697"/>
</p:tagLst>
</file>

<file path=ppt/tags/tag803.xml><?xml version="1.0" encoding="utf-8"?>
<p:tagLst xmlns:p="http://schemas.openxmlformats.org/presentationml/2006/main">
  <p:tag name="AS_UNIQUEID" val="11698"/>
</p:tagLst>
</file>

<file path=ppt/tags/tag804.xml><?xml version="1.0" encoding="utf-8"?>
<p:tagLst xmlns:p="http://schemas.openxmlformats.org/presentationml/2006/main">
  <p:tag name="AS_UNIQUEID" val="11699"/>
</p:tagLst>
</file>

<file path=ppt/tags/tag805.xml><?xml version="1.0" encoding="utf-8"?>
<p:tagLst xmlns:p="http://schemas.openxmlformats.org/presentationml/2006/main">
  <p:tag name="AS_UNIQUEID" val="11700"/>
</p:tagLst>
</file>

<file path=ppt/tags/tag806.xml><?xml version="1.0" encoding="utf-8"?>
<p:tagLst xmlns:p="http://schemas.openxmlformats.org/presentationml/2006/main">
  <p:tag name="AS_UNIQUEID" val="11701"/>
</p:tagLst>
</file>

<file path=ppt/tags/tag807.xml><?xml version="1.0" encoding="utf-8"?>
<p:tagLst xmlns:p="http://schemas.openxmlformats.org/presentationml/2006/main">
  <p:tag name="AS_UNIQUEID" val="11702"/>
</p:tagLst>
</file>

<file path=ppt/tags/tag808.xml><?xml version="1.0" encoding="utf-8"?>
<p:tagLst xmlns:p="http://schemas.openxmlformats.org/presentationml/2006/main">
  <p:tag name="AS_UNIQUEID" val="11703"/>
</p:tagLst>
</file>

<file path=ppt/tags/tag809.xml><?xml version="1.0" encoding="utf-8"?>
<p:tagLst xmlns:p="http://schemas.openxmlformats.org/presentationml/2006/main">
  <p:tag name="AS_UNIQUEID" val="11704"/>
</p:tagLst>
</file>

<file path=ppt/tags/tag81.xml><?xml version="1.0" encoding="utf-8"?>
<p:tagLst xmlns:p="http://schemas.openxmlformats.org/presentationml/2006/main">
  <p:tag name="AS_UNIQUEID" val="689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10.xml><?xml version="1.0" encoding="utf-8"?>
<p:tagLst xmlns:p="http://schemas.openxmlformats.org/presentationml/2006/main">
  <p:tag name="AS_UNIQUEID" val="11705"/>
</p:tagLst>
</file>

<file path=ppt/tags/tag811.xml><?xml version="1.0" encoding="utf-8"?>
<p:tagLst xmlns:p="http://schemas.openxmlformats.org/presentationml/2006/main">
  <p:tag name="AS_UNIQUEID" val="11706"/>
</p:tagLst>
</file>

<file path=ppt/tags/tag812.xml><?xml version="1.0" encoding="utf-8"?>
<p:tagLst xmlns:p="http://schemas.openxmlformats.org/presentationml/2006/main">
  <p:tag name="AS_UNIQUEID" val="11707"/>
</p:tagLst>
</file>

<file path=ppt/tags/tag813.xml><?xml version="1.0" encoding="utf-8"?>
<p:tagLst xmlns:p="http://schemas.openxmlformats.org/presentationml/2006/main">
  <p:tag name="AS_UNIQUEID" val="11708"/>
</p:tagLst>
</file>

<file path=ppt/tags/tag814.xml><?xml version="1.0" encoding="utf-8"?>
<p:tagLst xmlns:p="http://schemas.openxmlformats.org/presentationml/2006/main">
  <p:tag name="AS_UNIQUEID" val="11709"/>
</p:tagLst>
</file>

<file path=ppt/tags/tag815.xml><?xml version="1.0" encoding="utf-8"?>
<p:tagLst xmlns:p="http://schemas.openxmlformats.org/presentationml/2006/main">
  <p:tag name="AS_UNIQUEID" val="11710"/>
</p:tagLst>
</file>

<file path=ppt/tags/tag816.xml><?xml version="1.0" encoding="utf-8"?>
<p:tagLst xmlns:p="http://schemas.openxmlformats.org/presentationml/2006/main">
  <p:tag name="AS_UNIQUEID" val="11711"/>
</p:tagLst>
</file>

<file path=ppt/tags/tag817.xml><?xml version="1.0" encoding="utf-8"?>
<p:tagLst xmlns:p="http://schemas.openxmlformats.org/presentationml/2006/main">
  <p:tag name="AS_UNIQUEID" val="11712"/>
</p:tagLst>
</file>

<file path=ppt/tags/tag818.xml><?xml version="1.0" encoding="utf-8"?>
<p:tagLst xmlns:p="http://schemas.openxmlformats.org/presentationml/2006/main">
  <p:tag name="AS_UNIQUEID" val="11713"/>
</p:tagLst>
</file>

<file path=ppt/tags/tag819.xml><?xml version="1.0" encoding="utf-8"?>
<p:tagLst xmlns:p="http://schemas.openxmlformats.org/presentationml/2006/main">
  <p:tag name="AS_UNIQUEID" val="11714"/>
</p:tagLst>
</file>

<file path=ppt/tags/tag82.xml><?xml version="1.0" encoding="utf-8"?>
<p:tagLst xmlns:p="http://schemas.openxmlformats.org/presentationml/2006/main">
  <p:tag name="AS_UNIQUEID" val="689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20.xml><?xml version="1.0" encoding="utf-8"?>
<p:tagLst xmlns:p="http://schemas.openxmlformats.org/presentationml/2006/main">
  <p:tag name="AS_UNIQUEID" val="11715"/>
</p:tagLst>
</file>

<file path=ppt/tags/tag821.xml><?xml version="1.0" encoding="utf-8"?>
<p:tagLst xmlns:p="http://schemas.openxmlformats.org/presentationml/2006/main">
  <p:tag name="AS_UNIQUEID" val="11716"/>
</p:tagLst>
</file>

<file path=ppt/tags/tag822.xml><?xml version="1.0" encoding="utf-8"?>
<p:tagLst xmlns:p="http://schemas.openxmlformats.org/presentationml/2006/main">
  <p:tag name="AS_UNIQUEID" val="11717"/>
</p:tagLst>
</file>

<file path=ppt/tags/tag823.xml><?xml version="1.0" encoding="utf-8"?>
<p:tagLst xmlns:p="http://schemas.openxmlformats.org/presentationml/2006/main">
  <p:tag name="AS_UNIQUEID" val="11718"/>
</p:tagLst>
</file>

<file path=ppt/tags/tag824.xml><?xml version="1.0" encoding="utf-8"?>
<p:tagLst xmlns:p="http://schemas.openxmlformats.org/presentationml/2006/main">
  <p:tag name="AS_UNIQUEID" val="11719"/>
</p:tagLst>
</file>

<file path=ppt/tags/tag825.xml><?xml version="1.0" encoding="utf-8"?>
<p:tagLst xmlns:p="http://schemas.openxmlformats.org/presentationml/2006/main">
  <p:tag name="AS_UNIQUEID" val="11720"/>
</p:tagLst>
</file>

<file path=ppt/tags/tag826.xml><?xml version="1.0" encoding="utf-8"?>
<p:tagLst xmlns:p="http://schemas.openxmlformats.org/presentationml/2006/main">
  <p:tag name="AS_UNIQUEID" val="11721"/>
</p:tagLst>
</file>

<file path=ppt/tags/tag827.xml><?xml version="1.0" encoding="utf-8"?>
<p:tagLst xmlns:p="http://schemas.openxmlformats.org/presentationml/2006/main">
  <p:tag name="AS_UNIQUEID" val="11722"/>
</p:tagLst>
</file>

<file path=ppt/tags/tag828.xml><?xml version="1.0" encoding="utf-8"?>
<p:tagLst xmlns:p="http://schemas.openxmlformats.org/presentationml/2006/main">
  <p:tag name="AS_UNIQUEID" val="11723"/>
</p:tagLst>
</file>

<file path=ppt/tags/tag829.xml><?xml version="1.0" encoding="utf-8"?>
<p:tagLst xmlns:p="http://schemas.openxmlformats.org/presentationml/2006/main">
  <p:tag name="AS_UNIQUEID" val="11724"/>
</p:tagLst>
</file>

<file path=ppt/tags/tag83.xml><?xml version="1.0" encoding="utf-8"?>
<p:tagLst xmlns:p="http://schemas.openxmlformats.org/presentationml/2006/main">
  <p:tag name="AS_UNIQUEID" val="689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30.xml><?xml version="1.0" encoding="utf-8"?>
<p:tagLst xmlns:p="http://schemas.openxmlformats.org/presentationml/2006/main">
  <p:tag name="AS_UNIQUEID" val="11725"/>
</p:tagLst>
</file>

<file path=ppt/tags/tag831.xml><?xml version="1.0" encoding="utf-8"?>
<p:tagLst xmlns:p="http://schemas.openxmlformats.org/presentationml/2006/main">
  <p:tag name="AS_UNIQUEID" val="11726"/>
</p:tagLst>
</file>

<file path=ppt/tags/tag832.xml><?xml version="1.0" encoding="utf-8"?>
<p:tagLst xmlns:p="http://schemas.openxmlformats.org/presentationml/2006/main">
  <p:tag name="AS_UNIQUEID" val="11727"/>
</p:tagLst>
</file>

<file path=ppt/tags/tag833.xml><?xml version="1.0" encoding="utf-8"?>
<p:tagLst xmlns:p="http://schemas.openxmlformats.org/presentationml/2006/main">
  <p:tag name="AS_UNIQUEID" val="11728"/>
</p:tagLst>
</file>

<file path=ppt/tags/tag834.xml><?xml version="1.0" encoding="utf-8"?>
<p:tagLst xmlns:p="http://schemas.openxmlformats.org/presentationml/2006/main">
  <p:tag name="AS_UNIQUEID" val="11729"/>
</p:tagLst>
</file>

<file path=ppt/tags/tag835.xml><?xml version="1.0" encoding="utf-8"?>
<p:tagLst xmlns:p="http://schemas.openxmlformats.org/presentationml/2006/main">
  <p:tag name="AS_UNIQUEID" val="11730"/>
</p:tagLst>
</file>

<file path=ppt/tags/tag836.xml><?xml version="1.0" encoding="utf-8"?>
<p:tagLst xmlns:p="http://schemas.openxmlformats.org/presentationml/2006/main">
  <p:tag name="AS_UNIQUEID" val="11731"/>
</p:tagLst>
</file>

<file path=ppt/tags/tag837.xml><?xml version="1.0" encoding="utf-8"?>
<p:tagLst xmlns:p="http://schemas.openxmlformats.org/presentationml/2006/main">
  <p:tag name="AS_UNIQUEID" val="11732"/>
</p:tagLst>
</file>

<file path=ppt/tags/tag838.xml><?xml version="1.0" encoding="utf-8"?>
<p:tagLst xmlns:p="http://schemas.openxmlformats.org/presentationml/2006/main">
  <p:tag name="AS_UNIQUEID" val="11733"/>
</p:tagLst>
</file>

<file path=ppt/tags/tag839.xml><?xml version="1.0" encoding="utf-8"?>
<p:tagLst xmlns:p="http://schemas.openxmlformats.org/presentationml/2006/main">
  <p:tag name="AS_UNIQUEID" val="11734"/>
</p:tagLst>
</file>

<file path=ppt/tags/tag84.xml><?xml version="1.0" encoding="utf-8"?>
<p:tagLst xmlns:p="http://schemas.openxmlformats.org/presentationml/2006/main">
  <p:tag name="AS_UNIQUEID" val="689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40.xml><?xml version="1.0" encoding="utf-8"?>
<p:tagLst xmlns:p="http://schemas.openxmlformats.org/presentationml/2006/main">
  <p:tag name="AS_UNIQUEID" val="11735"/>
</p:tagLst>
</file>

<file path=ppt/tags/tag841.xml><?xml version="1.0" encoding="utf-8"?>
<p:tagLst xmlns:p="http://schemas.openxmlformats.org/presentationml/2006/main">
  <p:tag name="AS_UNIQUEID" val="11736"/>
</p:tagLst>
</file>

<file path=ppt/tags/tag842.xml><?xml version="1.0" encoding="utf-8"?>
<p:tagLst xmlns:p="http://schemas.openxmlformats.org/presentationml/2006/main">
  <p:tag name="AS_UNIQUEID" val="11737"/>
</p:tagLst>
</file>

<file path=ppt/tags/tag843.xml><?xml version="1.0" encoding="utf-8"?>
<p:tagLst xmlns:p="http://schemas.openxmlformats.org/presentationml/2006/main">
  <p:tag name="AS_UNIQUEID" val="11738"/>
</p:tagLst>
</file>

<file path=ppt/tags/tag844.xml><?xml version="1.0" encoding="utf-8"?>
<p:tagLst xmlns:p="http://schemas.openxmlformats.org/presentationml/2006/main">
  <p:tag name="AS_UNIQUEID" val="11744"/>
</p:tagLst>
</file>

<file path=ppt/tags/tag845.xml><?xml version="1.0" encoding="utf-8"?>
<p:tagLst xmlns:p="http://schemas.openxmlformats.org/presentationml/2006/main">
  <p:tag name="AS_UNIQUEID" val="11745"/>
</p:tagLst>
</file>

<file path=ppt/tags/tag846.xml><?xml version="1.0" encoding="utf-8"?>
<p:tagLst xmlns:p="http://schemas.openxmlformats.org/presentationml/2006/main">
  <p:tag name="AS_UNIQUEID" val="11746"/>
</p:tagLst>
</file>

<file path=ppt/tags/tag847.xml><?xml version="1.0" encoding="utf-8"?>
<p:tagLst xmlns:p="http://schemas.openxmlformats.org/presentationml/2006/main">
  <p:tag name="AS_UNIQUEID" val="11747"/>
</p:tagLst>
</file>

<file path=ppt/tags/tag848.xml><?xml version="1.0" encoding="utf-8"?>
<p:tagLst xmlns:p="http://schemas.openxmlformats.org/presentationml/2006/main">
  <p:tag name="AS_UNIQUEID" val="11748"/>
</p:tagLst>
</file>

<file path=ppt/tags/tag849.xml><?xml version="1.0" encoding="utf-8"?>
<p:tagLst xmlns:p="http://schemas.openxmlformats.org/presentationml/2006/main">
  <p:tag name="AS_UNIQUEID" val="11749"/>
</p:tagLst>
</file>

<file path=ppt/tags/tag85.xml><?xml version="1.0" encoding="utf-8"?>
<p:tagLst xmlns:p="http://schemas.openxmlformats.org/presentationml/2006/main">
  <p:tag name="AS_UNIQUEID" val="689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50.xml><?xml version="1.0" encoding="utf-8"?>
<p:tagLst xmlns:p="http://schemas.openxmlformats.org/presentationml/2006/main">
  <p:tag name="AS_UNIQUEID" val="11750"/>
</p:tagLst>
</file>

<file path=ppt/tags/tag851.xml><?xml version="1.0" encoding="utf-8"?>
<p:tagLst xmlns:p="http://schemas.openxmlformats.org/presentationml/2006/main">
  <p:tag name="AS_UNIQUEID" val="11751"/>
</p:tagLst>
</file>

<file path=ppt/tags/tag852.xml><?xml version="1.0" encoding="utf-8"?>
<p:tagLst xmlns:p="http://schemas.openxmlformats.org/presentationml/2006/main">
  <p:tag name="AS_UNIQUEID" val="11752"/>
</p:tagLst>
</file>

<file path=ppt/tags/tag853.xml><?xml version="1.0" encoding="utf-8"?>
<p:tagLst xmlns:p="http://schemas.openxmlformats.org/presentationml/2006/main">
  <p:tag name="AS_UNIQUEID" val="11753"/>
</p:tagLst>
</file>

<file path=ppt/tags/tag854.xml><?xml version="1.0" encoding="utf-8"?>
<p:tagLst xmlns:p="http://schemas.openxmlformats.org/presentationml/2006/main">
  <p:tag name="AS_UNIQUEID" val="11754"/>
</p:tagLst>
</file>

<file path=ppt/tags/tag855.xml><?xml version="1.0" encoding="utf-8"?>
<p:tagLst xmlns:p="http://schemas.openxmlformats.org/presentationml/2006/main">
  <p:tag name="AS_UNIQUEID" val="11755"/>
</p:tagLst>
</file>

<file path=ppt/tags/tag856.xml><?xml version="1.0" encoding="utf-8"?>
<p:tagLst xmlns:p="http://schemas.openxmlformats.org/presentationml/2006/main">
  <p:tag name="AS_UNIQUEID" val="11756"/>
</p:tagLst>
</file>

<file path=ppt/tags/tag857.xml><?xml version="1.0" encoding="utf-8"?>
<p:tagLst xmlns:p="http://schemas.openxmlformats.org/presentationml/2006/main">
  <p:tag name="AS_UNIQUEID" val="11757"/>
</p:tagLst>
</file>

<file path=ppt/tags/tag858.xml><?xml version="1.0" encoding="utf-8"?>
<p:tagLst xmlns:p="http://schemas.openxmlformats.org/presentationml/2006/main">
  <p:tag name="AS_UNIQUEID" val="11758"/>
</p:tagLst>
</file>

<file path=ppt/tags/tag859.xml><?xml version="1.0" encoding="utf-8"?>
<p:tagLst xmlns:p="http://schemas.openxmlformats.org/presentationml/2006/main">
  <p:tag name="AS_UNIQUEID" val="11759"/>
</p:tagLst>
</file>

<file path=ppt/tags/tag86.xml><?xml version="1.0" encoding="utf-8"?>
<p:tagLst xmlns:p="http://schemas.openxmlformats.org/presentationml/2006/main">
  <p:tag name="AS_UNIQUEID" val="690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60.xml><?xml version="1.0" encoding="utf-8"?>
<p:tagLst xmlns:p="http://schemas.openxmlformats.org/presentationml/2006/main">
  <p:tag name="AS_UNIQUEID" val="11740"/>
</p:tagLst>
</file>

<file path=ppt/tags/tag861.xml><?xml version="1.0" encoding="utf-8"?>
<p:tagLst xmlns:p="http://schemas.openxmlformats.org/presentationml/2006/main">
  <p:tag name="AS_UNIQUEID" val="11741"/>
</p:tagLst>
</file>

<file path=ppt/tags/tag862.xml><?xml version="1.0" encoding="utf-8"?>
<p:tagLst xmlns:p="http://schemas.openxmlformats.org/presentationml/2006/main">
  <p:tag name="AS_UNIQUEID" val="11742"/>
</p:tagLst>
</file>

<file path=ppt/tags/tag863.xml><?xml version="1.0" encoding="utf-8"?>
<p:tagLst xmlns:p="http://schemas.openxmlformats.org/presentationml/2006/main">
  <p:tag name="AS_UNIQUEID" val="11765"/>
</p:tagLst>
</file>

<file path=ppt/tags/tag864.xml><?xml version="1.0" encoding="utf-8"?>
<p:tagLst xmlns:p="http://schemas.openxmlformats.org/presentationml/2006/main">
  <p:tag name="AS_UNIQUEID" val="11766"/>
</p:tagLst>
</file>

<file path=ppt/tags/tag865.xml><?xml version="1.0" encoding="utf-8"?>
<p:tagLst xmlns:p="http://schemas.openxmlformats.org/presentationml/2006/main">
  <p:tag name="AS_UNIQUEID" val="11767"/>
</p:tagLst>
</file>

<file path=ppt/tags/tag866.xml><?xml version="1.0" encoding="utf-8"?>
<p:tagLst xmlns:p="http://schemas.openxmlformats.org/presentationml/2006/main">
  <p:tag name="AS_UNIQUEID" val="11761"/>
</p:tagLst>
</file>

<file path=ppt/tags/tag867.xml><?xml version="1.0" encoding="utf-8"?>
<p:tagLst xmlns:p="http://schemas.openxmlformats.org/presentationml/2006/main">
  <p:tag name="AS_UNIQUEID" val="11762"/>
</p:tagLst>
</file>

<file path=ppt/tags/tag868.xml><?xml version="1.0" encoding="utf-8"?>
<p:tagLst xmlns:p="http://schemas.openxmlformats.org/presentationml/2006/main">
  <p:tag name="AS_UNIQUEID" val="11763"/>
</p:tagLst>
</file>

<file path=ppt/tags/tag869.xml><?xml version="1.0" encoding="utf-8"?>
<p:tagLst xmlns:p="http://schemas.openxmlformats.org/presentationml/2006/main">
  <p:tag name="AS_UNIQUEID" val="11773"/>
</p:tagLst>
</file>

<file path=ppt/tags/tag87.xml><?xml version="1.0" encoding="utf-8"?>
<p:tagLst xmlns:p="http://schemas.openxmlformats.org/presentationml/2006/main">
  <p:tag name="AS_UNIQUEID" val="690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70.xml><?xml version="1.0" encoding="utf-8"?>
<p:tagLst xmlns:p="http://schemas.openxmlformats.org/presentationml/2006/main">
  <p:tag name="AS_UNIQUEID" val="11774"/>
  <p:tag name="KSO_WM_UNIT_PLACING_PICTURE_USER_VIEWPORT" val="{&quot;height&quot;:6622,&quot;width&quot;:13864}"/>
</p:tagLst>
</file>

<file path=ppt/tags/tag871.xml><?xml version="1.0" encoding="utf-8"?>
<p:tagLst xmlns:p="http://schemas.openxmlformats.org/presentationml/2006/main">
  <p:tag name="AS_UNIQUEID" val="11775"/>
  <p:tag name="KSO_WM_BEAUTIFY_FLAG" val=""/>
</p:tagLst>
</file>

<file path=ppt/tags/tag872.xml><?xml version="1.0" encoding="utf-8"?>
<p:tagLst xmlns:p="http://schemas.openxmlformats.org/presentationml/2006/main">
  <p:tag name="AS_UNIQUEID" val="11776"/>
  <p:tag name="KSO_WM_BEAUTIFY_FLAG" val=""/>
</p:tagLst>
</file>

<file path=ppt/tags/tag873.xml><?xml version="1.0" encoding="utf-8"?>
<p:tagLst xmlns:p="http://schemas.openxmlformats.org/presentationml/2006/main">
  <p:tag name="AS_UNIQUEID" val="11777"/>
  <p:tag name="KSO_WM_BEAUTIFY_FLAG" val=""/>
</p:tagLst>
</file>

<file path=ppt/tags/tag874.xml><?xml version="1.0" encoding="utf-8"?>
<p:tagLst xmlns:p="http://schemas.openxmlformats.org/presentationml/2006/main">
  <p:tag name="AS_UNIQUEID" val="11778"/>
  <p:tag name="KSO_WM_BEAUTIFY_FLAG" val=""/>
</p:tagLst>
</file>

<file path=ppt/tags/tag875.xml><?xml version="1.0" encoding="utf-8"?>
<p:tagLst xmlns:p="http://schemas.openxmlformats.org/presentationml/2006/main">
  <p:tag name="AS_UNIQUEID" val="11779"/>
  <p:tag name="KSO_WM_BEAUTIFY_FLAG" val=""/>
</p:tagLst>
</file>

<file path=ppt/tags/tag876.xml><?xml version="1.0" encoding="utf-8"?>
<p:tagLst xmlns:p="http://schemas.openxmlformats.org/presentationml/2006/main">
  <p:tag name="AS_UNIQUEID" val="11780"/>
  <p:tag name="KSO_WM_BEAUTIFY_FLAG" val=""/>
</p:tagLst>
</file>

<file path=ppt/tags/tag877.xml><?xml version="1.0" encoding="utf-8"?>
<p:tagLst xmlns:p="http://schemas.openxmlformats.org/presentationml/2006/main">
  <p:tag name="AS_UNIQUEID" val="11781"/>
  <p:tag name="KSO_WM_BEAUTIFY_FLAG" val=""/>
</p:tagLst>
</file>

<file path=ppt/tags/tag878.xml><?xml version="1.0" encoding="utf-8"?>
<p:tagLst xmlns:p="http://schemas.openxmlformats.org/presentationml/2006/main">
  <p:tag name="AS_UNIQUEID" val="11782"/>
  <p:tag name="KSO_WM_BEAUTIFY_FLAG" val=""/>
</p:tagLst>
</file>

<file path=ppt/tags/tag879.xml><?xml version="1.0" encoding="utf-8"?>
<p:tagLst xmlns:p="http://schemas.openxmlformats.org/presentationml/2006/main">
  <p:tag name="AS_UNIQUEID" val="11783"/>
  <p:tag name="KSO_WM_BEAUTIFY_FLAG" val=""/>
</p:tagLst>
</file>

<file path=ppt/tags/tag88.xml><?xml version="1.0" encoding="utf-8"?>
<p:tagLst xmlns:p="http://schemas.openxmlformats.org/presentationml/2006/main">
  <p:tag name="AS_UNIQUEID" val="690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80.xml><?xml version="1.0" encoding="utf-8"?>
<p:tagLst xmlns:p="http://schemas.openxmlformats.org/presentationml/2006/main">
  <p:tag name="AS_UNIQUEID" val="11784"/>
  <p:tag name="KSO_WM_BEAUTIFY_FLAG" val=""/>
</p:tagLst>
</file>

<file path=ppt/tags/tag881.xml><?xml version="1.0" encoding="utf-8"?>
<p:tagLst xmlns:p="http://schemas.openxmlformats.org/presentationml/2006/main">
  <p:tag name="AS_UNIQUEID" val="11785"/>
</p:tagLst>
</file>

<file path=ppt/tags/tag882.xml><?xml version="1.0" encoding="utf-8"?>
<p:tagLst xmlns:p="http://schemas.openxmlformats.org/presentationml/2006/main">
  <p:tag name="AS_UNIQUEID" val="11786"/>
  <p:tag name="KSO_WM_BEAUTIFY_FLAG" val=""/>
</p:tagLst>
</file>

<file path=ppt/tags/tag883.xml><?xml version="1.0" encoding="utf-8"?>
<p:tagLst xmlns:p="http://schemas.openxmlformats.org/presentationml/2006/main">
  <p:tag name="AS_UNIQUEID" val="11787"/>
  <p:tag name="KSO_WM_BEAUTIFY_FLAG" val=""/>
</p:tagLst>
</file>

<file path=ppt/tags/tag884.xml><?xml version="1.0" encoding="utf-8"?>
<p:tagLst xmlns:p="http://schemas.openxmlformats.org/presentationml/2006/main">
  <p:tag name="AS_UNIQUEID" val="11788"/>
  <p:tag name="KSO_WM_BEAUTIFY_FLAG" val=""/>
</p:tagLst>
</file>

<file path=ppt/tags/tag885.xml><?xml version="1.0" encoding="utf-8"?>
<p:tagLst xmlns:p="http://schemas.openxmlformats.org/presentationml/2006/main">
  <p:tag name="AS_UNIQUEID" val="11789"/>
  <p:tag name="KSO_WM_BEAUTIFY_FLAG" val=""/>
</p:tagLst>
</file>

<file path=ppt/tags/tag886.xml><?xml version="1.0" encoding="utf-8"?>
<p:tagLst xmlns:p="http://schemas.openxmlformats.org/presentationml/2006/main">
  <p:tag name="AS_UNIQUEID" val="11790"/>
</p:tagLst>
</file>

<file path=ppt/tags/tag887.xml><?xml version="1.0" encoding="utf-8"?>
<p:tagLst xmlns:p="http://schemas.openxmlformats.org/presentationml/2006/main">
  <p:tag name="AS_UNIQUEID" val="11791"/>
  <p:tag name="KSO_WM_BEAUTIFY_FLAG" val=""/>
</p:tagLst>
</file>

<file path=ppt/tags/tag888.xml><?xml version="1.0" encoding="utf-8"?>
<p:tagLst xmlns:p="http://schemas.openxmlformats.org/presentationml/2006/main">
  <p:tag name="AS_UNIQUEID" val="11792"/>
  <p:tag name="KSO_WM_BEAUTIFY_FLAG" val=""/>
</p:tagLst>
</file>

<file path=ppt/tags/tag889.xml><?xml version="1.0" encoding="utf-8"?>
<p:tagLst xmlns:p="http://schemas.openxmlformats.org/presentationml/2006/main">
  <p:tag name="AS_UNIQUEID" val="11793"/>
  <p:tag name="KSO_WM_BEAUTIFY_FLAG" val=""/>
</p:tagLst>
</file>

<file path=ppt/tags/tag89.xml><?xml version="1.0" encoding="utf-8"?>
<p:tagLst xmlns:p="http://schemas.openxmlformats.org/presentationml/2006/main">
  <p:tag name="AS_UNIQUEID" val="690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90.xml><?xml version="1.0" encoding="utf-8"?>
<p:tagLst xmlns:p="http://schemas.openxmlformats.org/presentationml/2006/main">
  <p:tag name="AS_UNIQUEID" val="11794"/>
  <p:tag name="KSO_WM_BEAUTIFY_FLAG" val=""/>
</p:tagLst>
</file>

<file path=ppt/tags/tag891.xml><?xml version="1.0" encoding="utf-8"?>
<p:tagLst xmlns:p="http://schemas.openxmlformats.org/presentationml/2006/main">
  <p:tag name="AS_UNIQUEID" val="11795"/>
  <p:tag name="KSO_WM_BEAUTIFY_FLAG" val=""/>
</p:tagLst>
</file>

<file path=ppt/tags/tag892.xml><?xml version="1.0" encoding="utf-8"?>
<p:tagLst xmlns:p="http://schemas.openxmlformats.org/presentationml/2006/main">
  <p:tag name="AS_UNIQUEID" val="11769"/>
</p:tagLst>
</file>

<file path=ppt/tags/tag893.xml><?xml version="1.0" encoding="utf-8"?>
<p:tagLst xmlns:p="http://schemas.openxmlformats.org/presentationml/2006/main">
  <p:tag name="AS_UNIQUEID" val="11770"/>
</p:tagLst>
</file>

<file path=ppt/tags/tag894.xml><?xml version="1.0" encoding="utf-8"?>
<p:tagLst xmlns:p="http://schemas.openxmlformats.org/presentationml/2006/main">
  <p:tag name="AS_UNIQUEID" val="11771"/>
</p:tagLst>
</file>

<file path=ppt/tags/tag895.xml><?xml version="1.0" encoding="utf-8"?>
<p:tagLst xmlns:p="http://schemas.openxmlformats.org/presentationml/2006/main">
  <p:tag name="AS_UNIQUEID" val="6961"/>
</p:tagLst>
</file>

<file path=ppt/tags/tag896.xml><?xml version="1.0" encoding="utf-8"?>
<p:tagLst xmlns:p="http://schemas.openxmlformats.org/presentationml/2006/main">
  <p:tag name="AS_UNIQUEID" val="6962"/>
</p:tagLst>
</file>

<file path=ppt/tags/tag897.xml><?xml version="1.0" encoding="utf-8"?>
<p:tagLst xmlns:p="http://schemas.openxmlformats.org/presentationml/2006/main">
  <p:tag name="AS_UNIQUEID" val="6963"/>
</p:tagLst>
</file>

<file path=ppt/tags/tag898.xml><?xml version="1.0" encoding="utf-8"?>
<p:tagLst xmlns:p="http://schemas.openxmlformats.org/presentationml/2006/main">
  <p:tag name="AS_UNIQUEID" val="6964"/>
</p:tagLst>
</file>

<file path=ppt/tags/tag899.xml><?xml version="1.0" encoding="utf-8"?>
<p:tagLst xmlns:p="http://schemas.openxmlformats.org/presentationml/2006/main">
  <p:tag name="AS_UNIQUEID" val="6965"/>
</p:tagLst>
</file>

<file path=ppt/tags/tag9.xml><?xml version="1.0" encoding="utf-8"?>
<p:tagLst xmlns:p="http://schemas.openxmlformats.org/presentationml/2006/main">
  <p:tag name="AS_UNIQUEID" val="689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690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00.xml><?xml version="1.0" encoding="utf-8"?>
<p:tagLst xmlns:p="http://schemas.openxmlformats.org/presentationml/2006/main">
  <p:tag name="AS_UNIQUEID" val="6966"/>
</p:tagLst>
</file>

<file path=ppt/tags/tag901.xml><?xml version="1.0" encoding="utf-8"?>
<p:tagLst xmlns:p="http://schemas.openxmlformats.org/presentationml/2006/main">
  <p:tag name="AS_OS" val="Unix 3.10 unknown"/>
  <p:tag name="AS_RELEASE_DATE" val="2023.03.31"/>
  <p:tag name="AS_TITLE" val="Aspose.Slides for Java"/>
  <p:tag name="AS_VERSION" val="23.3"/>
  <p:tag name="COMMONDATA" val="eyJoZGlkIjoiOTk0ZTRlMmYxZjNhZGQ2NDRjZGI5NGJjYTU0MmNhZWMifQ=="/>
  <p:tag name="commondata" val="eyJoZGlkIjoiNjc5ZGEyZWRjMDU5YjczYmY2ZmU4ODcyODAzMTcyYzEifQ=="/>
  <p:tag name="resource_record_key" val="{&quot;13&quot;:[19951196,19965465]}"/>
</p:tagLst>
</file>

<file path=ppt/tags/tag91.xml><?xml version="1.0" encoding="utf-8"?>
<p:tagLst xmlns:p="http://schemas.openxmlformats.org/presentationml/2006/main">
  <p:tag name="AS_UNIQUEID" val="690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2.xml><?xml version="1.0" encoding="utf-8"?>
<p:tagLst xmlns:p="http://schemas.openxmlformats.org/presentationml/2006/main">
  <p:tag name="AS_UNIQUEID" val="690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3.xml><?xml version="1.0" encoding="utf-8"?>
<p:tagLst xmlns:p="http://schemas.openxmlformats.org/presentationml/2006/main">
  <p:tag name="AS_UNIQUEID" val="690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4.xml><?xml version="1.0" encoding="utf-8"?>
<p:tagLst xmlns:p="http://schemas.openxmlformats.org/presentationml/2006/main">
  <p:tag name="AS_UNIQUEID" val="690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5.xml><?xml version="1.0" encoding="utf-8"?>
<p:tagLst xmlns:p="http://schemas.openxmlformats.org/presentationml/2006/main">
  <p:tag name="AS_UNIQUEID" val="691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6.xml><?xml version="1.0" encoding="utf-8"?>
<p:tagLst xmlns:p="http://schemas.openxmlformats.org/presentationml/2006/main">
  <p:tag name="AS_UNIQUEID" val="691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7.xml><?xml version="1.0" encoding="utf-8"?>
<p:tagLst xmlns:p="http://schemas.openxmlformats.org/presentationml/2006/main">
  <p:tag name="AS_UNIQUEID" val="691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8.xml><?xml version="1.0" encoding="utf-8"?>
<p:tagLst xmlns:p="http://schemas.openxmlformats.org/presentationml/2006/main">
  <p:tag name="AS_UNIQUEID" val="691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9.xml><?xml version="1.0" encoding="utf-8"?>
<p:tagLst xmlns:p="http://schemas.openxmlformats.org/presentationml/2006/main">
  <p:tag name="AS_UNIQUEID" val="691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23332</Words>
  <Application>WPS 演示</Application>
  <PresentationFormat/>
  <Paragraphs>1456</Paragraphs>
  <Slides>72</Slides>
  <Notes>9</Notes>
  <HiddenSlides>8</HiddenSlides>
  <MMClips>0</MMClips>
  <ScaleCrop>false</ScaleCrop>
  <HeadingPairs>
    <vt:vector size="6" baseType="variant">
      <vt:variant>
        <vt:lpstr>已用的字体</vt:lpstr>
      </vt:variant>
      <vt:variant>
        <vt:i4>31</vt:i4>
      </vt:variant>
      <vt:variant>
        <vt:lpstr>主题</vt:lpstr>
      </vt:variant>
      <vt:variant>
        <vt:i4>2</vt:i4>
      </vt:variant>
      <vt:variant>
        <vt:lpstr>幻灯片标题</vt:lpstr>
      </vt:variant>
      <vt:variant>
        <vt:i4>72</vt:i4>
      </vt:variant>
    </vt:vector>
  </HeadingPairs>
  <TitlesOfParts>
    <vt:vector size="105" baseType="lpstr">
      <vt:lpstr>Arial</vt:lpstr>
      <vt:lpstr>宋体</vt:lpstr>
      <vt:lpstr>Wingdings</vt:lpstr>
      <vt:lpstr>Wingdings</vt:lpstr>
      <vt:lpstr>Arial</vt:lpstr>
      <vt:lpstr>微软雅黑</vt:lpstr>
      <vt:lpstr>汉仪旗黑-55简</vt:lpstr>
      <vt:lpstr>黑体</vt:lpstr>
      <vt:lpstr>汉仪细行楷W</vt:lpstr>
      <vt:lpstr>楷体</vt:lpstr>
      <vt:lpstr>华文中宋</vt:lpstr>
      <vt:lpstr>Times New Roman</vt:lpstr>
      <vt:lpstr>Arial Unicode MS</vt:lpstr>
      <vt:lpstr>Calibri</vt:lpstr>
      <vt:lpstr>Calibri</vt:lpstr>
      <vt:lpstr>隶书</vt:lpstr>
      <vt:lpstr>Montserrat Black</vt:lpstr>
      <vt:lpstr>Segoe Print</vt:lpstr>
      <vt:lpstr>楷体_GB2312</vt:lpstr>
      <vt:lpstr>新宋体</vt:lpstr>
      <vt:lpstr>等线</vt:lpstr>
      <vt:lpstr>幼圆</vt:lpstr>
      <vt:lpstr>OPPOSans B</vt:lpstr>
      <vt:lpstr>Montserrat</vt:lpstr>
      <vt:lpstr>Lato Regular</vt:lpstr>
      <vt:lpstr>MS PGothic</vt:lpstr>
      <vt:lpstr>方正舒体</vt:lpstr>
      <vt:lpstr>仿宋</vt:lpstr>
      <vt:lpstr>华文细黑</vt:lpstr>
      <vt:lpstr>华文隶书</vt:lpstr>
      <vt:lpstr>华文琥珀</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烟子</cp:lastModifiedBy>
  <cp:revision>5</cp:revision>
  <cp:lastPrinted>2023-11-24T21:54:00Z</cp:lastPrinted>
  <dcterms:created xsi:type="dcterms:W3CDTF">2023-11-24T21:54:00Z</dcterms:created>
  <dcterms:modified xsi:type="dcterms:W3CDTF">2024-08-15T14:53:39Z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5F2F613C00514709A7097C7764F3D2E2_12</vt:lpwstr>
  </property>
  <property fmtid="{D5CDD505-2E9C-101B-9397-08002B2CF9AE}" pid="7" name="KSOProductBuildVer">
    <vt:lpwstr>2052-12.1.0.17827</vt:lpwstr>
  </property>
</Properties>
</file>