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Relationship Id="rId5" Type="http://schemas.openxmlformats.org/officeDocument/2006/relationships/custom-properties" Target="docProps/custom.xml" /></Relationships>
</file>

<file path=ppt/presentation.xml><?xml version="1.0" encoding="utf-8"?>
<!--Generated by Aspose.Slides for Java 20.1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3648" r:id="rId1"/>
  </p:sldMasterIdLst>
  <p:notesMasterIdLst>
    <p:notesMasterId r:id="rId2"/>
  </p:notes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</p:sldIdLst>
  <p:sldSz cx="12192000" cy="6858000"/>
  <p:notesSz cx="6858000" cy="9144000"/>
  <p:custDataLst>
    <p:tags r:id="rId29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r="http://schemas.openxmlformats.org/officeDocument/2006/relationships" xmlns:a="http://schemas.openxmlformats.org/drawingml/2006/main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  <p:ext uri="{1BD7E111-0CB8-44D6-8891-C1BB2F81B7CC}">
      <p1710:readonlyRecommended xmlns:p1710="http://schemas.microsoft.com/office/powerpoint/2017/10/main" val="0"/>
    </p:ext>
  </p:extLst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78" autoAdjust="0"/>
    <p:restoredTop sz="94660"/>
  </p:normalViewPr>
  <p:slideViewPr>
    <p:cSldViewPr snapToGrid="0">
      <p:cViewPr varScale="1">
        <p:scale>
          <a:sx n="78" d="100"/>
          <a:sy n="78" d="100"/>
        </p:scale>
        <p:origin x="-114" y="-708"/>
      </p:cViewPr>
      <p:guideLst>
        <p:guide orient="horz" pos="2159"/>
        <p:guide pos="3821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92" d="100"/>
          <a:sy n="92" d="100"/>
        </p:scale>
        <p:origin x="2550" y="102"/>
      </p:cViewPr>
      <p:guideLst/>
    </p:cSldViewPr>
  </p:notesViewPr>
  <p:gridSpacing cx="72008" cy="72008"/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10" Type="http://schemas.openxmlformats.org/officeDocument/2006/relationships/slide" Target="slides/slide8.xml" /><Relationship Id="rId11" Type="http://schemas.openxmlformats.org/officeDocument/2006/relationships/slide" Target="slides/slide9.xml" /><Relationship Id="rId12" Type="http://schemas.openxmlformats.org/officeDocument/2006/relationships/slide" Target="slides/slide10.xml" /><Relationship Id="rId13" Type="http://schemas.openxmlformats.org/officeDocument/2006/relationships/slide" Target="slides/slide11.xml" /><Relationship Id="rId14" Type="http://schemas.openxmlformats.org/officeDocument/2006/relationships/slide" Target="slides/slide12.xml" /><Relationship Id="rId15" Type="http://schemas.openxmlformats.org/officeDocument/2006/relationships/slide" Target="slides/slide13.xml" /><Relationship Id="rId16" Type="http://schemas.openxmlformats.org/officeDocument/2006/relationships/slide" Target="slides/slide14.xml" /><Relationship Id="rId17" Type="http://schemas.openxmlformats.org/officeDocument/2006/relationships/slide" Target="slides/slide15.xml" /><Relationship Id="rId18" Type="http://schemas.openxmlformats.org/officeDocument/2006/relationships/slide" Target="slides/slide16.xml" /><Relationship Id="rId19" Type="http://schemas.openxmlformats.org/officeDocument/2006/relationships/slide" Target="slides/slide17.xml" /><Relationship Id="rId2" Type="http://schemas.openxmlformats.org/officeDocument/2006/relationships/notesMaster" Target="notesMasters/notesMaster1.xml" /><Relationship Id="rId20" Type="http://schemas.openxmlformats.org/officeDocument/2006/relationships/slide" Target="slides/slide18.xml" /><Relationship Id="rId21" Type="http://schemas.openxmlformats.org/officeDocument/2006/relationships/slide" Target="slides/slide19.xml" /><Relationship Id="rId22" Type="http://schemas.openxmlformats.org/officeDocument/2006/relationships/slide" Target="slides/slide20.xml" /><Relationship Id="rId23" Type="http://schemas.openxmlformats.org/officeDocument/2006/relationships/slide" Target="slides/slide21.xml" /><Relationship Id="rId24" Type="http://schemas.openxmlformats.org/officeDocument/2006/relationships/slide" Target="slides/slide22.xml" /><Relationship Id="rId25" Type="http://schemas.openxmlformats.org/officeDocument/2006/relationships/slide" Target="slides/slide23.xml" /><Relationship Id="rId26" Type="http://schemas.openxmlformats.org/officeDocument/2006/relationships/slide" Target="slides/slide24.xml" /><Relationship Id="rId27" Type="http://schemas.openxmlformats.org/officeDocument/2006/relationships/slide" Target="slides/slide25.xml" /><Relationship Id="rId28" Type="http://schemas.openxmlformats.org/officeDocument/2006/relationships/slide" Target="slides/slide26.xml" /><Relationship Id="rId29" Type="http://schemas.openxmlformats.org/officeDocument/2006/relationships/tags" Target="tags/tag93.xml" /><Relationship Id="rId3" Type="http://schemas.openxmlformats.org/officeDocument/2006/relationships/slide" Target="slides/slide1.xml" /><Relationship Id="rId30" Type="http://schemas.openxmlformats.org/officeDocument/2006/relationships/presProps" Target="presProps.xml" /><Relationship Id="rId31" Type="http://schemas.openxmlformats.org/officeDocument/2006/relationships/viewProps" Target="viewProps.xml" /><Relationship Id="rId32" Type="http://schemas.openxmlformats.org/officeDocument/2006/relationships/theme" Target="theme/theme1.xml" /><Relationship Id="rId33" Type="http://schemas.openxmlformats.org/officeDocument/2006/relationships/tableStyles" Target="tableStyles.xml" /><Relationship Id="rId4" Type="http://schemas.openxmlformats.org/officeDocument/2006/relationships/slide" Target="slides/slide2.xml" /><Relationship Id="rId5" Type="http://schemas.openxmlformats.org/officeDocument/2006/relationships/slide" Target="slides/slide3.xml" /><Relationship Id="rId6" Type="http://schemas.openxmlformats.org/officeDocument/2006/relationships/slide" Target="slides/slide4.xml" /><Relationship Id="rId7" Type="http://schemas.openxmlformats.org/officeDocument/2006/relationships/slide" Target="slides/slide5.xml" /><Relationship Id="rId8" Type="http://schemas.openxmlformats.org/officeDocument/2006/relationships/slide" Target="slides/slide6.xml" /><Relationship Id="rId9" Type="http://schemas.openxmlformats.org/officeDocument/2006/relationships/slide" Target="slides/slide7.xml" /></Relationships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  <a:t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8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tags" Target="../tags/tag1.xml" /><Relationship Id="rId2" Type="http://schemas.openxmlformats.org/officeDocument/2006/relationships/tags" Target="../tags/tag2.xml" /><Relationship Id="rId3" Type="http://schemas.openxmlformats.org/officeDocument/2006/relationships/tags" Target="../tags/tag3.xml" /><Relationship Id="rId4" Type="http://schemas.openxmlformats.org/officeDocument/2006/relationships/tags" Target="../tags/tag4.xml" /><Relationship Id="rId5" Type="http://schemas.openxmlformats.org/officeDocument/2006/relationships/tags" Target="../tags/tag5.xml" /><Relationship Id="rId6" Type="http://schemas.openxmlformats.org/officeDocument/2006/relationships/slideMaster" Target="../slideMasters/slideMaster1.xml" /></Relationships>
</file>

<file path=ppt/slideLayouts/_rels/slideLayout10.xml.rels>&#65279;<?xml version="1.0" encoding="utf-8" standalone="yes"?><Relationships xmlns="http://schemas.openxmlformats.org/package/2006/relationships"><Relationship Id="rId1" Type="http://schemas.openxmlformats.org/officeDocument/2006/relationships/tags" Target="../tags/tag48.xml" /><Relationship Id="rId2" Type="http://schemas.openxmlformats.org/officeDocument/2006/relationships/tags" Target="../tags/tag49.xml" /><Relationship Id="rId3" Type="http://schemas.openxmlformats.org/officeDocument/2006/relationships/tags" Target="../tags/tag50.xml" /><Relationship Id="rId4" Type="http://schemas.openxmlformats.org/officeDocument/2006/relationships/tags" Target="../tags/tag51.xml" /><Relationship Id="rId5" Type="http://schemas.openxmlformats.org/officeDocument/2006/relationships/slideMaster" Target="../slideMasters/slideMaster1.xml" /></Relationships>
</file>

<file path=ppt/slideLayouts/_rels/slideLayout11.xml.rels>&#65279;<?xml version="1.0" encoding="utf-8" standalone="yes"?><Relationships xmlns="http://schemas.openxmlformats.org/package/2006/relationships"><Relationship Id="rId1" Type="http://schemas.openxmlformats.org/officeDocument/2006/relationships/tags" Target="../tags/tag52.xml" /><Relationship Id="rId2" Type="http://schemas.openxmlformats.org/officeDocument/2006/relationships/tags" Target="../tags/tag53.xml" /><Relationship Id="rId3" Type="http://schemas.openxmlformats.org/officeDocument/2006/relationships/tags" Target="../tags/tag54.xml" /><Relationship Id="rId4" Type="http://schemas.openxmlformats.org/officeDocument/2006/relationships/tags" Target="../tags/tag55.xml" /><Relationship Id="rId5" Type="http://schemas.openxmlformats.org/officeDocument/2006/relationships/tags" Target="../tags/tag56.xml" /><Relationship Id="rId6" Type="http://schemas.openxmlformats.org/officeDocument/2006/relationships/slideMaster" Target="../slideMasters/slideMaster1.xml" /></Relationships>
</file>

<file path=ppt/slideLayouts/_rels/slideLayout2.xml.rels>&#65279;<?xml version="1.0" encoding="utf-8" standalone="yes"?><Relationships xmlns="http://schemas.openxmlformats.org/package/2006/relationships"><Relationship Id="rId1" Type="http://schemas.openxmlformats.org/officeDocument/2006/relationships/tags" Target="../tags/tag6.xml" /><Relationship Id="rId2" Type="http://schemas.openxmlformats.org/officeDocument/2006/relationships/tags" Target="../tags/tag7.xml" /><Relationship Id="rId3" Type="http://schemas.openxmlformats.org/officeDocument/2006/relationships/tags" Target="../tags/tag8.xml" /><Relationship Id="rId4" Type="http://schemas.openxmlformats.org/officeDocument/2006/relationships/tags" Target="../tags/tag9.xml" /><Relationship Id="rId5" Type="http://schemas.openxmlformats.org/officeDocument/2006/relationships/tags" Target="../tags/tag10.xml" /><Relationship Id="rId6" Type="http://schemas.openxmlformats.org/officeDocument/2006/relationships/slideMaster" Target="../slideMasters/slideMaster1.xml" /></Relationships>
</file>

<file path=ppt/slideLayouts/_rels/slideLayout3.xml.rels>&#65279;<?xml version="1.0" encoding="utf-8" standalone="yes"?><Relationships xmlns="http://schemas.openxmlformats.org/package/2006/relationships"><Relationship Id="rId1" Type="http://schemas.openxmlformats.org/officeDocument/2006/relationships/tags" Target="../tags/tag11.xml" /><Relationship Id="rId2" Type="http://schemas.openxmlformats.org/officeDocument/2006/relationships/tags" Target="../tags/tag12.xml" /><Relationship Id="rId3" Type="http://schemas.openxmlformats.org/officeDocument/2006/relationships/tags" Target="../tags/tag13.xml" /><Relationship Id="rId4" Type="http://schemas.openxmlformats.org/officeDocument/2006/relationships/tags" Target="../tags/tag14.xml" /><Relationship Id="rId5" Type="http://schemas.openxmlformats.org/officeDocument/2006/relationships/tags" Target="../tags/tag15.xml" /><Relationship Id="rId6" Type="http://schemas.openxmlformats.org/officeDocument/2006/relationships/slideMaster" Target="../slideMasters/slideMaster1.xml" /></Relationships>
</file>

<file path=ppt/slideLayouts/_rels/slideLayout4.xml.rels>&#65279;<?xml version="1.0" encoding="utf-8" standalone="yes"?><Relationships xmlns="http://schemas.openxmlformats.org/package/2006/relationships"><Relationship Id="rId1" Type="http://schemas.openxmlformats.org/officeDocument/2006/relationships/tags" Target="../tags/tag16.xml" /><Relationship Id="rId2" Type="http://schemas.openxmlformats.org/officeDocument/2006/relationships/tags" Target="../tags/tag17.xml" /><Relationship Id="rId3" Type="http://schemas.openxmlformats.org/officeDocument/2006/relationships/tags" Target="../tags/tag18.xml" /><Relationship Id="rId4" Type="http://schemas.openxmlformats.org/officeDocument/2006/relationships/tags" Target="../tags/tag19.xml" /><Relationship Id="rId5" Type="http://schemas.openxmlformats.org/officeDocument/2006/relationships/tags" Target="../tags/tag20.xml" /><Relationship Id="rId6" Type="http://schemas.openxmlformats.org/officeDocument/2006/relationships/tags" Target="../tags/tag21.xml" /><Relationship Id="rId7" Type="http://schemas.openxmlformats.org/officeDocument/2006/relationships/slideMaster" Target="../slideMasters/slideMaster1.xml" /></Relationships>
</file>

<file path=ppt/slideLayouts/_rels/slideLayout5.xml.rels>&#65279;<?xml version="1.0" encoding="utf-8" standalone="yes"?><Relationships xmlns="http://schemas.openxmlformats.org/package/2006/relationships"><Relationship Id="rId1" Type="http://schemas.openxmlformats.org/officeDocument/2006/relationships/tags" Target="../tags/tag22.xml" /><Relationship Id="rId2" Type="http://schemas.openxmlformats.org/officeDocument/2006/relationships/tags" Target="../tags/tag23.xml" /><Relationship Id="rId3" Type="http://schemas.openxmlformats.org/officeDocument/2006/relationships/tags" Target="../tags/tag24.xml" /><Relationship Id="rId4" Type="http://schemas.openxmlformats.org/officeDocument/2006/relationships/tags" Target="../tags/tag25.xml" /><Relationship Id="rId5" Type="http://schemas.openxmlformats.org/officeDocument/2006/relationships/tags" Target="../tags/tag26.xml" /><Relationship Id="rId6" Type="http://schemas.openxmlformats.org/officeDocument/2006/relationships/tags" Target="../tags/tag27.xml" /><Relationship Id="rId7" Type="http://schemas.openxmlformats.org/officeDocument/2006/relationships/tags" Target="../tags/tag28.xml" /><Relationship Id="rId8" Type="http://schemas.openxmlformats.org/officeDocument/2006/relationships/tags" Target="../tags/tag29.xml" /><Relationship Id="rId9" Type="http://schemas.openxmlformats.org/officeDocument/2006/relationships/slideMaster" Target="../slideMasters/slideMaster1.xml" /></Relationships>
</file>

<file path=ppt/slideLayouts/_rels/slideLayout6.xml.rels>&#65279;<?xml version="1.0" encoding="utf-8" standalone="yes"?><Relationships xmlns="http://schemas.openxmlformats.org/package/2006/relationships"><Relationship Id="rId1" Type="http://schemas.openxmlformats.org/officeDocument/2006/relationships/tags" Target="../tags/tag30.xml" /><Relationship Id="rId2" Type="http://schemas.openxmlformats.org/officeDocument/2006/relationships/tags" Target="../tags/tag31.xml" /><Relationship Id="rId3" Type="http://schemas.openxmlformats.org/officeDocument/2006/relationships/tags" Target="../tags/tag32.xml" /><Relationship Id="rId4" Type="http://schemas.openxmlformats.org/officeDocument/2006/relationships/tags" Target="../tags/tag33.xml" /><Relationship Id="rId5" Type="http://schemas.openxmlformats.org/officeDocument/2006/relationships/slideMaster" Target="../slideMasters/slideMaster1.xml" /></Relationships>
</file>

<file path=ppt/slideLayouts/_rels/slideLayout7.xml.rels>&#65279;<?xml version="1.0" encoding="utf-8" standalone="yes"?><Relationships xmlns="http://schemas.openxmlformats.org/package/2006/relationships"><Relationship Id="rId1" Type="http://schemas.openxmlformats.org/officeDocument/2006/relationships/tags" Target="../tags/tag34.xml" /><Relationship Id="rId2" Type="http://schemas.openxmlformats.org/officeDocument/2006/relationships/tags" Target="../tags/tag35.xml" /><Relationship Id="rId3" Type="http://schemas.openxmlformats.org/officeDocument/2006/relationships/tags" Target="../tags/tag36.xml" /><Relationship Id="rId4" Type="http://schemas.openxmlformats.org/officeDocument/2006/relationships/slideMaster" Target="../slideMasters/slideMaster1.xml" /></Relationships>
</file>

<file path=ppt/slideLayouts/_rels/slideLayout8.xml.rels>&#65279;<?xml version="1.0" encoding="utf-8" standalone="yes"?><Relationships xmlns="http://schemas.openxmlformats.org/package/2006/relationships"><Relationship Id="rId1" Type="http://schemas.openxmlformats.org/officeDocument/2006/relationships/tags" Target="../tags/tag37.xml" /><Relationship Id="rId2" Type="http://schemas.openxmlformats.org/officeDocument/2006/relationships/tags" Target="../tags/tag38.xml" /><Relationship Id="rId3" Type="http://schemas.openxmlformats.org/officeDocument/2006/relationships/tags" Target="../tags/tag39.xml" /><Relationship Id="rId4" Type="http://schemas.openxmlformats.org/officeDocument/2006/relationships/tags" Target="../tags/tag40.xml" /><Relationship Id="rId5" Type="http://schemas.openxmlformats.org/officeDocument/2006/relationships/tags" Target="../tags/tag41.xml" /><Relationship Id="rId6" Type="http://schemas.openxmlformats.org/officeDocument/2006/relationships/tags" Target="../tags/tag42.xml" /><Relationship Id="rId7" Type="http://schemas.openxmlformats.org/officeDocument/2006/relationships/slideMaster" Target="../slideMasters/slideMaster1.xml" /></Relationships>
</file>

<file path=ppt/slideLayouts/_rels/slideLayout9.xml.rels>&#65279;<?xml version="1.0" encoding="utf-8" standalone="yes"?><Relationships xmlns="http://schemas.openxmlformats.org/package/2006/relationships"><Relationship Id="rId1" Type="http://schemas.openxmlformats.org/officeDocument/2006/relationships/tags" Target="../tags/tag43.xml" /><Relationship Id="rId2" Type="http://schemas.openxmlformats.org/officeDocument/2006/relationships/tags" Target="../tags/tag44.xml" /><Relationship Id="rId3" Type="http://schemas.openxmlformats.org/officeDocument/2006/relationships/tags" Target="../tags/tag45.xml" /><Relationship Id="rId4" Type="http://schemas.openxmlformats.org/officeDocument/2006/relationships/tags" Target="../tags/tag46.xml" /><Relationship Id="rId5" Type="http://schemas.openxmlformats.org/officeDocument/2006/relationships/tags" Target="../tags/tag47.xml" /><Relationship Id="rId6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  <p:custDataLst>
              <p:tags r:id="rId1"/>
            </p:custDataLst>
          </p:nvPr>
        </p:nvSpPr>
        <p:spPr>
          <a:xfrm>
            <a:off x="1198800" y="914400"/>
            <a:ext cx="9799200" cy="2570400"/>
          </a:xfrm>
        </p:spPr>
        <p:txBody>
          <a:bodyPr lIns="90000" tIns="46800" rIns="90000" bIns="46800" anchor="b" anchorCtr="0">
            <a:normAutofit/>
          </a:bodyPr>
          <a:lstStyle>
            <a:lvl1pPr algn="ctr">
              <a:defRPr sz="6000"/>
            </a:lvl1pPr>
          </a:lstStyle>
          <a:p>
            <a:r>
              <a:rPr lang="zh-CN" altLang="en-US"/>
              <a:t>单击此处编辑标题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  <p:custDataLst>
              <p:tags r:id="rId2"/>
            </p:custDataLst>
          </p:nvPr>
        </p:nvSpPr>
        <p:spPr>
          <a:xfrm>
            <a:off x="1198800" y="3560400"/>
            <a:ext cx="9799200" cy="1472400"/>
          </a:xfrm>
        </p:spPr>
        <p:txBody>
          <a:bodyPr lIns="90000" tIns="46800" rIns="90000" bIns="46800">
            <a:normAutofit/>
          </a:bodyPr>
          <a:lstStyle>
            <a:lvl1pPr marL="0" indent="0" algn="ctr">
              <a:lnSpc>
                <a:spcPct val="110000"/>
              </a:lnSpc>
              <a:buNone/>
              <a:defRPr sz="2400" spc="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单击此处编辑副标题</a:t>
            </a:r>
            <a:endParaRPr lang="zh-CN" altLang="en-US"/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1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1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4"/>
            </p:custDataLst>
          </p:nvPr>
        </p:nvSpPr>
        <p:spPr>
          <a:xfrm>
            <a:off x="608400" y="774000"/>
            <a:ext cx="10972800" cy="5482800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1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末尾幻灯片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1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/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4"/>
            </p:custDataLst>
          </p:nvPr>
        </p:nvSpPr>
        <p:spPr>
          <a:xfrm>
            <a:off x="1198800" y="2484000"/>
            <a:ext cx="9799200" cy="1018800"/>
          </a:xfrm>
        </p:spPr>
        <p:txBody>
          <a:bodyPr vert="horz" lIns="90000" tIns="46800" rIns="90000" bIns="46800" rtlCol="0" anchor="t" anchorCtr="0">
            <a:normAutofit/>
          </a:bodyPr>
          <a:lstStyle>
            <a:lvl1pPr algn="ctr">
              <a:defRPr sz="6000"/>
            </a:lvl1pPr>
          </a:lstStyle>
          <a:p>
            <a:pPr lvl="0"/>
            <a:r>
              <a:rPr>
                <a:sym typeface="+mn-ea"/>
              </a:rPr>
              <a:t>单击此处编辑标题</a:t>
            </a:r>
            <a:endParaRPr>
              <a:sym typeface="+mn-ea"/>
            </a:endParaRPr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5"/>
            </p:custDataLst>
          </p:nvPr>
        </p:nvSpPr>
        <p:spPr>
          <a:xfrm>
            <a:off x="1198800" y="3560400"/>
            <a:ext cx="9799200" cy="471600"/>
          </a:xfrm>
        </p:spPr>
        <p:txBody>
          <a:bodyPr lIns="90000" tIns="46800" rIns="90000" bIns="46800">
            <a:normAutofit/>
          </a:bodyPr>
          <a:lstStyle>
            <a:lvl1pPr algn="ctr">
              <a:lnSpc>
                <a:spcPct val="110000"/>
              </a:lnSpc>
              <a:buNone/>
              <a:defRPr sz="2400" spc="200"/>
            </a:lvl1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>
                <a:sym typeface="+mn-ea"/>
              </a:rPr>
              <a:t>单击此处编辑母版标题样式</a:t>
            </a:r>
            <a:endParaRPr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608400" y="1490400"/>
            <a:ext cx="10969200" cy="4759200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>
                <a:sym typeface="+mn-ea"/>
              </a:rPr>
              <a:t>单击此处编辑母版文本样式</a:t>
            </a:r>
            <a:endParaRPr>
              <a:sym typeface="+mn-ea"/>
            </a:endParaRPr>
          </a:p>
          <a:p>
            <a:pPr lvl="1"/>
            <a:r>
              <a:rPr>
                <a:sym typeface="+mn-ea"/>
              </a:rPr>
              <a:t>第二级</a:t>
            </a:r>
            <a:endParaRPr>
              <a:sym typeface="+mn-ea"/>
            </a:endParaRPr>
          </a:p>
          <a:p>
            <a:pPr lvl="2"/>
            <a:r>
              <a:rPr>
                <a:sym typeface="+mn-ea"/>
              </a:rPr>
              <a:t>第三级</a:t>
            </a:r>
            <a:endParaRPr>
              <a:sym typeface="+mn-ea"/>
            </a:endParaRPr>
          </a:p>
          <a:p>
            <a:pPr lvl="3"/>
            <a:r>
              <a:rPr>
                <a:sym typeface="+mn-ea"/>
              </a:rPr>
              <a:t>第四级</a:t>
            </a:r>
            <a:endParaRPr>
              <a:sym typeface="+mn-ea"/>
            </a:endParaRPr>
          </a:p>
          <a:p>
            <a:pPr lvl="4"/>
            <a:r>
              <a:rPr>
                <a:sym typeface="+mn-ea"/>
              </a:rPr>
              <a:t>第五级</a:t>
            </a:r>
            <a:endParaRPr>
              <a:sym typeface="+mn-ea"/>
            </a:endParaRP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1"/>
            </p:custDataLst>
          </p:nvPr>
        </p:nvSpPr>
        <p:spPr>
          <a:xfrm>
            <a:off x="1990800" y="3848400"/>
            <a:ext cx="7768800" cy="766800"/>
          </a:xfrm>
        </p:spPr>
        <p:txBody>
          <a:bodyPr lIns="90000" tIns="46800" rIns="90000" bIns="46800" anchor="b" anchorCtr="0">
            <a:normAutofit/>
          </a:bodyPr>
          <a:lstStyle>
            <a:lvl1pPr>
              <a:defRPr sz="4400"/>
            </a:lvl1pPr>
          </a:lstStyle>
          <a:p>
            <a:r>
              <a:rPr lang="zh-CN" altLang="en-US"/>
              <a:t>单击此处编辑标题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2"/>
            </p:custDataLst>
          </p:nvPr>
        </p:nvSpPr>
        <p:spPr>
          <a:xfrm>
            <a:off x="1990800" y="4615200"/>
            <a:ext cx="7768800" cy="867600"/>
          </a:xfrm>
        </p:spPr>
        <p:txBody>
          <a:bodyPr lIns="90000" tIns="46800" rIns="90000" bIns="46800"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单击此处编辑文本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>
                <a:sym typeface="+mn-ea"/>
              </a:rPr>
              <a:t>单击此处编辑母版标题样式</a:t>
            </a:r>
            <a:endParaRPr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2"/>
            </p:custDataLst>
          </p:nvPr>
        </p:nvSpPr>
        <p:spPr>
          <a:xfrm>
            <a:off x="608400" y="1501200"/>
            <a:ext cx="5176800" cy="4748400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>
                <a:sym typeface="+mn-ea"/>
              </a:rPr>
              <a:t>单击此处编辑母版文本样式</a:t>
            </a:r>
            <a:endParaRPr>
              <a:sym typeface="+mn-ea"/>
            </a:endParaRPr>
          </a:p>
          <a:p>
            <a:pPr lvl="1"/>
            <a:r>
              <a:rPr>
                <a:sym typeface="+mn-ea"/>
              </a:rPr>
              <a:t>第二级</a:t>
            </a:r>
            <a:endParaRPr>
              <a:sym typeface="+mn-ea"/>
            </a:endParaRPr>
          </a:p>
          <a:p>
            <a:pPr lvl="2"/>
            <a:r>
              <a:rPr>
                <a:sym typeface="+mn-ea"/>
              </a:rPr>
              <a:t>第三级</a:t>
            </a:r>
            <a:endParaRPr>
              <a:sym typeface="+mn-ea"/>
            </a:endParaRPr>
          </a:p>
          <a:p>
            <a:pPr lvl="3"/>
            <a:r>
              <a:rPr>
                <a:sym typeface="+mn-ea"/>
              </a:rPr>
              <a:t>第四级</a:t>
            </a:r>
            <a:endParaRPr>
              <a:sym typeface="+mn-ea"/>
            </a:endParaRPr>
          </a:p>
          <a:p>
            <a:pPr lvl="4"/>
            <a:r>
              <a:rPr>
                <a:sym typeface="+mn-ea"/>
              </a:rPr>
              <a:t>第五级</a:t>
            </a:r>
            <a:endParaRPr>
              <a:sym typeface="+mn-ea"/>
            </a:endParaRP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3"/>
            </p:custDataLst>
          </p:nvPr>
        </p:nvSpPr>
        <p:spPr>
          <a:xfrm>
            <a:off x="6411600" y="1501200"/>
            <a:ext cx="5176800" cy="4748400"/>
          </a:xfrm>
        </p:spPr>
        <p:txBody>
          <a:bodyPr lIns="90000" tIns="46800" rIns="90000" bIns="4680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>
                <a:sym typeface="+mn-ea"/>
              </a:rPr>
              <a:t>单击此处编辑母版标题样式</a:t>
            </a:r>
            <a:endParaRPr>
              <a:sym typeface="+mn-ea"/>
            </a:endParaRP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2"/>
            </p:custDataLst>
          </p:nvPr>
        </p:nvSpPr>
        <p:spPr>
          <a:xfrm>
            <a:off x="608400" y="1429200"/>
            <a:ext cx="5342400" cy="381600"/>
          </a:xfrm>
        </p:spPr>
        <p:txBody>
          <a:bodyPr lIns="101600" tIns="38100" rIns="76200" bIns="3810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单击此处编辑文本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3"/>
            </p:custDataLst>
          </p:nvPr>
        </p:nvSpPr>
        <p:spPr>
          <a:xfrm>
            <a:off x="60840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>
                <a:sym typeface="+mn-ea"/>
              </a:rPr>
              <a:t>单击此处编辑母版文本样式</a:t>
            </a:r>
            <a:endParaRPr>
              <a:sym typeface="+mn-ea"/>
            </a:endParaRPr>
          </a:p>
          <a:p>
            <a:pPr lvl="1"/>
            <a:r>
              <a:rPr>
                <a:sym typeface="+mn-ea"/>
              </a:rPr>
              <a:t>第二级</a:t>
            </a:r>
            <a:endParaRPr>
              <a:sym typeface="+mn-ea"/>
            </a:endParaRPr>
          </a:p>
          <a:p>
            <a:pPr lvl="2"/>
            <a:r>
              <a:rPr>
                <a:sym typeface="+mn-ea"/>
              </a:rPr>
              <a:t>第三级</a:t>
            </a:r>
            <a:endParaRPr>
              <a:sym typeface="+mn-ea"/>
            </a:endParaRPr>
          </a:p>
          <a:p>
            <a:pPr lvl="3"/>
            <a:r>
              <a:rPr>
                <a:sym typeface="+mn-ea"/>
              </a:rPr>
              <a:t>第四级</a:t>
            </a:r>
            <a:endParaRPr>
              <a:sym typeface="+mn-ea"/>
            </a:endParaRPr>
          </a:p>
          <a:p>
            <a:pPr lvl="4"/>
            <a:r>
              <a:rPr>
                <a:sym typeface="+mn-ea"/>
              </a:rPr>
              <a:t>第五级</a:t>
            </a:r>
            <a:endParaRPr>
              <a:sym typeface="+mn-ea"/>
            </a:endParaRP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4"/>
            </p:custDataLst>
          </p:nvPr>
        </p:nvSpPr>
        <p:spPr>
          <a:xfrm>
            <a:off x="6235750" y="1421729"/>
            <a:ext cx="5342400" cy="381600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>
                <a:sym typeface="+mn-ea"/>
              </a:rPr>
              <a:t>单击此处编辑文本</a:t>
            </a:r>
            <a:endParaRPr>
              <a:sym typeface="+mn-ea"/>
            </a:endParaRP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5"/>
            </p:custDataLst>
          </p:nvPr>
        </p:nvSpPr>
        <p:spPr>
          <a:xfrm>
            <a:off x="623575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>
                <a:sym typeface="+mn-ea"/>
              </a:rPr>
              <a:t>单击此处编辑母版文本样式</a:t>
            </a:r>
            <a:endParaRPr>
              <a:sym typeface="+mn-ea"/>
            </a:endParaRPr>
          </a:p>
          <a:p>
            <a:pPr lvl="1"/>
            <a:r>
              <a:rPr>
                <a:sym typeface="+mn-ea"/>
              </a:rPr>
              <a:t>第二级</a:t>
            </a:r>
            <a:endParaRPr>
              <a:sym typeface="+mn-ea"/>
            </a:endParaRPr>
          </a:p>
          <a:p>
            <a:pPr lvl="2"/>
            <a:r>
              <a:rPr>
                <a:sym typeface="+mn-ea"/>
              </a:rPr>
              <a:t>第三级</a:t>
            </a:r>
            <a:endParaRPr>
              <a:sym typeface="+mn-ea"/>
            </a:endParaRPr>
          </a:p>
          <a:p>
            <a:pPr lvl="3"/>
            <a:r>
              <a:rPr>
                <a:sym typeface="+mn-ea"/>
              </a:rPr>
              <a:t>第四级</a:t>
            </a:r>
            <a:endParaRPr>
              <a:sym typeface="+mn-ea"/>
            </a:endParaRPr>
          </a:p>
          <a:p>
            <a:pPr lvl="4"/>
            <a:r>
              <a:rPr>
                <a:sym typeface="+mn-ea"/>
              </a:rPr>
              <a:t>第五级</a:t>
            </a:r>
            <a:endParaRPr>
              <a:sym typeface="+mn-ea"/>
            </a:endParaRP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6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7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8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>
                <a:sym typeface="+mn-ea"/>
              </a:rPr>
              <a:t>单击此处编辑母版标题样式</a:t>
            </a:r>
            <a:endParaRPr>
              <a:sym typeface="+mn-ea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1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图片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1"/>
            </p:custDataLst>
          </p:nvPr>
        </p:nvSpPr>
        <p:spPr>
          <a:xfrm>
            <a:off x="608400" y="1555200"/>
            <a:ext cx="5233077" cy="4608000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1600"/>
            </a:lvl1pPr>
          </a:lstStyle>
          <a:p>
            <a:pPr lvl="0"/>
            <a:endParaRPr>
              <a:sym typeface="+mn-ea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2"/>
            </p:custDataLst>
          </p:nvPr>
        </p:nvSpPr>
        <p:spPr>
          <a:xfrm>
            <a:off x="6350400" y="1555200"/>
            <a:ext cx="5227200" cy="4608000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1600"/>
            </a:lvl1pPr>
          </a:lstStyle>
          <a:p>
            <a:pPr lvl="0"/>
            <a:r>
              <a:rPr>
                <a:sym typeface="+mn-ea"/>
              </a:rPr>
              <a:t>单击此处编辑母版文本样式</a:t>
            </a:r>
            <a:endParaRPr>
              <a:sym typeface="+mn-ea"/>
            </a:endParaRP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  <a:t/>
            </a:fld>
            <a:endParaRPr lang="zh-CN" altLang="en-US"/>
          </a:p>
        </p:txBody>
      </p:sp>
      <p:sp>
        <p:nvSpPr>
          <p:cNvPr id="9" name="标题 8"/>
          <p:cNvSpPr>
            <a:spLocks noGrp="1"/>
          </p:cNvSpPr>
          <p:nvPr>
            <p:ph type="title"/>
            <p:custDataLst>
              <p:tags r:id="rId6"/>
            </p:custDataLst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 hasCustomPrompt="1"/>
            <p:custDataLst>
              <p:tags r:id="rId1"/>
            </p:custDataLst>
          </p:nvPr>
        </p:nvSpPr>
        <p:spPr>
          <a:xfrm>
            <a:off x="10234800" y="914400"/>
            <a:ext cx="1044000" cy="5029200"/>
          </a:xfrm>
        </p:spPr>
        <p:txBody>
          <a:bodyPr vert="eaVert" lIns="90000" tIns="46800" rIns="90000" bIns="46800" rtlCol="0" anchor="ctr" anchorCtr="0">
            <a:normAutofit/>
          </a:bodyPr>
          <a:lstStyle>
            <a:lvl1pPr>
              <a:buNone/>
              <a:defRPr sz="2800"/>
            </a:lvl1pPr>
          </a:lstStyle>
          <a:p>
            <a:pPr lvl="0"/>
            <a:r>
              <a:rPr>
                <a:sym typeface="+mn-ea"/>
              </a:rPr>
              <a:t>单击此处编辑标题</a:t>
            </a:r>
            <a:endParaRPr>
              <a:sym typeface="+mn-ea"/>
            </a:endParaRP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2"/>
            </p:custDataLst>
          </p:nvPr>
        </p:nvSpPr>
        <p:spPr>
          <a:xfrm>
            <a:off x="914400" y="914400"/>
            <a:ext cx="9169200" cy="5029200"/>
          </a:xfrm>
        </p:spPr>
        <p:txBody>
          <a:bodyPr vert="eaVert" lIns="46800" tIns="46800" rIns="46800" bIns="46800"/>
          <a:lstStyle>
            <a:lvl1pPr marL="228600" indent="-228600">
              <a:spcAft>
                <a:spcPts val="1000"/>
              </a:spcAft>
              <a:defRPr spc="300"/>
            </a:lvl1pPr>
            <a:lvl2pPr marL="685800" indent="-228600">
              <a:defRPr spc="300"/>
            </a:lvl2pPr>
            <a:lvl3pPr marL="1143000" indent="-228600">
              <a:defRPr spc="300"/>
            </a:lvl3pPr>
            <a:lvl4pPr marL="1600200" indent="-228600">
              <a:defRPr spc="300"/>
            </a:lvl4pPr>
            <a:lvl5pPr marL="2057400" indent="-228600">
              <a:defRPr spc="300"/>
            </a:lvl5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10" Type="http://schemas.openxmlformats.org/officeDocument/2006/relationships/slideLayout" Target="../slideLayouts/slideLayout10.xml" /><Relationship Id="rId11" Type="http://schemas.openxmlformats.org/officeDocument/2006/relationships/slideLayout" Target="../slideLayouts/slideLayout11.xml" /><Relationship Id="rId12" Type="http://schemas.openxmlformats.org/officeDocument/2006/relationships/tags" Target="../tags/tag57.xml" /><Relationship Id="rId13" Type="http://schemas.openxmlformats.org/officeDocument/2006/relationships/tags" Target="../tags/tag58.xml" /><Relationship Id="rId14" Type="http://schemas.openxmlformats.org/officeDocument/2006/relationships/tags" Target="../tags/tag59.xml" /><Relationship Id="rId15" Type="http://schemas.openxmlformats.org/officeDocument/2006/relationships/tags" Target="../tags/tag60.xml" /><Relationship Id="rId16" Type="http://schemas.openxmlformats.org/officeDocument/2006/relationships/tags" Target="../tags/tag61.xml" /><Relationship Id="rId17" Type="http://schemas.openxmlformats.org/officeDocument/2006/relationships/image" Target="file:///D:\qq&#25991;&#20214;\712321467\Image\C2C\Image2\%7b75232B38-A165-1FB7-499C-2E1C792CACB5%7d.png" TargetMode="External" /><Relationship Id="rId18" Type="http://schemas.openxmlformats.org/officeDocument/2006/relationships/image" Target="../media/image1.png" /><Relationship Id="rId19" Type="http://schemas.openxmlformats.org/officeDocument/2006/relationships/tags" Target="../tags/tag62.xml" /><Relationship Id="rId2" Type="http://schemas.openxmlformats.org/officeDocument/2006/relationships/slideLayout" Target="../slideLayouts/slideLayout2.xml" /><Relationship Id="rId20" Type="http://schemas.openxmlformats.org/officeDocument/2006/relationships/theme" Target="../theme/theme1.xml" /><Relationship Id="rId3" Type="http://schemas.openxmlformats.org/officeDocument/2006/relationships/slideLayout" Target="../slideLayouts/slideLayout3.xml" /><Relationship Id="rId4" Type="http://schemas.openxmlformats.org/officeDocument/2006/relationships/slideLayout" Target="../slideLayouts/slideLayout4.xml" /><Relationship Id="rId5" Type="http://schemas.openxmlformats.org/officeDocument/2006/relationships/slideLayout" Target="../slideLayouts/slideLayout5.xml" /><Relationship Id="rId6" Type="http://schemas.openxmlformats.org/officeDocument/2006/relationships/slideLayout" Target="../slideLayouts/slideLayout6.xml" /><Relationship Id="rId7" Type="http://schemas.openxmlformats.org/officeDocument/2006/relationships/slideLayout" Target="../slideLayouts/slideLayout7.xml" /><Relationship Id="rId8" Type="http://schemas.openxmlformats.org/officeDocument/2006/relationships/slideLayout" Target="../slideLayouts/slideLayout8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2"/>
            </p:custDataLst>
          </p:nvPr>
        </p:nvSpPr>
        <p:spPr>
          <a:xfrm>
            <a:off x="608400" y="608400"/>
            <a:ext cx="10969200" cy="705600"/>
          </a:xfrm>
          <a:prstGeom prst="rect">
            <a:avLst/>
          </a:prstGeom>
        </p:spPr>
        <p:txBody>
          <a:bodyPr vert="horz" lIns="90170" tIns="46990" rIns="90170" bIns="46990" rtlCol="0" anchor="ctr" anchorCtr="0">
            <a:normAutofit/>
          </a:bodyPr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13"/>
            </p:custDataLst>
          </p:nvPr>
        </p:nvSpPr>
        <p:spPr>
          <a:xfrm>
            <a:off x="608400" y="1490400"/>
            <a:ext cx="10969200" cy="4759200"/>
          </a:xfrm>
          <a:prstGeom prst="rect">
            <a:avLst/>
          </a:prstGeo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14"/>
            </p:custDataLst>
          </p:nvPr>
        </p:nvSpPr>
        <p:spPr>
          <a:xfrm>
            <a:off x="6120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15"/>
            </p:custDataLst>
          </p:nvPr>
        </p:nvSpPr>
        <p:spPr>
          <a:xfrm>
            <a:off x="4116000" y="6314400"/>
            <a:ext cx="396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16"/>
            </p:custDataLst>
          </p:nvPr>
        </p:nvSpPr>
        <p:spPr>
          <a:xfrm>
            <a:off x="88776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fld id="{49AE70B2-8BF9-45C0-BB95-33D1B9D3A854}" type="slidenum">
              <a:rPr lang="zh-CN" altLang="en-US" smtClean="0"/>
              <a:t>0</a:t>
            </a:fld>
            <a:endParaRPr lang="zh-CN" altLang="en-US"/>
          </a:p>
        </p:txBody>
      </p:sp>
      <p:pic>
        <p:nvPicPr>
          <p:cNvPr id="7" name="图片 1073743875" descr="学科网 zxxk.com"/>
          <p:cNvPicPr>
            <a:picLocks noChangeAspect="1"/>
          </p:cNvPicPr>
          <p:nvPr/>
        </p:nvPicPr>
        <p:blipFill>
          <a:blip r:embed="rId18" r:link="rId17"/>
          <a:stretch>
            <a:fillRect/>
          </a:stretch>
        </p:blipFill>
        <p:spPr>
          <a:xfrm>
            <a:off x="838200" y="365125"/>
            <a:ext cx="9525" cy="9525"/>
          </a:xfrm>
          <a:prstGeom prst="rect">
            <a:avLst/>
          </a:prstGeom>
          <a:noFill/>
          <a:ln>
            <a:noFill/>
            <a:miter lim="800000"/>
          </a:ln>
        </p:spPr>
      </p:pic>
    </p:spTree>
    <p:custDataLst>
      <p:tags r:id="rId19"/>
    </p:custData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iming/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3600" b="1" u="none" strike="noStrike" kern="1200" cap="none" spc="300" normalizeH="0" baseline="0">
          <a:solidFill>
            <a:schemeClr val="tx1">
              <a:lumMod val="85000"/>
              <a:lumOff val="1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ct val="0"/>
        </a:spcBef>
        <a:spcAft>
          <a:spcPts val="1000"/>
        </a:spcAft>
        <a:buFont typeface="Arial" panose="020b0604020202020204" pitchFamily="34" charset="0"/>
        <a:buChar char="●"/>
        <a:defRPr sz="18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1pPr>
      <a:lvl2pPr marL="685800" indent="-228600" algn="l" defTabSz="914400" rtl="0" eaLnBrk="1" fontAlgn="auto" latinLnBrk="0" hangingPunct="1">
        <a:lnSpc>
          <a:spcPct val="120000"/>
        </a:lnSpc>
        <a:spcBef>
          <a:spcPct val="0"/>
        </a:spcBef>
        <a:spcAft>
          <a:spcPts val="600"/>
        </a:spcAft>
        <a:buFont typeface="Arial" panose="020b0604020202020204" pitchFamily="34" charset="0"/>
        <a:buChar char="●"/>
        <a:tabLst>
          <a:tab pos="1609725"/>
        </a:tabLst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2pPr>
      <a:lvl3pPr marL="1143000" indent="-228600" algn="l" defTabSz="914400" rtl="0" eaLnBrk="1" fontAlgn="auto" latinLnBrk="0" hangingPunct="1">
        <a:lnSpc>
          <a:spcPct val="120000"/>
        </a:lnSpc>
        <a:spcBef>
          <a:spcPct val="0"/>
        </a:spcBef>
        <a:spcAft>
          <a:spcPts val="600"/>
        </a:spcAft>
        <a:buFont typeface="Arial" panose="020b0604020202020204" pitchFamily="34" charset="0"/>
        <a:buChar char="●"/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3pPr>
      <a:lvl4pPr marL="1600200" indent="-228600" algn="l" defTabSz="914400" rtl="0" eaLnBrk="1" fontAlgn="auto" latinLnBrk="0" hangingPunct="1">
        <a:lnSpc>
          <a:spcPct val="120000"/>
        </a:lnSpc>
        <a:spcBef>
          <a:spcPct val="0"/>
        </a:spcBef>
        <a:spcAft>
          <a:spcPts val="300"/>
        </a:spcAft>
        <a:buFont typeface="Wingdings" panose="05000000000000000000" charset="0"/>
        <a:buChar char="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4pPr>
      <a:lvl5pPr marL="2057400" indent="-228600" algn="l" defTabSz="914400" rtl="0" eaLnBrk="1" fontAlgn="auto" latinLnBrk="0" hangingPunct="1">
        <a:lnSpc>
          <a:spcPct val="120000"/>
        </a:lnSpc>
        <a:spcBef>
          <a:spcPct val="0"/>
        </a:spcBef>
        <a:spcAft>
          <a:spcPts val="300"/>
        </a:spcAft>
        <a:buFont typeface="Arial" panose="020b0604020202020204" pitchFamily="34" charset="0"/>
        <a:buChar char="•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Override" Target="../theme/themeOverride1.xml" /><Relationship Id="rId3" Type="http://schemas.openxmlformats.org/officeDocument/2006/relationships/tags" Target="../tags/tag63.xml" /><Relationship Id="rId4" Type="http://schemas.openxmlformats.org/officeDocument/2006/relationships/tags" Target="../tags/tag64.xml" /></Relationships>
</file>

<file path=ppt/slides/_rels/slide10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tags" Target="../tags/tag75.xml" /></Relationships>
</file>

<file path=ppt/slides/_rels/slide1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tags" Target="../tags/tag76.xml" /></Relationships>
</file>

<file path=ppt/slides/_rels/slide1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tags" Target="../tags/tag77.xml" /></Relationships>
</file>

<file path=ppt/slides/_rels/slide1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tags" Target="../tags/tag78.xml" /></Relationships>
</file>

<file path=ppt/slides/_rels/slide1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tags" Target="../tags/tag79.xml" /></Relationships>
</file>

<file path=ppt/slides/_rels/slide1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tags" Target="../tags/tag80.xml" /></Relationships>
</file>

<file path=ppt/slides/_rels/slide16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tags" Target="../tags/tag81.xml" /></Relationships>
</file>

<file path=ppt/slides/_rels/slide17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tags" Target="../tags/tag82.xml" /></Relationships>
</file>

<file path=ppt/slides/_rels/slide18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ags" Target="../tags/tag83.xml" /><Relationship Id="rId3" Type="http://schemas.openxmlformats.org/officeDocument/2006/relationships/tags" Target="../tags/tag84.xml" /></Relationships>
</file>

<file path=ppt/slides/_rels/slide19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tags" Target="../tags/tag85.xml" /></Relationships>
</file>

<file path=ppt/slides/_rels/slide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tags" Target="../tags/tag65.xml" /></Relationships>
</file>

<file path=ppt/slides/_rels/slide20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tags" Target="../tags/tag86.xml" /></Relationships>
</file>

<file path=ppt/slides/_rels/slide2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tags" Target="../tags/tag87.xml" /></Relationships>
</file>

<file path=ppt/slides/_rels/slide2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tags" Target="../tags/tag88.xml" /></Relationships>
</file>

<file path=ppt/slides/_rels/slide2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tags" Target="../tags/tag89.xml" /></Relationships>
</file>

<file path=ppt/slides/_rels/slide2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tags" Target="../tags/tag90.xml" /></Relationships>
</file>

<file path=ppt/slides/_rels/slide2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tags" Target="../tags/tag91.xml" /></Relationships>
</file>

<file path=ppt/slides/_rels/slide26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image" Target="../media/image2.png" /><Relationship Id="rId3" Type="http://schemas.openxmlformats.org/officeDocument/2006/relationships/tags" Target="../tags/tag92.xml" /></Relationships>
</file>

<file path=ppt/slides/_rels/slide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tags" Target="../tags/tag66.xml" /></Relationships>
</file>

<file path=ppt/slides/_rels/slide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tags" Target="../tags/tag67.xml" /></Relationships>
</file>

<file path=ppt/slides/_rels/slide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ags" Target="../tags/tag68.xml" /><Relationship Id="rId3" Type="http://schemas.openxmlformats.org/officeDocument/2006/relationships/tags" Target="../tags/tag69.xml" /></Relationships>
</file>

<file path=ppt/slides/_rels/slide6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tags" Target="../tags/tag70.xml" /></Relationships>
</file>

<file path=ppt/slides/_rels/slide7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tags" Target="../tags/tag71.xml" /></Relationships>
</file>

<file path=ppt/slides/_rels/slide8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notesSlide" Target="../notesSlides/notesSlide1.xml" /><Relationship Id="rId3" Type="http://schemas.openxmlformats.org/officeDocument/2006/relationships/tags" Target="../tags/tag72.xml" /></Relationships>
</file>

<file path=ppt/slides/_rels/slide9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ags" Target="../tags/tag73.xml" /><Relationship Id="rId3" Type="http://schemas.openxmlformats.org/officeDocument/2006/relationships/tags" Target="../tags/tag74.xml" /></Relationships>
</file>

<file path=ppt/slides/slide1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" name="副标题 2"/>
          <p:cNvSpPr>
            <a:spLocks noGrp="1"/>
          </p:cNvSpPr>
          <p:nvPr>
            <p:ph type="subTitle" idx="1"/>
            <p:custDataLst>
              <p:tags r:id="rId3"/>
            </p:custDataLst>
          </p:nvPr>
        </p:nvSpPr>
        <p:spPr>
          <a:xfrm>
            <a:off x="91440" y="36067"/>
            <a:ext cx="12009120" cy="6503035"/>
          </a:xfrm>
        </p:spPr>
        <p:txBody>
          <a:bodyPr>
            <a:noAutofit/>
          </a:bodyPr>
          <a:lstStyle/>
          <a:p>
            <a:pPr algn="l"/>
            <a:r>
              <a:rPr lang="zh-CN" altLang="en-US" sz="3200" b="1">
                <a:solidFill>
                  <a:srgbClr val="FF0000"/>
                </a:solidFill>
              </a:rPr>
              <a:t>第一课 社会主义</a:t>
            </a:r>
            <a:r>
              <a:rPr lang="zh-CN" altLang="en-US" sz="3200" b="1" smtClean="0">
                <a:solidFill>
                  <a:srgbClr val="FF0000"/>
                </a:solidFill>
              </a:rPr>
              <a:t>从空想到科学、从理论到实践的发展</a:t>
            </a:r>
            <a:endParaRPr lang="en-US" altLang="zh-CN" sz="3200" b="1" smtClean="0">
              <a:solidFill>
                <a:srgbClr val="FF0000"/>
              </a:solidFill>
            </a:endParaRPr>
          </a:p>
          <a:p>
            <a:pPr algn="l">
              <a:spcAft>
                <a:spcPts val="400"/>
              </a:spcAft>
            </a:pPr>
            <a:r>
              <a:rPr lang="en-US" altLang="zh-CN" b="1" smtClean="0">
                <a:solidFill>
                  <a:schemeClr val="tx1"/>
                </a:solidFill>
              </a:rPr>
              <a:t>1</a:t>
            </a:r>
            <a:r>
              <a:rPr lang="zh-CN" altLang="en-US" b="1" smtClean="0">
                <a:solidFill>
                  <a:schemeClr val="tx1"/>
                </a:solidFill>
              </a:rPr>
              <a:t>、原始社会的生产关系、生活基本单位</a:t>
            </a:r>
            <a:r>
              <a:rPr lang="en-US" altLang="zh-CN" b="1" smtClean="0">
                <a:solidFill>
                  <a:schemeClr val="tx1"/>
                </a:solidFill>
              </a:rPr>
              <a:t>—P2</a:t>
            </a:r>
            <a:endParaRPr lang="zh-CN" altLang="en-US" b="1">
              <a:solidFill>
                <a:srgbClr val="FF0000"/>
              </a:solidFill>
            </a:endParaRPr>
          </a:p>
          <a:p>
            <a:pPr algn="l">
              <a:spcAft>
                <a:spcPts val="400"/>
              </a:spcAft>
              <a:buClrTx/>
              <a:buSzTx/>
            </a:pPr>
            <a:r>
              <a:rPr lang="en-US" altLang="zh-CN" b="1">
                <a:solidFill>
                  <a:schemeClr val="tx1"/>
                </a:solidFill>
              </a:rPr>
              <a:t>2</a:t>
            </a:r>
            <a:r>
              <a:rPr lang="zh-CN" altLang="en-US" b="1" smtClean="0">
                <a:solidFill>
                  <a:schemeClr val="tx1"/>
                </a:solidFill>
              </a:rPr>
              <a:t>、阶级、国家的产生原因</a:t>
            </a:r>
            <a:r>
              <a:rPr lang="en-US" altLang="zh-CN" b="1" smtClean="0">
                <a:solidFill>
                  <a:schemeClr val="tx1"/>
                </a:solidFill>
              </a:rPr>
              <a:t>—p3</a:t>
            </a:r>
            <a:endParaRPr lang="en-US" altLang="zh-CN" b="1">
              <a:solidFill>
                <a:srgbClr val="FF0000"/>
              </a:solidFill>
            </a:endParaRPr>
          </a:p>
          <a:p>
            <a:pPr algn="l">
              <a:spcAft>
                <a:spcPts val="400"/>
              </a:spcAft>
              <a:buClrTx/>
              <a:buSzTx/>
            </a:pPr>
            <a:r>
              <a:rPr lang="en-US" altLang="zh-CN" b="1">
                <a:solidFill>
                  <a:schemeClr val="tx1"/>
                </a:solidFill>
              </a:rPr>
              <a:t>3</a:t>
            </a:r>
            <a:r>
              <a:rPr lang="zh-CN" altLang="en-US" b="1" smtClean="0">
                <a:solidFill>
                  <a:schemeClr val="tx1"/>
                </a:solidFill>
              </a:rPr>
              <a:t>、奴隶制生产关系</a:t>
            </a:r>
            <a:r>
              <a:rPr lang="en-US" altLang="zh-CN" b="1" smtClean="0">
                <a:solidFill>
                  <a:schemeClr val="tx1"/>
                </a:solidFill>
              </a:rPr>
              <a:t>—p3</a:t>
            </a:r>
            <a:endParaRPr lang="en-US" altLang="zh-CN" b="1" smtClean="0">
              <a:solidFill>
                <a:schemeClr val="tx1"/>
              </a:solidFill>
            </a:endParaRPr>
          </a:p>
          <a:p>
            <a:pPr algn="l">
              <a:spcAft>
                <a:spcPts val="400"/>
              </a:spcAft>
              <a:buClrTx/>
              <a:buSzTx/>
            </a:pPr>
            <a:r>
              <a:rPr lang="en-US" altLang="zh-CN" b="1" smtClean="0">
                <a:solidFill>
                  <a:schemeClr val="tx1"/>
                </a:solidFill>
              </a:rPr>
              <a:t>4</a:t>
            </a:r>
            <a:r>
              <a:rPr lang="zh-CN" altLang="en-US" b="1" smtClean="0">
                <a:solidFill>
                  <a:schemeClr val="tx1"/>
                </a:solidFill>
              </a:rPr>
              <a:t>、奴隶社会代替原始社会的积极意义（文明时代）</a:t>
            </a:r>
            <a:r>
              <a:rPr lang="en-US" altLang="zh-CN" b="1" smtClean="0">
                <a:solidFill>
                  <a:schemeClr val="tx1"/>
                </a:solidFill>
              </a:rPr>
              <a:t>—p4</a:t>
            </a:r>
            <a:endParaRPr lang="en-US" altLang="zh-CN" b="1" smtClean="0">
              <a:solidFill>
                <a:srgbClr val="FF0000"/>
              </a:solidFill>
            </a:endParaRPr>
          </a:p>
          <a:p>
            <a:pPr algn="l">
              <a:spcAft>
                <a:spcPts val="400"/>
              </a:spcAft>
            </a:pPr>
            <a:r>
              <a:rPr lang="en-US" altLang="zh-CN" b="1" smtClean="0">
                <a:solidFill>
                  <a:schemeClr val="tx1"/>
                </a:solidFill>
              </a:rPr>
              <a:t>5</a:t>
            </a:r>
            <a:r>
              <a:rPr lang="zh-CN" altLang="en-US" b="1" smtClean="0">
                <a:solidFill>
                  <a:schemeClr val="tx1"/>
                </a:solidFill>
              </a:rPr>
              <a:t>、封建制生产关系</a:t>
            </a:r>
            <a:r>
              <a:rPr lang="en-US" altLang="zh-CN" b="1" smtClean="0">
                <a:solidFill>
                  <a:schemeClr val="tx1"/>
                </a:solidFill>
              </a:rPr>
              <a:t>—p5</a:t>
            </a:r>
            <a:endParaRPr lang="zh-CN" altLang="en-US" b="1" smtClean="0">
              <a:solidFill>
                <a:schemeClr val="tx1"/>
              </a:solidFill>
            </a:endParaRPr>
          </a:p>
          <a:p>
            <a:pPr algn="l">
              <a:spcAft>
                <a:spcPts val="400"/>
              </a:spcAft>
              <a:buClrTx/>
              <a:buSzTx/>
            </a:pPr>
            <a:r>
              <a:rPr lang="en-US" altLang="zh-CN" b="1" smtClean="0">
                <a:solidFill>
                  <a:schemeClr val="tx1"/>
                </a:solidFill>
              </a:rPr>
              <a:t>6</a:t>
            </a:r>
            <a:r>
              <a:rPr lang="zh-CN" altLang="en-US" b="1" smtClean="0">
                <a:solidFill>
                  <a:schemeClr val="tx1"/>
                </a:solidFill>
              </a:rPr>
              <a:t>、资本主义生产关系</a:t>
            </a:r>
            <a:r>
              <a:rPr lang="en-US" altLang="zh-CN" b="1" smtClean="0">
                <a:solidFill>
                  <a:schemeClr val="tx1"/>
                </a:solidFill>
              </a:rPr>
              <a:t>—p7</a:t>
            </a:r>
            <a:endParaRPr lang="en-US" altLang="zh-CN" b="1" smtClean="0">
              <a:solidFill>
                <a:schemeClr val="tx1"/>
              </a:solidFill>
            </a:endParaRPr>
          </a:p>
          <a:p>
            <a:pPr algn="l">
              <a:spcAft>
                <a:spcPts val="400"/>
              </a:spcAft>
              <a:buClrTx/>
              <a:buSzTx/>
            </a:pPr>
            <a:r>
              <a:rPr lang="en-US" altLang="zh-CN" b="1">
                <a:solidFill>
                  <a:schemeClr val="tx1"/>
                </a:solidFill>
                <a:sym typeface="+mn-ea"/>
              </a:rPr>
              <a:t>7</a:t>
            </a:r>
            <a:r>
              <a:rPr lang="zh-CN" altLang="en-US" b="1" smtClean="0">
                <a:solidFill>
                  <a:schemeClr val="tx1"/>
                </a:solidFill>
                <a:sym typeface="+mn-ea"/>
              </a:rPr>
              <a:t>、资本主义经济危机的基本特征、 表现、原因</a:t>
            </a:r>
            <a:r>
              <a:rPr lang="en-US" altLang="zh-CN" b="1" smtClean="0">
                <a:solidFill>
                  <a:schemeClr val="tx1"/>
                </a:solidFill>
                <a:sym typeface="+mn-ea"/>
              </a:rPr>
              <a:t>—p9-10</a:t>
            </a:r>
            <a:endParaRPr lang="en-US" altLang="zh-CN" b="1" smtClean="0">
              <a:solidFill>
                <a:schemeClr val="tx1"/>
              </a:solidFill>
              <a:sym typeface="+mn-ea"/>
            </a:endParaRPr>
          </a:p>
          <a:p>
            <a:pPr algn="l">
              <a:spcAft>
                <a:spcPts val="400"/>
              </a:spcAft>
              <a:buClrTx/>
              <a:buSzTx/>
            </a:pPr>
            <a:r>
              <a:rPr lang="en-US" altLang="zh-CN" b="1" smtClean="0">
                <a:solidFill>
                  <a:schemeClr val="tx1"/>
                </a:solidFill>
                <a:sym typeface="+mn-ea"/>
              </a:rPr>
              <a:t>8</a:t>
            </a:r>
            <a:r>
              <a:rPr lang="zh-CN" altLang="en-US" b="1" smtClean="0">
                <a:solidFill>
                  <a:schemeClr val="tx1"/>
                </a:solidFill>
                <a:sym typeface="+mn-ea"/>
              </a:rPr>
              <a:t>、资本主义基本矛盾</a:t>
            </a:r>
            <a:r>
              <a:rPr lang="en-US" altLang="zh-CN" b="1" smtClean="0">
                <a:solidFill>
                  <a:schemeClr val="tx1"/>
                </a:solidFill>
                <a:sym typeface="+mn-ea"/>
              </a:rPr>
              <a:t>—p11</a:t>
            </a:r>
            <a:endParaRPr lang="en-US" altLang="zh-CN" b="1" smtClean="0">
              <a:solidFill>
                <a:schemeClr val="tx1"/>
              </a:solidFill>
              <a:sym typeface="+mn-ea"/>
            </a:endParaRPr>
          </a:p>
          <a:p>
            <a:pPr algn="l">
              <a:spcAft>
                <a:spcPts val="400"/>
              </a:spcAft>
              <a:buClrTx/>
              <a:buSzTx/>
            </a:pPr>
            <a:r>
              <a:rPr lang="en-US" altLang="zh-CN" b="1" smtClean="0">
                <a:solidFill>
                  <a:schemeClr val="tx1"/>
                </a:solidFill>
                <a:sym typeface="+mn-ea"/>
              </a:rPr>
              <a:t>9</a:t>
            </a:r>
            <a:r>
              <a:rPr lang="zh-CN" altLang="en-US" b="1" smtClean="0">
                <a:solidFill>
                  <a:schemeClr val="tx1"/>
                </a:solidFill>
                <a:sym typeface="+mn-ea"/>
              </a:rPr>
              <a:t>、科学社会主义产生的历史条件</a:t>
            </a:r>
            <a:r>
              <a:rPr lang="en-US" altLang="zh-CN" b="1" smtClean="0">
                <a:solidFill>
                  <a:schemeClr val="tx1"/>
                </a:solidFill>
                <a:sym typeface="+mn-ea"/>
              </a:rPr>
              <a:t>—p11-13</a:t>
            </a:r>
            <a:endParaRPr lang="en-US" altLang="zh-CN" b="1" smtClean="0">
              <a:solidFill>
                <a:schemeClr val="tx1"/>
              </a:solidFill>
              <a:sym typeface="+mn-ea"/>
            </a:endParaRPr>
          </a:p>
          <a:p>
            <a:pPr algn="l">
              <a:spcAft>
                <a:spcPts val="400"/>
              </a:spcAft>
              <a:buClrTx/>
              <a:buSzTx/>
            </a:pPr>
            <a:r>
              <a:rPr lang="en-US" altLang="zh-CN" b="1" smtClean="0">
                <a:solidFill>
                  <a:schemeClr val="tx1"/>
                </a:solidFill>
                <a:sym typeface="+mn-ea"/>
              </a:rPr>
              <a:t>10</a:t>
            </a:r>
            <a:r>
              <a:rPr lang="zh-CN" altLang="en-US" b="1" smtClean="0">
                <a:solidFill>
                  <a:schemeClr val="tx1"/>
                </a:solidFill>
                <a:sym typeface="+mn-ea"/>
              </a:rPr>
              <a:t>、科学社会主义理论基础</a:t>
            </a:r>
            <a:r>
              <a:rPr lang="en-US" altLang="zh-CN" b="1" smtClean="0">
                <a:solidFill>
                  <a:schemeClr val="tx1"/>
                </a:solidFill>
                <a:sym typeface="+mn-ea"/>
              </a:rPr>
              <a:t>—p14-15</a:t>
            </a:r>
            <a:endParaRPr lang="en-US" altLang="zh-CN" b="1" smtClean="0">
              <a:solidFill>
                <a:schemeClr val="tx1"/>
              </a:solidFill>
              <a:sym typeface="+mn-ea"/>
            </a:endParaRPr>
          </a:p>
          <a:p>
            <a:pPr algn="l">
              <a:spcAft>
                <a:spcPts val="400"/>
              </a:spcAft>
              <a:buClrTx/>
              <a:buSzTx/>
            </a:pPr>
            <a:r>
              <a:rPr lang="en-US" altLang="zh-CN" b="1" smtClean="0">
                <a:solidFill>
                  <a:schemeClr val="tx1"/>
                </a:solidFill>
                <a:sym typeface="+mn-ea"/>
              </a:rPr>
              <a:t>11</a:t>
            </a:r>
            <a:r>
              <a:rPr lang="zh-CN" altLang="zh-CN" b="1" smtClean="0">
                <a:solidFill>
                  <a:schemeClr val="tx1"/>
                </a:solidFill>
                <a:sym typeface="+mn-ea"/>
              </a:rPr>
              <a:t>、科学社会主义诞生标志及其内涵</a:t>
            </a:r>
            <a:r>
              <a:rPr lang="en-US" altLang="zh-CN" b="1" smtClean="0">
                <a:solidFill>
                  <a:schemeClr val="tx1"/>
                </a:solidFill>
                <a:sym typeface="+mn-ea"/>
              </a:rPr>
              <a:t>—P15-17</a:t>
            </a:r>
            <a:endParaRPr lang="en-US" altLang="zh-CN" b="1" smtClean="0">
              <a:solidFill>
                <a:schemeClr val="tx1"/>
              </a:solidFill>
              <a:sym typeface="+mn-ea"/>
            </a:endParaRPr>
          </a:p>
          <a:p>
            <a:pPr algn="l">
              <a:spcAft>
                <a:spcPts val="400"/>
              </a:spcAft>
              <a:buClrTx/>
              <a:buSzTx/>
            </a:pPr>
            <a:r>
              <a:rPr lang="en-US" altLang="zh-CN" b="1" smtClean="0">
                <a:solidFill>
                  <a:schemeClr val="tx1"/>
                </a:solidFill>
                <a:sym typeface="+mn-ea"/>
              </a:rPr>
              <a:t>12</a:t>
            </a:r>
            <a:r>
              <a:rPr lang="zh-CN" altLang="en-US" b="1" smtClean="0">
                <a:solidFill>
                  <a:schemeClr val="tx1"/>
                </a:solidFill>
                <a:sym typeface="+mn-ea"/>
              </a:rPr>
              <a:t>、社会主义生产关系及社会主义的实践（十月革命的积极意义）</a:t>
            </a:r>
            <a:r>
              <a:rPr lang="en-US" altLang="zh-CN" b="1" smtClean="0">
                <a:solidFill>
                  <a:schemeClr val="tx1"/>
                </a:solidFill>
                <a:sym typeface="+mn-ea"/>
              </a:rPr>
              <a:t>—P18-19</a:t>
            </a:r>
            <a:endParaRPr lang="en-US" altLang="zh-CN" b="1" smtClean="0">
              <a:solidFill>
                <a:schemeClr val="tx1"/>
              </a:solidFill>
              <a:sym typeface="+mn-ea"/>
            </a:endParaRPr>
          </a:p>
          <a:p>
            <a:pPr algn="l">
              <a:spcAft>
                <a:spcPts val="400"/>
              </a:spcAft>
              <a:buClrTx/>
              <a:buSzTx/>
            </a:pPr>
            <a:r>
              <a:rPr lang="en-US" altLang="zh-CN" b="1" smtClean="0">
                <a:solidFill>
                  <a:schemeClr val="tx1"/>
                </a:solidFill>
                <a:sym typeface="+mn-ea"/>
              </a:rPr>
              <a:t>13</a:t>
            </a:r>
            <a:r>
              <a:rPr lang="zh-CN" altLang="en-US" b="1" smtClean="0">
                <a:solidFill>
                  <a:schemeClr val="tx1"/>
                </a:solidFill>
                <a:sym typeface="+mn-ea"/>
              </a:rPr>
              <a:t>、社会主义的发展前途（进程、趋势、实践）</a:t>
            </a:r>
            <a:r>
              <a:rPr lang="en-US" altLang="zh-CN" b="1" smtClean="0">
                <a:solidFill>
                  <a:schemeClr val="tx1"/>
                </a:solidFill>
                <a:sym typeface="+mn-ea"/>
              </a:rPr>
              <a:t>—P19</a:t>
            </a:r>
            <a:endParaRPr lang="en-US" altLang="zh-CN" b="1" smtClean="0">
              <a:solidFill>
                <a:schemeClr val="tx1"/>
              </a:solidFill>
              <a:sym typeface="+mn-ea"/>
            </a:endParaRPr>
          </a:p>
          <a:p>
            <a:pPr algn="l">
              <a:spcAft>
                <a:spcPts val="400"/>
              </a:spcAft>
              <a:buClrTx/>
              <a:buSzTx/>
            </a:pPr>
            <a:endParaRPr lang="zh-CN" altLang="en-US" b="1" smtClean="0">
              <a:solidFill>
                <a:schemeClr val="tx1"/>
              </a:solidFill>
              <a:sym typeface="+mn-ea"/>
            </a:endParaRPr>
          </a:p>
        </p:txBody>
      </p:sp>
    </p:spTree>
    <p:custDataLst>
      <p:tags r:id="rId4"/>
    </p:custDataLst>
  </p:cSld>
  <p:clrMapOvr>
    <a:overrideClrMapping bg1="lt1" tx1="dk1" bg2="lt2" tx2="dk2" accent1="accent1" accent2="accent2" accent3="accent3" accent4="accent4" accent5="accent5" accent6="accent6" hlink="hlink" folHlink="folHlink"/>
  </p:clrMapOvr>
  <p:transition/>
  <p:timing/>
</p:sld>
</file>

<file path=ppt/slides/slide10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22625" y="73730"/>
            <a:ext cx="10969200" cy="705600"/>
          </a:xfrm>
        </p:spPr>
        <p:txBody>
          <a:bodyPr/>
          <a:lstStyle/>
          <a:p>
            <a:r>
              <a:rPr lang="zh-CN" altLang="en-US" sz="3200" spc="200">
                <a:solidFill>
                  <a:srgbClr val="021AB0"/>
                </a:solidFill>
                <a:cs typeface="+mn-cs"/>
              </a:rPr>
              <a:t>第二课</a:t>
            </a:r>
            <a:r>
              <a:rPr lang="en-US" altLang="zh-CN" sz="3200" spc="200">
                <a:solidFill>
                  <a:srgbClr val="021AB0"/>
                </a:solidFill>
                <a:cs typeface="+mn-cs"/>
              </a:rPr>
              <a:t> </a:t>
            </a:r>
            <a:r>
              <a:rPr lang="zh-CN" altLang="en-US" sz="3200" spc="200">
                <a:solidFill>
                  <a:srgbClr val="021AB0"/>
                </a:solidFill>
                <a:cs typeface="+mn-cs"/>
              </a:rPr>
              <a:t>中国共产党的先进性</a:t>
            </a:r>
            <a:endParaRPr lang="zh-CN" altLang="en-US" sz="3200" spc="200">
              <a:solidFill>
                <a:srgbClr val="021AB0"/>
              </a:solidFill>
              <a:cs typeface="+mn-cs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35280" y="779145"/>
            <a:ext cx="11490960" cy="4759325"/>
          </a:xfrm>
        </p:spPr>
        <p:txBody>
          <a:bodyPr>
            <a:noAutofit/>
          </a:bodyPr>
          <a:lstStyle/>
          <a:p>
            <a:pPr marL="0" indent="0" algn="l">
              <a:lnSpc>
                <a:spcPts val="4000"/>
              </a:lnSpc>
              <a:spcAft>
                <a:spcPct val="0"/>
              </a:spcAft>
              <a:buClrTx/>
              <a:buSzTx/>
              <a:buNone/>
            </a:pPr>
            <a:r>
              <a:rPr lang="zh-CN" altLang="en-US" sz="2800" b="1" spc="200">
                <a:solidFill>
                  <a:schemeClr val="tx1"/>
                </a:solidFill>
              </a:rPr>
              <a:t>1、中国共产党的性质  </a:t>
            </a:r>
            <a:r>
              <a:rPr lang="en-US" altLang="zh-CN" sz="2800" b="1" spc="200">
                <a:solidFill>
                  <a:srgbClr val="FF0000"/>
                </a:solidFill>
              </a:rPr>
              <a:t>P</a:t>
            </a:r>
            <a:r>
              <a:rPr lang="zh-CN" altLang="en-US" sz="2800" b="1" spc="200">
                <a:solidFill>
                  <a:srgbClr val="FF0000"/>
                </a:solidFill>
              </a:rPr>
              <a:t>1</a:t>
            </a:r>
            <a:r>
              <a:rPr lang="en-US" altLang="zh-CN" sz="2800" b="1" spc="200">
                <a:solidFill>
                  <a:srgbClr val="FF0000"/>
                </a:solidFill>
              </a:rPr>
              <a:t>6</a:t>
            </a:r>
            <a:endParaRPr lang="zh-CN" altLang="en-US" sz="2800" b="1" spc="200">
              <a:solidFill>
                <a:srgbClr val="FF0000"/>
              </a:solidFill>
            </a:endParaRPr>
          </a:p>
          <a:p>
            <a:pPr marL="0" indent="0" algn="l">
              <a:lnSpc>
                <a:spcPts val="4000"/>
              </a:lnSpc>
              <a:spcAft>
                <a:spcPct val="0"/>
              </a:spcAft>
              <a:buClrTx/>
              <a:buSzTx/>
              <a:buNone/>
            </a:pPr>
            <a:r>
              <a:rPr lang="zh-CN" altLang="en-US" sz="2800" b="1" spc="200">
                <a:solidFill>
                  <a:schemeClr val="tx1"/>
                </a:solidFill>
              </a:rPr>
              <a:t>2、</a:t>
            </a:r>
            <a:r>
              <a:rPr lang="zh-CN" altLang="en-US" sz="2800" b="1" spc="200">
                <a:solidFill>
                  <a:schemeClr val="tx1"/>
                </a:solidFill>
                <a:sym typeface="+mn-ea"/>
              </a:rPr>
              <a:t>中国共产党的根本立场、根本宗旨</a:t>
            </a:r>
            <a:r>
              <a:rPr lang="zh-CN" altLang="en-US" sz="2800" b="1" spc="200">
                <a:solidFill>
                  <a:schemeClr val="tx1"/>
                </a:solidFill>
              </a:rPr>
              <a:t> </a:t>
            </a:r>
            <a:r>
              <a:rPr lang="en-US" altLang="zh-CN" sz="2800" b="1" spc="200">
                <a:solidFill>
                  <a:srgbClr val="FF0000"/>
                </a:solidFill>
              </a:rPr>
              <a:t>P</a:t>
            </a:r>
            <a:r>
              <a:rPr lang="zh-CN" altLang="en-US" sz="2800" b="1" spc="200">
                <a:solidFill>
                  <a:srgbClr val="FF0000"/>
                </a:solidFill>
              </a:rPr>
              <a:t>1</a:t>
            </a:r>
            <a:r>
              <a:rPr lang="en-US" altLang="zh-CN" sz="2800" b="1" spc="200">
                <a:solidFill>
                  <a:srgbClr val="FF0000"/>
                </a:solidFill>
              </a:rPr>
              <a:t>6</a:t>
            </a:r>
            <a:endParaRPr lang="en-US" altLang="zh-CN" sz="2800" b="1" spc="200">
              <a:solidFill>
                <a:srgbClr val="FF0000"/>
              </a:solidFill>
            </a:endParaRPr>
          </a:p>
          <a:p>
            <a:pPr marL="0" indent="0" algn="l">
              <a:lnSpc>
                <a:spcPts val="4000"/>
              </a:lnSpc>
              <a:spcAft>
                <a:spcPct val="0"/>
              </a:spcAft>
              <a:buClrTx/>
              <a:buSzTx/>
              <a:buNone/>
            </a:pPr>
            <a:r>
              <a:rPr lang="zh-CN" altLang="en-US" sz="2800" b="1" spc="200">
                <a:solidFill>
                  <a:schemeClr val="tx1"/>
                </a:solidFill>
              </a:rPr>
              <a:t>3、什么是</a:t>
            </a:r>
            <a:r>
              <a:rPr lang="zh-CN" altLang="en-US" sz="2800" b="1" spc="200">
                <a:solidFill>
                  <a:schemeClr val="tx1"/>
                </a:solidFill>
                <a:sym typeface="+mn-ea"/>
              </a:rPr>
              <a:t>中国共产党的执政理念</a:t>
            </a:r>
            <a:r>
              <a:rPr lang="zh-CN" altLang="en-US" sz="2800" b="1" spc="200">
                <a:solidFill>
                  <a:schemeClr val="tx1"/>
                </a:solidFill>
              </a:rPr>
              <a:t>   </a:t>
            </a:r>
            <a:r>
              <a:rPr lang="en-US" altLang="zh-CN" sz="2800" b="1" spc="200">
                <a:solidFill>
                  <a:srgbClr val="FF0000"/>
                </a:solidFill>
              </a:rPr>
              <a:t>P17</a:t>
            </a:r>
            <a:endParaRPr lang="en-US" altLang="zh-CN" sz="2800" b="1" spc="200">
              <a:solidFill>
                <a:srgbClr val="FF0000"/>
              </a:solidFill>
            </a:endParaRPr>
          </a:p>
          <a:p>
            <a:pPr marL="0" indent="0" algn="l">
              <a:lnSpc>
                <a:spcPts val="4000"/>
              </a:lnSpc>
              <a:spcAft>
                <a:spcPct val="0"/>
              </a:spcAft>
              <a:buClrTx/>
              <a:buSzTx/>
              <a:buNone/>
            </a:pPr>
            <a:r>
              <a:rPr lang="zh-CN" altLang="en-US" sz="2800" b="1" spc="200">
                <a:solidFill>
                  <a:schemeClr val="tx1"/>
                </a:solidFill>
              </a:rPr>
              <a:t>4、坚持</a:t>
            </a:r>
            <a:r>
              <a:rPr lang="zh-CN" altLang="en-US" sz="2800" b="1" spc="200">
                <a:solidFill>
                  <a:schemeClr val="tx1"/>
                </a:solidFill>
                <a:sym typeface="+mn-ea"/>
              </a:rPr>
              <a:t>党的执政理念的要求（三点）</a:t>
            </a:r>
            <a:r>
              <a:rPr lang="en-US" altLang="zh-CN" sz="2800" b="1" spc="200">
                <a:solidFill>
                  <a:srgbClr val="FF0000"/>
                </a:solidFill>
                <a:sym typeface="+mn-ea"/>
              </a:rPr>
              <a:t>P18</a:t>
            </a:r>
            <a:endParaRPr lang="en-US" altLang="zh-CN" sz="2800" b="1" spc="200">
              <a:solidFill>
                <a:srgbClr val="FF0000"/>
              </a:solidFill>
              <a:sym typeface="+mn-ea"/>
            </a:endParaRPr>
          </a:p>
          <a:p>
            <a:pPr marL="0" indent="0" defTabSz="914400">
              <a:lnSpc>
                <a:spcPts val="4000"/>
              </a:lnSpc>
              <a:spcAft>
                <a:spcPct val="0"/>
              </a:spcAft>
              <a:buNone/>
              <a:tabLst>
                <a:tab pos="2400300"/>
                <a:tab pos="4800600"/>
              </a:tabLst>
            </a:pPr>
            <a:r>
              <a:rPr lang="en-US" altLang="zh-CN" sz="2800" b="1">
                <a:solidFill>
                  <a:schemeClr val="tx1"/>
                </a:solidFill>
                <a:latin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5</a:t>
            </a:r>
            <a:r>
              <a:rPr lang="zh-CN" altLang="en-US" sz="2800" b="1">
                <a:solidFill>
                  <a:schemeClr val="tx1"/>
                </a:solidFill>
                <a:latin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、</a:t>
            </a:r>
            <a:r>
              <a:rPr lang="zh-CN" altLang="zh-CN" sz="2800" b="1" kern="100">
                <a:solidFill>
                  <a:schemeClr val="tx1"/>
                </a:solidFill>
                <a:latin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中国共产党的指导思想？关系？</a:t>
            </a:r>
            <a:r>
              <a:rPr lang="en-US" altLang="zh-CN" sz="2800" b="1" spc="200">
                <a:solidFill>
                  <a:srgbClr val="FF0000"/>
                </a:solidFill>
                <a:sym typeface="+mn-ea"/>
              </a:rPr>
              <a:t>P</a:t>
            </a:r>
            <a:r>
              <a:rPr lang="en-US" sz="2800" b="1" spc="200">
                <a:solidFill>
                  <a:srgbClr val="FF0000"/>
                </a:solidFill>
                <a:sym typeface="+mn-ea"/>
              </a:rPr>
              <a:t>20-21</a:t>
            </a:r>
            <a:endParaRPr lang="en-US" sz="2800" b="1" spc="200">
              <a:solidFill>
                <a:srgbClr val="FF0000"/>
              </a:solidFill>
              <a:sym typeface="+mn-ea"/>
            </a:endParaRPr>
          </a:p>
          <a:p>
            <a:pPr marL="0" indent="0" defTabSz="914400">
              <a:lnSpc>
                <a:spcPts val="4000"/>
              </a:lnSpc>
              <a:spcAft>
                <a:spcPct val="0"/>
              </a:spcAft>
              <a:buNone/>
              <a:tabLst>
                <a:tab pos="2400300"/>
                <a:tab pos="4800600"/>
              </a:tabLst>
            </a:pPr>
            <a:r>
              <a:rPr lang="en-US" altLang="zh-CN" sz="2800" b="1" kern="100">
                <a:solidFill>
                  <a:schemeClr val="tx1"/>
                </a:solidFill>
                <a:latin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6</a:t>
            </a:r>
            <a:r>
              <a:rPr lang="zh-CN" altLang="en-US" sz="2800" b="1" kern="100">
                <a:solidFill>
                  <a:schemeClr val="tx1"/>
                </a:solidFill>
                <a:latin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、</a:t>
            </a:r>
            <a:r>
              <a:rPr lang="zh-CN" altLang="zh-CN" sz="2800" b="1" kern="100">
                <a:solidFill>
                  <a:schemeClr val="tx1"/>
                </a:solidFill>
                <a:latin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中国共产党始终走在时代前列、永葆生机活力的法宝？</a:t>
            </a:r>
            <a:r>
              <a:rPr lang="en-US" altLang="zh-CN" sz="2800" b="1" spc="200">
                <a:solidFill>
                  <a:srgbClr val="FF0000"/>
                </a:solidFill>
                <a:sym typeface="+mn-ea"/>
              </a:rPr>
              <a:t>P</a:t>
            </a:r>
            <a:r>
              <a:rPr lang="en-US" sz="2800" b="1" spc="200">
                <a:solidFill>
                  <a:srgbClr val="FF0000"/>
                </a:solidFill>
                <a:sym typeface="+mn-ea"/>
              </a:rPr>
              <a:t>22</a:t>
            </a:r>
            <a:endParaRPr lang="zh-CN" altLang="zh-CN" sz="2800" b="1" kern="10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  <a:sym typeface="+mn-ea"/>
            </a:endParaRPr>
          </a:p>
          <a:p>
            <a:pPr marL="0" indent="0" defTabSz="914400">
              <a:lnSpc>
                <a:spcPts val="4000"/>
              </a:lnSpc>
              <a:spcAft>
                <a:spcPct val="0"/>
              </a:spcAft>
              <a:buNone/>
              <a:tabLst>
                <a:tab pos="2400300"/>
                <a:tab pos="4800600"/>
              </a:tabLst>
            </a:pPr>
            <a:r>
              <a:rPr lang="en-US" altLang="zh-CN" sz="2800" b="1" kern="100">
                <a:solidFill>
                  <a:schemeClr val="tx1"/>
                </a:solidFill>
                <a:latin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7</a:t>
            </a:r>
            <a:r>
              <a:rPr lang="zh-CN" altLang="en-US" sz="2800" b="1" kern="100">
                <a:solidFill>
                  <a:schemeClr val="tx1"/>
                </a:solidFill>
                <a:latin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、</a:t>
            </a:r>
            <a:r>
              <a:rPr lang="zh-CN" altLang="zh-CN" sz="2800" b="1" kern="100">
                <a:solidFill>
                  <a:schemeClr val="tx1"/>
                </a:solidFill>
                <a:latin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实事求是的含义和地位？</a:t>
            </a:r>
            <a:r>
              <a:rPr lang="en-US" altLang="zh-CN" sz="2800" b="1" spc="200">
                <a:solidFill>
                  <a:srgbClr val="FF0000"/>
                </a:solidFill>
                <a:sym typeface="+mn-ea"/>
              </a:rPr>
              <a:t>P</a:t>
            </a:r>
            <a:r>
              <a:rPr lang="en-US" sz="2800" b="1" spc="200">
                <a:solidFill>
                  <a:srgbClr val="FF0000"/>
                </a:solidFill>
                <a:sym typeface="+mn-ea"/>
              </a:rPr>
              <a:t>22</a:t>
            </a:r>
            <a:endParaRPr lang="zh-CN" altLang="zh-CN" sz="2800" b="1" kern="10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  <a:sym typeface="+mn-ea"/>
            </a:endParaRPr>
          </a:p>
          <a:p>
            <a:pPr marL="0" indent="0" defTabSz="914400">
              <a:lnSpc>
                <a:spcPts val="4000"/>
              </a:lnSpc>
              <a:spcAft>
                <a:spcPct val="0"/>
              </a:spcAft>
              <a:buNone/>
              <a:tabLst>
                <a:tab pos="2400300"/>
                <a:tab pos="4800600"/>
              </a:tabLst>
            </a:pPr>
            <a:r>
              <a:rPr lang="en-US" altLang="zh-CN" sz="2800" b="1" kern="100">
                <a:solidFill>
                  <a:schemeClr val="tx1"/>
                </a:solidFill>
                <a:latin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8</a:t>
            </a:r>
            <a:r>
              <a:rPr lang="zh-CN" altLang="en-US" sz="2800" b="1" kern="100">
                <a:solidFill>
                  <a:schemeClr val="tx1"/>
                </a:solidFill>
                <a:latin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、</a:t>
            </a:r>
            <a:r>
              <a:rPr lang="zh-CN" altLang="zh-CN" sz="2800" b="1" kern="100">
                <a:solidFill>
                  <a:schemeClr val="tx1"/>
                </a:solidFill>
                <a:latin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共产党员的先锋模范作用指什么？</a:t>
            </a:r>
            <a:r>
              <a:rPr lang="en-US" altLang="zh-CN" sz="2800" b="1" spc="200">
                <a:solidFill>
                  <a:srgbClr val="FF0000"/>
                </a:solidFill>
                <a:sym typeface="+mn-ea"/>
              </a:rPr>
              <a:t>P</a:t>
            </a:r>
            <a:r>
              <a:rPr lang="en-US" sz="2800" b="1" spc="200">
                <a:solidFill>
                  <a:srgbClr val="FF0000"/>
                </a:solidFill>
                <a:sym typeface="+mn-ea"/>
              </a:rPr>
              <a:t>23</a:t>
            </a:r>
            <a:r>
              <a:rPr lang="zh-CN" altLang="zh-CN" sz="2800" b="1">
                <a:solidFill>
                  <a:schemeClr val="tx1"/>
                </a:solidFill>
                <a:latin typeface="微软雅黑" panose="020b0503020204020204" pitchFamily="34" charset="-122"/>
                <a:sym typeface="+mn-ea"/>
              </a:rPr>
              <a:t>是由什么决定的？</a:t>
            </a:r>
            <a:r>
              <a:rPr lang="en-US" altLang="zh-CN" sz="2800" b="1" spc="200">
                <a:solidFill>
                  <a:srgbClr val="FF0000"/>
                </a:solidFill>
                <a:sym typeface="+mn-ea"/>
              </a:rPr>
              <a:t>P</a:t>
            </a:r>
            <a:r>
              <a:rPr lang="en-US" sz="2800" b="1" spc="200">
                <a:solidFill>
                  <a:srgbClr val="FF0000"/>
                </a:solidFill>
                <a:sym typeface="+mn-ea"/>
              </a:rPr>
              <a:t>24</a:t>
            </a:r>
            <a:endParaRPr lang="zh-CN" altLang="zh-CN" sz="2800" b="1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0" indent="0" defTabSz="914400">
              <a:lnSpc>
                <a:spcPts val="4000"/>
              </a:lnSpc>
              <a:spcAft>
                <a:spcPct val="0"/>
              </a:spcAft>
              <a:buNone/>
              <a:tabLst>
                <a:tab pos="2400300"/>
                <a:tab pos="4800600"/>
              </a:tabLst>
            </a:pPr>
            <a:r>
              <a:rPr lang="en-US" altLang="zh-CN" sz="2800" b="1" kern="100">
                <a:solidFill>
                  <a:schemeClr val="tx1"/>
                </a:solidFill>
                <a:latin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9</a:t>
            </a:r>
            <a:r>
              <a:rPr lang="zh-CN" altLang="en-US" sz="2800" b="1" kern="100">
                <a:solidFill>
                  <a:schemeClr val="tx1"/>
                </a:solidFill>
                <a:latin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、</a:t>
            </a:r>
            <a:r>
              <a:rPr lang="zh-CN" altLang="zh-CN" sz="2800" b="1" kern="100">
                <a:solidFill>
                  <a:schemeClr val="tx1"/>
                </a:solidFill>
                <a:latin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新时代发挥共产党员的先锋模范作用要求？</a:t>
            </a:r>
            <a:r>
              <a:rPr lang="en-US" altLang="zh-CN" sz="2800" b="1" spc="200">
                <a:solidFill>
                  <a:srgbClr val="FF0000"/>
                </a:solidFill>
                <a:sym typeface="+mn-ea"/>
              </a:rPr>
              <a:t>P</a:t>
            </a:r>
            <a:r>
              <a:rPr lang="en-US" sz="2800" b="1" spc="200">
                <a:solidFill>
                  <a:srgbClr val="FF0000"/>
                </a:solidFill>
                <a:sym typeface="+mn-ea"/>
              </a:rPr>
              <a:t>24</a:t>
            </a:r>
            <a:endParaRPr lang="zh-CN" altLang="zh-CN" sz="2800" b="1" kern="10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  <a:sym typeface="+mn-ea"/>
            </a:endParaRPr>
          </a:p>
          <a:p>
            <a:pPr marL="0" indent="0">
              <a:lnSpc>
                <a:spcPts val="4000"/>
              </a:lnSpc>
              <a:spcAft>
                <a:spcPct val="0"/>
              </a:spcAft>
              <a:buNone/>
            </a:pPr>
            <a:endParaRPr lang="zh-CN" altLang="zh-CN" sz="2800" b="1" kern="10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  <a:sym typeface="+mn-ea"/>
            </a:endParaRPr>
          </a:p>
        </p:txBody>
      </p:sp>
      <p:sp>
        <p:nvSpPr>
          <p:cNvPr id="6" name="五角星 5"/>
          <p:cNvSpPr/>
          <p:nvPr/>
        </p:nvSpPr>
        <p:spPr>
          <a:xfrm>
            <a:off x="8839200" y="4951730"/>
            <a:ext cx="567690" cy="497205"/>
          </a:xfrm>
          <a:prstGeom prst="star5">
            <a:avLst/>
          </a:prstGeom>
          <a:gradFill>
            <a:gsLst>
              <a:gs pos="0">
                <a:srgbClr val="E30000">
                  <a:lumMod val="88000"/>
                </a:srgbClr>
              </a:gs>
              <a:gs pos="100000">
                <a:srgbClr val="760303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五角星 3"/>
          <p:cNvSpPr/>
          <p:nvPr/>
        </p:nvSpPr>
        <p:spPr>
          <a:xfrm>
            <a:off x="7485380" y="2346960"/>
            <a:ext cx="567690" cy="497205"/>
          </a:xfrm>
          <a:prstGeom prst="star5">
            <a:avLst/>
          </a:prstGeom>
          <a:gradFill>
            <a:gsLst>
              <a:gs pos="0">
                <a:srgbClr val="E30000">
                  <a:lumMod val="88000"/>
                </a:srgbClr>
              </a:gs>
              <a:gs pos="100000">
                <a:srgbClr val="760303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五角星 4"/>
          <p:cNvSpPr/>
          <p:nvPr/>
        </p:nvSpPr>
        <p:spPr>
          <a:xfrm>
            <a:off x="5195570" y="779145"/>
            <a:ext cx="567690" cy="497205"/>
          </a:xfrm>
          <a:prstGeom prst="star5">
            <a:avLst/>
          </a:prstGeom>
          <a:gradFill>
            <a:gsLst>
              <a:gs pos="0">
                <a:srgbClr val="E30000">
                  <a:lumMod val="88000"/>
                </a:srgbClr>
              </a:gs>
              <a:gs pos="100000">
                <a:srgbClr val="760303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五角星 6"/>
          <p:cNvSpPr/>
          <p:nvPr/>
        </p:nvSpPr>
        <p:spPr>
          <a:xfrm>
            <a:off x="7588250" y="1314450"/>
            <a:ext cx="567690" cy="497205"/>
          </a:xfrm>
          <a:prstGeom prst="star5">
            <a:avLst/>
          </a:prstGeom>
          <a:gradFill>
            <a:gsLst>
              <a:gs pos="0">
                <a:srgbClr val="E30000">
                  <a:lumMod val="88000"/>
                </a:srgbClr>
              </a:gs>
              <a:gs pos="100000">
                <a:srgbClr val="760303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custDataLst>
      <p:tags r:id="rId2"/>
    </p:custDataLst>
  </p:cSld>
  <p:clrMapOvr>
    <a:masterClrMapping/>
  </p:clrMapOvr>
  <p:transition/>
  <p:timing/>
</p:sld>
</file>

<file path=ppt/slides/slide11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93980" y="960120"/>
            <a:ext cx="11654155" cy="4759325"/>
          </a:xfrm>
        </p:spPr>
        <p:txBody>
          <a:bodyPr vert="horz" lIns="90000" tIns="46800" rIns="90000" bIns="46800" rtlCol="0">
            <a:noAutofit/>
          </a:bodyPr>
          <a:lstStyle/>
          <a:p>
            <a:pPr marL="0" indent="0">
              <a:lnSpc>
                <a:spcPts val="3800"/>
              </a:lnSpc>
              <a:spcAft>
                <a:spcPct val="0"/>
              </a:spcAft>
              <a:buNone/>
              <a:tabLst>
                <a:tab pos="2400300"/>
                <a:tab pos="4800600"/>
              </a:tabLst>
            </a:pPr>
            <a:r>
              <a:rPr lang="en-US" altLang="zh-CN" sz="2800" b="1">
                <a:solidFill>
                  <a:schemeClr val="tx1"/>
                </a:solidFill>
                <a:latin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1</a:t>
            </a:r>
            <a:r>
              <a:rPr lang="zh-CN" altLang="en-US" sz="2800" b="1">
                <a:solidFill>
                  <a:schemeClr val="tx1"/>
                </a:solidFill>
                <a:latin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、</a:t>
            </a:r>
            <a:r>
              <a:rPr lang="zh-CN" altLang="zh-CN" sz="2800" b="1">
                <a:solidFill>
                  <a:schemeClr val="tx1"/>
                </a:solidFill>
                <a:latin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坚持党的领导的重大意义</a:t>
            </a:r>
            <a:r>
              <a:rPr lang="zh-CN" altLang="zh-CN" sz="2800" b="1" kern="100">
                <a:solidFill>
                  <a:schemeClr val="tx1"/>
                </a:solidFill>
                <a:latin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？</a:t>
            </a:r>
            <a:r>
              <a:rPr lang="en-US" altLang="zh-CN" sz="2800" b="1" spc="200">
                <a:solidFill>
                  <a:srgbClr val="FF0000"/>
                </a:solidFill>
                <a:sym typeface="+mn-ea"/>
              </a:rPr>
              <a:t>P</a:t>
            </a:r>
            <a:r>
              <a:rPr lang="en-US" sz="2800" b="1" spc="200">
                <a:solidFill>
                  <a:srgbClr val="FF0000"/>
                </a:solidFill>
                <a:sym typeface="+mn-ea"/>
              </a:rPr>
              <a:t>25</a:t>
            </a:r>
            <a:r>
              <a:rPr lang="zh-CN" altLang="zh-CN" sz="2800" b="1" spc="200">
                <a:solidFill>
                  <a:srgbClr val="FF0000"/>
                </a:solidFill>
                <a:sym typeface="+mn-ea"/>
              </a:rPr>
              <a:t>上</a:t>
            </a:r>
            <a:endParaRPr lang="zh-CN" altLang="zh-CN" sz="2800" b="1" kern="10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marL="0" indent="0">
              <a:lnSpc>
                <a:spcPts val="3800"/>
              </a:lnSpc>
              <a:spcAft>
                <a:spcPct val="0"/>
              </a:spcAft>
              <a:buNone/>
              <a:tabLst>
                <a:tab pos="2400300"/>
                <a:tab pos="4800600"/>
              </a:tabLst>
            </a:pPr>
            <a:r>
              <a:rPr lang="en-US" altLang="zh-CN" sz="2800" b="1" kern="100">
                <a:solidFill>
                  <a:schemeClr val="tx1"/>
                </a:solidFill>
                <a:latin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2</a:t>
            </a:r>
            <a:r>
              <a:rPr lang="zh-CN" altLang="en-US" sz="2800" b="1" kern="100">
                <a:solidFill>
                  <a:schemeClr val="tx1"/>
                </a:solidFill>
                <a:latin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、党的领导主要包括</a:t>
            </a:r>
            <a:r>
              <a:rPr lang="zh-CN" altLang="zh-CN" sz="2800" b="1">
                <a:solidFill>
                  <a:schemeClr val="tx1"/>
                </a:solidFill>
                <a:latin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哪些方面领导？</a:t>
            </a:r>
            <a:r>
              <a:rPr lang="en-US" altLang="zh-CN" sz="2800" b="1" spc="200">
                <a:solidFill>
                  <a:srgbClr val="FF0000"/>
                </a:solidFill>
                <a:sym typeface="+mn-ea"/>
              </a:rPr>
              <a:t>P26</a:t>
            </a:r>
            <a:endParaRPr lang="zh-CN" altLang="zh-CN" sz="2800" b="1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  <a:sym typeface="+mn-ea"/>
            </a:endParaRPr>
          </a:p>
          <a:p>
            <a:pPr marL="0" indent="0">
              <a:lnSpc>
                <a:spcPts val="3800"/>
              </a:lnSpc>
              <a:spcAft>
                <a:spcPct val="0"/>
              </a:spcAft>
              <a:buNone/>
              <a:tabLst>
                <a:tab pos="2400300"/>
                <a:tab pos="4800600"/>
              </a:tabLst>
            </a:pPr>
            <a:r>
              <a:rPr lang="en-US" altLang="zh-CN" sz="2800" b="1" kern="100">
                <a:solidFill>
                  <a:schemeClr val="tx1"/>
                </a:solidFill>
                <a:latin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3</a:t>
            </a:r>
            <a:r>
              <a:rPr lang="zh-CN" altLang="en-US" sz="2800" b="1" kern="100">
                <a:solidFill>
                  <a:schemeClr val="tx1"/>
                </a:solidFill>
                <a:latin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、党的三种领导方式各自</a:t>
            </a:r>
            <a:r>
              <a:rPr lang="zh-CN" altLang="zh-CN" sz="2800" b="1">
                <a:solidFill>
                  <a:schemeClr val="tx1"/>
                </a:solidFill>
                <a:latin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的含义和体现</a:t>
            </a:r>
            <a:r>
              <a:rPr lang="zh-CN" altLang="zh-CN" sz="2800" b="1" kern="100">
                <a:solidFill>
                  <a:schemeClr val="tx1"/>
                </a:solidFill>
                <a:latin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？</a:t>
            </a:r>
            <a:r>
              <a:rPr lang="en-US" altLang="zh-CN" sz="2800" b="1" spc="200">
                <a:solidFill>
                  <a:srgbClr val="FF0000"/>
                </a:solidFill>
                <a:sym typeface="+mn-ea"/>
              </a:rPr>
              <a:t>P26-27</a:t>
            </a:r>
            <a:endParaRPr lang="zh-CN" altLang="zh-CN" sz="2800" b="1" kern="10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  <a:sym typeface="+mn-ea"/>
            </a:endParaRPr>
          </a:p>
          <a:p>
            <a:pPr marL="0" indent="0">
              <a:lnSpc>
                <a:spcPts val="3800"/>
              </a:lnSpc>
              <a:spcAft>
                <a:spcPct val="0"/>
              </a:spcAft>
              <a:buNone/>
              <a:tabLst>
                <a:tab pos="2400300"/>
                <a:tab pos="4800600"/>
              </a:tabLst>
            </a:pPr>
            <a:r>
              <a:rPr lang="en-US" altLang="zh-CN" sz="2800" b="1" kern="100">
                <a:solidFill>
                  <a:schemeClr val="tx1"/>
                </a:solidFill>
                <a:latin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4</a:t>
            </a:r>
            <a:r>
              <a:rPr lang="zh-CN" altLang="en-US" sz="2800" b="1" kern="100">
                <a:solidFill>
                  <a:schemeClr val="tx1"/>
                </a:solidFill>
                <a:latin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、</a:t>
            </a:r>
            <a:r>
              <a:rPr lang="zh-CN" altLang="zh-CN" sz="2800" b="1" kern="100">
                <a:solidFill>
                  <a:schemeClr val="tx1"/>
                </a:solidFill>
                <a:latin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新时代坚持和加强党的全面领导的总要求？</a:t>
            </a:r>
            <a:r>
              <a:rPr lang="en-US" altLang="zh-CN" sz="2800" b="1" spc="200">
                <a:solidFill>
                  <a:srgbClr val="FF0000"/>
                </a:solidFill>
                <a:sym typeface="+mn-ea"/>
              </a:rPr>
              <a:t>P27</a:t>
            </a:r>
            <a:endParaRPr lang="zh-CN" altLang="zh-CN" sz="2800" b="1" kern="10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  <a:sym typeface="+mn-ea"/>
            </a:endParaRPr>
          </a:p>
          <a:p>
            <a:pPr marL="0" indent="0">
              <a:lnSpc>
                <a:spcPts val="3800"/>
              </a:lnSpc>
              <a:spcAft>
                <a:spcPct val="0"/>
              </a:spcAft>
              <a:buNone/>
              <a:tabLst>
                <a:tab pos="2400300"/>
                <a:tab pos="4800600"/>
              </a:tabLst>
            </a:pPr>
            <a:r>
              <a:rPr lang="en-US" altLang="zh-CN" sz="2800" b="1" kern="100">
                <a:solidFill>
                  <a:schemeClr val="tx1"/>
                </a:solidFill>
                <a:latin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5</a:t>
            </a:r>
            <a:r>
              <a:rPr lang="zh-CN" altLang="en-US" sz="2800" b="1" kern="100">
                <a:solidFill>
                  <a:schemeClr val="tx1"/>
                </a:solidFill>
                <a:latin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、</a:t>
            </a:r>
            <a:r>
              <a:rPr lang="zh-CN" altLang="zh-CN" sz="2800" b="1" kern="100">
                <a:solidFill>
                  <a:schemeClr val="tx1"/>
                </a:solidFill>
                <a:latin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新时代坚持和加强党的全面领导的具体体现、原因</a:t>
            </a:r>
            <a:r>
              <a:rPr lang="en-US" altLang="zh-CN" sz="2800" b="1" kern="100">
                <a:solidFill>
                  <a:schemeClr val="tx1"/>
                </a:solidFill>
                <a:latin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/</a:t>
            </a:r>
            <a:r>
              <a:rPr lang="zh-CN" altLang="zh-CN" sz="2800" b="1" kern="100">
                <a:solidFill>
                  <a:schemeClr val="tx1"/>
                </a:solidFill>
                <a:latin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意义？</a:t>
            </a:r>
            <a:r>
              <a:rPr lang="en-US" altLang="zh-CN" sz="2800" b="1" spc="200">
                <a:solidFill>
                  <a:srgbClr val="FF0000"/>
                </a:solidFill>
                <a:sym typeface="+mn-ea"/>
              </a:rPr>
              <a:t>P28</a:t>
            </a:r>
            <a:endParaRPr lang="zh-CN" altLang="zh-CN" sz="2800" b="1" kern="100">
              <a:solidFill>
                <a:schemeClr val="tx1"/>
              </a:solidFill>
              <a:latin typeface="微软雅黑" panose="020b0503020204020204" pitchFamily="34" charset="-122"/>
              <a:cs typeface="微软雅黑" panose="020b0503020204020204" pitchFamily="34" charset="-122"/>
              <a:sym typeface="+mn-ea"/>
            </a:endParaRPr>
          </a:p>
          <a:p>
            <a:pPr marL="0" indent="0">
              <a:lnSpc>
                <a:spcPts val="3800"/>
              </a:lnSpc>
              <a:spcAft>
                <a:spcPct val="0"/>
              </a:spcAft>
              <a:buNone/>
              <a:tabLst>
                <a:tab pos="2400300"/>
                <a:tab pos="4800600"/>
              </a:tabLst>
            </a:pPr>
            <a:r>
              <a:rPr lang="en-US" altLang="zh-CN" sz="2800" b="1">
                <a:solidFill>
                  <a:schemeClr val="tx2"/>
                </a:solidFill>
                <a:latin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6</a:t>
            </a:r>
            <a:r>
              <a:rPr lang="zh-CN" altLang="en-US" sz="2800" b="1">
                <a:solidFill>
                  <a:schemeClr val="tx2"/>
                </a:solidFill>
                <a:latin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、</a:t>
            </a:r>
            <a:r>
              <a:rPr lang="zh-CN" altLang="zh-CN" sz="2800" b="1">
                <a:solidFill>
                  <a:schemeClr val="tx2"/>
                </a:solidFill>
                <a:latin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坚持全面从严治党的原因</a:t>
            </a:r>
            <a:r>
              <a:rPr lang="zh-CN" altLang="zh-CN" sz="2800" b="1" kern="100">
                <a:solidFill>
                  <a:schemeClr val="tx2"/>
                </a:solidFill>
                <a:latin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？</a:t>
            </a:r>
            <a:r>
              <a:rPr lang="en-US" altLang="zh-CN" sz="2800" b="1" kern="100">
                <a:solidFill>
                  <a:schemeClr val="tx2"/>
                </a:solidFill>
                <a:latin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(</a:t>
            </a:r>
            <a:r>
              <a:rPr lang="zh-CN" altLang="zh-CN" sz="2800" b="1" kern="100">
                <a:solidFill>
                  <a:schemeClr val="tx2"/>
                </a:solidFill>
                <a:latin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必要性</a:t>
            </a:r>
            <a:r>
              <a:rPr lang="en-US" altLang="zh-CN" sz="2800" b="1" spc="200">
                <a:solidFill>
                  <a:srgbClr val="FF0000"/>
                </a:solidFill>
                <a:sym typeface="+mn-ea"/>
              </a:rPr>
              <a:t>P29</a:t>
            </a:r>
            <a:r>
              <a:rPr lang="en-US" altLang="zh-CN" sz="2800" b="1" spc="200">
                <a:solidFill>
                  <a:schemeClr val="tx1"/>
                </a:solidFill>
                <a:sym typeface="+mn-ea"/>
              </a:rPr>
              <a:t>+</a:t>
            </a:r>
            <a:r>
              <a:rPr lang="zh-CN" altLang="en-US" sz="2800" b="1" spc="200">
                <a:solidFill>
                  <a:schemeClr val="tx1"/>
                </a:solidFill>
                <a:sym typeface="+mn-ea"/>
              </a:rPr>
              <a:t>重要性</a:t>
            </a:r>
            <a:r>
              <a:rPr lang="en-US" altLang="zh-CN" sz="2800" b="1" spc="200">
                <a:solidFill>
                  <a:srgbClr val="FF0000"/>
                </a:solidFill>
                <a:sym typeface="+mn-ea"/>
              </a:rPr>
              <a:t>P</a:t>
            </a:r>
            <a:r>
              <a:rPr lang="en-US" sz="2800" b="1" spc="200">
                <a:solidFill>
                  <a:srgbClr val="FF0000"/>
                </a:solidFill>
                <a:sym typeface="+mn-ea"/>
              </a:rPr>
              <a:t>30</a:t>
            </a:r>
            <a:r>
              <a:rPr lang="zh-CN" altLang="en-US" sz="2800" b="1" spc="200">
                <a:solidFill>
                  <a:srgbClr val="FF0000"/>
                </a:solidFill>
                <a:sym typeface="+mn-ea"/>
              </a:rPr>
              <a:t>）</a:t>
            </a:r>
            <a:endParaRPr lang="en-US" sz="2800" b="1" spc="200">
              <a:solidFill>
                <a:srgbClr val="FF0000"/>
              </a:solidFill>
              <a:sym typeface="+mn-ea"/>
            </a:endParaRPr>
          </a:p>
          <a:p>
            <a:pPr marL="0" indent="0">
              <a:lnSpc>
                <a:spcPts val="3800"/>
              </a:lnSpc>
              <a:spcAft>
                <a:spcPct val="0"/>
              </a:spcAft>
              <a:buNone/>
              <a:tabLst>
                <a:tab pos="2400300"/>
                <a:tab pos="4800600"/>
              </a:tabLst>
            </a:pPr>
            <a:r>
              <a:rPr lang="en-US" altLang="zh-CN" sz="2800" b="1" kern="100">
                <a:solidFill>
                  <a:schemeClr val="tx2"/>
                </a:solidFill>
                <a:latin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7</a:t>
            </a:r>
            <a:r>
              <a:rPr lang="zh-CN" altLang="en-US" sz="2800" b="1" kern="100">
                <a:solidFill>
                  <a:schemeClr val="tx2"/>
                </a:solidFill>
                <a:latin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、全面</a:t>
            </a:r>
            <a:r>
              <a:rPr lang="zh-CN" altLang="zh-CN" sz="2800" b="1">
                <a:solidFill>
                  <a:schemeClr val="tx2"/>
                </a:solidFill>
                <a:latin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从严治党的核心、基础、关键、要害。</a:t>
            </a:r>
            <a:r>
              <a:rPr lang="en-US" altLang="zh-CN" sz="2800" b="1" spc="200">
                <a:solidFill>
                  <a:srgbClr val="FF0000"/>
                </a:solidFill>
                <a:sym typeface="+mn-ea"/>
              </a:rPr>
              <a:t>P29</a:t>
            </a:r>
            <a:endParaRPr lang="zh-CN" altLang="zh-CN" sz="2800" b="1" kern="100">
              <a:solidFill>
                <a:schemeClr val="tx1"/>
              </a:solidFill>
              <a:latin typeface="微软雅黑" panose="020b0503020204020204" pitchFamily="34" charset="-122"/>
              <a:cs typeface="微软雅黑" panose="020b0503020204020204" pitchFamily="34" charset="-122"/>
              <a:sym typeface="+mn-ea"/>
            </a:endParaRPr>
          </a:p>
          <a:p>
            <a:pPr marL="0" indent="0">
              <a:lnSpc>
                <a:spcPts val="3800"/>
              </a:lnSpc>
              <a:spcAft>
                <a:spcPct val="0"/>
              </a:spcAft>
              <a:buNone/>
              <a:tabLst>
                <a:tab pos="2400300"/>
                <a:tab pos="4800600"/>
              </a:tabLst>
            </a:pPr>
            <a:r>
              <a:rPr lang="en-US" altLang="zh-CN" sz="2800" b="1" kern="100">
                <a:solidFill>
                  <a:schemeClr val="tx2"/>
                </a:solidFill>
                <a:latin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8</a:t>
            </a:r>
            <a:r>
              <a:rPr lang="zh-CN" altLang="en-US" sz="2800" b="1" kern="100">
                <a:solidFill>
                  <a:schemeClr val="tx2"/>
                </a:solidFill>
                <a:latin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、</a:t>
            </a:r>
            <a:r>
              <a:rPr lang="zh-CN" sz="2800" b="1">
                <a:solidFill>
                  <a:schemeClr val="tx2"/>
                </a:solidFill>
                <a:latin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新时代党的建设的总要求？</a:t>
            </a:r>
            <a:r>
              <a:rPr lang="en-US" altLang="zh-CN" sz="2800" b="1" spc="200">
                <a:solidFill>
                  <a:srgbClr val="FF0000"/>
                </a:solidFill>
                <a:sym typeface="+mn-ea"/>
              </a:rPr>
              <a:t>P29</a:t>
            </a:r>
            <a:endParaRPr lang="zh-CN" altLang="zh-CN" sz="2800" b="1" kern="100">
              <a:solidFill>
                <a:schemeClr val="tx1"/>
              </a:solidFill>
              <a:latin typeface="微软雅黑" panose="020b0503020204020204" pitchFamily="34" charset="-122"/>
              <a:cs typeface="微软雅黑" panose="020b0503020204020204" pitchFamily="34" charset="-122"/>
              <a:sym typeface="+mn-ea"/>
            </a:endParaRPr>
          </a:p>
          <a:p>
            <a:pPr marL="0" indent="0">
              <a:lnSpc>
                <a:spcPts val="3800"/>
              </a:lnSpc>
              <a:spcAft>
                <a:spcPct val="0"/>
              </a:spcAft>
              <a:buNone/>
              <a:tabLst>
                <a:tab pos="2400300"/>
                <a:tab pos="4800600"/>
              </a:tabLst>
            </a:pPr>
            <a:r>
              <a:rPr lang="en-US" altLang="zh-CN" sz="2800" b="1" kern="100">
                <a:solidFill>
                  <a:schemeClr val="tx2"/>
                </a:solidFill>
                <a:latin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9</a:t>
            </a:r>
            <a:r>
              <a:rPr lang="zh-CN" altLang="en-US" sz="2800" b="1" kern="100">
                <a:solidFill>
                  <a:schemeClr val="tx2"/>
                </a:solidFill>
                <a:latin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、</a:t>
            </a:r>
            <a:r>
              <a:rPr lang="zh-CN" altLang="zh-CN" sz="2800" b="1" kern="100">
                <a:solidFill>
                  <a:schemeClr val="tx2"/>
                </a:solidFill>
                <a:latin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科学执政、民主执政各自含义？</a:t>
            </a:r>
            <a:r>
              <a:rPr lang="en-US" altLang="zh-CN" sz="2800" b="1" spc="200">
                <a:solidFill>
                  <a:srgbClr val="FF0000"/>
                </a:solidFill>
                <a:sym typeface="+mn-ea"/>
              </a:rPr>
              <a:t>P31</a:t>
            </a:r>
            <a:endParaRPr lang="zh-CN" altLang="zh-CN" sz="2800" b="1" kern="100">
              <a:solidFill>
                <a:schemeClr val="tx2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  <a:sym typeface="+mn-ea"/>
            </a:endParaRPr>
          </a:p>
          <a:p>
            <a:pPr marL="0" indent="0">
              <a:lnSpc>
                <a:spcPts val="3800"/>
              </a:lnSpc>
              <a:spcAft>
                <a:spcPct val="0"/>
              </a:spcAft>
              <a:buNone/>
              <a:tabLst>
                <a:tab pos="2400300"/>
                <a:tab pos="4800600"/>
              </a:tabLst>
            </a:pPr>
            <a:r>
              <a:rPr lang="en-US" altLang="zh-CN" sz="2800" b="1" kern="100">
                <a:solidFill>
                  <a:schemeClr val="tx2"/>
                </a:solidFill>
                <a:latin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10</a:t>
            </a:r>
            <a:r>
              <a:rPr lang="zh-CN" altLang="en-US" sz="2800" b="1" kern="100">
                <a:solidFill>
                  <a:schemeClr val="tx2"/>
                </a:solidFill>
                <a:latin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、依法执政的</a:t>
            </a:r>
            <a:r>
              <a:rPr lang="zh-CN" altLang="zh-CN" sz="2800" b="1" kern="100">
                <a:solidFill>
                  <a:schemeClr val="tx2"/>
                </a:solidFill>
                <a:latin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地位、重要体现、具体要求？</a:t>
            </a:r>
            <a:r>
              <a:rPr lang="en-US" altLang="zh-CN" sz="2800" b="1" spc="200">
                <a:solidFill>
                  <a:srgbClr val="FF0000"/>
                </a:solidFill>
                <a:sym typeface="+mn-ea"/>
              </a:rPr>
              <a:t>P31</a:t>
            </a:r>
            <a:endParaRPr lang="zh-CN" altLang="zh-CN" sz="2800" b="1" kern="100">
              <a:solidFill>
                <a:schemeClr val="tx2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  <a:sym typeface="+mn-ea"/>
            </a:endParaRPr>
          </a:p>
          <a:p>
            <a:pPr marL="0" indent="0">
              <a:lnSpc>
                <a:spcPts val="3800"/>
              </a:lnSpc>
              <a:spcAft>
                <a:spcPct val="0"/>
              </a:spcAft>
              <a:buNone/>
              <a:tabLst>
                <a:tab pos="2400300"/>
                <a:tab pos="4800600"/>
              </a:tabLst>
            </a:pPr>
            <a:r>
              <a:rPr lang="en-US" altLang="zh-CN" sz="2800" b="1" kern="100">
                <a:solidFill>
                  <a:schemeClr val="tx2"/>
                </a:solidFill>
                <a:latin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11</a:t>
            </a:r>
            <a:r>
              <a:rPr lang="zh-CN" altLang="en-US" sz="2800" b="1" kern="100">
                <a:solidFill>
                  <a:schemeClr val="tx2"/>
                </a:solidFill>
                <a:latin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、科学执政、民主执政、依法执政的关系？目的？</a:t>
            </a:r>
            <a:r>
              <a:rPr lang="en-US" altLang="zh-CN" sz="2800" b="1" spc="200">
                <a:solidFill>
                  <a:srgbClr val="FF0000"/>
                </a:solidFill>
                <a:sym typeface="+mn-ea"/>
              </a:rPr>
              <a:t>P31</a:t>
            </a:r>
            <a:endParaRPr lang="zh-CN" altLang="en-US" sz="2800" b="1" kern="100">
              <a:solidFill>
                <a:schemeClr val="tx2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  <a:sym typeface="+mn-ea"/>
            </a:endParaRPr>
          </a:p>
          <a:p>
            <a:pPr marL="0" indent="0">
              <a:lnSpc>
                <a:spcPts val="3800"/>
              </a:lnSpc>
              <a:spcAft>
                <a:spcPct val="0"/>
              </a:spcAft>
              <a:buNone/>
            </a:pPr>
            <a:endParaRPr kumimoji="0" lang="zh-CN" altLang="en-US" sz="2800" b="1" i="0" u="none" strike="noStrike" kern="100" cap="none" spc="0" normalizeH="0" baseline="0" noProof="1">
              <a:solidFill>
                <a:schemeClr val="tx2"/>
              </a:solidFill>
              <a:effectLst>
                <a:outerShdw blurRad="38100" dist="38100" dir="2700000">
                  <a:srgbClr val="C0C0C0"/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  <a:sym typeface="+mn-ea"/>
            </a:endParaRPr>
          </a:p>
          <a:p>
            <a:pPr marL="0" indent="0">
              <a:lnSpc>
                <a:spcPts val="3800"/>
              </a:lnSpc>
              <a:spcAft>
                <a:spcPct val="0"/>
              </a:spcAft>
              <a:buNone/>
              <a:tabLst>
                <a:tab pos="2400300"/>
                <a:tab pos="4800600"/>
              </a:tabLst>
            </a:pPr>
            <a:endParaRPr lang="zh-CN" altLang="zh-CN" sz="2800" b="1" kern="10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  <a:sym typeface="+mn-ea"/>
            </a:endParaRPr>
          </a:p>
          <a:p>
            <a:pPr marL="0" lvl="0" indent="0" algn="l">
              <a:lnSpc>
                <a:spcPts val="3800"/>
              </a:lnSpc>
              <a:spcAft>
                <a:spcPct val="0"/>
              </a:spcAft>
              <a:buClrTx/>
              <a:buSzTx/>
              <a:buNone/>
            </a:pPr>
            <a:endParaRPr lang="zh-CN" altLang="en-US" sz="2800" b="1" spc="200">
              <a:solidFill>
                <a:schemeClr val="tx1"/>
              </a:solidFill>
              <a:sym typeface="+mn-ea"/>
            </a:endParaRPr>
          </a:p>
          <a:p>
            <a:pPr marL="0" lvl="0" algn="l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  <a:buClrTx/>
              <a:buSzTx/>
              <a:buNone/>
            </a:pPr>
            <a:endParaRPr lang="zh-CN" altLang="en-US" sz="2800" b="1" spc="200">
              <a:solidFill>
                <a:schemeClr val="tx1"/>
              </a:solidFill>
              <a:sym typeface="+mn-ea"/>
            </a:endParaRPr>
          </a:p>
        </p:txBody>
      </p:sp>
      <p:sp>
        <p:nvSpPr>
          <p:cNvPr id="4" name="标题 1"/>
          <p:cNvSpPr>
            <a:spLocks noGrp="1"/>
          </p:cNvSpPr>
          <p:nvPr/>
        </p:nvSpPr>
        <p:spPr>
          <a:xfrm>
            <a:off x="436950" y="104210"/>
            <a:ext cx="10969200" cy="705600"/>
          </a:xfrm>
          <a:prstGeom prst="rect">
            <a:avLst/>
          </a:prstGeom>
        </p:spPr>
        <p:txBody>
          <a:bodyPr vert="horz" lIns="90000" tIns="46800" rIns="90000" bIns="46800" rtlCol="0" anchor="ctr" anchorCtr="0">
            <a:normAutofit/>
          </a:bodyPr>
          <a:lstStyle>
            <a:lvl1pPr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sz="3600" b="1" u="none" strike="noStrike" kern="1200" cap="none" spc="300" normalizeH="0" baseline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</a:defRPr>
            </a:lvl1pPr>
          </a:lstStyle>
          <a:p>
            <a:r>
              <a:rPr lang="zh-CN" altLang="en-US" sz="3200" spc="200">
                <a:solidFill>
                  <a:srgbClr val="021AB0"/>
                </a:solidFill>
                <a:cs typeface="+mn-cs"/>
              </a:rPr>
              <a:t>第三课</a:t>
            </a:r>
            <a:r>
              <a:rPr lang="en-US" altLang="zh-CN" sz="3200" spc="200">
                <a:solidFill>
                  <a:srgbClr val="021AB0"/>
                </a:solidFill>
                <a:cs typeface="+mn-cs"/>
              </a:rPr>
              <a:t>  </a:t>
            </a:r>
            <a:r>
              <a:rPr lang="zh-CN" altLang="en-US" sz="3200" spc="200">
                <a:solidFill>
                  <a:srgbClr val="021AB0"/>
                </a:solidFill>
                <a:cs typeface="+mn-cs"/>
              </a:rPr>
              <a:t>坚持和加强党的全面领导</a:t>
            </a:r>
            <a:endParaRPr lang="zh-CN" altLang="en-US" sz="2800" spc="200">
              <a:solidFill>
                <a:srgbClr val="FF0000"/>
              </a:solidFill>
              <a:cs typeface="+mn-cs"/>
            </a:endParaRPr>
          </a:p>
        </p:txBody>
      </p:sp>
      <p:sp>
        <p:nvSpPr>
          <p:cNvPr id="5" name="五角星 4"/>
          <p:cNvSpPr/>
          <p:nvPr/>
        </p:nvSpPr>
        <p:spPr>
          <a:xfrm>
            <a:off x="6975475" y="208280"/>
            <a:ext cx="567690" cy="497205"/>
          </a:xfrm>
          <a:prstGeom prst="star5">
            <a:avLst/>
          </a:prstGeom>
          <a:gradFill>
            <a:gsLst>
              <a:gs pos="0">
                <a:srgbClr val="FE4444">
                  <a:lumMod val="88000"/>
                </a:srgbClr>
              </a:gs>
              <a:gs pos="100000">
                <a:srgbClr val="832B2B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五角星 5"/>
          <p:cNvSpPr/>
          <p:nvPr/>
        </p:nvSpPr>
        <p:spPr>
          <a:xfrm>
            <a:off x="6737985" y="4755515"/>
            <a:ext cx="567690" cy="497205"/>
          </a:xfrm>
          <a:prstGeom prst="star5">
            <a:avLst/>
          </a:prstGeom>
          <a:gradFill>
            <a:gsLst>
              <a:gs pos="0">
                <a:srgbClr val="FE4444">
                  <a:lumMod val="88000"/>
                </a:srgbClr>
              </a:gs>
              <a:gs pos="100000">
                <a:srgbClr val="832B2B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五角星 6"/>
          <p:cNvSpPr/>
          <p:nvPr/>
        </p:nvSpPr>
        <p:spPr>
          <a:xfrm>
            <a:off x="8559800" y="5350510"/>
            <a:ext cx="567690" cy="497205"/>
          </a:xfrm>
          <a:prstGeom prst="star5">
            <a:avLst/>
          </a:prstGeom>
          <a:gradFill>
            <a:gsLst>
              <a:gs pos="0">
                <a:srgbClr val="FE4444">
                  <a:lumMod val="88000"/>
                </a:srgbClr>
              </a:gs>
              <a:gs pos="100000">
                <a:srgbClr val="832B2B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五角星 7"/>
          <p:cNvSpPr/>
          <p:nvPr/>
        </p:nvSpPr>
        <p:spPr>
          <a:xfrm>
            <a:off x="8669020" y="3893185"/>
            <a:ext cx="567690" cy="497205"/>
          </a:xfrm>
          <a:prstGeom prst="star5">
            <a:avLst/>
          </a:prstGeom>
          <a:gradFill>
            <a:gsLst>
              <a:gs pos="0">
                <a:srgbClr val="FE4444">
                  <a:lumMod val="88000"/>
                </a:srgbClr>
              </a:gs>
              <a:gs pos="100000">
                <a:srgbClr val="832B2B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五角星 8"/>
          <p:cNvSpPr/>
          <p:nvPr/>
        </p:nvSpPr>
        <p:spPr>
          <a:xfrm>
            <a:off x="8486775" y="1950085"/>
            <a:ext cx="567690" cy="497205"/>
          </a:xfrm>
          <a:prstGeom prst="star5">
            <a:avLst/>
          </a:prstGeom>
          <a:gradFill>
            <a:gsLst>
              <a:gs pos="0">
                <a:srgbClr val="FE4444">
                  <a:lumMod val="88000"/>
                </a:srgbClr>
              </a:gs>
              <a:gs pos="100000">
                <a:srgbClr val="832B2B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五角星 9"/>
          <p:cNvSpPr/>
          <p:nvPr/>
        </p:nvSpPr>
        <p:spPr>
          <a:xfrm>
            <a:off x="9670415" y="3395980"/>
            <a:ext cx="567690" cy="497205"/>
          </a:xfrm>
          <a:prstGeom prst="star5">
            <a:avLst/>
          </a:prstGeom>
          <a:gradFill>
            <a:gsLst>
              <a:gs pos="0">
                <a:srgbClr val="FE4444">
                  <a:lumMod val="88000"/>
                </a:srgbClr>
              </a:gs>
              <a:gs pos="100000">
                <a:srgbClr val="832B2B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custDataLst>
      <p:tags r:id="rId2"/>
    </p:custDataLst>
  </p:cSld>
  <p:clrMapOvr>
    <a:masterClrMapping/>
  </p:clrMapOvr>
  <p:transition/>
  <p:timing/>
</p:sld>
</file>

<file path=ppt/slides/slide12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32080" y="1495425"/>
            <a:ext cx="11921490" cy="4759325"/>
          </a:xfrm>
        </p:spPr>
        <p:txBody>
          <a:bodyPr vert="horz" lIns="90000" tIns="46800" rIns="90000" bIns="46800" rtlCol="0">
            <a:noAutofit/>
          </a:bodyPr>
          <a:lstStyle/>
          <a:p>
            <a:pPr marL="0" indent="0">
              <a:lnSpc>
                <a:spcPts val="3600"/>
              </a:lnSpc>
              <a:spcAft>
                <a:spcPct val="0"/>
              </a:spcAft>
              <a:buNone/>
            </a:pPr>
            <a:r>
              <a:rPr lang="en-US" altLang="zh-CN" sz="2400" b="1">
                <a:solidFill>
                  <a:schemeClr val="tx1"/>
                </a:solidFill>
                <a:latin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1.</a:t>
            </a:r>
            <a:r>
              <a:rPr lang="zh-CN" altLang="en-US" sz="2400" b="1">
                <a:solidFill>
                  <a:schemeClr val="tx1"/>
                </a:solidFill>
                <a:latin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我国的国家性质？其地位？</a:t>
            </a:r>
            <a:r>
              <a:rPr lang="en-US" altLang="zh-CN" sz="2400" b="1" spc="200">
                <a:solidFill>
                  <a:srgbClr val="FF0000"/>
                </a:solidFill>
                <a:sym typeface="+mn-ea"/>
              </a:rPr>
              <a:t>P37</a:t>
            </a:r>
            <a:endParaRPr lang="zh-CN" altLang="en-US" sz="2400" b="1">
              <a:solidFill>
                <a:schemeClr val="tx1"/>
              </a:solidFill>
              <a:latin typeface="微软雅黑" panose="020b0503020204020204" pitchFamily="34" charset="-122"/>
              <a:cs typeface="微软雅黑" panose="020b0503020204020204" pitchFamily="34" charset="-122"/>
            </a:endParaRPr>
          </a:p>
          <a:p>
            <a:pPr marL="0" indent="0">
              <a:lnSpc>
                <a:spcPts val="3600"/>
              </a:lnSpc>
              <a:spcAft>
                <a:spcPct val="0"/>
              </a:spcAft>
              <a:buNone/>
            </a:pPr>
            <a:r>
              <a:rPr lang="en-US" altLang="zh-CN" sz="2400" b="1">
                <a:solidFill>
                  <a:schemeClr val="tx1"/>
                </a:solidFill>
                <a:latin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2.</a:t>
            </a:r>
            <a:r>
              <a:rPr lang="zh-CN" altLang="en-US" sz="2400" b="1">
                <a:solidFill>
                  <a:schemeClr val="tx1"/>
                </a:solidFill>
                <a:latin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我国国家政权的特点？其本质？</a:t>
            </a:r>
            <a:r>
              <a:rPr lang="en-US" altLang="zh-CN" sz="2400" b="1" spc="200">
                <a:solidFill>
                  <a:srgbClr val="FF0000"/>
                </a:solidFill>
                <a:sym typeface="+mn-ea"/>
              </a:rPr>
              <a:t>P37</a:t>
            </a:r>
            <a:endParaRPr lang="zh-CN" altLang="en-US" sz="2400" b="1">
              <a:solidFill>
                <a:schemeClr val="tx1"/>
              </a:solidFill>
              <a:latin typeface="微软雅黑" panose="020b0503020204020204" pitchFamily="34" charset="-122"/>
              <a:cs typeface="微软雅黑" panose="020b0503020204020204" pitchFamily="34" charset="-122"/>
            </a:endParaRPr>
          </a:p>
          <a:p>
            <a:pPr marL="0" indent="0">
              <a:lnSpc>
                <a:spcPts val="3600"/>
              </a:lnSpc>
              <a:spcAft>
                <a:spcPct val="0"/>
              </a:spcAft>
              <a:buNone/>
            </a:pPr>
            <a:r>
              <a:rPr lang="en-US" altLang="zh-CN" sz="2400" b="1">
                <a:solidFill>
                  <a:schemeClr val="tx1"/>
                </a:solidFill>
                <a:latin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3.</a:t>
            </a:r>
            <a:r>
              <a:rPr lang="zh-CN" altLang="en-US" sz="2400" b="1">
                <a:solidFill>
                  <a:schemeClr val="tx1"/>
                </a:solidFill>
                <a:latin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民主是什么？社会主义民主是最广泛的民主，其表现？有什么要求？</a:t>
            </a:r>
            <a:r>
              <a:rPr lang="en-US" altLang="zh-CN" sz="2400" b="1" spc="200">
                <a:solidFill>
                  <a:srgbClr val="FF0000"/>
                </a:solidFill>
                <a:sym typeface="+mn-ea"/>
              </a:rPr>
              <a:t>P3</a:t>
            </a:r>
            <a:r>
              <a:rPr lang="en-US" sz="2400" b="1" spc="200">
                <a:solidFill>
                  <a:srgbClr val="FF0000"/>
                </a:solidFill>
                <a:sym typeface="+mn-ea"/>
              </a:rPr>
              <a:t>8-39</a:t>
            </a:r>
            <a:endParaRPr lang="en-US" sz="2400" b="1" spc="200">
              <a:solidFill>
                <a:srgbClr val="FF0000"/>
              </a:solidFill>
              <a:sym typeface="+mn-ea"/>
            </a:endParaRPr>
          </a:p>
          <a:p>
            <a:pPr marL="0" indent="0">
              <a:lnSpc>
                <a:spcPts val="3600"/>
              </a:lnSpc>
              <a:spcAft>
                <a:spcPct val="0"/>
              </a:spcAft>
              <a:buNone/>
            </a:pPr>
            <a:r>
              <a:rPr lang="en-US" altLang="zh-CN" sz="2400" b="1">
                <a:solidFill>
                  <a:schemeClr val="tx1"/>
                </a:solidFill>
                <a:latin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4.</a:t>
            </a:r>
            <a:r>
              <a:rPr lang="zh-CN" altLang="en-US" sz="2400" b="1">
                <a:solidFill>
                  <a:schemeClr val="tx1"/>
                </a:solidFill>
                <a:latin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社会主义民主是最真实的民主，其表现？</a:t>
            </a:r>
            <a:r>
              <a:rPr lang="en-US" altLang="zh-CN" sz="2400" b="1" spc="200">
                <a:solidFill>
                  <a:srgbClr val="FF0000"/>
                </a:solidFill>
                <a:sym typeface="+mn-ea"/>
              </a:rPr>
              <a:t>P39</a:t>
            </a:r>
            <a:endParaRPr lang="zh-CN" altLang="en-US" sz="2400" b="1">
              <a:solidFill>
                <a:schemeClr val="tx1"/>
              </a:solidFill>
              <a:latin typeface="微软雅黑" panose="020b0503020204020204" pitchFamily="34" charset="-122"/>
              <a:cs typeface="微软雅黑" panose="020b0503020204020204" pitchFamily="34" charset="-122"/>
              <a:sym typeface="+mn-ea"/>
            </a:endParaRPr>
          </a:p>
          <a:p>
            <a:pPr marL="0" indent="0">
              <a:lnSpc>
                <a:spcPts val="3600"/>
              </a:lnSpc>
              <a:spcAft>
                <a:spcPct val="0"/>
              </a:spcAft>
              <a:buNone/>
            </a:pPr>
            <a:r>
              <a:rPr lang="en-US" altLang="zh-CN" sz="2400" b="1">
                <a:solidFill>
                  <a:schemeClr val="tx1"/>
                </a:solidFill>
                <a:latin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5.</a:t>
            </a:r>
            <a:r>
              <a:rPr lang="zh-CN" altLang="en-US" sz="2400" b="1">
                <a:solidFill>
                  <a:schemeClr val="tx1"/>
                </a:solidFill>
                <a:latin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社会主义民主是最管用的民主，其表现？</a:t>
            </a:r>
            <a:r>
              <a:rPr lang="en-US" altLang="zh-CN" sz="2400" b="1" spc="200">
                <a:solidFill>
                  <a:srgbClr val="FF0000"/>
                </a:solidFill>
                <a:sym typeface="+mn-ea"/>
              </a:rPr>
              <a:t>P</a:t>
            </a:r>
            <a:r>
              <a:rPr lang="en-US" sz="2400" b="1" spc="200">
                <a:solidFill>
                  <a:srgbClr val="FF0000"/>
                </a:solidFill>
                <a:sym typeface="+mn-ea"/>
              </a:rPr>
              <a:t>41</a:t>
            </a:r>
            <a:endParaRPr lang="en-US" sz="2400" b="1" spc="200">
              <a:solidFill>
                <a:srgbClr val="FF0000"/>
              </a:solidFill>
              <a:sym typeface="+mn-ea"/>
            </a:endParaRPr>
          </a:p>
          <a:p>
            <a:pPr marL="0" indent="0">
              <a:lnSpc>
                <a:spcPts val="3600"/>
              </a:lnSpc>
              <a:spcAft>
                <a:spcPct val="0"/>
              </a:spcAft>
              <a:buNone/>
            </a:pPr>
            <a:r>
              <a:rPr lang="en-US" altLang="zh-CN" sz="2400" b="1">
                <a:solidFill>
                  <a:schemeClr val="tx1"/>
                </a:solidFill>
                <a:latin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6.</a:t>
            </a:r>
            <a:r>
              <a:rPr lang="zh-CN" altLang="en-US" sz="2400" b="1">
                <a:solidFill>
                  <a:schemeClr val="tx1"/>
                </a:solidFill>
                <a:latin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为什么必须发扬社会主义民主？</a:t>
            </a:r>
            <a:r>
              <a:rPr lang="en-US" altLang="zh-CN" sz="2400" b="1" spc="200">
                <a:solidFill>
                  <a:srgbClr val="FF0000"/>
                </a:solidFill>
                <a:sym typeface="+mn-ea"/>
              </a:rPr>
              <a:t>P</a:t>
            </a:r>
            <a:r>
              <a:rPr lang="en-US" sz="2400" b="1" spc="200">
                <a:solidFill>
                  <a:srgbClr val="FF0000"/>
                </a:solidFill>
                <a:sym typeface="+mn-ea"/>
              </a:rPr>
              <a:t>42</a:t>
            </a:r>
            <a:endParaRPr lang="en-US" sz="2400" b="1" spc="200">
              <a:solidFill>
                <a:srgbClr val="FF0000"/>
              </a:solidFill>
              <a:sym typeface="+mn-ea"/>
            </a:endParaRPr>
          </a:p>
          <a:p>
            <a:pPr marL="0" indent="0">
              <a:lnSpc>
                <a:spcPts val="3600"/>
              </a:lnSpc>
              <a:spcAft>
                <a:spcPct val="0"/>
              </a:spcAft>
              <a:buNone/>
            </a:pPr>
            <a:r>
              <a:rPr lang="en-US" altLang="zh-CN" sz="2400" b="1">
                <a:solidFill>
                  <a:schemeClr val="tx1"/>
                </a:solidFill>
                <a:latin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7.</a:t>
            </a:r>
            <a:r>
              <a:rPr lang="zh-CN" altLang="en-US" sz="2400" b="1">
                <a:solidFill>
                  <a:schemeClr val="tx1"/>
                </a:solidFill>
                <a:latin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人民民主专政的内容包括哪两个方面？</a:t>
            </a:r>
            <a:r>
              <a:rPr lang="en-US" altLang="zh-CN" sz="2400" b="1" spc="200">
                <a:solidFill>
                  <a:srgbClr val="FF0000"/>
                </a:solidFill>
                <a:sym typeface="+mn-ea"/>
              </a:rPr>
              <a:t>P42</a:t>
            </a:r>
            <a:endParaRPr lang="zh-CN" altLang="en-US" sz="2400" b="1">
              <a:solidFill>
                <a:schemeClr val="tx1"/>
              </a:solidFill>
              <a:latin typeface="微软雅黑" panose="020b0503020204020204" pitchFamily="34" charset="-122"/>
              <a:cs typeface="微软雅黑" panose="020b0503020204020204" pitchFamily="34" charset="-122"/>
              <a:sym typeface="+mn-ea"/>
            </a:endParaRPr>
          </a:p>
          <a:p>
            <a:pPr marL="0" indent="0">
              <a:lnSpc>
                <a:spcPts val="3600"/>
              </a:lnSpc>
              <a:spcAft>
                <a:spcPct val="0"/>
              </a:spcAft>
              <a:buNone/>
            </a:pPr>
            <a:r>
              <a:rPr lang="en-US" altLang="zh-CN" sz="2400" b="1">
                <a:solidFill>
                  <a:schemeClr val="tx1"/>
                </a:solidFill>
                <a:latin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8.</a:t>
            </a:r>
            <a:r>
              <a:rPr lang="zh-CN" altLang="en-US" sz="2400" b="1">
                <a:solidFill>
                  <a:schemeClr val="tx1"/>
                </a:solidFill>
                <a:latin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我国的对内职能的内容及表现。</a:t>
            </a:r>
            <a:r>
              <a:rPr lang="en-US" altLang="zh-CN" sz="2400" b="1" spc="200">
                <a:solidFill>
                  <a:srgbClr val="FF0000"/>
                </a:solidFill>
                <a:sym typeface="+mn-ea"/>
              </a:rPr>
              <a:t>P43</a:t>
            </a:r>
            <a:endParaRPr lang="zh-CN" altLang="en-US" sz="2400" b="1">
              <a:solidFill>
                <a:schemeClr val="tx1"/>
              </a:solidFill>
              <a:latin typeface="微软雅黑" panose="020b0503020204020204" pitchFamily="34" charset="-122"/>
              <a:cs typeface="微软雅黑" panose="020b0503020204020204" pitchFamily="34" charset="-122"/>
              <a:sym typeface="+mn-ea"/>
            </a:endParaRPr>
          </a:p>
          <a:p>
            <a:pPr marL="0" indent="0">
              <a:lnSpc>
                <a:spcPts val="3600"/>
              </a:lnSpc>
              <a:spcAft>
                <a:spcPct val="0"/>
              </a:spcAft>
              <a:buNone/>
            </a:pPr>
            <a:r>
              <a:rPr lang="en-US" altLang="zh-CN" sz="2400" b="1">
                <a:solidFill>
                  <a:schemeClr val="tx1"/>
                </a:solidFill>
                <a:latin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9.</a:t>
            </a:r>
            <a:r>
              <a:rPr lang="zh-CN" altLang="en-US" sz="2400" b="1">
                <a:solidFill>
                  <a:schemeClr val="tx1"/>
                </a:solidFill>
                <a:latin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我国的对外职能的内容及表现。</a:t>
            </a:r>
            <a:r>
              <a:rPr lang="en-US" altLang="zh-CN" sz="2400" b="1" spc="200">
                <a:solidFill>
                  <a:srgbClr val="FF0000"/>
                </a:solidFill>
                <a:sym typeface="+mn-ea"/>
              </a:rPr>
              <a:t>P43</a:t>
            </a:r>
            <a:endParaRPr lang="zh-CN" altLang="en-US" sz="2400" b="1">
              <a:solidFill>
                <a:schemeClr val="tx1"/>
              </a:solidFill>
              <a:latin typeface="微软雅黑" panose="020b0503020204020204" pitchFamily="34" charset="-122"/>
              <a:cs typeface="微软雅黑" panose="020b0503020204020204" pitchFamily="34" charset="-122"/>
              <a:sym typeface="+mn-ea"/>
            </a:endParaRPr>
          </a:p>
          <a:p>
            <a:pPr marL="0" indent="0">
              <a:lnSpc>
                <a:spcPts val="3600"/>
              </a:lnSpc>
              <a:spcAft>
                <a:spcPct val="0"/>
              </a:spcAft>
              <a:buNone/>
            </a:pPr>
            <a:r>
              <a:rPr lang="en-US" altLang="zh-CN" sz="2400" b="1">
                <a:solidFill>
                  <a:schemeClr val="tx1"/>
                </a:solidFill>
                <a:latin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10.</a:t>
            </a:r>
            <a:r>
              <a:rPr lang="zh-CN" altLang="en-US" sz="2400" b="1">
                <a:solidFill>
                  <a:schemeClr val="tx1"/>
                </a:solidFill>
                <a:latin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我国的国家职能与我国国体的关系？对社会主义现代化建设有怎样的作用？</a:t>
            </a:r>
            <a:r>
              <a:rPr lang="en-US" altLang="zh-CN" sz="2400" b="1" spc="200">
                <a:solidFill>
                  <a:srgbClr val="FF0000"/>
                </a:solidFill>
                <a:sym typeface="+mn-ea"/>
              </a:rPr>
              <a:t>P43</a:t>
            </a:r>
            <a:endParaRPr lang="zh-CN" altLang="en-US" sz="2400" b="1">
              <a:solidFill>
                <a:schemeClr val="tx1"/>
              </a:solidFill>
              <a:latin typeface="微软雅黑" panose="020b0503020204020204" pitchFamily="34" charset="-122"/>
              <a:cs typeface="微软雅黑" panose="020b0503020204020204" pitchFamily="34" charset="-122"/>
              <a:sym typeface="+mn-ea"/>
            </a:endParaRPr>
          </a:p>
          <a:p>
            <a:pPr marL="0" indent="0">
              <a:lnSpc>
                <a:spcPts val="3600"/>
              </a:lnSpc>
              <a:spcAft>
                <a:spcPct val="0"/>
              </a:spcAft>
              <a:buNone/>
            </a:pPr>
            <a:endParaRPr lang="zh-CN" altLang="en-US" sz="2400" b="1">
              <a:solidFill>
                <a:schemeClr val="tx1"/>
              </a:solidFill>
              <a:latin typeface="微软雅黑" panose="020b0503020204020204" pitchFamily="34" charset="-122"/>
              <a:cs typeface="微软雅黑" panose="020b0503020204020204" pitchFamily="34" charset="-122"/>
              <a:sym typeface="+mn-ea"/>
            </a:endParaRPr>
          </a:p>
          <a:p>
            <a:pPr marL="0" lvl="0" algn="l">
              <a:lnSpc>
                <a:spcPct val="110000"/>
              </a:lnSpc>
              <a:buClrTx/>
              <a:buSzTx/>
              <a:buNone/>
            </a:pPr>
            <a:endParaRPr lang="zh-CN" altLang="en-US" sz="2400" b="1" spc="200">
              <a:solidFill>
                <a:schemeClr val="tx1"/>
              </a:solidFill>
              <a:latin typeface="微软雅黑" panose="020b0503020204020204" pitchFamily="34" charset="-122"/>
              <a:cs typeface="微软雅黑" panose="020b0503020204020204" pitchFamily="34" charset="-122"/>
              <a:sym typeface="+mn-ea"/>
            </a:endParaRPr>
          </a:p>
        </p:txBody>
      </p:sp>
      <p:sp>
        <p:nvSpPr>
          <p:cNvPr id="4" name="标题 1"/>
          <p:cNvSpPr>
            <a:spLocks noGrp="1"/>
          </p:cNvSpPr>
          <p:nvPr/>
        </p:nvSpPr>
        <p:spPr>
          <a:xfrm>
            <a:off x="611575" y="790010"/>
            <a:ext cx="10969200" cy="705600"/>
          </a:xfrm>
          <a:prstGeom prst="rect">
            <a:avLst/>
          </a:prstGeom>
        </p:spPr>
        <p:txBody>
          <a:bodyPr vert="horz" lIns="90000" tIns="46800" rIns="90000" bIns="46800" rtlCol="0" anchor="ctr" anchorCtr="0">
            <a:normAutofit/>
          </a:bodyPr>
          <a:lstStyle>
            <a:lvl1pPr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sz="3600" b="1" u="none" strike="noStrike" kern="1200" cap="none" spc="300" normalizeH="0" baseline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</a:defRPr>
            </a:lvl1pPr>
          </a:lstStyle>
          <a:p>
            <a:r>
              <a:rPr lang="zh-CN" altLang="en-US" sz="3200" spc="200">
                <a:solidFill>
                  <a:srgbClr val="021AB0"/>
                </a:solidFill>
                <a:cs typeface="+mn-cs"/>
              </a:rPr>
              <a:t>第四课</a:t>
            </a:r>
            <a:r>
              <a:rPr lang="en-US" altLang="zh-CN" sz="3200" spc="200">
                <a:solidFill>
                  <a:srgbClr val="021AB0"/>
                </a:solidFill>
                <a:cs typeface="+mn-cs"/>
              </a:rPr>
              <a:t> </a:t>
            </a:r>
            <a:r>
              <a:rPr lang="zh-CN" altLang="en-US" sz="3200" spc="200">
                <a:solidFill>
                  <a:srgbClr val="021AB0"/>
                </a:solidFill>
                <a:cs typeface="+mn-cs"/>
              </a:rPr>
              <a:t>人民民主专政的社会主义国家</a:t>
            </a:r>
            <a:endParaRPr lang="zh-CN" altLang="en-US" sz="3200" spc="200">
              <a:solidFill>
                <a:srgbClr val="021AB0"/>
              </a:solidFill>
              <a:cs typeface="+mn-cs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337820" y="144780"/>
            <a:ext cx="6866890" cy="64516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l"/>
            <a:r>
              <a:rPr lang="zh-CN" altLang="en-US" sz="3600" b="1">
                <a:solidFill>
                  <a:srgbClr val="FF0000"/>
                </a:solidFill>
                <a:sym typeface="+mn-ea"/>
              </a:rPr>
              <a:t>第二单元</a:t>
            </a:r>
            <a:r>
              <a:rPr lang="en-US" altLang="zh-CN" sz="3600" b="1">
                <a:solidFill>
                  <a:srgbClr val="FF0000"/>
                </a:solidFill>
                <a:sym typeface="+mn-ea"/>
              </a:rPr>
              <a:t>  </a:t>
            </a:r>
            <a:r>
              <a:rPr lang="zh-CN" altLang="en-US" sz="3600" b="1">
                <a:solidFill>
                  <a:srgbClr val="FF0000"/>
                </a:solidFill>
                <a:sym typeface="+mn-ea"/>
              </a:rPr>
              <a:t>人民当家作主</a:t>
            </a:r>
            <a:endParaRPr lang="zh-CN" altLang="en-US" sz="3600" b="1">
              <a:solidFill>
                <a:srgbClr val="FF0000"/>
              </a:solidFill>
              <a:sym typeface="+mn-ea"/>
            </a:endParaRPr>
          </a:p>
        </p:txBody>
      </p:sp>
      <p:sp>
        <p:nvSpPr>
          <p:cNvPr id="2" name="五角星 1"/>
          <p:cNvSpPr/>
          <p:nvPr/>
        </p:nvSpPr>
        <p:spPr>
          <a:xfrm>
            <a:off x="5232400" y="1495425"/>
            <a:ext cx="567690" cy="497205"/>
          </a:xfrm>
          <a:prstGeom prst="star5">
            <a:avLst/>
          </a:prstGeom>
          <a:gradFill>
            <a:gsLst>
              <a:gs pos="0">
                <a:srgbClr val="FE4444">
                  <a:lumMod val="88000"/>
                </a:srgbClr>
              </a:gs>
              <a:gs pos="100000">
                <a:srgbClr val="832B2B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五角星 8"/>
          <p:cNvSpPr/>
          <p:nvPr/>
        </p:nvSpPr>
        <p:spPr>
          <a:xfrm>
            <a:off x="7017385" y="2885440"/>
            <a:ext cx="567690" cy="497205"/>
          </a:xfrm>
          <a:prstGeom prst="star5">
            <a:avLst/>
          </a:prstGeom>
          <a:gradFill>
            <a:gsLst>
              <a:gs pos="0">
                <a:srgbClr val="FE4444">
                  <a:lumMod val="88000"/>
                </a:srgbClr>
              </a:gs>
              <a:gs pos="100000">
                <a:srgbClr val="832B2B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五角星 9"/>
          <p:cNvSpPr/>
          <p:nvPr/>
        </p:nvSpPr>
        <p:spPr>
          <a:xfrm>
            <a:off x="7017385" y="3382645"/>
            <a:ext cx="567690" cy="497205"/>
          </a:xfrm>
          <a:prstGeom prst="star5">
            <a:avLst/>
          </a:prstGeom>
          <a:gradFill>
            <a:gsLst>
              <a:gs pos="0">
                <a:srgbClr val="FE4444">
                  <a:lumMod val="88000"/>
                </a:srgbClr>
              </a:gs>
              <a:gs pos="100000">
                <a:srgbClr val="832B2B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五角星 10"/>
          <p:cNvSpPr/>
          <p:nvPr/>
        </p:nvSpPr>
        <p:spPr>
          <a:xfrm>
            <a:off x="7320915" y="2120265"/>
            <a:ext cx="567690" cy="497205"/>
          </a:xfrm>
          <a:prstGeom prst="star5">
            <a:avLst/>
          </a:prstGeom>
          <a:gradFill>
            <a:gsLst>
              <a:gs pos="0">
                <a:srgbClr val="FE4444">
                  <a:lumMod val="88000"/>
                </a:srgbClr>
              </a:gs>
              <a:gs pos="100000">
                <a:srgbClr val="832B2B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custDataLst>
      <p:tags r:id="rId2"/>
    </p:custDataLst>
  </p:cSld>
  <p:clrMapOvr>
    <a:masterClrMapping/>
  </p:clrMapOvr>
  <p:transition/>
  <p:timing/>
</p:sld>
</file>

<file path=ppt/slides/slide13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42265" y="1155065"/>
            <a:ext cx="9564370" cy="4759325"/>
          </a:xfrm>
        </p:spPr>
        <p:txBody>
          <a:bodyPr vert="horz" lIns="90000" tIns="46800" rIns="90000" bIns="46800" rtlCol="0">
            <a:noAutofit/>
          </a:bodyPr>
          <a:lstStyle/>
          <a:p>
            <a:pPr marL="0" indent="0">
              <a:lnSpc>
                <a:spcPts val="3800"/>
              </a:lnSpc>
              <a:spcAft>
                <a:spcPct val="0"/>
              </a:spcAft>
              <a:buNone/>
            </a:pPr>
            <a:r>
              <a:rPr lang="en-US" altLang="zh-CN" sz="2400" b="1">
                <a:solidFill>
                  <a:schemeClr val="tx1"/>
                </a:solidFill>
                <a:latin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1.</a:t>
            </a:r>
            <a:r>
              <a:rPr lang="zh-CN" altLang="en-US" sz="2400" b="1">
                <a:solidFill>
                  <a:schemeClr val="tx1"/>
                </a:solidFill>
                <a:latin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我国的政体是什么？与国体之间是怎样的关系？</a:t>
            </a:r>
            <a:r>
              <a:rPr lang="en-US" altLang="zh-CN" sz="2400" b="1" spc="200">
                <a:solidFill>
                  <a:srgbClr val="FF0000"/>
                </a:solidFill>
                <a:sym typeface="+mn-ea"/>
              </a:rPr>
              <a:t>P44</a:t>
            </a:r>
            <a:endParaRPr lang="zh-CN" altLang="en-US" sz="2400" b="1">
              <a:solidFill>
                <a:schemeClr val="tx1"/>
              </a:solidFill>
              <a:latin typeface="微软雅黑" panose="020b0503020204020204" pitchFamily="34" charset="-122"/>
              <a:cs typeface="微软雅黑" panose="020b0503020204020204" pitchFamily="34" charset="-122"/>
              <a:sym typeface="+mn-ea"/>
            </a:endParaRPr>
          </a:p>
          <a:p>
            <a:pPr marL="0" indent="0">
              <a:lnSpc>
                <a:spcPts val="3800"/>
              </a:lnSpc>
              <a:spcAft>
                <a:spcPct val="0"/>
              </a:spcAft>
              <a:buNone/>
            </a:pPr>
            <a:r>
              <a:rPr lang="en-US" altLang="zh-CN" sz="2400" b="1">
                <a:solidFill>
                  <a:schemeClr val="tx1"/>
                </a:solidFill>
                <a:latin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2.</a:t>
            </a:r>
            <a:r>
              <a:rPr lang="zh-CN" altLang="zh-CN" sz="2400" b="1">
                <a:solidFill>
                  <a:schemeClr val="tx1"/>
                </a:solidFill>
                <a:latin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我国</a:t>
            </a:r>
            <a:r>
              <a:rPr lang="zh-CN" altLang="en-US" sz="2400" b="1">
                <a:solidFill>
                  <a:schemeClr val="tx1"/>
                </a:solidFill>
                <a:latin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人民行使国家权力的机关、方式是怎样的？</a:t>
            </a:r>
            <a:r>
              <a:rPr lang="en-US" altLang="zh-CN" sz="2400" b="1" spc="200">
                <a:solidFill>
                  <a:srgbClr val="FF0000"/>
                </a:solidFill>
                <a:sym typeface="+mn-ea"/>
              </a:rPr>
              <a:t>P45</a:t>
            </a:r>
            <a:endParaRPr lang="zh-CN" altLang="en-US" sz="2400" b="1">
              <a:solidFill>
                <a:schemeClr val="tx1"/>
              </a:solidFill>
              <a:latin typeface="微软雅黑" panose="020b0503020204020204" pitchFamily="34" charset="-122"/>
              <a:cs typeface="微软雅黑" panose="020b0503020204020204" pitchFamily="34" charset="-122"/>
              <a:sym typeface="+mn-ea"/>
            </a:endParaRPr>
          </a:p>
          <a:p>
            <a:pPr marL="0" indent="0">
              <a:lnSpc>
                <a:spcPts val="3800"/>
              </a:lnSpc>
              <a:spcAft>
                <a:spcPct val="0"/>
              </a:spcAft>
              <a:buNone/>
            </a:pPr>
            <a:r>
              <a:rPr lang="en-US" altLang="zh-CN" sz="2400" b="1">
                <a:solidFill>
                  <a:schemeClr val="tx1"/>
                </a:solidFill>
                <a:latin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3.</a:t>
            </a:r>
            <a:r>
              <a:rPr lang="zh-CN" altLang="en-US" sz="2400" b="1">
                <a:solidFill>
                  <a:schemeClr val="tx1"/>
                </a:solidFill>
                <a:latin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全国人民代表大会的地位和职能。</a:t>
            </a:r>
            <a:r>
              <a:rPr lang="en-US" altLang="zh-CN" sz="2400" b="1" spc="200">
                <a:solidFill>
                  <a:srgbClr val="FF0000"/>
                </a:solidFill>
                <a:sym typeface="+mn-ea"/>
              </a:rPr>
              <a:t>P46</a:t>
            </a:r>
            <a:endParaRPr lang="zh-CN" altLang="en-US" sz="2400" b="1">
              <a:solidFill>
                <a:schemeClr val="tx1"/>
              </a:solidFill>
              <a:latin typeface="微软雅黑" panose="020b0503020204020204" pitchFamily="34" charset="-122"/>
              <a:cs typeface="微软雅黑" panose="020b0503020204020204" pitchFamily="34" charset="-122"/>
              <a:sym typeface="+mn-ea"/>
            </a:endParaRPr>
          </a:p>
          <a:p>
            <a:pPr marL="0" indent="0">
              <a:lnSpc>
                <a:spcPts val="3800"/>
              </a:lnSpc>
              <a:spcAft>
                <a:spcPct val="0"/>
              </a:spcAft>
              <a:buNone/>
            </a:pPr>
            <a:r>
              <a:rPr lang="en-US" altLang="zh-CN" sz="2400" b="1">
                <a:solidFill>
                  <a:schemeClr val="tx1"/>
                </a:solidFill>
                <a:latin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4.</a:t>
            </a:r>
            <a:r>
              <a:rPr lang="zh-CN" altLang="en-US" sz="2400" b="1">
                <a:solidFill>
                  <a:schemeClr val="tx1"/>
                </a:solidFill>
                <a:latin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全国人大常委会的性质、地位和职能？</a:t>
            </a:r>
            <a:r>
              <a:rPr lang="en-US" altLang="zh-CN" sz="2400" b="1" spc="200">
                <a:solidFill>
                  <a:srgbClr val="FF0000"/>
                </a:solidFill>
                <a:sym typeface="+mn-ea"/>
              </a:rPr>
              <a:t>P47</a:t>
            </a:r>
            <a:endParaRPr lang="zh-CN" altLang="en-US" sz="2400" b="1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  <a:sym typeface="+mn-ea"/>
            </a:endParaRPr>
          </a:p>
          <a:p>
            <a:pPr marL="0" indent="0">
              <a:lnSpc>
                <a:spcPts val="3800"/>
              </a:lnSpc>
              <a:spcAft>
                <a:spcPct val="0"/>
              </a:spcAft>
              <a:buNone/>
            </a:pPr>
            <a:r>
              <a:rPr lang="en-US" altLang="zh-CN" sz="2400" b="1">
                <a:solidFill>
                  <a:schemeClr val="tx1"/>
                </a:solidFill>
                <a:latin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5.</a:t>
            </a:r>
            <a:r>
              <a:rPr lang="zh-CN" altLang="zh-CN" sz="2400" b="1">
                <a:solidFill>
                  <a:schemeClr val="tx1"/>
                </a:solidFill>
                <a:latin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全国</a:t>
            </a:r>
            <a:r>
              <a:rPr lang="zh-CN" altLang="en-US" sz="2400" b="1">
                <a:solidFill>
                  <a:schemeClr val="tx1"/>
                </a:solidFill>
                <a:latin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人大代表的法律地位、职权和义务？</a:t>
            </a:r>
            <a:r>
              <a:rPr lang="en-US" altLang="zh-CN" sz="2400" b="1" spc="200">
                <a:solidFill>
                  <a:srgbClr val="FF0000"/>
                </a:solidFill>
                <a:sym typeface="+mn-ea"/>
              </a:rPr>
              <a:t>P4</a:t>
            </a:r>
            <a:r>
              <a:rPr lang="en-US" sz="2400" b="1" spc="200">
                <a:solidFill>
                  <a:srgbClr val="FF0000"/>
                </a:solidFill>
                <a:sym typeface="+mn-ea"/>
              </a:rPr>
              <a:t>8-49</a:t>
            </a:r>
            <a:endParaRPr lang="en-US" sz="2400" b="1" spc="200">
              <a:solidFill>
                <a:srgbClr val="FF0000"/>
              </a:solidFill>
              <a:sym typeface="+mn-ea"/>
            </a:endParaRPr>
          </a:p>
          <a:p>
            <a:pPr marL="0" indent="0">
              <a:lnSpc>
                <a:spcPts val="3800"/>
              </a:lnSpc>
              <a:spcAft>
                <a:spcPct val="0"/>
              </a:spcAft>
              <a:buNone/>
            </a:pPr>
            <a:r>
              <a:rPr lang="en-US" altLang="zh-CN" sz="2400" b="1">
                <a:solidFill>
                  <a:schemeClr val="tx1"/>
                </a:solidFill>
                <a:latin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6. </a:t>
            </a:r>
            <a:r>
              <a:rPr lang="zh-CN" altLang="en-US" sz="2400" b="1">
                <a:solidFill>
                  <a:schemeClr val="tx1"/>
                </a:solidFill>
                <a:latin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人民代表大会制度的含义。</a:t>
            </a:r>
            <a:r>
              <a:rPr lang="en-US" altLang="zh-CN" sz="2400" b="1" spc="200">
                <a:solidFill>
                  <a:srgbClr val="FF0000"/>
                </a:solidFill>
                <a:sym typeface="+mn-ea"/>
              </a:rPr>
              <a:t>P50</a:t>
            </a:r>
            <a:endParaRPr lang="zh-CN" altLang="en-US" sz="2400" b="1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  <a:sym typeface="+mn-ea"/>
            </a:endParaRPr>
          </a:p>
          <a:p>
            <a:pPr marL="0" indent="0">
              <a:lnSpc>
                <a:spcPts val="3800"/>
              </a:lnSpc>
              <a:spcAft>
                <a:spcPct val="0"/>
              </a:spcAft>
              <a:buNone/>
            </a:pPr>
            <a:r>
              <a:rPr lang="en-US" altLang="zh-CN" sz="2400" b="1">
                <a:solidFill>
                  <a:schemeClr val="tx1"/>
                </a:solidFill>
                <a:latin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7. </a:t>
            </a:r>
            <a:r>
              <a:rPr lang="zh-CN" altLang="en-US" sz="2400" b="1">
                <a:solidFill>
                  <a:schemeClr val="tx1"/>
                </a:solidFill>
                <a:latin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人民代表大会制度是由什么决定的？</a:t>
            </a:r>
            <a:r>
              <a:rPr lang="en-US" altLang="zh-CN" sz="2400" b="1" spc="200">
                <a:solidFill>
                  <a:srgbClr val="FF0000"/>
                </a:solidFill>
                <a:sym typeface="+mn-ea"/>
              </a:rPr>
              <a:t>P51</a:t>
            </a:r>
            <a:endParaRPr lang="en-US" altLang="zh-CN" sz="2400" b="1" spc="200">
              <a:solidFill>
                <a:srgbClr val="FF0000"/>
              </a:solidFill>
              <a:sym typeface="+mn-ea"/>
            </a:endParaRPr>
          </a:p>
          <a:p>
            <a:pPr marL="0" indent="0">
              <a:lnSpc>
                <a:spcPts val="3800"/>
              </a:lnSpc>
              <a:spcAft>
                <a:spcPct val="0"/>
              </a:spcAft>
              <a:buNone/>
            </a:pPr>
            <a:r>
              <a:rPr lang="en-US" altLang="zh-CN" sz="2400" b="1">
                <a:solidFill>
                  <a:schemeClr val="tx1"/>
                </a:solidFill>
                <a:latin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8. </a:t>
            </a:r>
            <a:r>
              <a:rPr lang="zh-CN" altLang="en-US" sz="2400" b="1">
                <a:solidFill>
                  <a:schemeClr val="tx1"/>
                </a:solidFill>
                <a:latin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坚持党的领导与人民代表大会制度的关系。</a:t>
            </a:r>
            <a:r>
              <a:rPr lang="en-US" altLang="zh-CN" sz="2400" b="1" spc="200">
                <a:solidFill>
                  <a:srgbClr val="FF0000"/>
                </a:solidFill>
                <a:sym typeface="+mn-ea"/>
              </a:rPr>
              <a:t>P51</a:t>
            </a:r>
            <a:endParaRPr lang="zh-CN" altLang="en-US" sz="2400" b="1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  <a:sym typeface="+mn-ea"/>
            </a:endParaRPr>
          </a:p>
          <a:p>
            <a:pPr marL="0" indent="0">
              <a:lnSpc>
                <a:spcPts val="3800"/>
              </a:lnSpc>
              <a:spcAft>
                <a:spcPct val="0"/>
              </a:spcAft>
              <a:buNone/>
            </a:pPr>
            <a:r>
              <a:rPr lang="en-US" altLang="zh-CN" sz="2400" b="1">
                <a:solidFill>
                  <a:schemeClr val="tx1"/>
                </a:solidFill>
                <a:latin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9. </a:t>
            </a:r>
            <a:r>
              <a:rPr lang="zh-CN" altLang="en-US" sz="2400" b="1">
                <a:solidFill>
                  <a:schemeClr val="tx1"/>
                </a:solidFill>
                <a:latin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人民代表大会制度的地位和表现</a:t>
            </a:r>
            <a:r>
              <a:rPr lang="en-US" altLang="zh-CN" sz="2400" b="1" spc="200">
                <a:solidFill>
                  <a:srgbClr val="FF0000"/>
                </a:solidFill>
                <a:sym typeface="+mn-ea"/>
              </a:rPr>
              <a:t>P51</a:t>
            </a:r>
            <a:endParaRPr lang="en-US" altLang="zh-CN" sz="2400" b="1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marL="0" indent="0">
              <a:lnSpc>
                <a:spcPts val="3800"/>
              </a:lnSpc>
              <a:spcAft>
                <a:spcPct val="0"/>
              </a:spcAft>
              <a:buNone/>
            </a:pPr>
            <a:r>
              <a:rPr lang="en-US" altLang="zh-CN" sz="2400" b="1">
                <a:solidFill>
                  <a:schemeClr val="tx1"/>
                </a:solidFill>
                <a:latin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10. </a:t>
            </a:r>
            <a:r>
              <a:rPr lang="zh-CN" altLang="en-US" sz="2400" b="1">
                <a:solidFill>
                  <a:schemeClr val="tx1"/>
                </a:solidFill>
                <a:latin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人民代表大会制度的优势。</a:t>
            </a:r>
            <a:r>
              <a:rPr lang="en-US" altLang="zh-CN" sz="2400" b="1" spc="200">
                <a:solidFill>
                  <a:srgbClr val="FF0000"/>
                </a:solidFill>
                <a:sym typeface="+mn-ea"/>
              </a:rPr>
              <a:t>P52-53</a:t>
            </a:r>
            <a:endParaRPr lang="zh-CN" altLang="en-US" sz="2400" b="1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  <a:sym typeface="+mn-ea"/>
            </a:endParaRPr>
          </a:p>
          <a:p>
            <a:pPr indent="0">
              <a:lnSpc>
                <a:spcPts val="3800"/>
              </a:lnSpc>
              <a:spcAft>
                <a:spcPct val="0"/>
              </a:spcAft>
            </a:pPr>
            <a:endParaRPr lang="zh-CN" altLang="en-US" sz="2400" b="1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  <a:sym typeface="+mn-ea"/>
            </a:endParaRPr>
          </a:p>
          <a:p>
            <a:pPr marL="0" indent="0" fontAlgn="auto">
              <a:lnSpc>
                <a:spcPct val="150000"/>
              </a:lnSpc>
              <a:buNone/>
            </a:pPr>
            <a:endParaRPr lang="zh-CN" altLang="en-US" sz="2400" b="1" spc="20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  <a:sym typeface="+mn-ea"/>
            </a:endParaRPr>
          </a:p>
        </p:txBody>
      </p:sp>
      <p:sp>
        <p:nvSpPr>
          <p:cNvPr id="4" name="标题 1"/>
          <p:cNvSpPr>
            <a:spLocks noGrp="1"/>
          </p:cNvSpPr>
          <p:nvPr/>
        </p:nvSpPr>
        <p:spPr>
          <a:xfrm>
            <a:off x="611505" y="328295"/>
            <a:ext cx="6428105" cy="705485"/>
          </a:xfrm>
          <a:prstGeom prst="rect">
            <a:avLst/>
          </a:prstGeom>
        </p:spPr>
        <p:txBody>
          <a:bodyPr vert="horz" lIns="90000" tIns="46800" rIns="90000" bIns="46800" rtlCol="0" anchor="ctr" anchorCtr="0">
            <a:normAutofit/>
          </a:bodyPr>
          <a:lstStyle>
            <a:lvl1pPr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sz="3600" b="1" u="none" strike="noStrike" kern="1200" cap="none" spc="300" normalizeH="0" baseline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</a:defRPr>
            </a:lvl1pPr>
          </a:lstStyle>
          <a:p>
            <a:r>
              <a:rPr lang="zh-CN" altLang="en-US" sz="3200" spc="200">
                <a:solidFill>
                  <a:srgbClr val="021AB0"/>
                </a:solidFill>
                <a:cs typeface="+mn-cs"/>
              </a:rPr>
              <a:t>第五课</a:t>
            </a:r>
            <a:r>
              <a:rPr lang="en-US" altLang="zh-CN" sz="3200" spc="200">
                <a:solidFill>
                  <a:srgbClr val="021AB0"/>
                </a:solidFill>
                <a:cs typeface="+mn-cs"/>
              </a:rPr>
              <a:t> </a:t>
            </a:r>
            <a:r>
              <a:rPr lang="zh-CN" altLang="en-US" sz="3200" spc="200">
                <a:solidFill>
                  <a:srgbClr val="021AB0"/>
                </a:solidFill>
                <a:cs typeface="+mn-cs"/>
              </a:rPr>
              <a:t>我国的根本政治制度</a:t>
            </a:r>
            <a:endParaRPr lang="zh-CN" altLang="en-US" sz="3200" spc="200">
              <a:solidFill>
                <a:srgbClr val="021AB0"/>
              </a:solidFill>
              <a:cs typeface="+mn-cs"/>
            </a:endParaRPr>
          </a:p>
        </p:txBody>
      </p:sp>
      <p:sp>
        <p:nvSpPr>
          <p:cNvPr id="2" name="五角星 1"/>
          <p:cNvSpPr/>
          <p:nvPr/>
        </p:nvSpPr>
        <p:spPr>
          <a:xfrm>
            <a:off x="8147050" y="1155065"/>
            <a:ext cx="567690" cy="497205"/>
          </a:xfrm>
          <a:prstGeom prst="star5">
            <a:avLst/>
          </a:prstGeom>
          <a:gradFill>
            <a:gsLst>
              <a:gs pos="0">
                <a:srgbClr val="FE4444">
                  <a:lumMod val="88000"/>
                </a:srgbClr>
              </a:gs>
              <a:gs pos="100000">
                <a:srgbClr val="832B2B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五角星 10"/>
          <p:cNvSpPr/>
          <p:nvPr/>
        </p:nvSpPr>
        <p:spPr>
          <a:xfrm>
            <a:off x="6106160" y="2155825"/>
            <a:ext cx="567690" cy="497205"/>
          </a:xfrm>
          <a:prstGeom prst="star5">
            <a:avLst/>
          </a:prstGeom>
          <a:gradFill>
            <a:gsLst>
              <a:gs pos="0">
                <a:srgbClr val="FE4444">
                  <a:lumMod val="88000"/>
                </a:srgbClr>
              </a:gs>
              <a:gs pos="100000">
                <a:srgbClr val="832B2B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" name="五角星 11"/>
          <p:cNvSpPr/>
          <p:nvPr/>
        </p:nvSpPr>
        <p:spPr>
          <a:xfrm>
            <a:off x="7579360" y="3180715"/>
            <a:ext cx="567690" cy="497205"/>
          </a:xfrm>
          <a:prstGeom prst="star5">
            <a:avLst/>
          </a:prstGeom>
          <a:gradFill>
            <a:gsLst>
              <a:gs pos="0">
                <a:srgbClr val="FE4444">
                  <a:lumMod val="88000"/>
                </a:srgbClr>
              </a:gs>
              <a:gs pos="100000">
                <a:srgbClr val="832B2B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" name="五角星 12"/>
          <p:cNvSpPr/>
          <p:nvPr/>
        </p:nvSpPr>
        <p:spPr>
          <a:xfrm>
            <a:off x="7579360" y="4596765"/>
            <a:ext cx="567690" cy="497205"/>
          </a:xfrm>
          <a:prstGeom prst="star5">
            <a:avLst/>
          </a:prstGeom>
          <a:gradFill>
            <a:gsLst>
              <a:gs pos="0">
                <a:srgbClr val="FE4444">
                  <a:lumMod val="88000"/>
                </a:srgbClr>
              </a:gs>
              <a:gs pos="100000">
                <a:srgbClr val="832B2B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4" name="五角星 13"/>
          <p:cNvSpPr/>
          <p:nvPr/>
        </p:nvSpPr>
        <p:spPr>
          <a:xfrm>
            <a:off x="6106160" y="5641340"/>
            <a:ext cx="567690" cy="497205"/>
          </a:xfrm>
          <a:prstGeom prst="star5">
            <a:avLst/>
          </a:prstGeom>
          <a:gradFill>
            <a:gsLst>
              <a:gs pos="0">
                <a:srgbClr val="FE4444">
                  <a:lumMod val="88000"/>
                </a:srgbClr>
              </a:gs>
              <a:gs pos="100000">
                <a:srgbClr val="832B2B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custDataLst>
      <p:tags r:id="rId2"/>
    </p:custDataLst>
  </p:cSld>
  <p:clrMapOvr>
    <a:masterClrMapping/>
  </p:clrMapOvr>
  <p:transition/>
  <p:timing/>
</p:sld>
</file>

<file path=ppt/slides/slide14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32715" y="633095"/>
            <a:ext cx="11270615" cy="5840730"/>
          </a:xfrm>
        </p:spPr>
        <p:txBody>
          <a:bodyPr vert="horz" lIns="90000" tIns="46800" rIns="90000" bIns="46800" rtlCol="0">
            <a:noAutofit/>
          </a:bodyPr>
          <a:lstStyle/>
          <a:p>
            <a:pPr marL="0" indent="0" algn="l">
              <a:lnSpc>
                <a:spcPts val="3400"/>
              </a:lnSpc>
              <a:spcAft>
                <a:spcPct val="0"/>
              </a:spcAft>
              <a:buNone/>
            </a:pPr>
            <a:r>
              <a:rPr lang="en-US" altLang="zh-CN" sz="2400" b="1">
                <a:solidFill>
                  <a:schemeClr val="tx1"/>
                </a:solidFill>
                <a:latin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1. </a:t>
            </a:r>
            <a:r>
              <a:rPr lang="zh-CN" altLang="en-US" sz="2400" b="1">
                <a:solidFill>
                  <a:schemeClr val="tx1"/>
                </a:solidFill>
                <a:latin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我国政党制度的基本内容有哪些？</a:t>
            </a:r>
            <a:r>
              <a:rPr lang="en-US" altLang="zh-CN" sz="2400" b="1" spc="200">
                <a:solidFill>
                  <a:srgbClr val="FF0000"/>
                </a:solidFill>
                <a:sym typeface="+mn-ea"/>
              </a:rPr>
              <a:t>P55-56</a:t>
            </a:r>
            <a:endParaRPr lang="zh-CN" altLang="en-US" sz="2400" b="1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  <a:sym typeface="+mn-ea"/>
            </a:endParaRPr>
          </a:p>
          <a:p>
            <a:pPr marL="0" indent="0" algn="l">
              <a:lnSpc>
                <a:spcPts val="3400"/>
              </a:lnSpc>
              <a:spcAft>
                <a:spcPct val="0"/>
              </a:spcAft>
              <a:buNone/>
            </a:pPr>
            <a:r>
              <a:rPr lang="en-US" altLang="zh-CN" sz="2400" b="1">
                <a:solidFill>
                  <a:schemeClr val="tx1"/>
                </a:solidFill>
                <a:latin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2. </a:t>
            </a:r>
            <a:r>
              <a:rPr lang="zh-CN" altLang="en-US" sz="2400" b="1">
                <a:solidFill>
                  <a:schemeClr val="tx1"/>
                </a:solidFill>
                <a:latin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我国政党制度的优越性？</a:t>
            </a:r>
            <a:r>
              <a:rPr lang="en-US" altLang="zh-CN" sz="2400" b="1" spc="200">
                <a:solidFill>
                  <a:srgbClr val="FF0000"/>
                </a:solidFill>
                <a:sym typeface="+mn-ea"/>
              </a:rPr>
              <a:t>P56</a:t>
            </a:r>
            <a:endParaRPr lang="en-US" altLang="zh-CN" sz="2400" b="1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marL="0" indent="0">
              <a:lnSpc>
                <a:spcPts val="3400"/>
              </a:lnSpc>
              <a:spcAft>
                <a:spcPct val="0"/>
              </a:spcAft>
              <a:buNone/>
            </a:pPr>
            <a:r>
              <a:rPr lang="zh-CN" altLang="en-US" sz="2400" b="1">
                <a:solidFill>
                  <a:schemeClr val="tx1"/>
                </a:solidFill>
                <a:latin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3</a:t>
            </a:r>
            <a:r>
              <a:rPr lang="en-US" altLang="zh-CN" sz="2400" b="1">
                <a:solidFill>
                  <a:schemeClr val="tx1"/>
                </a:solidFill>
                <a:latin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. </a:t>
            </a:r>
            <a:r>
              <a:rPr lang="zh-CN" altLang="en-US" sz="2400" b="1">
                <a:solidFill>
                  <a:schemeClr val="tx1"/>
                </a:solidFill>
                <a:latin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人民政协的性质？主题和职能？</a:t>
            </a:r>
            <a:r>
              <a:rPr lang="en-US" altLang="zh-CN" sz="2400" b="1" spc="200">
                <a:solidFill>
                  <a:srgbClr val="FF0000"/>
                </a:solidFill>
                <a:sym typeface="+mn-ea"/>
              </a:rPr>
              <a:t>P57</a:t>
            </a:r>
            <a:endParaRPr lang="zh-CN" altLang="en-US" sz="2400" b="1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  <a:sym typeface="+mn-ea"/>
            </a:endParaRPr>
          </a:p>
          <a:p>
            <a:pPr marL="0" indent="0">
              <a:lnSpc>
                <a:spcPts val="3400"/>
              </a:lnSpc>
              <a:spcAft>
                <a:spcPct val="0"/>
              </a:spcAft>
              <a:buNone/>
            </a:pPr>
            <a:r>
              <a:rPr lang="zh-CN" altLang="en-US" sz="2400" b="1">
                <a:solidFill>
                  <a:schemeClr val="tx1"/>
                </a:solidFill>
                <a:latin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4</a:t>
            </a:r>
            <a:r>
              <a:rPr lang="en-US" altLang="zh-CN" sz="2400" b="1">
                <a:solidFill>
                  <a:schemeClr val="tx1"/>
                </a:solidFill>
                <a:latin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.  </a:t>
            </a:r>
            <a:r>
              <a:rPr lang="zh-CN" altLang="en-US" sz="2400" b="1">
                <a:solidFill>
                  <a:schemeClr val="tx1"/>
                </a:solidFill>
                <a:latin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人民政协与协商民主的关系？</a:t>
            </a:r>
            <a:r>
              <a:rPr lang="en-US" altLang="zh-CN" sz="2400" b="1" spc="200">
                <a:solidFill>
                  <a:srgbClr val="FF0000"/>
                </a:solidFill>
                <a:sym typeface="+mn-ea"/>
              </a:rPr>
              <a:t>P58</a:t>
            </a:r>
            <a:endParaRPr lang="zh-CN" altLang="en-US" sz="2400" b="1">
              <a:solidFill>
                <a:schemeClr val="tx1"/>
              </a:solidFill>
              <a:latin typeface="微软雅黑" panose="020b0503020204020204" pitchFamily="34" charset="-122"/>
              <a:cs typeface="微软雅黑" panose="020b0503020204020204" pitchFamily="34" charset="-122"/>
              <a:sym typeface="+mn-ea"/>
            </a:endParaRPr>
          </a:p>
          <a:p>
            <a:pPr marL="0" indent="0" algn="l">
              <a:lnSpc>
                <a:spcPts val="3400"/>
              </a:lnSpc>
              <a:spcAft>
                <a:spcPct val="0"/>
              </a:spcAft>
              <a:buNone/>
            </a:pPr>
            <a:r>
              <a:rPr lang="en-US" altLang="zh-CN" sz="2400" b="1">
                <a:solidFill>
                  <a:schemeClr val="tx1"/>
                </a:solidFill>
                <a:latin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5. </a:t>
            </a:r>
            <a:r>
              <a:rPr lang="zh-CN" altLang="en-US" sz="2400" b="1">
                <a:solidFill>
                  <a:schemeClr val="tx1"/>
                </a:solidFill>
                <a:latin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我国民族格局的最重要特点？</a:t>
            </a:r>
            <a:r>
              <a:rPr lang="en-US" altLang="zh-CN" sz="2400" b="1" spc="200">
                <a:solidFill>
                  <a:srgbClr val="FF0000"/>
                </a:solidFill>
                <a:sym typeface="+mn-ea"/>
              </a:rPr>
              <a:t>P5</a:t>
            </a:r>
            <a:r>
              <a:rPr lang="en-US" sz="2400" b="1" spc="200">
                <a:solidFill>
                  <a:srgbClr val="FF0000"/>
                </a:solidFill>
                <a:sym typeface="+mn-ea"/>
              </a:rPr>
              <a:t>9</a:t>
            </a:r>
            <a:r>
              <a:rPr lang="zh-CN" altLang="en-US" sz="2400" b="1" u="sng">
                <a:solidFill>
                  <a:schemeClr val="tx1"/>
                </a:solidFill>
                <a:latin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            </a:t>
            </a:r>
            <a:endParaRPr lang="en-US" altLang="zh-CN" sz="2400" b="1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  <a:sym typeface="+mn-ea"/>
            </a:endParaRPr>
          </a:p>
          <a:p>
            <a:pPr marL="0" indent="0">
              <a:lnSpc>
                <a:spcPts val="3400"/>
              </a:lnSpc>
              <a:spcAft>
                <a:spcPct val="0"/>
              </a:spcAft>
              <a:buNone/>
            </a:pPr>
            <a:r>
              <a:rPr lang="en-US" altLang="zh-CN" sz="2400" b="1">
                <a:solidFill>
                  <a:schemeClr val="tx1"/>
                </a:solidFill>
                <a:latin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6. </a:t>
            </a:r>
            <a:r>
              <a:rPr lang="zh-CN" altLang="en-US" sz="2400" b="1">
                <a:solidFill>
                  <a:schemeClr val="tx1"/>
                </a:solidFill>
                <a:latin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我国新型的社会主义民族关系是？我国始终坚持怎样的民族方针？</a:t>
            </a:r>
            <a:r>
              <a:rPr lang="en-US" altLang="zh-CN" sz="2400" b="1" spc="200">
                <a:solidFill>
                  <a:srgbClr val="FF0000"/>
                </a:solidFill>
                <a:sym typeface="+mn-ea"/>
              </a:rPr>
              <a:t>P60-61</a:t>
            </a:r>
            <a:endParaRPr lang="zh-CN" altLang="en-US" sz="2400" b="1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  <a:sym typeface="+mn-ea"/>
            </a:endParaRPr>
          </a:p>
          <a:p>
            <a:pPr marL="0" indent="0">
              <a:lnSpc>
                <a:spcPts val="3400"/>
              </a:lnSpc>
              <a:spcAft>
                <a:spcPct val="0"/>
              </a:spcAft>
              <a:buNone/>
            </a:pPr>
            <a:r>
              <a:rPr lang="en-US" altLang="zh-CN" sz="2400" b="1">
                <a:solidFill>
                  <a:schemeClr val="tx1"/>
                </a:solidFill>
                <a:latin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7. </a:t>
            </a:r>
            <a:r>
              <a:rPr lang="zh-CN" altLang="en-US" sz="2400" b="1">
                <a:solidFill>
                  <a:schemeClr val="tx1"/>
                </a:solidFill>
                <a:latin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我国的民族自治地方分为哪三级？自治机关是？</a:t>
            </a:r>
            <a:r>
              <a:rPr lang="en-US" altLang="zh-CN" sz="2400" b="1">
                <a:solidFill>
                  <a:schemeClr val="tx1"/>
                </a:solidFill>
                <a:latin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 </a:t>
            </a:r>
            <a:r>
              <a:rPr lang="zh-CN" altLang="en-US" sz="2400" b="1">
                <a:solidFill>
                  <a:schemeClr val="tx1"/>
                </a:solidFill>
                <a:latin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核心是行使？</a:t>
            </a:r>
            <a:r>
              <a:rPr lang="en-US" altLang="zh-CN" sz="2400" b="1" spc="200">
                <a:solidFill>
                  <a:srgbClr val="FF0000"/>
                </a:solidFill>
                <a:sym typeface="+mn-ea"/>
              </a:rPr>
              <a:t>P61</a:t>
            </a:r>
            <a:endParaRPr lang="zh-CN" altLang="en-US" sz="2400" b="1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  <a:sym typeface="+mn-ea"/>
            </a:endParaRPr>
          </a:p>
          <a:p>
            <a:pPr marL="0" indent="0">
              <a:lnSpc>
                <a:spcPts val="3400"/>
              </a:lnSpc>
              <a:spcAft>
                <a:spcPct val="0"/>
              </a:spcAft>
              <a:buNone/>
            </a:pPr>
            <a:r>
              <a:rPr lang="en-US" altLang="zh-CN" sz="2400" b="1">
                <a:solidFill>
                  <a:schemeClr val="tx1"/>
                </a:solidFill>
                <a:latin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8. </a:t>
            </a:r>
            <a:r>
              <a:rPr lang="zh-CN" altLang="en-US" sz="2400" b="1">
                <a:solidFill>
                  <a:schemeClr val="tx1"/>
                </a:solidFill>
                <a:latin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民族区域自治制度的前提和基础、地位作用及要求？</a:t>
            </a:r>
            <a:r>
              <a:rPr lang="en-US" altLang="zh-CN" sz="2400" b="1" spc="200">
                <a:solidFill>
                  <a:srgbClr val="FF0000"/>
                </a:solidFill>
                <a:sym typeface="+mn-ea"/>
              </a:rPr>
              <a:t>P62-63</a:t>
            </a:r>
            <a:endParaRPr lang="zh-CN" altLang="en-US" sz="2400" b="1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  <a:sym typeface="+mn-ea"/>
            </a:endParaRPr>
          </a:p>
          <a:p>
            <a:pPr marL="0" indent="0">
              <a:lnSpc>
                <a:spcPts val="3400"/>
              </a:lnSpc>
              <a:spcAft>
                <a:spcPct val="0"/>
              </a:spcAft>
              <a:buNone/>
            </a:pPr>
            <a:r>
              <a:rPr lang="en-US" altLang="zh-CN" sz="2400" b="1">
                <a:solidFill>
                  <a:schemeClr val="tx1"/>
                </a:solidFill>
                <a:latin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9. </a:t>
            </a:r>
            <a:r>
              <a:rPr lang="zh-CN" altLang="en-US" sz="2400" b="1">
                <a:solidFill>
                  <a:schemeClr val="tx1"/>
                </a:solidFill>
                <a:latin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我国的宗教工作基本方针？</a:t>
            </a:r>
            <a:r>
              <a:rPr lang="en-US" altLang="zh-CN" sz="2400" b="1" spc="200">
                <a:solidFill>
                  <a:srgbClr val="FF0000"/>
                </a:solidFill>
                <a:sym typeface="+mn-ea"/>
              </a:rPr>
              <a:t>P64-65</a:t>
            </a:r>
            <a:endParaRPr lang="zh-CN" altLang="en-US" sz="2400" b="1">
              <a:solidFill>
                <a:schemeClr val="tx1"/>
              </a:solidFill>
              <a:latin typeface="微软雅黑" panose="020b0503020204020204" pitchFamily="34" charset="-122"/>
              <a:cs typeface="微软雅黑" panose="020b0503020204020204" pitchFamily="34" charset="-122"/>
              <a:sym typeface="+mn-ea"/>
            </a:endParaRPr>
          </a:p>
          <a:p>
            <a:pPr marL="0" indent="0" algn="l">
              <a:lnSpc>
                <a:spcPts val="3400"/>
              </a:lnSpc>
              <a:spcAft>
                <a:spcPct val="0"/>
              </a:spcAft>
              <a:buNone/>
            </a:pPr>
            <a:r>
              <a:rPr lang="en-US" altLang="zh-CN" sz="2400" b="1">
                <a:solidFill>
                  <a:schemeClr val="tx1"/>
                </a:solidFill>
                <a:latin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10. </a:t>
            </a:r>
            <a:r>
              <a:rPr sz="2400" b="1">
                <a:solidFill>
                  <a:schemeClr val="tx1"/>
                </a:solidFill>
                <a:latin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基层群众自治的</a:t>
            </a:r>
            <a:r>
              <a:rPr lang="zh-CN" sz="2400" b="1">
                <a:solidFill>
                  <a:schemeClr val="tx1"/>
                </a:solidFill>
                <a:latin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含义？</a:t>
            </a:r>
            <a:r>
              <a:rPr lang="en-US" altLang="zh-CN" sz="2400" b="1" spc="200">
                <a:solidFill>
                  <a:srgbClr val="FF0000"/>
                </a:solidFill>
                <a:sym typeface="+mn-ea"/>
              </a:rPr>
              <a:t>P66</a:t>
            </a:r>
            <a:r>
              <a:rPr lang="zh-CN" altLang="en-US" sz="2400" b="1" u="sng">
                <a:solidFill>
                  <a:schemeClr val="tx1"/>
                </a:solidFill>
                <a:latin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            </a:t>
            </a:r>
            <a:endParaRPr lang="en-US" altLang="zh-CN" sz="2400" b="1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  <a:sym typeface="+mn-ea"/>
            </a:endParaRPr>
          </a:p>
          <a:p>
            <a:pPr marL="0" indent="0">
              <a:lnSpc>
                <a:spcPts val="3400"/>
              </a:lnSpc>
              <a:spcAft>
                <a:spcPct val="0"/>
              </a:spcAft>
              <a:buNone/>
            </a:pPr>
            <a:r>
              <a:rPr lang="en-US" altLang="zh-CN" sz="2400" b="1">
                <a:solidFill>
                  <a:schemeClr val="tx1"/>
                </a:solidFill>
                <a:latin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11.</a:t>
            </a:r>
            <a:r>
              <a:rPr lang="zh-CN" altLang="en-US" sz="2400" b="1">
                <a:solidFill>
                  <a:schemeClr val="tx1"/>
                </a:solidFill>
                <a:latin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村民</a:t>
            </a:r>
            <a:r>
              <a:rPr lang="en-US" altLang="zh-CN" sz="2400" b="1">
                <a:solidFill>
                  <a:schemeClr val="tx1"/>
                </a:solidFill>
                <a:latin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/</a:t>
            </a:r>
            <a:r>
              <a:rPr lang="zh-CN" altLang="zh-CN" sz="2400" b="1">
                <a:solidFill>
                  <a:schemeClr val="tx1"/>
                </a:solidFill>
                <a:latin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居民</a:t>
            </a:r>
            <a:r>
              <a:rPr lang="zh-CN" altLang="en-US" sz="2400" b="1">
                <a:solidFill>
                  <a:schemeClr val="tx1"/>
                </a:solidFill>
                <a:latin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自治的组织形式各是什么？其性质、主要职能？</a:t>
            </a:r>
            <a:r>
              <a:rPr lang="en-US" altLang="zh-CN" sz="2400" b="1" spc="200">
                <a:solidFill>
                  <a:srgbClr val="FF0000"/>
                </a:solidFill>
                <a:sym typeface="+mn-ea"/>
              </a:rPr>
              <a:t>P66-67</a:t>
            </a:r>
            <a:endParaRPr lang="zh-CN" altLang="en-US" sz="2400" b="1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  <a:sym typeface="+mn-ea"/>
            </a:endParaRPr>
          </a:p>
          <a:p>
            <a:pPr marL="0" indent="0">
              <a:lnSpc>
                <a:spcPts val="3400"/>
              </a:lnSpc>
              <a:spcAft>
                <a:spcPct val="0"/>
              </a:spcAft>
              <a:buNone/>
            </a:pPr>
            <a:r>
              <a:rPr lang="en-US" altLang="zh-CN" sz="2400" b="1">
                <a:solidFill>
                  <a:schemeClr val="tx1"/>
                </a:solidFill>
                <a:latin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12.</a:t>
            </a:r>
            <a:r>
              <a:rPr lang="zh-CN" altLang="en-US" sz="2400" b="1">
                <a:solidFill>
                  <a:schemeClr val="tx1"/>
                </a:solidFill>
                <a:latin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在农村，自己的事情自己办，自己的难题自己解的有效途径？</a:t>
            </a:r>
            <a:r>
              <a:rPr lang="en-US" altLang="zh-CN" sz="2400" b="1" spc="200">
                <a:solidFill>
                  <a:srgbClr val="FF0000"/>
                </a:solidFill>
                <a:sym typeface="+mn-ea"/>
              </a:rPr>
              <a:t>P66</a:t>
            </a:r>
            <a:endParaRPr lang="zh-CN" altLang="en-US" sz="2400" b="1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  <a:sym typeface="+mn-ea"/>
            </a:endParaRPr>
          </a:p>
          <a:p>
            <a:pPr marL="0" indent="0">
              <a:lnSpc>
                <a:spcPts val="3400"/>
              </a:lnSpc>
              <a:spcAft>
                <a:spcPct val="0"/>
              </a:spcAft>
              <a:buNone/>
            </a:pPr>
            <a:r>
              <a:rPr lang="en-US" altLang="zh-CN" sz="2400" b="1">
                <a:solidFill>
                  <a:schemeClr val="tx1"/>
                </a:solidFill>
                <a:latin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13. </a:t>
            </a:r>
            <a:r>
              <a:rPr lang="zh-CN" altLang="en-US" sz="2400" b="1">
                <a:solidFill>
                  <a:schemeClr val="tx1"/>
                </a:solidFill>
                <a:latin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我国发展基层民主的意义和要求？</a:t>
            </a:r>
            <a:r>
              <a:rPr lang="en-US" altLang="zh-CN" sz="2400" b="1">
                <a:solidFill>
                  <a:srgbClr val="FF0000"/>
                </a:solidFill>
                <a:latin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P67</a:t>
            </a:r>
            <a:r>
              <a:rPr lang="zh-CN" altLang="en-US" sz="2400" b="1">
                <a:solidFill>
                  <a:srgbClr val="FF0000"/>
                </a:solidFill>
                <a:latin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、</a:t>
            </a:r>
            <a:r>
              <a:rPr lang="en-US" altLang="zh-CN" sz="2400" b="1">
                <a:solidFill>
                  <a:srgbClr val="FF0000"/>
                </a:solidFill>
                <a:latin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69</a:t>
            </a:r>
            <a:endParaRPr lang="en-US" altLang="zh-CN" sz="2400" b="1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  <a:sym typeface="+mn-ea"/>
            </a:endParaRPr>
          </a:p>
          <a:p>
            <a:pPr marL="0" indent="0">
              <a:lnSpc>
                <a:spcPts val="3400"/>
              </a:lnSpc>
              <a:spcAft>
                <a:spcPct val="0"/>
              </a:spcAft>
              <a:buNone/>
            </a:pPr>
            <a:r>
              <a:rPr lang="en-US" altLang="zh-CN" sz="2400" b="1">
                <a:solidFill>
                  <a:schemeClr val="tx1"/>
                </a:solidFill>
                <a:latin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14. </a:t>
            </a:r>
            <a:r>
              <a:rPr lang="zh-CN" altLang="en-US" sz="2400" b="1">
                <a:solidFill>
                  <a:schemeClr val="tx1"/>
                </a:solidFill>
                <a:latin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人民群众依法直接行使民主权利的生动实践有哪些？</a:t>
            </a:r>
            <a:r>
              <a:rPr lang="en-US" altLang="zh-CN" sz="2400" b="1">
                <a:solidFill>
                  <a:srgbClr val="FF0000"/>
                </a:solidFill>
                <a:latin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P67-68</a:t>
            </a:r>
            <a:endParaRPr lang="zh-CN" altLang="en-US" sz="2400" b="1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  <a:sym typeface="+mn-ea"/>
            </a:endParaRPr>
          </a:p>
          <a:p>
            <a:pPr marL="0" indent="0">
              <a:lnSpc>
                <a:spcPts val="3400"/>
              </a:lnSpc>
              <a:spcAft>
                <a:spcPct val="0"/>
              </a:spcAft>
              <a:buNone/>
            </a:pPr>
            <a:endParaRPr lang="zh-CN" altLang="en-US" sz="2400" b="1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  <a:sym typeface="+mn-ea"/>
            </a:endParaRPr>
          </a:p>
          <a:p>
            <a:pPr marL="0" indent="0" fontAlgn="auto">
              <a:lnSpc>
                <a:spcPct val="150000"/>
              </a:lnSpc>
              <a:buNone/>
            </a:pPr>
            <a:endParaRPr lang="zh-CN" altLang="en-US" sz="2400" b="1" spc="20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  <a:sym typeface="+mn-ea"/>
            </a:endParaRPr>
          </a:p>
        </p:txBody>
      </p:sp>
      <p:sp>
        <p:nvSpPr>
          <p:cNvPr id="4" name="标题 1"/>
          <p:cNvSpPr>
            <a:spLocks noGrp="1"/>
          </p:cNvSpPr>
          <p:nvPr/>
        </p:nvSpPr>
        <p:spPr>
          <a:xfrm>
            <a:off x="132785" y="70"/>
            <a:ext cx="10969200" cy="705600"/>
          </a:xfrm>
          <a:prstGeom prst="rect">
            <a:avLst/>
          </a:prstGeom>
        </p:spPr>
        <p:txBody>
          <a:bodyPr vert="horz" lIns="90000" tIns="46800" rIns="90000" bIns="46800" rtlCol="0" anchor="ctr" anchorCtr="0">
            <a:normAutofit/>
          </a:bodyPr>
          <a:lstStyle>
            <a:lvl1pPr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sz="3600" b="1" u="none" strike="noStrike" kern="1200" cap="none" spc="300" normalizeH="0" baseline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</a:defRPr>
            </a:lvl1pPr>
          </a:lstStyle>
          <a:p>
            <a:r>
              <a:rPr lang="zh-CN" altLang="en-US" sz="3200" spc="200">
                <a:solidFill>
                  <a:srgbClr val="021AB0"/>
                </a:solidFill>
                <a:cs typeface="+mn-cs"/>
              </a:rPr>
              <a:t>第六课</a:t>
            </a:r>
            <a:r>
              <a:rPr lang="en-US" altLang="zh-CN" sz="3200" spc="200">
                <a:solidFill>
                  <a:srgbClr val="021AB0"/>
                </a:solidFill>
                <a:cs typeface="+mn-cs"/>
              </a:rPr>
              <a:t> </a:t>
            </a:r>
            <a:r>
              <a:rPr lang="zh-CN" altLang="en-US" sz="3200" spc="200">
                <a:solidFill>
                  <a:srgbClr val="021AB0"/>
                </a:solidFill>
                <a:cs typeface="+mn-cs"/>
                <a:sym typeface="+mn-ea"/>
              </a:rPr>
              <a:t>我国的基本政治制度</a:t>
            </a:r>
            <a:endParaRPr lang="zh-CN" altLang="en-US" sz="3200" spc="200">
              <a:solidFill>
                <a:srgbClr val="FF0000"/>
              </a:solidFill>
              <a:cs typeface="+mn-cs"/>
            </a:endParaRPr>
          </a:p>
        </p:txBody>
      </p:sp>
      <p:sp>
        <p:nvSpPr>
          <p:cNvPr id="13" name="五角星 12"/>
          <p:cNvSpPr/>
          <p:nvPr/>
        </p:nvSpPr>
        <p:spPr>
          <a:xfrm>
            <a:off x="6753225" y="633095"/>
            <a:ext cx="567690" cy="497205"/>
          </a:xfrm>
          <a:prstGeom prst="star5">
            <a:avLst/>
          </a:prstGeom>
          <a:gradFill>
            <a:gsLst>
              <a:gs pos="0">
                <a:srgbClr val="FE4444">
                  <a:lumMod val="88000"/>
                </a:srgbClr>
              </a:gs>
              <a:gs pos="100000">
                <a:srgbClr val="832B2B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" name="五角星 1"/>
          <p:cNvSpPr/>
          <p:nvPr/>
        </p:nvSpPr>
        <p:spPr>
          <a:xfrm>
            <a:off x="5812155" y="1439545"/>
            <a:ext cx="567690" cy="497205"/>
          </a:xfrm>
          <a:prstGeom prst="star5">
            <a:avLst/>
          </a:prstGeom>
          <a:gradFill>
            <a:gsLst>
              <a:gs pos="0">
                <a:srgbClr val="FE4444">
                  <a:lumMod val="88000"/>
                </a:srgbClr>
              </a:gs>
              <a:gs pos="100000">
                <a:srgbClr val="832B2B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五角星 7"/>
          <p:cNvSpPr/>
          <p:nvPr/>
        </p:nvSpPr>
        <p:spPr>
          <a:xfrm>
            <a:off x="11101705" y="2775585"/>
            <a:ext cx="567690" cy="497205"/>
          </a:xfrm>
          <a:prstGeom prst="star5">
            <a:avLst/>
          </a:prstGeom>
          <a:gradFill>
            <a:gsLst>
              <a:gs pos="0">
                <a:srgbClr val="FE4444">
                  <a:lumMod val="88000"/>
                </a:srgbClr>
              </a:gs>
              <a:gs pos="100000">
                <a:srgbClr val="832B2B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五角星 8"/>
          <p:cNvSpPr/>
          <p:nvPr/>
        </p:nvSpPr>
        <p:spPr>
          <a:xfrm>
            <a:off x="9984105" y="3305175"/>
            <a:ext cx="567690" cy="497205"/>
          </a:xfrm>
          <a:prstGeom prst="star5">
            <a:avLst/>
          </a:prstGeom>
          <a:gradFill>
            <a:gsLst>
              <a:gs pos="0">
                <a:srgbClr val="FE4444">
                  <a:lumMod val="88000"/>
                </a:srgbClr>
              </a:gs>
              <a:gs pos="100000">
                <a:srgbClr val="832B2B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五角星 9"/>
          <p:cNvSpPr/>
          <p:nvPr/>
        </p:nvSpPr>
        <p:spPr>
          <a:xfrm>
            <a:off x="5697220" y="4086860"/>
            <a:ext cx="567690" cy="497205"/>
          </a:xfrm>
          <a:prstGeom prst="star5">
            <a:avLst/>
          </a:prstGeom>
          <a:gradFill>
            <a:gsLst>
              <a:gs pos="0">
                <a:srgbClr val="FE4444">
                  <a:lumMod val="88000"/>
                </a:srgbClr>
              </a:gs>
              <a:gs pos="100000">
                <a:srgbClr val="832B2B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五角星 10"/>
          <p:cNvSpPr/>
          <p:nvPr/>
        </p:nvSpPr>
        <p:spPr>
          <a:xfrm>
            <a:off x="9984105" y="4900295"/>
            <a:ext cx="567690" cy="497205"/>
          </a:xfrm>
          <a:prstGeom prst="star5">
            <a:avLst/>
          </a:prstGeom>
          <a:gradFill>
            <a:gsLst>
              <a:gs pos="0">
                <a:srgbClr val="FE4444">
                  <a:lumMod val="88000"/>
                </a:srgbClr>
              </a:gs>
              <a:gs pos="100000">
                <a:srgbClr val="832B2B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" name="五角星 11"/>
          <p:cNvSpPr/>
          <p:nvPr/>
        </p:nvSpPr>
        <p:spPr>
          <a:xfrm>
            <a:off x="9522460" y="6187440"/>
            <a:ext cx="567690" cy="497205"/>
          </a:xfrm>
          <a:prstGeom prst="star5">
            <a:avLst/>
          </a:prstGeom>
          <a:gradFill>
            <a:gsLst>
              <a:gs pos="0">
                <a:srgbClr val="FE4444">
                  <a:lumMod val="88000"/>
                </a:srgbClr>
              </a:gs>
              <a:gs pos="100000">
                <a:srgbClr val="832B2B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custDataLst>
      <p:tags r:id="rId2"/>
    </p:custDataLst>
  </p:cSld>
  <p:clrMapOvr>
    <a:masterClrMapping/>
  </p:clrMapOvr>
  <p:transition/>
  <p:timing/>
</p:sld>
</file>

<file path=ppt/slides/slide15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03530" y="997585"/>
            <a:ext cx="11584305" cy="6153150"/>
          </a:xfrm>
        </p:spPr>
        <p:txBody>
          <a:bodyPr vert="horz" lIns="90000" tIns="46800" rIns="90000" bIns="46800" rtlCol="0">
            <a:noAutofit/>
          </a:bodyPr>
          <a:lstStyle/>
          <a:p>
            <a:pPr marL="0" indent="0" algn="l">
              <a:lnSpc>
                <a:spcPct val="150000"/>
              </a:lnSpc>
              <a:spcAft>
                <a:spcPct val="0"/>
              </a:spcAft>
              <a:buNone/>
            </a:pPr>
            <a:r>
              <a:rPr lang="en-US" altLang="zh-CN" sz="2400" b="1">
                <a:solidFill>
                  <a:schemeClr val="tx1"/>
                </a:solidFill>
                <a:latin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1. </a:t>
            </a:r>
            <a:r>
              <a:rPr lang="zh-CN" altLang="en-US" sz="2400" b="1">
                <a:solidFill>
                  <a:schemeClr val="tx1"/>
                </a:solidFill>
                <a:latin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马克思主义认为，法是随着</a:t>
            </a:r>
            <a:r>
              <a:rPr lang="en-US" altLang="zh-CN" sz="2400" b="1">
                <a:solidFill>
                  <a:schemeClr val="tx1"/>
                </a:solidFill>
                <a:latin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?</a:t>
            </a:r>
            <a:r>
              <a:rPr lang="zh-CN" altLang="en-US" sz="2400" b="1">
                <a:solidFill>
                  <a:schemeClr val="tx1"/>
                </a:solidFill>
                <a:latin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的出现而逐步产生的</a:t>
            </a:r>
            <a:r>
              <a:rPr lang="zh-CN" sz="2400" b="1">
                <a:solidFill>
                  <a:schemeClr val="tx1"/>
                </a:solidFill>
                <a:latin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？</a:t>
            </a:r>
            <a:r>
              <a:rPr lang="en-US" altLang="zh-CN" sz="2400" b="1">
                <a:solidFill>
                  <a:srgbClr val="FF0000"/>
                </a:solidFill>
                <a:latin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P75</a:t>
            </a:r>
            <a:r>
              <a:rPr lang="zh-CN" altLang="en-US" sz="2400" b="1" u="sng">
                <a:solidFill>
                  <a:schemeClr val="tx1"/>
                </a:solidFill>
                <a:latin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           </a:t>
            </a:r>
            <a:endParaRPr lang="en-US" altLang="zh-CN" sz="2400" b="1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  <a:sym typeface="+mn-ea"/>
            </a:endParaRPr>
          </a:p>
          <a:p>
            <a:pPr marL="0" indent="0">
              <a:lnSpc>
                <a:spcPct val="150000"/>
              </a:lnSpc>
              <a:spcAft>
                <a:spcPct val="0"/>
              </a:spcAft>
              <a:buNone/>
            </a:pPr>
            <a:r>
              <a:rPr lang="en-US" altLang="zh-CN" sz="2400" b="1">
                <a:solidFill>
                  <a:schemeClr val="tx1"/>
                </a:solidFill>
                <a:latin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2. </a:t>
            </a:r>
            <a:r>
              <a:rPr lang="zh-CN" altLang="en-US" sz="2400" b="1">
                <a:solidFill>
                  <a:schemeClr val="tx1"/>
                </a:solidFill>
                <a:latin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马克思主义认为，法最终是由什么决定的？</a:t>
            </a:r>
            <a:r>
              <a:rPr lang="en-US" altLang="zh-CN" sz="2400" b="1">
                <a:solidFill>
                  <a:schemeClr val="tx1"/>
                </a:solidFill>
                <a:latin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  </a:t>
            </a:r>
            <a:r>
              <a:rPr lang="zh-CN" altLang="en-US" sz="2400" b="1">
                <a:solidFill>
                  <a:schemeClr val="tx1"/>
                </a:solidFill>
                <a:latin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决定性因素是什么？</a:t>
            </a:r>
            <a:r>
              <a:rPr lang="en-US" altLang="zh-CN" sz="2400" b="1">
                <a:solidFill>
                  <a:srgbClr val="FF0000"/>
                </a:solidFill>
                <a:latin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P75</a:t>
            </a:r>
            <a:endParaRPr lang="zh-CN" altLang="en-US" sz="2400" b="1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  <a:sym typeface="+mn-ea"/>
            </a:endParaRPr>
          </a:p>
          <a:p>
            <a:pPr marL="0" indent="0">
              <a:lnSpc>
                <a:spcPct val="150000"/>
              </a:lnSpc>
              <a:spcAft>
                <a:spcPct val="0"/>
              </a:spcAft>
              <a:buNone/>
            </a:pPr>
            <a:r>
              <a:rPr lang="zh-CN" altLang="en-US" sz="2400" b="1">
                <a:solidFill>
                  <a:schemeClr val="tx1"/>
                </a:solidFill>
                <a:latin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3</a:t>
            </a:r>
            <a:r>
              <a:rPr lang="en-US" altLang="zh-CN" sz="2400" b="1">
                <a:solidFill>
                  <a:schemeClr val="tx1"/>
                </a:solidFill>
                <a:latin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. </a:t>
            </a:r>
            <a:r>
              <a:rPr lang="zh-CN" altLang="en-US" sz="2400" b="1">
                <a:solidFill>
                  <a:schemeClr val="tx1"/>
                </a:solidFill>
                <a:latin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法的特点和职能？</a:t>
            </a:r>
            <a:r>
              <a:rPr lang="en-US" altLang="zh-CN" sz="2400" b="1">
                <a:solidFill>
                  <a:srgbClr val="FF0000"/>
                </a:solidFill>
                <a:latin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P76-77</a:t>
            </a:r>
            <a:endParaRPr lang="zh-CN" altLang="en-US" sz="2400" b="1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  <a:sym typeface="+mn-ea"/>
            </a:endParaRPr>
          </a:p>
          <a:p>
            <a:pPr marL="0" indent="0">
              <a:lnSpc>
                <a:spcPct val="150000"/>
              </a:lnSpc>
              <a:spcAft>
                <a:spcPct val="0"/>
              </a:spcAft>
              <a:buNone/>
            </a:pPr>
            <a:r>
              <a:rPr lang="zh-CN" altLang="en-US" sz="2400" b="1">
                <a:solidFill>
                  <a:schemeClr val="tx1"/>
                </a:solidFill>
                <a:latin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4</a:t>
            </a:r>
            <a:r>
              <a:rPr lang="en-US" altLang="zh-CN" sz="2400" b="1">
                <a:solidFill>
                  <a:schemeClr val="tx1"/>
                </a:solidFill>
                <a:latin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. </a:t>
            </a:r>
            <a:r>
              <a:rPr lang="zh-CN" altLang="en-US" sz="2400" b="1">
                <a:solidFill>
                  <a:schemeClr val="tx1"/>
                </a:solidFill>
                <a:latin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一国法治的决定因素？</a:t>
            </a:r>
            <a:r>
              <a:rPr lang="en-US" altLang="zh-CN" sz="2400" b="1">
                <a:solidFill>
                  <a:srgbClr val="FF0000"/>
                </a:solidFill>
                <a:latin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P77</a:t>
            </a:r>
            <a:endParaRPr lang="en-US" altLang="zh-CN" sz="2400" b="1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  <a:sym typeface="+mn-ea"/>
            </a:endParaRPr>
          </a:p>
          <a:p>
            <a:pPr marL="0" indent="0">
              <a:lnSpc>
                <a:spcPct val="150000"/>
              </a:lnSpc>
              <a:spcAft>
                <a:spcPct val="0"/>
              </a:spcAft>
              <a:buNone/>
            </a:pPr>
            <a:r>
              <a:rPr lang="en-US" altLang="zh-CN" sz="2400" b="1">
                <a:solidFill>
                  <a:schemeClr val="tx1"/>
                </a:solidFill>
                <a:latin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5. </a:t>
            </a:r>
            <a:r>
              <a:rPr lang="zh-CN" altLang="en-US" sz="2400" b="1">
                <a:solidFill>
                  <a:schemeClr val="tx1"/>
                </a:solidFill>
                <a:latin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新中国法治建设的成就？</a:t>
            </a:r>
            <a:r>
              <a:rPr lang="en-US" altLang="zh-CN" sz="2400" b="1">
                <a:solidFill>
                  <a:srgbClr val="FF0000"/>
                </a:solidFill>
                <a:latin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P77-78</a:t>
            </a:r>
            <a:endParaRPr lang="en-US" altLang="zh-CN" sz="2400" b="1">
              <a:solidFill>
                <a:srgbClr val="FF0000"/>
              </a:solidFill>
              <a:latin typeface="微软雅黑" panose="020b0503020204020204" pitchFamily="34" charset="-122"/>
              <a:cs typeface="微软雅黑" panose="020b0503020204020204" pitchFamily="34" charset="-122"/>
              <a:sym typeface="+mn-ea"/>
            </a:endParaRPr>
          </a:p>
          <a:p>
            <a:pPr marL="0" indent="0" algn="l">
              <a:lnSpc>
                <a:spcPct val="150000"/>
              </a:lnSpc>
              <a:spcAft>
                <a:spcPct val="0"/>
              </a:spcAft>
              <a:buNone/>
            </a:pPr>
            <a:r>
              <a:rPr lang="en-US" altLang="zh-CN" sz="2400" b="1">
                <a:solidFill>
                  <a:schemeClr val="tx1"/>
                </a:solidFill>
                <a:latin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6. </a:t>
            </a:r>
            <a:r>
              <a:rPr lang="zh-CN" altLang="en-US" sz="2400" b="1">
                <a:solidFill>
                  <a:schemeClr val="tx1"/>
                </a:solidFill>
                <a:latin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全面推进社会主义法治国家建设的必要性</a:t>
            </a:r>
            <a:r>
              <a:rPr lang="zh-CN" sz="2400" b="1">
                <a:solidFill>
                  <a:schemeClr val="tx1"/>
                </a:solidFill>
                <a:latin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？</a:t>
            </a:r>
            <a:r>
              <a:rPr lang="en-US" altLang="zh-CN" sz="2400" b="1">
                <a:solidFill>
                  <a:srgbClr val="FF0000"/>
                </a:solidFill>
                <a:latin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P80-81</a:t>
            </a:r>
            <a:r>
              <a:rPr lang="zh-CN" altLang="en-US" sz="2400" b="1" u="sng">
                <a:solidFill>
                  <a:schemeClr val="tx1"/>
                </a:solidFill>
                <a:latin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           </a:t>
            </a:r>
            <a:endParaRPr lang="en-US" altLang="zh-CN" sz="2400" b="1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  <a:sym typeface="+mn-ea"/>
            </a:endParaRPr>
          </a:p>
          <a:p>
            <a:pPr marL="0" indent="0">
              <a:lnSpc>
                <a:spcPct val="150000"/>
              </a:lnSpc>
              <a:spcAft>
                <a:spcPct val="0"/>
              </a:spcAft>
              <a:buNone/>
            </a:pPr>
            <a:r>
              <a:rPr lang="en-US" altLang="zh-CN" sz="2400" b="1">
                <a:solidFill>
                  <a:schemeClr val="tx1"/>
                </a:solidFill>
                <a:latin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7. </a:t>
            </a:r>
            <a:r>
              <a:rPr lang="zh-CN" altLang="en-US" sz="2400" b="1">
                <a:solidFill>
                  <a:schemeClr val="tx1"/>
                </a:solidFill>
                <a:latin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全面推进依法治国的总目标</a:t>
            </a:r>
            <a:r>
              <a:rPr lang="zh-CN" sz="2400" b="1">
                <a:solidFill>
                  <a:schemeClr val="tx1"/>
                </a:solidFill>
                <a:latin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？</a:t>
            </a:r>
            <a:r>
              <a:rPr lang="en-US" altLang="zh-CN" sz="2400" b="1">
                <a:solidFill>
                  <a:srgbClr val="FF0000"/>
                </a:solidFill>
                <a:latin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P</a:t>
            </a:r>
            <a:r>
              <a:rPr lang="en-US" sz="2400" b="1">
                <a:solidFill>
                  <a:srgbClr val="FF0000"/>
                </a:solidFill>
                <a:latin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81</a:t>
            </a:r>
            <a:endParaRPr lang="en-US" sz="2400" b="1">
              <a:solidFill>
                <a:srgbClr val="FF0000"/>
              </a:solidFill>
              <a:latin typeface="微软雅黑" panose="020b0503020204020204" pitchFamily="34" charset="-122"/>
              <a:cs typeface="微软雅黑" panose="020b0503020204020204" pitchFamily="34" charset="-122"/>
              <a:sym typeface="+mn-ea"/>
            </a:endParaRPr>
          </a:p>
          <a:p>
            <a:pPr marL="0" indent="0">
              <a:lnSpc>
                <a:spcPct val="150000"/>
              </a:lnSpc>
              <a:spcAft>
                <a:spcPct val="0"/>
              </a:spcAft>
              <a:buNone/>
            </a:pPr>
            <a:r>
              <a:rPr lang="en-US" altLang="zh-CN" sz="2400" b="1">
                <a:solidFill>
                  <a:schemeClr val="tx1"/>
                </a:solidFill>
                <a:latin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8. </a:t>
            </a:r>
            <a:r>
              <a:rPr lang="zh-CN" altLang="en-US" sz="2400" b="1">
                <a:solidFill>
                  <a:schemeClr val="tx1"/>
                </a:solidFill>
                <a:latin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全面推进依法治国的原则？</a:t>
            </a:r>
            <a:r>
              <a:rPr lang="en-US" altLang="zh-CN" sz="2400" b="1">
                <a:solidFill>
                  <a:schemeClr val="tx1"/>
                </a:solidFill>
                <a:latin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(</a:t>
            </a:r>
            <a:r>
              <a:rPr lang="zh-CN" altLang="zh-CN" sz="2400" b="1">
                <a:solidFill>
                  <a:schemeClr val="tx1"/>
                </a:solidFill>
                <a:latin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五条）</a:t>
            </a:r>
            <a:r>
              <a:rPr lang="en-US" altLang="zh-CN" sz="2400" b="1">
                <a:solidFill>
                  <a:srgbClr val="FF0000"/>
                </a:solidFill>
                <a:latin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P</a:t>
            </a:r>
            <a:r>
              <a:rPr lang="en-US" sz="2400" b="1">
                <a:solidFill>
                  <a:srgbClr val="FF0000"/>
                </a:solidFill>
                <a:latin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81-83</a:t>
            </a:r>
            <a:endParaRPr lang="zh-CN" altLang="en-US" sz="2400" b="1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  <a:sym typeface="+mn-ea"/>
            </a:endParaRPr>
          </a:p>
          <a:p>
            <a:pPr indent="0">
              <a:lnSpc>
                <a:spcPct val="150000"/>
              </a:lnSpc>
              <a:spcAft>
                <a:spcPct val="0"/>
              </a:spcAft>
            </a:pPr>
            <a:endParaRPr lang="zh-CN" altLang="en-US" sz="2400" b="1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  <a:sym typeface="+mn-ea"/>
            </a:endParaRPr>
          </a:p>
          <a:p>
            <a:pPr marL="0" indent="0">
              <a:lnSpc>
                <a:spcPts val="3600"/>
              </a:lnSpc>
              <a:spcAft>
                <a:spcPct val="0"/>
              </a:spcAft>
              <a:buNone/>
            </a:pPr>
            <a:endParaRPr lang="zh-CN" altLang="en-US" sz="2400" b="1" spc="200">
              <a:solidFill>
                <a:schemeClr val="tx1"/>
              </a:solidFill>
              <a:latin typeface="微软雅黑" panose="020b0503020204020204" pitchFamily="34" charset="-122"/>
              <a:cs typeface="微软雅黑" panose="020b0503020204020204" pitchFamily="34" charset="-122"/>
              <a:sym typeface="+mn-ea"/>
            </a:endParaRPr>
          </a:p>
        </p:txBody>
      </p:sp>
      <p:sp>
        <p:nvSpPr>
          <p:cNvPr id="4" name="标题 1"/>
          <p:cNvSpPr>
            <a:spLocks noGrp="1"/>
          </p:cNvSpPr>
          <p:nvPr/>
        </p:nvSpPr>
        <p:spPr>
          <a:xfrm>
            <a:off x="303530" y="457200"/>
            <a:ext cx="6087110" cy="705485"/>
          </a:xfrm>
          <a:prstGeom prst="rect">
            <a:avLst/>
          </a:prstGeom>
        </p:spPr>
        <p:txBody>
          <a:bodyPr vert="horz" lIns="90000" tIns="46800" rIns="90000" bIns="46800" rtlCol="0" anchor="ctr" anchorCtr="0">
            <a:normAutofit/>
          </a:bodyPr>
          <a:lstStyle>
            <a:lvl1pPr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sz="3600" b="1" u="none" strike="noStrike" kern="1200" cap="none" spc="300" normalizeH="0" baseline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</a:defRPr>
            </a:lvl1pPr>
          </a:lstStyle>
          <a:p>
            <a:r>
              <a:rPr lang="zh-CN" altLang="en-US" sz="2800" spc="200">
                <a:solidFill>
                  <a:srgbClr val="021AB0"/>
                </a:solidFill>
                <a:cs typeface="+mn-cs"/>
              </a:rPr>
              <a:t>第七课</a:t>
            </a:r>
            <a:r>
              <a:rPr lang="en-US" altLang="zh-CN" sz="2800" spc="200">
                <a:solidFill>
                  <a:srgbClr val="021AB0"/>
                </a:solidFill>
                <a:cs typeface="+mn-cs"/>
              </a:rPr>
              <a:t> </a:t>
            </a:r>
            <a:r>
              <a:rPr lang="zh-CN" altLang="en-US" sz="2800" spc="200">
                <a:solidFill>
                  <a:srgbClr val="021AB0"/>
                </a:solidFill>
                <a:cs typeface="+mn-cs"/>
              </a:rPr>
              <a:t>治国理政的基本方式</a:t>
            </a:r>
            <a:endParaRPr lang="zh-CN" altLang="en-US" sz="2800" spc="200">
              <a:solidFill>
                <a:srgbClr val="021AB0"/>
              </a:solidFill>
              <a:cs typeface="+mn-cs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180340" y="0"/>
            <a:ext cx="7060565" cy="5835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l"/>
            <a:r>
              <a:rPr lang="zh-CN" altLang="en-US" sz="3200" b="1">
                <a:solidFill>
                  <a:srgbClr val="FF0000"/>
                </a:solidFill>
                <a:sym typeface="+mn-ea"/>
              </a:rPr>
              <a:t>第三单元</a:t>
            </a:r>
            <a:r>
              <a:rPr lang="en-US" altLang="zh-CN" sz="3200" b="1">
                <a:solidFill>
                  <a:srgbClr val="FF0000"/>
                </a:solidFill>
                <a:sym typeface="+mn-ea"/>
              </a:rPr>
              <a:t>  </a:t>
            </a:r>
            <a:r>
              <a:rPr lang="zh-CN" altLang="en-US" sz="3200" b="1">
                <a:solidFill>
                  <a:srgbClr val="FF0000"/>
                </a:solidFill>
                <a:sym typeface="+mn-ea"/>
              </a:rPr>
              <a:t>全面依法治国</a:t>
            </a:r>
            <a:endParaRPr lang="zh-CN" altLang="en-US" sz="3200" b="1">
              <a:solidFill>
                <a:srgbClr val="FF0000"/>
              </a:solidFill>
              <a:sym typeface="+mn-ea"/>
            </a:endParaRPr>
          </a:p>
        </p:txBody>
      </p:sp>
      <p:sp>
        <p:nvSpPr>
          <p:cNvPr id="5" name="五角星 4"/>
          <p:cNvSpPr/>
          <p:nvPr/>
        </p:nvSpPr>
        <p:spPr>
          <a:xfrm>
            <a:off x="7069455" y="4886960"/>
            <a:ext cx="590550" cy="572135"/>
          </a:xfrm>
          <a:prstGeom prst="star5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五角星 6"/>
          <p:cNvSpPr/>
          <p:nvPr/>
        </p:nvSpPr>
        <p:spPr>
          <a:xfrm>
            <a:off x="5654040" y="4419600"/>
            <a:ext cx="590550" cy="572135"/>
          </a:xfrm>
          <a:prstGeom prst="star5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五角星 8"/>
          <p:cNvSpPr/>
          <p:nvPr/>
        </p:nvSpPr>
        <p:spPr>
          <a:xfrm>
            <a:off x="4549775" y="2087245"/>
            <a:ext cx="590550" cy="572135"/>
          </a:xfrm>
          <a:prstGeom prst="star5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五角星 9"/>
          <p:cNvSpPr/>
          <p:nvPr/>
        </p:nvSpPr>
        <p:spPr>
          <a:xfrm>
            <a:off x="5569585" y="3215640"/>
            <a:ext cx="590550" cy="572135"/>
          </a:xfrm>
          <a:prstGeom prst="star5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custDataLst>
      <p:tags r:id="rId2"/>
    </p:custDataLst>
  </p:cSld>
  <p:clrMapOvr>
    <a:masterClrMapping/>
  </p:clrMapOvr>
  <p:transition/>
  <p:timing/>
</p:sld>
</file>

<file path=ppt/slides/slide16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62350" y="38234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sz="3600" b="1" u="none" strike="noStrike" kern="1200" cap="none" spc="300" normalizeH="0" baseline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</a:defRPr>
            </a:lvl1pPr>
          </a:lstStyle>
          <a:p>
            <a:pPr lvl="0" algn="l">
              <a:buClrTx/>
              <a:buSzTx/>
              <a:buFontTx/>
            </a:pPr>
            <a:r>
              <a:rPr lang="zh-CN" altLang="en-US" sz="3200" spc="200">
                <a:solidFill>
                  <a:srgbClr val="021AB0"/>
                </a:solidFill>
                <a:cs typeface="+mn-cs"/>
                <a:sym typeface="+mn-ea"/>
              </a:rPr>
              <a:t>第八课</a:t>
            </a:r>
            <a:r>
              <a:rPr lang="en-US" altLang="zh-CN" sz="3200" spc="200">
                <a:solidFill>
                  <a:srgbClr val="021AB0"/>
                </a:solidFill>
                <a:cs typeface="+mn-cs"/>
                <a:sym typeface="+mn-ea"/>
              </a:rPr>
              <a:t> </a:t>
            </a:r>
            <a:r>
              <a:rPr lang="zh-CN" altLang="en-US" sz="3200" spc="200">
                <a:solidFill>
                  <a:srgbClr val="021AB0"/>
                </a:solidFill>
                <a:cs typeface="+mn-cs"/>
                <a:sym typeface="+mn-ea"/>
              </a:rPr>
              <a:t>法治中国建设</a:t>
            </a:r>
            <a:endParaRPr lang="zh-CN" altLang="en-US" sz="3200" spc="200">
              <a:solidFill>
                <a:srgbClr val="021AB0"/>
              </a:solidFill>
              <a:cs typeface="+mn-cs"/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41300" y="1087755"/>
            <a:ext cx="10840720" cy="5770245"/>
          </a:xfrm>
        </p:spPr>
        <p:txBody>
          <a:bodyPr vert="horz" lIns="90000" tIns="46800" rIns="90000" bIns="46800" rtlCol="0">
            <a:noAutofit/>
          </a:bodyPr>
          <a:lstStyle/>
          <a:p>
            <a:pPr marL="0" indent="0">
              <a:lnSpc>
                <a:spcPts val="4000"/>
              </a:lnSpc>
              <a:spcAft>
                <a:spcPct val="0"/>
              </a:spcAft>
              <a:buNone/>
            </a:pPr>
            <a:r>
              <a:rPr lang="en-US" altLang="zh-CN" sz="2800" b="1">
                <a:solidFill>
                  <a:schemeClr val="tx1"/>
                </a:solidFill>
                <a:latin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1</a:t>
            </a:r>
            <a:r>
              <a:rPr lang="zh-CN" altLang="en-US" sz="2800" b="1">
                <a:solidFill>
                  <a:schemeClr val="tx1"/>
                </a:solidFill>
                <a:latin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、法治国家的内涵表现？（</a:t>
            </a:r>
            <a:r>
              <a:rPr lang="en-US" altLang="zh-CN" sz="2800" b="1">
                <a:solidFill>
                  <a:schemeClr val="tx1"/>
                </a:solidFill>
                <a:latin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1+4</a:t>
            </a:r>
            <a:r>
              <a:rPr lang="zh-CN" altLang="en-US" sz="2800" b="1">
                <a:solidFill>
                  <a:schemeClr val="tx1"/>
                </a:solidFill>
                <a:latin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点）</a:t>
            </a:r>
            <a:r>
              <a:rPr lang="en-US" altLang="zh-CN" sz="2800" b="1">
                <a:solidFill>
                  <a:srgbClr val="FF0000"/>
                </a:solidFill>
                <a:latin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P85-86</a:t>
            </a:r>
            <a:endParaRPr lang="zh-CN" altLang="en-US" sz="2800" b="1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  <a:sym typeface="+mn-ea"/>
            </a:endParaRPr>
          </a:p>
          <a:p>
            <a:pPr marL="0" indent="0">
              <a:lnSpc>
                <a:spcPts val="4000"/>
              </a:lnSpc>
              <a:spcAft>
                <a:spcPct val="0"/>
              </a:spcAft>
              <a:buNone/>
            </a:pPr>
            <a:r>
              <a:rPr lang="en-US" altLang="zh-CN" sz="2800" b="1">
                <a:solidFill>
                  <a:schemeClr val="tx1"/>
                </a:solidFill>
                <a:latin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2</a:t>
            </a:r>
            <a:r>
              <a:rPr lang="zh-CN" altLang="en-US" sz="2800" b="1">
                <a:solidFill>
                  <a:schemeClr val="tx1"/>
                </a:solidFill>
                <a:latin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、建设法治国家的措施</a:t>
            </a:r>
            <a:r>
              <a:rPr lang="en-US" altLang="zh-CN" sz="2800" b="1">
                <a:solidFill>
                  <a:schemeClr val="tx1"/>
                </a:solidFill>
                <a:latin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(3</a:t>
            </a:r>
            <a:r>
              <a:rPr lang="zh-CN" altLang="en-US" sz="2800" b="1">
                <a:solidFill>
                  <a:schemeClr val="tx1"/>
                </a:solidFill>
                <a:latin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点）及具体要求</a:t>
            </a:r>
            <a:r>
              <a:rPr lang="en-US" altLang="zh-CN" sz="2800" b="1">
                <a:solidFill>
                  <a:schemeClr val="tx1"/>
                </a:solidFill>
                <a:latin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?</a:t>
            </a:r>
            <a:r>
              <a:rPr lang="en-US" altLang="zh-CN" sz="2800" b="1">
                <a:solidFill>
                  <a:srgbClr val="FF0000"/>
                </a:solidFill>
                <a:latin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P87-88</a:t>
            </a:r>
            <a:r>
              <a:rPr lang="zh-CN" altLang="en-US" sz="2800" b="1" u="sng">
                <a:solidFill>
                  <a:schemeClr val="tx1"/>
                </a:solidFill>
                <a:latin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   </a:t>
            </a:r>
            <a:endParaRPr lang="en-US" altLang="zh-CN" sz="2800" b="1">
              <a:solidFill>
                <a:schemeClr val="tx1"/>
              </a:solidFill>
              <a:latin typeface="微软雅黑" panose="020b0503020204020204" pitchFamily="34" charset="-122"/>
              <a:cs typeface="微软雅黑" panose="020b0503020204020204" pitchFamily="34" charset="-122"/>
              <a:sym typeface="+mn-ea"/>
            </a:endParaRPr>
          </a:p>
          <a:p>
            <a:pPr marL="0" indent="0">
              <a:lnSpc>
                <a:spcPts val="4000"/>
              </a:lnSpc>
              <a:spcAft>
                <a:spcPct val="0"/>
              </a:spcAft>
              <a:buNone/>
            </a:pPr>
            <a:r>
              <a:rPr lang="en-US" altLang="zh-CN" sz="2800" b="1">
                <a:solidFill>
                  <a:schemeClr val="tx1"/>
                </a:solidFill>
                <a:latin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3</a:t>
            </a:r>
            <a:r>
              <a:rPr lang="zh-CN" altLang="en-US" sz="2800" b="1">
                <a:solidFill>
                  <a:schemeClr val="tx1"/>
                </a:solidFill>
                <a:latin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、建设法治国家的重大意义？</a:t>
            </a:r>
            <a:r>
              <a:rPr lang="en-US" altLang="zh-CN" sz="2800" b="1">
                <a:solidFill>
                  <a:srgbClr val="FF0000"/>
                </a:solidFill>
                <a:latin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P88</a:t>
            </a:r>
            <a:endParaRPr lang="en-US" altLang="zh-CN" sz="2800" b="1">
              <a:solidFill>
                <a:srgbClr val="FF0000"/>
              </a:solidFill>
              <a:latin typeface="微软雅黑" panose="020b0503020204020204" pitchFamily="34" charset="-122"/>
              <a:cs typeface="微软雅黑" panose="020b0503020204020204" pitchFamily="34" charset="-122"/>
              <a:sym typeface="+mn-ea"/>
            </a:endParaRPr>
          </a:p>
          <a:p>
            <a:pPr marL="0" indent="0" algn="l">
              <a:lnSpc>
                <a:spcPts val="4000"/>
              </a:lnSpc>
              <a:spcAft>
                <a:spcPct val="0"/>
              </a:spcAft>
              <a:buNone/>
            </a:pPr>
            <a:r>
              <a:rPr lang="en-US" altLang="zh-CN" sz="2800" b="1">
                <a:solidFill>
                  <a:schemeClr val="tx1"/>
                </a:solidFill>
                <a:latin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4</a:t>
            </a:r>
            <a:r>
              <a:rPr lang="zh-CN" altLang="en-US" sz="2800" b="1">
                <a:solidFill>
                  <a:schemeClr val="tx1"/>
                </a:solidFill>
                <a:latin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、法治政府的内涵（</a:t>
            </a:r>
            <a:r>
              <a:rPr lang="en-US" altLang="zh-CN" sz="2800" b="1">
                <a:solidFill>
                  <a:schemeClr val="tx1"/>
                </a:solidFill>
                <a:latin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6</a:t>
            </a:r>
            <a:r>
              <a:rPr lang="zh-CN" altLang="en-US" sz="2800" b="1">
                <a:solidFill>
                  <a:schemeClr val="tx1"/>
                </a:solidFill>
                <a:latin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点）</a:t>
            </a:r>
            <a:r>
              <a:rPr lang="zh-CN" sz="2800" b="1">
                <a:solidFill>
                  <a:schemeClr val="tx1"/>
                </a:solidFill>
                <a:latin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？</a:t>
            </a:r>
            <a:r>
              <a:rPr lang="en-US" altLang="zh-CN" sz="2800" b="1">
                <a:solidFill>
                  <a:srgbClr val="FF0000"/>
                </a:solidFill>
                <a:latin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P89-91</a:t>
            </a:r>
            <a:endParaRPr lang="zh-CN" altLang="en-US" sz="2800" b="1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  <a:sym typeface="+mn-ea"/>
            </a:endParaRPr>
          </a:p>
          <a:p>
            <a:pPr marL="0" indent="0" algn="l">
              <a:lnSpc>
                <a:spcPts val="4000"/>
              </a:lnSpc>
              <a:spcAft>
                <a:spcPct val="0"/>
              </a:spcAft>
              <a:buNone/>
            </a:pPr>
            <a:r>
              <a:rPr lang="en-US" altLang="zh-CN" sz="2800" b="1">
                <a:solidFill>
                  <a:schemeClr val="tx1"/>
                </a:solidFill>
                <a:latin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5</a:t>
            </a:r>
            <a:r>
              <a:rPr lang="zh-CN" altLang="en-US" sz="2800" b="1">
                <a:solidFill>
                  <a:schemeClr val="tx1"/>
                </a:solidFill>
                <a:latin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、建设法治政府的总要求及具体措施</a:t>
            </a:r>
            <a:r>
              <a:rPr lang="en-US" altLang="zh-CN" sz="2800" b="1">
                <a:solidFill>
                  <a:schemeClr val="tx1"/>
                </a:solidFill>
                <a:latin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?(6</a:t>
            </a:r>
            <a:r>
              <a:rPr lang="zh-CN" altLang="en-US" sz="2800" b="1">
                <a:solidFill>
                  <a:schemeClr val="tx1"/>
                </a:solidFill>
                <a:latin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点）</a:t>
            </a:r>
            <a:r>
              <a:rPr lang="en-US" altLang="zh-CN" sz="2800" b="1">
                <a:solidFill>
                  <a:srgbClr val="FF0000"/>
                </a:solidFill>
                <a:latin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P</a:t>
            </a:r>
            <a:r>
              <a:rPr lang="en-US" sz="2800" b="1">
                <a:solidFill>
                  <a:srgbClr val="FF0000"/>
                </a:solidFill>
                <a:latin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91-92</a:t>
            </a:r>
            <a:endParaRPr lang="en-US" sz="2800" b="1">
              <a:solidFill>
                <a:srgbClr val="FF0000"/>
              </a:solidFill>
              <a:latin typeface="微软雅黑" panose="020b0503020204020204" pitchFamily="34" charset="-122"/>
              <a:cs typeface="微软雅黑" panose="020b0503020204020204" pitchFamily="34" charset="-122"/>
              <a:sym typeface="+mn-ea"/>
            </a:endParaRPr>
          </a:p>
          <a:p>
            <a:pPr marL="0" indent="0" algn="l">
              <a:lnSpc>
                <a:spcPts val="4000"/>
              </a:lnSpc>
              <a:spcAft>
                <a:spcPct val="0"/>
              </a:spcAft>
              <a:buNone/>
            </a:pPr>
            <a:r>
              <a:rPr lang="en-US" altLang="zh-CN" sz="2800" b="1">
                <a:solidFill>
                  <a:schemeClr val="tx1"/>
                </a:solidFill>
                <a:latin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6</a:t>
            </a:r>
            <a:r>
              <a:rPr lang="zh-CN" altLang="en-US" sz="2800" b="1">
                <a:solidFill>
                  <a:schemeClr val="tx1"/>
                </a:solidFill>
                <a:latin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、建设法治政府的意义？</a:t>
            </a:r>
            <a:r>
              <a:rPr lang="en-US" altLang="zh-CN" sz="2800" b="1">
                <a:solidFill>
                  <a:srgbClr val="FF0000"/>
                </a:solidFill>
                <a:latin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P</a:t>
            </a:r>
            <a:r>
              <a:rPr lang="en-US" sz="2800" b="1">
                <a:solidFill>
                  <a:srgbClr val="FF0000"/>
                </a:solidFill>
                <a:latin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92</a:t>
            </a:r>
            <a:endParaRPr lang="en-US" sz="2800" b="1">
              <a:solidFill>
                <a:srgbClr val="FF0000"/>
              </a:solidFill>
              <a:latin typeface="微软雅黑" panose="020b0503020204020204" pitchFamily="34" charset="-122"/>
              <a:cs typeface="微软雅黑" panose="020b0503020204020204" pitchFamily="34" charset="-122"/>
              <a:sym typeface="+mn-ea"/>
            </a:endParaRPr>
          </a:p>
          <a:p>
            <a:pPr marL="0" indent="0" algn="l">
              <a:lnSpc>
                <a:spcPts val="4000"/>
              </a:lnSpc>
              <a:spcAft>
                <a:spcPct val="0"/>
              </a:spcAft>
              <a:buNone/>
            </a:pPr>
            <a:r>
              <a:rPr lang="en-US" altLang="zh-CN" sz="2800" b="1">
                <a:solidFill>
                  <a:schemeClr val="tx1"/>
                </a:solidFill>
                <a:latin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7</a:t>
            </a:r>
            <a:r>
              <a:rPr lang="zh-CN" altLang="en-US" sz="2800" b="1">
                <a:solidFill>
                  <a:schemeClr val="tx1"/>
                </a:solidFill>
                <a:latin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、法治社会的内涵（</a:t>
            </a:r>
            <a:r>
              <a:rPr lang="en-US" altLang="zh-CN" sz="2800" b="1">
                <a:solidFill>
                  <a:schemeClr val="tx1"/>
                </a:solidFill>
                <a:latin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1+3</a:t>
            </a:r>
            <a:r>
              <a:rPr lang="zh-CN" altLang="en-US" sz="2800" b="1">
                <a:solidFill>
                  <a:schemeClr val="tx1"/>
                </a:solidFill>
                <a:latin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）</a:t>
            </a:r>
            <a:r>
              <a:rPr lang="zh-CN" sz="2800" b="1">
                <a:solidFill>
                  <a:schemeClr val="tx1"/>
                </a:solidFill>
                <a:latin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？</a:t>
            </a:r>
            <a:r>
              <a:rPr lang="en-US" altLang="zh-CN" sz="2800" b="1">
                <a:solidFill>
                  <a:srgbClr val="FF0000"/>
                </a:solidFill>
                <a:latin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P</a:t>
            </a:r>
            <a:r>
              <a:rPr lang="en-US" sz="2800" b="1">
                <a:solidFill>
                  <a:srgbClr val="FF0000"/>
                </a:solidFill>
                <a:latin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93-94</a:t>
            </a:r>
            <a:endParaRPr lang="en-US" sz="2800" b="1">
              <a:solidFill>
                <a:srgbClr val="FF0000"/>
              </a:solidFill>
              <a:latin typeface="微软雅黑" panose="020b0503020204020204" pitchFamily="34" charset="-122"/>
              <a:cs typeface="微软雅黑" panose="020b0503020204020204" pitchFamily="34" charset="-122"/>
              <a:sym typeface="+mn-ea"/>
            </a:endParaRPr>
          </a:p>
          <a:p>
            <a:pPr marL="0" indent="0" algn="l">
              <a:lnSpc>
                <a:spcPts val="4000"/>
              </a:lnSpc>
              <a:spcAft>
                <a:spcPct val="0"/>
              </a:spcAft>
              <a:buNone/>
            </a:pPr>
            <a:r>
              <a:rPr lang="en-US" altLang="zh-CN" sz="2800" b="1">
                <a:solidFill>
                  <a:schemeClr val="tx1"/>
                </a:solidFill>
                <a:latin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8</a:t>
            </a:r>
            <a:r>
              <a:rPr lang="zh-CN" altLang="en-US" sz="2800" b="1">
                <a:solidFill>
                  <a:schemeClr val="tx1"/>
                </a:solidFill>
                <a:latin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、建设法治社会的措施</a:t>
            </a:r>
            <a:r>
              <a:rPr lang="en-US" altLang="zh-CN" sz="2800" b="1">
                <a:solidFill>
                  <a:schemeClr val="tx1"/>
                </a:solidFill>
                <a:latin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?</a:t>
            </a:r>
            <a:r>
              <a:rPr lang="zh-CN" altLang="en-US" sz="2800" b="1">
                <a:solidFill>
                  <a:schemeClr val="tx1"/>
                </a:solidFill>
                <a:latin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（</a:t>
            </a:r>
            <a:r>
              <a:rPr lang="en-US" altLang="zh-CN" sz="2800" b="1">
                <a:solidFill>
                  <a:schemeClr val="tx1"/>
                </a:solidFill>
                <a:latin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4</a:t>
            </a:r>
            <a:r>
              <a:rPr lang="zh-CN" altLang="en-US" sz="2800" b="1">
                <a:solidFill>
                  <a:schemeClr val="tx1"/>
                </a:solidFill>
                <a:latin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点）</a:t>
            </a:r>
            <a:r>
              <a:rPr lang="en-US" altLang="zh-CN" sz="2800" b="1">
                <a:solidFill>
                  <a:srgbClr val="FF0000"/>
                </a:solidFill>
                <a:latin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P</a:t>
            </a:r>
            <a:r>
              <a:rPr lang="en-US" sz="2800" b="1">
                <a:solidFill>
                  <a:srgbClr val="FF0000"/>
                </a:solidFill>
                <a:latin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95-96</a:t>
            </a:r>
            <a:endParaRPr lang="en-US" sz="2800" b="1">
              <a:solidFill>
                <a:srgbClr val="FF0000"/>
              </a:solidFill>
              <a:latin typeface="微软雅黑" panose="020b0503020204020204" pitchFamily="34" charset="-122"/>
              <a:cs typeface="微软雅黑" panose="020b0503020204020204" pitchFamily="34" charset="-122"/>
              <a:sym typeface="+mn-ea"/>
            </a:endParaRPr>
          </a:p>
          <a:p>
            <a:pPr marL="0" indent="0" algn="l">
              <a:lnSpc>
                <a:spcPts val="4000"/>
              </a:lnSpc>
              <a:spcAft>
                <a:spcPct val="0"/>
              </a:spcAft>
              <a:buNone/>
            </a:pPr>
            <a:r>
              <a:rPr lang="en-US" altLang="zh-CN" sz="2800" b="1">
                <a:solidFill>
                  <a:schemeClr val="tx1"/>
                </a:solidFill>
                <a:latin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9</a:t>
            </a:r>
            <a:r>
              <a:rPr lang="zh-CN" altLang="en-US" sz="2800" b="1">
                <a:solidFill>
                  <a:schemeClr val="tx1"/>
                </a:solidFill>
                <a:latin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、建设法治社会的重大意义？</a:t>
            </a:r>
            <a:r>
              <a:rPr lang="en-US" altLang="zh-CN" sz="2800" b="1">
                <a:solidFill>
                  <a:srgbClr val="FF0000"/>
                </a:solidFill>
                <a:latin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P</a:t>
            </a:r>
            <a:r>
              <a:rPr lang="en-US" sz="2800" b="1">
                <a:solidFill>
                  <a:srgbClr val="FF0000"/>
                </a:solidFill>
                <a:latin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96</a:t>
            </a:r>
            <a:endParaRPr lang="zh-CN" altLang="en-US" sz="2800" b="1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  <a:sym typeface="+mn-ea"/>
            </a:endParaRPr>
          </a:p>
          <a:p>
            <a:pPr marL="0" indent="0" algn="l">
              <a:lnSpc>
                <a:spcPts val="4000"/>
              </a:lnSpc>
              <a:spcAft>
                <a:spcPct val="0"/>
              </a:spcAft>
              <a:buNone/>
            </a:pPr>
            <a:endParaRPr lang="zh-CN" altLang="en-US" sz="2800" b="1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  <a:sym typeface="+mn-ea"/>
            </a:endParaRPr>
          </a:p>
          <a:p>
            <a:pPr marL="0" indent="0">
              <a:lnSpc>
                <a:spcPts val="4000"/>
              </a:lnSpc>
              <a:spcAft>
                <a:spcPct val="0"/>
              </a:spcAft>
              <a:buNone/>
            </a:pPr>
            <a:r>
              <a:rPr lang="zh-CN" altLang="en-US" sz="2800" b="1" u="sng">
                <a:solidFill>
                  <a:schemeClr val="tx1"/>
                </a:solidFill>
                <a:latin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 </a:t>
            </a:r>
            <a:endParaRPr lang="zh-CN" altLang="en-US" sz="2800" b="1" u="sng" spc="200">
              <a:solidFill>
                <a:schemeClr val="tx1"/>
              </a:solidFill>
              <a:latin typeface="微软雅黑" panose="020b0503020204020204" pitchFamily="34" charset="-122"/>
              <a:cs typeface="微软雅黑" panose="020b0503020204020204" pitchFamily="34" charset="-122"/>
              <a:sym typeface="+mn-ea"/>
            </a:endParaRPr>
          </a:p>
        </p:txBody>
      </p:sp>
      <p:sp>
        <p:nvSpPr>
          <p:cNvPr id="5" name="五角星 4"/>
          <p:cNvSpPr/>
          <p:nvPr/>
        </p:nvSpPr>
        <p:spPr>
          <a:xfrm>
            <a:off x="6668770" y="2640330"/>
            <a:ext cx="590550" cy="572135"/>
          </a:xfrm>
          <a:prstGeom prst="star5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五角星 6"/>
          <p:cNvSpPr/>
          <p:nvPr/>
        </p:nvSpPr>
        <p:spPr>
          <a:xfrm>
            <a:off x="8952230" y="1595755"/>
            <a:ext cx="590550" cy="572135"/>
          </a:xfrm>
          <a:prstGeom prst="star5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五角星 7"/>
          <p:cNvSpPr/>
          <p:nvPr/>
        </p:nvSpPr>
        <p:spPr>
          <a:xfrm>
            <a:off x="9328150" y="3212465"/>
            <a:ext cx="590550" cy="572135"/>
          </a:xfrm>
          <a:prstGeom prst="star5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五角星 8"/>
          <p:cNvSpPr/>
          <p:nvPr/>
        </p:nvSpPr>
        <p:spPr>
          <a:xfrm>
            <a:off x="7174230" y="4643755"/>
            <a:ext cx="590550" cy="572135"/>
          </a:xfrm>
          <a:prstGeom prst="star5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custDataLst>
      <p:tags r:id="rId2"/>
    </p:custDataLst>
  </p:cSld>
  <p:clrMapOvr>
    <a:masterClrMapping/>
  </p:clrMapOvr>
  <p:transition/>
  <p:timing/>
</p:sld>
</file>

<file path=ppt/slides/slide17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36620" y="7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sz="3600" b="1" u="none" strike="noStrike" kern="1200" cap="none" spc="300" normalizeH="0" baseline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</a:defRPr>
            </a:lvl1pPr>
          </a:lstStyle>
          <a:p>
            <a:pPr lvl="0" algn="l">
              <a:buClrTx/>
              <a:buSzTx/>
              <a:buFontTx/>
            </a:pPr>
            <a:r>
              <a:rPr lang="zh-CN" altLang="en-US" sz="3200" spc="200">
                <a:solidFill>
                  <a:srgbClr val="021AB0"/>
                </a:solidFill>
                <a:cs typeface="+mn-cs"/>
                <a:sym typeface="+mn-ea"/>
              </a:rPr>
              <a:t>第九课</a:t>
            </a:r>
            <a:r>
              <a:rPr lang="en-US" altLang="zh-CN" sz="3200" spc="200">
                <a:solidFill>
                  <a:srgbClr val="021AB0"/>
                </a:solidFill>
                <a:cs typeface="+mn-cs"/>
                <a:sym typeface="+mn-ea"/>
              </a:rPr>
              <a:t> </a:t>
            </a:r>
            <a:r>
              <a:rPr lang="zh-CN" altLang="zh-CN" sz="3200" spc="200">
                <a:solidFill>
                  <a:srgbClr val="021AB0"/>
                </a:solidFill>
                <a:cs typeface="+mn-cs"/>
                <a:sym typeface="+mn-ea"/>
              </a:rPr>
              <a:t>全面推进依法治国的基本要求</a:t>
            </a:r>
            <a:endParaRPr lang="zh-CN" altLang="zh-CN" sz="3200" spc="200">
              <a:solidFill>
                <a:srgbClr val="021AB0"/>
              </a:solidFill>
              <a:cs typeface="+mn-cs"/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36550" y="672465"/>
            <a:ext cx="11360785" cy="5513705"/>
          </a:xfrm>
        </p:spPr>
        <p:txBody>
          <a:bodyPr vert="horz" lIns="90000" tIns="46800" rIns="90000" bIns="46800" rtlCol="0">
            <a:noAutofit/>
          </a:bodyPr>
          <a:lstStyle/>
          <a:p>
            <a:pPr marL="0" indent="0" algn="l">
              <a:lnSpc>
                <a:spcPts val="3800"/>
              </a:lnSpc>
              <a:spcAft>
                <a:spcPct val="0"/>
              </a:spcAft>
              <a:buNone/>
            </a:pPr>
            <a:r>
              <a:rPr lang="en-US" altLang="zh-CN" sz="2500" b="1">
                <a:solidFill>
                  <a:schemeClr val="tx1"/>
                </a:solidFill>
                <a:latin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1</a:t>
            </a:r>
            <a:r>
              <a:rPr lang="zh-CN" altLang="en-US" sz="2500" b="1">
                <a:solidFill>
                  <a:schemeClr val="tx1"/>
                </a:solidFill>
                <a:latin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、全面依法治国的基本要求</a:t>
            </a:r>
            <a:r>
              <a:rPr lang="zh-CN" sz="2500" b="1">
                <a:solidFill>
                  <a:schemeClr val="tx1"/>
                </a:solidFill>
                <a:latin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？</a:t>
            </a:r>
            <a:r>
              <a:rPr lang="en-US" altLang="zh-CN" sz="2500" b="1">
                <a:solidFill>
                  <a:srgbClr val="FF0000"/>
                </a:solidFill>
                <a:latin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P97</a:t>
            </a:r>
            <a:endParaRPr lang="en-US" altLang="zh-CN" sz="2500" b="1">
              <a:solidFill>
                <a:srgbClr val="FF0000"/>
              </a:solidFill>
              <a:latin typeface="微软雅黑" panose="020b0503020204020204" pitchFamily="34" charset="-122"/>
              <a:cs typeface="微软雅黑" panose="020b0503020204020204" pitchFamily="34" charset="-122"/>
              <a:sym typeface="+mn-ea"/>
            </a:endParaRPr>
          </a:p>
          <a:p>
            <a:pPr marL="0" indent="0" algn="l">
              <a:lnSpc>
                <a:spcPts val="3800"/>
              </a:lnSpc>
              <a:spcAft>
                <a:spcPct val="0"/>
              </a:spcAft>
              <a:buNone/>
            </a:pPr>
            <a:r>
              <a:rPr lang="en-US" altLang="zh-CN" sz="2500" b="1">
                <a:solidFill>
                  <a:schemeClr val="tx1"/>
                </a:solidFill>
                <a:latin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2</a:t>
            </a:r>
            <a:r>
              <a:rPr lang="zh-CN" altLang="en-US" sz="2500" b="1">
                <a:solidFill>
                  <a:schemeClr val="tx1"/>
                </a:solidFill>
                <a:latin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、科学立法的内涵</a:t>
            </a:r>
            <a:r>
              <a:rPr lang="en-US" altLang="zh-CN" sz="2500" b="1">
                <a:solidFill>
                  <a:schemeClr val="tx1"/>
                </a:solidFill>
                <a:latin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?(3</a:t>
            </a:r>
            <a:r>
              <a:rPr lang="zh-CN" altLang="en-US" sz="2500" b="1">
                <a:solidFill>
                  <a:schemeClr val="tx1"/>
                </a:solidFill>
                <a:latin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点）</a:t>
            </a:r>
            <a:r>
              <a:rPr lang="en-US" altLang="zh-CN" sz="2500" b="1">
                <a:solidFill>
                  <a:srgbClr val="FF0000"/>
                </a:solidFill>
                <a:latin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P98-99</a:t>
            </a:r>
            <a:endParaRPr lang="zh-CN" altLang="en-US" sz="2500" b="1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  <a:sym typeface="+mn-ea"/>
            </a:endParaRPr>
          </a:p>
          <a:p>
            <a:pPr marL="0" indent="0" algn="l">
              <a:lnSpc>
                <a:spcPts val="3800"/>
              </a:lnSpc>
              <a:spcAft>
                <a:spcPct val="0"/>
              </a:spcAft>
              <a:buNone/>
            </a:pPr>
            <a:r>
              <a:rPr lang="zh-CN" altLang="en-US" sz="2500" b="1">
                <a:solidFill>
                  <a:schemeClr val="tx1"/>
                </a:solidFill>
                <a:latin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3、如何推进科学立法？</a:t>
            </a:r>
            <a:r>
              <a:rPr lang="en-US" altLang="zh-CN" sz="2500" b="1">
                <a:solidFill>
                  <a:schemeClr val="tx1"/>
                </a:solidFill>
                <a:latin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(3</a:t>
            </a:r>
            <a:r>
              <a:rPr lang="zh-CN" altLang="en-US" sz="2500" b="1">
                <a:solidFill>
                  <a:schemeClr val="tx1"/>
                </a:solidFill>
                <a:latin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点）</a:t>
            </a:r>
            <a:r>
              <a:rPr lang="en-US" altLang="zh-CN" sz="2500" b="1">
                <a:solidFill>
                  <a:srgbClr val="FF0000"/>
                </a:solidFill>
                <a:latin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P99-100</a:t>
            </a:r>
            <a:endParaRPr lang="en-US" altLang="zh-CN" sz="2500" b="1">
              <a:solidFill>
                <a:srgbClr val="FF0000"/>
              </a:solidFill>
              <a:latin typeface="微软雅黑" panose="020b0503020204020204" pitchFamily="34" charset="-122"/>
              <a:cs typeface="微软雅黑" panose="020b0503020204020204" pitchFamily="34" charset="-122"/>
              <a:sym typeface="+mn-ea"/>
            </a:endParaRPr>
          </a:p>
          <a:p>
            <a:pPr marL="0" indent="0" algn="l">
              <a:lnSpc>
                <a:spcPts val="3800"/>
              </a:lnSpc>
              <a:spcAft>
                <a:spcPct val="0"/>
              </a:spcAft>
              <a:buNone/>
            </a:pPr>
            <a:r>
              <a:rPr lang="en-US" altLang="zh-CN" sz="2500" b="1">
                <a:solidFill>
                  <a:schemeClr val="tx1"/>
                </a:solidFill>
                <a:latin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4</a:t>
            </a:r>
            <a:r>
              <a:rPr lang="zh-CN" altLang="en-US" sz="2500" b="1">
                <a:solidFill>
                  <a:schemeClr val="tx1"/>
                </a:solidFill>
                <a:latin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、严格执法的内涵和主体</a:t>
            </a:r>
            <a:r>
              <a:rPr lang="zh-CN" sz="2500" b="1">
                <a:solidFill>
                  <a:schemeClr val="tx1"/>
                </a:solidFill>
                <a:latin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？</a:t>
            </a:r>
            <a:r>
              <a:rPr lang="en-US" altLang="zh-CN" sz="2500" b="1">
                <a:solidFill>
                  <a:srgbClr val="FF0000"/>
                </a:solidFill>
                <a:latin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P</a:t>
            </a:r>
            <a:r>
              <a:rPr lang="en-US" sz="2500" b="1">
                <a:solidFill>
                  <a:srgbClr val="FF0000"/>
                </a:solidFill>
                <a:latin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101</a:t>
            </a:r>
            <a:endParaRPr lang="en-US" sz="2500" b="1">
              <a:solidFill>
                <a:srgbClr val="FF0000"/>
              </a:solidFill>
              <a:latin typeface="微软雅黑" panose="020b0503020204020204" pitchFamily="34" charset="-122"/>
              <a:cs typeface="微软雅黑" panose="020b0503020204020204" pitchFamily="34" charset="-122"/>
              <a:sym typeface="+mn-ea"/>
            </a:endParaRPr>
          </a:p>
          <a:p>
            <a:pPr marL="0" indent="0" algn="l">
              <a:lnSpc>
                <a:spcPts val="3800"/>
              </a:lnSpc>
              <a:spcAft>
                <a:spcPct val="0"/>
              </a:spcAft>
              <a:buNone/>
            </a:pPr>
            <a:r>
              <a:rPr lang="en-US" altLang="zh-CN" sz="2500" b="1">
                <a:solidFill>
                  <a:schemeClr val="tx1"/>
                </a:solidFill>
                <a:latin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5</a:t>
            </a:r>
            <a:r>
              <a:rPr lang="zh-CN" altLang="en-US" sz="2500" b="1">
                <a:solidFill>
                  <a:schemeClr val="tx1"/>
                </a:solidFill>
                <a:latin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、严格执法的意义（</a:t>
            </a:r>
            <a:r>
              <a:rPr lang="en-US" altLang="zh-CN" sz="2500" b="1">
                <a:solidFill>
                  <a:schemeClr val="tx1"/>
                </a:solidFill>
                <a:latin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3</a:t>
            </a:r>
            <a:r>
              <a:rPr lang="zh-CN" altLang="en-US" sz="2500" b="1">
                <a:solidFill>
                  <a:schemeClr val="tx1"/>
                </a:solidFill>
                <a:latin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点）</a:t>
            </a:r>
            <a:r>
              <a:rPr lang="en-US" altLang="zh-CN" sz="2500" b="1">
                <a:solidFill>
                  <a:schemeClr val="tx1"/>
                </a:solidFill>
                <a:latin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?</a:t>
            </a:r>
            <a:r>
              <a:rPr lang="en-US" altLang="zh-CN" sz="2500" b="1">
                <a:solidFill>
                  <a:srgbClr val="FF0000"/>
                </a:solidFill>
                <a:latin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P</a:t>
            </a:r>
            <a:r>
              <a:rPr lang="en-US" sz="2500" b="1">
                <a:solidFill>
                  <a:srgbClr val="FF0000"/>
                </a:solidFill>
                <a:latin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101-102</a:t>
            </a:r>
            <a:endParaRPr lang="en-US" sz="2500" b="1">
              <a:solidFill>
                <a:srgbClr val="FF0000"/>
              </a:solidFill>
              <a:latin typeface="微软雅黑" panose="020b0503020204020204" pitchFamily="34" charset="-122"/>
              <a:cs typeface="微软雅黑" panose="020b0503020204020204" pitchFamily="34" charset="-122"/>
              <a:sym typeface="+mn-ea"/>
            </a:endParaRPr>
          </a:p>
          <a:p>
            <a:pPr marL="0" indent="0" algn="l">
              <a:lnSpc>
                <a:spcPts val="3800"/>
              </a:lnSpc>
              <a:spcAft>
                <a:spcPct val="0"/>
              </a:spcAft>
              <a:buNone/>
            </a:pPr>
            <a:r>
              <a:rPr lang="en-US" altLang="zh-CN" sz="2500" b="1">
                <a:solidFill>
                  <a:schemeClr val="tx1"/>
                </a:solidFill>
                <a:latin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6</a:t>
            </a:r>
            <a:r>
              <a:rPr lang="zh-CN" altLang="en-US" sz="2500" b="1">
                <a:solidFill>
                  <a:schemeClr val="tx1"/>
                </a:solidFill>
                <a:latin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、如何推进严格执法（</a:t>
            </a:r>
            <a:r>
              <a:rPr lang="en-US" altLang="zh-CN" sz="2500" b="1">
                <a:solidFill>
                  <a:schemeClr val="tx1"/>
                </a:solidFill>
                <a:latin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4</a:t>
            </a:r>
            <a:r>
              <a:rPr lang="zh-CN" altLang="en-US" sz="2500" b="1">
                <a:solidFill>
                  <a:schemeClr val="tx1"/>
                </a:solidFill>
                <a:latin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点）？</a:t>
            </a:r>
            <a:r>
              <a:rPr lang="en-US" altLang="zh-CN" sz="2500" b="1">
                <a:solidFill>
                  <a:srgbClr val="FF0000"/>
                </a:solidFill>
                <a:latin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P102-103</a:t>
            </a:r>
            <a:endParaRPr lang="zh-CN" altLang="en-US" sz="2500" b="1">
              <a:solidFill>
                <a:schemeClr val="tx1"/>
              </a:solidFill>
              <a:latin typeface="微软雅黑" panose="020b0503020204020204" pitchFamily="34" charset="-122"/>
              <a:cs typeface="微软雅黑" panose="020b0503020204020204" pitchFamily="34" charset="-122"/>
              <a:sym typeface="+mn-ea"/>
            </a:endParaRPr>
          </a:p>
          <a:p>
            <a:pPr marL="0" indent="0" algn="l">
              <a:lnSpc>
                <a:spcPts val="3800"/>
              </a:lnSpc>
              <a:spcAft>
                <a:spcPct val="0"/>
              </a:spcAft>
              <a:buNone/>
            </a:pPr>
            <a:r>
              <a:rPr lang="en-US" altLang="zh-CN" sz="2500" b="1">
                <a:solidFill>
                  <a:schemeClr val="tx1"/>
                </a:solidFill>
                <a:latin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7</a:t>
            </a:r>
            <a:r>
              <a:rPr lang="zh-CN" altLang="en-US" sz="2500" b="1">
                <a:solidFill>
                  <a:schemeClr val="tx1"/>
                </a:solidFill>
                <a:latin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、公正司法的含义</a:t>
            </a:r>
            <a:r>
              <a:rPr lang="zh-CN" sz="2500" b="1">
                <a:solidFill>
                  <a:schemeClr val="tx1"/>
                </a:solidFill>
                <a:latin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？</a:t>
            </a:r>
            <a:r>
              <a:rPr lang="en-US" altLang="zh-CN" sz="2500" b="1">
                <a:solidFill>
                  <a:srgbClr val="FF0000"/>
                </a:solidFill>
                <a:latin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P</a:t>
            </a:r>
            <a:r>
              <a:rPr lang="en-US" sz="2500" b="1">
                <a:solidFill>
                  <a:srgbClr val="FF0000"/>
                </a:solidFill>
                <a:latin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104</a:t>
            </a:r>
            <a:endParaRPr lang="en-US" sz="2500" b="1">
              <a:solidFill>
                <a:srgbClr val="FF0000"/>
              </a:solidFill>
              <a:latin typeface="微软雅黑" panose="020b0503020204020204" pitchFamily="34" charset="-122"/>
              <a:cs typeface="微软雅黑" panose="020b0503020204020204" pitchFamily="34" charset="-122"/>
              <a:sym typeface="+mn-ea"/>
            </a:endParaRPr>
          </a:p>
          <a:p>
            <a:pPr marL="0" indent="0" algn="l">
              <a:lnSpc>
                <a:spcPts val="3800"/>
              </a:lnSpc>
              <a:spcAft>
                <a:spcPct val="0"/>
              </a:spcAft>
              <a:buNone/>
            </a:pPr>
            <a:r>
              <a:rPr lang="en-US" altLang="zh-CN" sz="2500" b="1">
                <a:solidFill>
                  <a:schemeClr val="tx1"/>
                </a:solidFill>
                <a:latin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8</a:t>
            </a:r>
            <a:r>
              <a:rPr lang="zh-CN" altLang="en-US" sz="2500" b="1">
                <a:solidFill>
                  <a:schemeClr val="tx1"/>
                </a:solidFill>
                <a:latin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、公正司法的表现（</a:t>
            </a:r>
            <a:r>
              <a:rPr lang="en-US" altLang="zh-CN" sz="2500" b="1">
                <a:solidFill>
                  <a:schemeClr val="tx1"/>
                </a:solidFill>
                <a:latin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2</a:t>
            </a:r>
            <a:r>
              <a:rPr lang="zh-CN" altLang="en-US" sz="2500" b="1">
                <a:solidFill>
                  <a:schemeClr val="tx1"/>
                </a:solidFill>
                <a:latin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点）</a:t>
            </a:r>
            <a:r>
              <a:rPr lang="en-US" altLang="zh-CN" sz="2500" b="1">
                <a:solidFill>
                  <a:schemeClr val="tx1"/>
                </a:solidFill>
                <a:latin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?</a:t>
            </a:r>
            <a:r>
              <a:rPr lang="en-US" altLang="zh-CN" sz="2500" b="1">
                <a:solidFill>
                  <a:srgbClr val="FF0000"/>
                </a:solidFill>
                <a:latin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P</a:t>
            </a:r>
            <a:r>
              <a:rPr lang="en-US" sz="2500" b="1">
                <a:solidFill>
                  <a:srgbClr val="FF0000"/>
                </a:solidFill>
                <a:latin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104</a:t>
            </a:r>
            <a:endParaRPr lang="zh-CN" altLang="en-US" sz="2500" b="1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  <a:sym typeface="+mn-ea"/>
            </a:endParaRPr>
          </a:p>
          <a:p>
            <a:pPr marL="0" indent="0" algn="l">
              <a:lnSpc>
                <a:spcPts val="3800"/>
              </a:lnSpc>
              <a:spcAft>
                <a:spcPct val="0"/>
              </a:spcAft>
              <a:buNone/>
            </a:pPr>
            <a:r>
              <a:rPr lang="en-US" altLang="zh-CN" sz="2500" b="1">
                <a:solidFill>
                  <a:schemeClr val="tx1"/>
                </a:solidFill>
                <a:latin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9</a:t>
            </a:r>
            <a:r>
              <a:rPr lang="zh-CN" altLang="en-US" sz="2500" b="1">
                <a:solidFill>
                  <a:schemeClr val="tx1"/>
                </a:solidFill>
                <a:latin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、公正司法的措施（</a:t>
            </a:r>
            <a:r>
              <a:rPr lang="en-US" altLang="zh-CN" sz="2500" b="1">
                <a:solidFill>
                  <a:schemeClr val="tx1"/>
                </a:solidFill>
                <a:latin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4</a:t>
            </a:r>
            <a:r>
              <a:rPr lang="zh-CN" altLang="en-US" sz="2500" b="1">
                <a:solidFill>
                  <a:schemeClr val="tx1"/>
                </a:solidFill>
                <a:latin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点）？</a:t>
            </a:r>
            <a:r>
              <a:rPr lang="en-US" altLang="zh-CN" sz="2500" b="1">
                <a:solidFill>
                  <a:srgbClr val="FF0000"/>
                </a:solidFill>
                <a:latin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P</a:t>
            </a:r>
            <a:r>
              <a:rPr lang="en-US" sz="2500" b="1">
                <a:solidFill>
                  <a:srgbClr val="FF0000"/>
                </a:solidFill>
                <a:latin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104-105</a:t>
            </a:r>
            <a:endParaRPr lang="zh-CN" altLang="en-US" sz="2500" b="1">
              <a:solidFill>
                <a:schemeClr val="tx1"/>
              </a:solidFill>
              <a:latin typeface="微软雅黑" panose="020b0503020204020204" pitchFamily="34" charset="-122"/>
              <a:cs typeface="微软雅黑" panose="020b0503020204020204" pitchFamily="34" charset="-122"/>
              <a:sym typeface="+mn-ea"/>
            </a:endParaRPr>
          </a:p>
          <a:p>
            <a:pPr marL="0" indent="0" algn="l">
              <a:lnSpc>
                <a:spcPts val="3800"/>
              </a:lnSpc>
              <a:spcAft>
                <a:spcPct val="0"/>
              </a:spcAft>
              <a:buNone/>
            </a:pPr>
            <a:r>
              <a:rPr lang="en-US" altLang="zh-CN" sz="2500" b="1">
                <a:solidFill>
                  <a:schemeClr val="tx1"/>
                </a:solidFill>
                <a:latin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10</a:t>
            </a:r>
            <a:r>
              <a:rPr lang="zh-CN" altLang="en-US" sz="2500" b="1">
                <a:solidFill>
                  <a:schemeClr val="tx1"/>
                </a:solidFill>
                <a:latin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、全民守法的含义和必要性</a:t>
            </a:r>
            <a:r>
              <a:rPr lang="zh-CN" sz="2500" b="1">
                <a:solidFill>
                  <a:schemeClr val="tx1"/>
                </a:solidFill>
                <a:latin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？</a:t>
            </a:r>
            <a:r>
              <a:rPr lang="en-US" altLang="zh-CN" sz="2500" b="1">
                <a:solidFill>
                  <a:srgbClr val="FF0000"/>
                </a:solidFill>
                <a:latin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P</a:t>
            </a:r>
            <a:r>
              <a:rPr lang="en-US" sz="2500" b="1">
                <a:solidFill>
                  <a:srgbClr val="FF0000"/>
                </a:solidFill>
                <a:latin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105</a:t>
            </a:r>
            <a:endParaRPr lang="zh-CN" sz="2500" b="1">
              <a:solidFill>
                <a:schemeClr val="tx1"/>
              </a:solidFill>
              <a:latin typeface="微软雅黑" panose="020b0503020204020204" pitchFamily="34" charset="-122"/>
              <a:cs typeface="微软雅黑" panose="020b0503020204020204" pitchFamily="34" charset="-122"/>
              <a:sym typeface="+mn-ea"/>
            </a:endParaRPr>
          </a:p>
          <a:p>
            <a:pPr marL="0" indent="0" algn="l">
              <a:lnSpc>
                <a:spcPts val="3800"/>
              </a:lnSpc>
              <a:spcAft>
                <a:spcPct val="0"/>
              </a:spcAft>
              <a:buNone/>
            </a:pPr>
            <a:r>
              <a:rPr lang="en-US" altLang="zh-CN" sz="2500" b="1">
                <a:solidFill>
                  <a:schemeClr val="tx1"/>
                </a:solidFill>
                <a:latin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11</a:t>
            </a:r>
            <a:r>
              <a:rPr lang="zh-CN" altLang="en-US" sz="2500" b="1">
                <a:solidFill>
                  <a:schemeClr val="tx1"/>
                </a:solidFill>
                <a:latin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、全民守法的要求（</a:t>
            </a:r>
            <a:r>
              <a:rPr lang="en-US" altLang="zh-CN" sz="2500" b="1">
                <a:solidFill>
                  <a:schemeClr val="tx1"/>
                </a:solidFill>
                <a:latin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3</a:t>
            </a:r>
            <a:r>
              <a:rPr lang="zh-CN" altLang="en-US" sz="2500" b="1">
                <a:solidFill>
                  <a:schemeClr val="tx1"/>
                </a:solidFill>
                <a:latin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点）</a:t>
            </a:r>
            <a:r>
              <a:rPr lang="en-US" altLang="zh-CN" sz="2500" b="1">
                <a:solidFill>
                  <a:schemeClr val="tx1"/>
                </a:solidFill>
                <a:latin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?</a:t>
            </a:r>
            <a:r>
              <a:rPr lang="en-US" altLang="zh-CN" sz="2500" b="1">
                <a:solidFill>
                  <a:srgbClr val="FF0000"/>
                </a:solidFill>
                <a:latin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P</a:t>
            </a:r>
            <a:r>
              <a:rPr lang="en-US" sz="2500" b="1">
                <a:solidFill>
                  <a:srgbClr val="FF0000"/>
                </a:solidFill>
                <a:latin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106</a:t>
            </a:r>
            <a:endParaRPr lang="en-US" altLang="zh-CN" sz="2500" b="1">
              <a:solidFill>
                <a:schemeClr val="tx1"/>
              </a:solidFill>
              <a:latin typeface="微软雅黑" panose="020b0503020204020204" pitchFamily="34" charset="-122"/>
              <a:cs typeface="微软雅黑" panose="020b0503020204020204" pitchFamily="34" charset="-122"/>
              <a:sym typeface="+mn-ea"/>
            </a:endParaRPr>
          </a:p>
          <a:p>
            <a:pPr marL="0" indent="0" algn="l">
              <a:lnSpc>
                <a:spcPts val="3800"/>
              </a:lnSpc>
              <a:spcAft>
                <a:spcPct val="0"/>
              </a:spcAft>
              <a:buNone/>
            </a:pPr>
            <a:r>
              <a:rPr lang="en-US" altLang="zh-CN" sz="2500" b="1">
                <a:solidFill>
                  <a:schemeClr val="tx1"/>
                </a:solidFill>
                <a:latin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12</a:t>
            </a:r>
            <a:r>
              <a:rPr lang="zh-CN" altLang="en-US" sz="2500" b="1">
                <a:solidFill>
                  <a:schemeClr val="tx1"/>
                </a:solidFill>
                <a:latin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、如何推进全民守法（</a:t>
            </a:r>
            <a:r>
              <a:rPr lang="en-US" altLang="zh-CN" sz="2500" b="1">
                <a:solidFill>
                  <a:schemeClr val="tx1"/>
                </a:solidFill>
                <a:latin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3</a:t>
            </a:r>
            <a:r>
              <a:rPr lang="zh-CN" altLang="en-US" sz="2500" b="1">
                <a:solidFill>
                  <a:schemeClr val="tx1"/>
                </a:solidFill>
                <a:latin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点）？</a:t>
            </a:r>
            <a:r>
              <a:rPr lang="en-US" altLang="zh-CN" sz="2500" b="1">
                <a:solidFill>
                  <a:srgbClr val="FF0000"/>
                </a:solidFill>
                <a:latin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P</a:t>
            </a:r>
            <a:r>
              <a:rPr lang="en-US" sz="2500" b="1">
                <a:solidFill>
                  <a:srgbClr val="FF0000"/>
                </a:solidFill>
                <a:latin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107</a:t>
            </a:r>
            <a:endParaRPr lang="zh-CN" altLang="en-US" sz="2500" b="1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  <a:sym typeface="+mn-ea"/>
            </a:endParaRPr>
          </a:p>
          <a:p>
            <a:pPr marL="0" indent="0" algn="l">
              <a:lnSpc>
                <a:spcPts val="3800"/>
              </a:lnSpc>
              <a:spcAft>
                <a:spcPct val="0"/>
              </a:spcAft>
              <a:buNone/>
            </a:pPr>
            <a:endParaRPr lang="zh-CN" altLang="en-US" sz="2500" b="1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  <a:sym typeface="+mn-ea"/>
            </a:endParaRPr>
          </a:p>
          <a:p>
            <a:pPr marL="0" indent="0" algn="l">
              <a:lnSpc>
                <a:spcPts val="3800"/>
              </a:lnSpc>
              <a:spcAft>
                <a:spcPct val="0"/>
              </a:spcAft>
              <a:buNone/>
            </a:pPr>
            <a:endParaRPr lang="zh-CN" altLang="en-US" sz="2500" b="1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  <a:sym typeface="+mn-ea"/>
            </a:endParaRPr>
          </a:p>
          <a:p>
            <a:pPr marL="0" indent="0" algn="l">
              <a:lnSpc>
                <a:spcPts val="3800"/>
              </a:lnSpc>
              <a:spcAft>
                <a:spcPct val="0"/>
              </a:spcAft>
              <a:buNone/>
            </a:pPr>
            <a:endParaRPr lang="zh-CN" altLang="en-US" sz="2500" b="1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  <a:sym typeface="+mn-ea"/>
            </a:endParaRPr>
          </a:p>
          <a:p>
            <a:pPr marL="0" lvl="0" algn="l">
              <a:lnSpc>
                <a:spcPct val="110000"/>
              </a:lnSpc>
              <a:spcBef>
                <a:spcPts val="400"/>
              </a:spcBef>
              <a:spcAft>
                <a:spcPts val="400"/>
              </a:spcAft>
              <a:buClrTx/>
              <a:buSzTx/>
              <a:buNone/>
            </a:pPr>
            <a:endParaRPr lang="zh-CN" altLang="en-US" sz="2500" b="1" spc="20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  <a:sym typeface="+mn-ea"/>
            </a:endParaRPr>
          </a:p>
        </p:txBody>
      </p:sp>
      <p:sp>
        <p:nvSpPr>
          <p:cNvPr id="6" name="五角星 5"/>
          <p:cNvSpPr/>
          <p:nvPr/>
        </p:nvSpPr>
        <p:spPr>
          <a:xfrm>
            <a:off x="6511290" y="1595755"/>
            <a:ext cx="590550" cy="572135"/>
          </a:xfrm>
          <a:prstGeom prst="star5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五角星 9"/>
          <p:cNvSpPr/>
          <p:nvPr/>
        </p:nvSpPr>
        <p:spPr>
          <a:xfrm>
            <a:off x="6923405" y="3058160"/>
            <a:ext cx="590550" cy="572135"/>
          </a:xfrm>
          <a:prstGeom prst="star5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五角星 10"/>
          <p:cNvSpPr/>
          <p:nvPr/>
        </p:nvSpPr>
        <p:spPr>
          <a:xfrm>
            <a:off x="6608445" y="4520565"/>
            <a:ext cx="590550" cy="572135"/>
          </a:xfrm>
          <a:prstGeom prst="star5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" name="五角星 11"/>
          <p:cNvSpPr/>
          <p:nvPr/>
        </p:nvSpPr>
        <p:spPr>
          <a:xfrm>
            <a:off x="6256020" y="5982970"/>
            <a:ext cx="590550" cy="572135"/>
          </a:xfrm>
          <a:prstGeom prst="star5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custDataLst>
      <p:tags r:id="rId2"/>
    </p:custDataLst>
  </p:cSld>
  <p:clrMapOvr>
    <a:masterClrMapping/>
  </p:clrMapOvr>
  <p:transition/>
  <p:timing/>
</p:sld>
</file>

<file path=ppt/slides/slide18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" name="副标题 2"/>
          <p:cNvSpPr>
            <a:spLocks noGrp="1"/>
          </p:cNvSpPr>
          <p:nvPr>
            <p:ph type="subTitle" idx="1"/>
            <p:custDataLst>
              <p:tags r:id="rId2"/>
            </p:custDataLst>
          </p:nvPr>
        </p:nvSpPr>
        <p:spPr>
          <a:xfrm>
            <a:off x="530860" y="263525"/>
            <a:ext cx="11155045" cy="3409950"/>
          </a:xfrm>
        </p:spPr>
        <p:txBody>
          <a:bodyPr>
            <a:noAutofit/>
          </a:bodyPr>
          <a:lstStyle/>
          <a:p>
            <a:pPr algn="l"/>
            <a:r>
              <a:rPr lang="zh-CN" altLang="en-US" sz="3200" b="1">
                <a:solidFill>
                  <a:srgbClr val="FF0000"/>
                </a:solidFill>
              </a:rPr>
              <a:t>第一单元</a:t>
            </a:r>
            <a:endParaRPr lang="zh-CN" altLang="en-US" sz="3200" b="1">
              <a:solidFill>
                <a:srgbClr val="FF0000"/>
              </a:solidFill>
            </a:endParaRPr>
          </a:p>
          <a:p>
            <a:pPr algn="l"/>
            <a:r>
              <a:rPr lang="zh-CN" altLang="en-US" sz="3200" b="1">
                <a:solidFill>
                  <a:srgbClr val="021AB0"/>
                </a:solidFill>
              </a:rPr>
              <a:t>第一课</a:t>
            </a:r>
            <a:endParaRPr lang="zh-CN" altLang="en-US" sz="3200" b="1">
              <a:solidFill>
                <a:srgbClr val="021AB0"/>
              </a:solidFill>
            </a:endParaRPr>
          </a:p>
          <a:p>
            <a:pPr algn="l"/>
            <a:r>
              <a:rPr lang="en-US" altLang="zh-CN" sz="2700" b="1">
                <a:solidFill>
                  <a:schemeClr val="tx1"/>
                </a:solidFill>
              </a:rPr>
              <a:t>1</a:t>
            </a:r>
            <a:r>
              <a:rPr lang="zh-CN" altLang="en-US" sz="2700" b="1">
                <a:solidFill>
                  <a:schemeClr val="tx1"/>
                </a:solidFill>
              </a:rPr>
              <a:t>、什么是哲学？（</a:t>
            </a:r>
            <a:r>
              <a:rPr lang="en-US" altLang="zh-CN" sz="2700" b="1">
                <a:solidFill>
                  <a:schemeClr val="tx1"/>
                </a:solidFill>
              </a:rPr>
              <a:t>6</a:t>
            </a:r>
            <a:r>
              <a:rPr lang="zh-CN" altLang="en-US" sz="2700" b="1">
                <a:solidFill>
                  <a:schemeClr val="tx1"/>
                </a:solidFill>
              </a:rPr>
              <a:t>个点）</a:t>
            </a:r>
            <a:r>
              <a:rPr lang="en-US" altLang="zh-CN" sz="2700" b="1">
                <a:solidFill>
                  <a:srgbClr val="FF0000"/>
                </a:solidFill>
              </a:rPr>
              <a:t>p3-7</a:t>
            </a:r>
            <a:endParaRPr lang="zh-CN" altLang="en-US" sz="2700" b="1">
              <a:solidFill>
                <a:srgbClr val="FF0000"/>
              </a:solidFill>
            </a:endParaRPr>
          </a:p>
          <a:p>
            <a:pPr algn="l">
              <a:buClrTx/>
              <a:buSzTx/>
            </a:pPr>
            <a:r>
              <a:rPr lang="en-US" altLang="zh-CN" sz="2700" b="1">
                <a:solidFill>
                  <a:schemeClr val="tx1"/>
                </a:solidFill>
              </a:rPr>
              <a:t>2</a:t>
            </a:r>
            <a:r>
              <a:rPr lang="zh-CN" altLang="en-US" sz="2700" b="1">
                <a:solidFill>
                  <a:schemeClr val="tx1"/>
                </a:solidFill>
              </a:rPr>
              <a:t>、世界观与方法论的关系，哲学与具体科学的关系？</a:t>
            </a:r>
            <a:r>
              <a:rPr lang="en-US" altLang="zh-CN" sz="2700" b="1">
                <a:solidFill>
                  <a:srgbClr val="FF0000"/>
                </a:solidFill>
              </a:rPr>
              <a:t>p4-7</a:t>
            </a:r>
            <a:endParaRPr lang="en-US" altLang="zh-CN" sz="2700" b="1">
              <a:solidFill>
                <a:srgbClr val="FF0000"/>
              </a:solidFill>
            </a:endParaRPr>
          </a:p>
          <a:p>
            <a:pPr algn="l">
              <a:buClrTx/>
              <a:buSzTx/>
            </a:pPr>
            <a:r>
              <a:rPr lang="en-US" altLang="zh-CN" sz="2700" b="1">
                <a:solidFill>
                  <a:schemeClr val="tx1"/>
                </a:solidFill>
              </a:rPr>
              <a:t>3</a:t>
            </a:r>
            <a:r>
              <a:rPr lang="zh-CN" altLang="en-US" sz="2700" b="1">
                <a:solidFill>
                  <a:schemeClr val="tx1"/>
                </a:solidFill>
              </a:rPr>
              <a:t>、哲学的基本问题是什么？唯物、唯心的分类及各自特点</a:t>
            </a:r>
            <a:r>
              <a:rPr lang="en-US" altLang="zh-CN" sz="2700" b="1">
                <a:solidFill>
                  <a:schemeClr val="tx1"/>
                </a:solidFill>
              </a:rPr>
              <a:t>  </a:t>
            </a:r>
            <a:r>
              <a:rPr lang="en-US" altLang="zh-CN" sz="2700" b="1">
                <a:solidFill>
                  <a:srgbClr val="FF0000"/>
                </a:solidFill>
              </a:rPr>
              <a:t>p8-11</a:t>
            </a:r>
            <a:endParaRPr lang="en-US" altLang="zh-CN" sz="2700" b="1">
              <a:solidFill>
                <a:srgbClr val="FF0000"/>
              </a:solidFill>
            </a:endParaRPr>
          </a:p>
          <a:p>
            <a:pPr algn="l"/>
            <a:r>
              <a:rPr lang="en-US" altLang="zh-CN" sz="2700" b="1">
                <a:solidFill>
                  <a:schemeClr val="tx1"/>
                </a:solidFill>
              </a:rPr>
              <a:t>4</a:t>
            </a:r>
            <a:r>
              <a:rPr lang="zh-CN" altLang="en-US" sz="2700" b="1">
                <a:solidFill>
                  <a:schemeClr val="tx1"/>
                </a:solidFill>
              </a:rPr>
              <a:t>、马哲产生的客观条件是什么？（阶级基础、理论来源、自然科学和社会科学的前提）</a:t>
            </a:r>
            <a:r>
              <a:rPr lang="en-US" altLang="zh-CN" sz="2700" b="1">
                <a:solidFill>
                  <a:srgbClr val="FF0000"/>
                </a:solidFill>
              </a:rPr>
              <a:t>p11-12</a:t>
            </a:r>
            <a:endParaRPr lang="zh-CN" altLang="en-US" sz="2700" b="1">
              <a:solidFill>
                <a:schemeClr val="tx1"/>
              </a:solidFill>
            </a:endParaRPr>
          </a:p>
          <a:p>
            <a:pPr algn="l">
              <a:buClrTx/>
              <a:buSzTx/>
            </a:pPr>
            <a:r>
              <a:rPr lang="en-US" altLang="zh-CN" sz="2700" b="1">
                <a:solidFill>
                  <a:schemeClr val="tx1"/>
                </a:solidFill>
              </a:rPr>
              <a:t>5</a:t>
            </a:r>
            <a:r>
              <a:rPr lang="zh-CN" altLang="en-US" sz="2700" b="1">
                <a:solidFill>
                  <a:schemeClr val="tx1"/>
                </a:solidFill>
              </a:rPr>
              <a:t>、马哲为什么是人民的理论和科学的理论？</a:t>
            </a:r>
            <a:r>
              <a:rPr lang="en-US" altLang="zh-CN" sz="2700" b="1">
                <a:solidFill>
                  <a:srgbClr val="FF0000"/>
                </a:solidFill>
              </a:rPr>
              <a:t>p12</a:t>
            </a:r>
            <a:endParaRPr lang="en-US" altLang="zh-CN" sz="2700" b="1">
              <a:solidFill>
                <a:srgbClr val="FF0000"/>
              </a:solidFill>
            </a:endParaRPr>
          </a:p>
          <a:p>
            <a:pPr algn="l">
              <a:buClrTx/>
              <a:buSzTx/>
            </a:pPr>
            <a:r>
              <a:rPr lang="en-US" altLang="zh-CN" sz="2700" b="1">
                <a:solidFill>
                  <a:schemeClr val="tx1"/>
                </a:solidFill>
              </a:rPr>
              <a:t>6</a:t>
            </a:r>
            <a:r>
              <a:rPr lang="zh-CN" altLang="en-US" sz="2700" b="1">
                <a:solidFill>
                  <a:schemeClr val="tx1"/>
                </a:solidFill>
              </a:rPr>
              <a:t>、</a:t>
            </a:r>
            <a:r>
              <a:rPr lang="zh-CN" altLang="en-US" sz="2700" b="1">
                <a:solidFill>
                  <a:schemeClr val="tx1"/>
                </a:solidFill>
                <a:sym typeface="+mn-ea"/>
              </a:rPr>
              <a:t>马哲的基本特征是什么？（</a:t>
            </a:r>
            <a:r>
              <a:rPr lang="en-US" altLang="zh-CN" sz="2700" b="1">
                <a:solidFill>
                  <a:schemeClr val="tx1"/>
                </a:solidFill>
                <a:sym typeface="+mn-ea"/>
              </a:rPr>
              <a:t>3</a:t>
            </a:r>
            <a:r>
              <a:rPr lang="zh-CN" altLang="en-US" sz="2700" b="1">
                <a:solidFill>
                  <a:schemeClr val="tx1"/>
                </a:solidFill>
                <a:sym typeface="+mn-ea"/>
              </a:rPr>
              <a:t>点）</a:t>
            </a:r>
            <a:r>
              <a:rPr lang="en-US" altLang="zh-CN" sz="2700" b="1">
                <a:solidFill>
                  <a:srgbClr val="FF0000"/>
                </a:solidFill>
                <a:sym typeface="+mn-ea"/>
              </a:rPr>
              <a:t>p13-14</a:t>
            </a:r>
            <a:endParaRPr lang="en-US" altLang="zh-CN" sz="2700" b="1">
              <a:solidFill>
                <a:srgbClr val="FF0000"/>
              </a:solidFill>
              <a:sym typeface="+mn-ea"/>
            </a:endParaRPr>
          </a:p>
          <a:p>
            <a:pPr algn="l">
              <a:buClrTx/>
              <a:buSzTx/>
            </a:pPr>
            <a:r>
              <a:rPr lang="en-US" altLang="zh-CN" sz="2700" b="1">
                <a:solidFill>
                  <a:schemeClr val="tx1"/>
                </a:solidFill>
                <a:sym typeface="+mn-ea"/>
              </a:rPr>
              <a:t>7</a:t>
            </a:r>
            <a:r>
              <a:rPr lang="zh-CN" altLang="en-US" sz="2700" b="1">
                <a:solidFill>
                  <a:schemeClr val="tx1"/>
                </a:solidFill>
                <a:sym typeface="+mn-ea"/>
              </a:rPr>
              <a:t>、马克思主义中国化的重大理论成果有哪些？各自的地位是什么？</a:t>
            </a:r>
            <a:r>
              <a:rPr lang="en-US" altLang="zh-CN" sz="2700" b="1">
                <a:solidFill>
                  <a:srgbClr val="FF0000"/>
                </a:solidFill>
                <a:sym typeface="+mn-ea"/>
              </a:rPr>
              <a:t>p14-16</a:t>
            </a:r>
            <a:endParaRPr lang="en-US" altLang="zh-CN" sz="2700" b="1">
              <a:solidFill>
                <a:srgbClr val="FF0000"/>
              </a:solidFill>
            </a:endParaRPr>
          </a:p>
          <a:p>
            <a:pPr algn="l"/>
            <a:endParaRPr lang="zh-CN" altLang="en-US" sz="2700" b="1">
              <a:solidFill>
                <a:schemeClr val="tx1"/>
              </a:solidFill>
            </a:endParaRPr>
          </a:p>
        </p:txBody>
      </p:sp>
    </p:spTree>
    <p:custDataLst>
      <p:tags r:id="rId3"/>
    </p:custDataLst>
  </p:cSld>
  <p:clrMapOvr>
    <a:masterClrMapping/>
  </p:clrMapOvr>
  <p:transition/>
  <p:timing/>
</p:sld>
</file>

<file path=ppt/slides/slide19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z="3200" spc="200">
                <a:solidFill>
                  <a:srgbClr val="021AB0"/>
                </a:solidFill>
                <a:cs typeface="+mn-cs"/>
              </a:rPr>
              <a:t>第二课</a:t>
            </a:r>
            <a:r>
              <a:rPr lang="zh-CN" altLang="en-US" sz="3200" spc="200">
                <a:solidFill>
                  <a:srgbClr val="FF0000"/>
                </a:solidFill>
                <a:cs typeface="+mn-cs"/>
              </a:rPr>
              <a:t>（唯物论）</a:t>
            </a:r>
            <a:endParaRPr lang="zh-CN" altLang="en-US" sz="3200" spc="200">
              <a:solidFill>
                <a:srgbClr val="FF0000"/>
              </a:solidFill>
              <a:cs typeface="+mn-cs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l">
              <a:lnSpc>
                <a:spcPct val="110000"/>
              </a:lnSpc>
              <a:buClrTx/>
              <a:buSzTx/>
              <a:buNone/>
            </a:pPr>
            <a:r>
              <a:rPr lang="zh-CN" altLang="en-US" sz="2700" b="1" spc="200">
                <a:solidFill>
                  <a:schemeClr val="tx1"/>
                </a:solidFill>
              </a:rPr>
              <a:t>1、世界的真正统一性在于物质性原理及其方法论   </a:t>
            </a:r>
            <a:r>
              <a:rPr lang="zh-CN" altLang="en-US" sz="2700" b="1" spc="200">
                <a:solidFill>
                  <a:srgbClr val="FF0000"/>
                </a:solidFill>
              </a:rPr>
              <a:t>p17-21</a:t>
            </a:r>
            <a:endParaRPr lang="zh-CN" altLang="en-US" sz="2700" b="1" spc="200">
              <a:solidFill>
                <a:srgbClr val="FF0000"/>
              </a:solidFill>
            </a:endParaRPr>
          </a:p>
          <a:p>
            <a:pPr marL="0" algn="l">
              <a:lnSpc>
                <a:spcPct val="110000"/>
              </a:lnSpc>
              <a:buClrTx/>
              <a:buSzTx/>
              <a:buNone/>
            </a:pPr>
            <a:r>
              <a:rPr lang="zh-CN" altLang="en-US" sz="2700" b="1" spc="200">
                <a:solidFill>
                  <a:schemeClr val="tx1"/>
                </a:solidFill>
              </a:rPr>
              <a:t>2、意识的起源、生理基础和内容分别是什么？ </a:t>
            </a:r>
            <a:r>
              <a:rPr lang="zh-CN" altLang="en-US" sz="2700" b="1" spc="200">
                <a:solidFill>
                  <a:srgbClr val="FF0000"/>
                </a:solidFill>
              </a:rPr>
              <a:t>p19-21</a:t>
            </a:r>
            <a:endParaRPr lang="zh-CN" altLang="en-US" sz="2700" b="1" spc="200">
              <a:solidFill>
                <a:srgbClr val="FF0000"/>
              </a:solidFill>
            </a:endParaRPr>
          </a:p>
          <a:p>
            <a:pPr marL="0" indent="0" algn="l">
              <a:lnSpc>
                <a:spcPct val="110000"/>
              </a:lnSpc>
              <a:buClrTx/>
              <a:buSzTx/>
              <a:buNone/>
            </a:pPr>
            <a:r>
              <a:rPr lang="zh-CN" altLang="en-US" sz="2700" b="1" spc="200">
                <a:solidFill>
                  <a:schemeClr val="tx1"/>
                </a:solidFill>
              </a:rPr>
              <a:t>3、物质和运动的关系   </a:t>
            </a:r>
            <a:r>
              <a:rPr lang="zh-CN" altLang="en-US" sz="2700" b="1" spc="200">
                <a:solidFill>
                  <a:srgbClr val="FF0000"/>
                </a:solidFill>
              </a:rPr>
              <a:t>p21-22</a:t>
            </a:r>
            <a:endParaRPr lang="zh-CN" altLang="en-US" sz="2700" b="1" spc="200">
              <a:solidFill>
                <a:schemeClr val="tx1"/>
              </a:solidFill>
            </a:endParaRPr>
          </a:p>
          <a:p>
            <a:pPr marL="0" algn="l">
              <a:lnSpc>
                <a:spcPct val="110000"/>
              </a:lnSpc>
              <a:buClrTx/>
              <a:buSzTx/>
              <a:buNone/>
            </a:pPr>
            <a:r>
              <a:rPr lang="zh-CN" altLang="en-US" sz="2700" b="1" spc="200">
                <a:solidFill>
                  <a:schemeClr val="tx1"/>
                </a:solidFill>
              </a:rPr>
              <a:t>4、规律的客观性和普遍性原理及其方法论  </a:t>
            </a:r>
            <a:r>
              <a:rPr lang="zh-CN" altLang="en-US" sz="2700" b="1" spc="200">
                <a:solidFill>
                  <a:srgbClr val="FF0000"/>
                </a:solidFill>
              </a:rPr>
              <a:t>p23</a:t>
            </a:r>
            <a:endParaRPr lang="zh-CN" altLang="en-US" sz="2700" b="1" spc="200">
              <a:solidFill>
                <a:srgbClr val="FF0000"/>
              </a:solidFill>
            </a:endParaRPr>
          </a:p>
          <a:p>
            <a:pPr marL="0" algn="l">
              <a:lnSpc>
                <a:spcPct val="110000"/>
              </a:lnSpc>
              <a:buClrTx/>
              <a:buSzTx/>
              <a:buNone/>
            </a:pPr>
            <a:r>
              <a:rPr lang="zh-CN" altLang="en-US" sz="2700" b="1" spc="200">
                <a:solidFill>
                  <a:schemeClr val="tx1"/>
                </a:solidFill>
              </a:rPr>
              <a:t>5、意识的特点和作用是什么？</a:t>
            </a:r>
            <a:r>
              <a:rPr lang="zh-CN" altLang="en-US" sz="2700" b="1" spc="200">
                <a:solidFill>
                  <a:srgbClr val="FF0000"/>
                </a:solidFill>
              </a:rPr>
              <a:t>p23</a:t>
            </a:r>
            <a:endParaRPr lang="zh-CN" altLang="en-US" sz="2700" b="1" spc="200">
              <a:solidFill>
                <a:srgbClr val="FF0000"/>
              </a:solidFill>
            </a:endParaRPr>
          </a:p>
          <a:p>
            <a:pPr marL="0" algn="l">
              <a:lnSpc>
                <a:spcPct val="110000"/>
              </a:lnSpc>
              <a:buClrTx/>
              <a:buSzTx/>
              <a:buNone/>
            </a:pPr>
            <a:r>
              <a:rPr lang="zh-CN" altLang="en-US" sz="2700" b="1" spc="200">
                <a:solidFill>
                  <a:schemeClr val="tx1"/>
                </a:solidFill>
              </a:rPr>
              <a:t>6、如何正确发挥主观能动性（发挥意识的作用、尊重客观规律和主观能动性的关系）  </a:t>
            </a:r>
            <a:r>
              <a:rPr lang="zh-CN" altLang="en-US" sz="2700" b="1" spc="200">
                <a:solidFill>
                  <a:srgbClr val="FF0000"/>
                </a:solidFill>
              </a:rPr>
              <a:t>p25</a:t>
            </a:r>
            <a:endParaRPr lang="zh-CN" altLang="en-US" sz="2700" b="1" spc="200">
              <a:solidFill>
                <a:srgbClr val="FF0000"/>
              </a:solidFill>
            </a:endParaRPr>
          </a:p>
          <a:p>
            <a:pPr marL="0" algn="l">
              <a:lnSpc>
                <a:spcPct val="110000"/>
              </a:lnSpc>
              <a:buClrTx/>
              <a:buSzTx/>
              <a:buNone/>
            </a:pPr>
            <a:r>
              <a:rPr lang="zh-CN" altLang="en-US" sz="2700" b="1" spc="200">
                <a:solidFill>
                  <a:schemeClr val="tx1"/>
                </a:solidFill>
              </a:rPr>
              <a:t>7、如何坚持一切从实际出发、实事求是？ </a:t>
            </a:r>
            <a:r>
              <a:rPr lang="zh-CN" altLang="en-US" sz="2700" b="1" spc="200">
                <a:solidFill>
                  <a:srgbClr val="FF0000"/>
                </a:solidFill>
              </a:rPr>
              <a:t>p25-26</a:t>
            </a:r>
            <a:endParaRPr lang="zh-CN" altLang="en-US" sz="2700" b="1" spc="20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altLang="zh-CN"/>
          </a:p>
        </p:txBody>
      </p:sp>
      <p:sp>
        <p:nvSpPr>
          <p:cNvPr id="4" name="五角星 3"/>
          <p:cNvSpPr/>
          <p:nvPr/>
        </p:nvSpPr>
        <p:spPr>
          <a:xfrm>
            <a:off x="8599170" y="3180715"/>
            <a:ext cx="567690" cy="497205"/>
          </a:xfrm>
          <a:prstGeom prst="star5">
            <a:avLst/>
          </a:prstGeom>
          <a:solidFill>
            <a:srgbClr val="021AB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五角星 4"/>
          <p:cNvSpPr/>
          <p:nvPr/>
        </p:nvSpPr>
        <p:spPr>
          <a:xfrm>
            <a:off x="6654800" y="3799205"/>
            <a:ext cx="567690" cy="497205"/>
          </a:xfrm>
          <a:prstGeom prst="star5">
            <a:avLst/>
          </a:prstGeom>
          <a:solidFill>
            <a:srgbClr val="021AB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五角星 5"/>
          <p:cNvSpPr/>
          <p:nvPr/>
        </p:nvSpPr>
        <p:spPr>
          <a:xfrm>
            <a:off x="5535930" y="4842510"/>
            <a:ext cx="567690" cy="497205"/>
          </a:xfrm>
          <a:prstGeom prst="star5">
            <a:avLst/>
          </a:prstGeom>
          <a:solidFill>
            <a:srgbClr val="021AB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五角星 6"/>
          <p:cNvSpPr/>
          <p:nvPr/>
        </p:nvSpPr>
        <p:spPr>
          <a:xfrm>
            <a:off x="9277985" y="5339715"/>
            <a:ext cx="567690" cy="497205"/>
          </a:xfrm>
          <a:prstGeom prst="star5">
            <a:avLst/>
          </a:prstGeom>
          <a:solidFill>
            <a:srgbClr val="021AB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custDataLst>
      <p:tags r:id="rId2"/>
    </p:custDataLst>
  </p:cSld>
  <p:clrMapOvr>
    <a:masterClrMapping/>
  </p:clrMapOvr>
  <p:transition/>
  <p:timing/>
</p:sld>
</file>

<file path=ppt/slides/slide2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19020" y="267024"/>
            <a:ext cx="10969200" cy="705600"/>
          </a:xfrm>
        </p:spPr>
        <p:txBody>
          <a:bodyPr>
            <a:normAutofit/>
          </a:bodyPr>
          <a:lstStyle/>
          <a:p>
            <a:r>
              <a:rPr lang="zh-CN" altLang="en-US" sz="3200" spc="200">
                <a:solidFill>
                  <a:srgbClr val="FF0000"/>
                </a:solidFill>
                <a:cs typeface="+mn-cs"/>
              </a:rPr>
              <a:t>第二课  只有社会主义才能救中国</a:t>
            </a:r>
            <a:endParaRPr lang="zh-CN" altLang="en-US" sz="3200" spc="200">
              <a:solidFill>
                <a:srgbClr val="FF0000"/>
              </a:solidFill>
              <a:cs typeface="+mn-cs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97307" y="1516054"/>
            <a:ext cx="11175264" cy="4759200"/>
          </a:xfrm>
        </p:spPr>
        <p:txBody>
          <a:bodyPr>
            <a:normAutofit/>
          </a:bodyPr>
          <a:lstStyle/>
          <a:p>
            <a:pPr marL="0" indent="0" algn="l">
              <a:lnSpc>
                <a:spcPct val="110000"/>
              </a:lnSpc>
              <a:buClrTx/>
              <a:buSzTx/>
              <a:buNone/>
            </a:pPr>
            <a:r>
              <a:rPr lang="zh-CN" altLang="en-US" sz="2400" b="1" spc="200" smtClean="0">
                <a:solidFill>
                  <a:schemeClr val="tx1"/>
                </a:solidFill>
              </a:rPr>
              <a:t>1、近代中国基本国情</a:t>
            </a:r>
            <a:r>
              <a:rPr lang="en-US" altLang="zh-CN" sz="2400" b="1" spc="200" smtClean="0">
                <a:solidFill>
                  <a:schemeClr val="tx1"/>
                </a:solidFill>
              </a:rPr>
              <a:t>—P2-21</a:t>
            </a:r>
            <a:endParaRPr lang="zh-CN" altLang="en-US" sz="2400" b="1" spc="200" smtClean="0">
              <a:solidFill>
                <a:schemeClr val="tx1"/>
              </a:solidFill>
            </a:endParaRPr>
          </a:p>
          <a:p>
            <a:pPr marL="0" indent="0" algn="l">
              <a:lnSpc>
                <a:spcPct val="110000"/>
              </a:lnSpc>
              <a:buClrTx/>
              <a:buSzTx/>
              <a:buNone/>
            </a:pPr>
            <a:r>
              <a:rPr lang="en-US" altLang="zh-CN" sz="2400" b="1" spc="200" smtClean="0">
                <a:solidFill>
                  <a:schemeClr val="tx1"/>
                </a:solidFill>
              </a:rPr>
              <a:t>2</a:t>
            </a:r>
            <a:r>
              <a:rPr lang="zh-CN" altLang="en-US" sz="2400" b="1" spc="200" smtClean="0">
                <a:solidFill>
                  <a:schemeClr val="tx1"/>
                </a:solidFill>
              </a:rPr>
              <a:t>、近代以后中国人民的历史任务</a:t>
            </a:r>
            <a:r>
              <a:rPr lang="en-US" altLang="zh-CN" sz="2400" b="1" spc="200" smtClean="0">
                <a:solidFill>
                  <a:schemeClr val="tx1"/>
                </a:solidFill>
              </a:rPr>
              <a:t>—P21</a:t>
            </a:r>
            <a:endParaRPr lang="en-US" altLang="zh-CN" sz="2400" b="1" spc="200" smtClean="0">
              <a:solidFill>
                <a:schemeClr val="tx1"/>
              </a:solidFill>
            </a:endParaRPr>
          </a:p>
          <a:p>
            <a:pPr marL="0" indent="0" algn="l">
              <a:lnSpc>
                <a:spcPct val="110000"/>
              </a:lnSpc>
              <a:buClrTx/>
              <a:buSzTx/>
              <a:buNone/>
            </a:pPr>
            <a:r>
              <a:rPr lang="en-US" altLang="zh-CN" sz="2400" b="1" spc="200" smtClean="0">
                <a:solidFill>
                  <a:schemeClr val="tx1"/>
                </a:solidFill>
              </a:rPr>
              <a:t>3</a:t>
            </a:r>
            <a:r>
              <a:rPr lang="zh-CN" altLang="en-US" sz="2400" b="1" spc="200" smtClean="0">
                <a:solidFill>
                  <a:schemeClr val="tx1"/>
                </a:solidFill>
              </a:rPr>
              <a:t>、新民主主义革命（</a:t>
            </a:r>
            <a:r>
              <a:rPr lang="en-US" altLang="zh-CN" sz="2400" b="1" spc="200" smtClean="0">
                <a:solidFill>
                  <a:schemeClr val="tx1"/>
                </a:solidFill>
              </a:rPr>
              <a:t>1919-1949</a:t>
            </a:r>
            <a:r>
              <a:rPr lang="zh-CN" altLang="en-US" sz="2400" b="1" spc="200" smtClean="0">
                <a:solidFill>
                  <a:schemeClr val="tx1"/>
                </a:solidFill>
              </a:rPr>
              <a:t>）指导思想、开端、领导力量、性质、胜利标志</a:t>
            </a:r>
            <a:r>
              <a:rPr lang="en-US" altLang="zh-CN" sz="2400" b="1" spc="200" smtClean="0">
                <a:solidFill>
                  <a:schemeClr val="tx1"/>
                </a:solidFill>
              </a:rPr>
              <a:t>—P22-24</a:t>
            </a:r>
            <a:endParaRPr lang="zh-CN" altLang="en-US" sz="2400" b="1" spc="200">
              <a:solidFill>
                <a:schemeClr val="tx1"/>
              </a:solidFill>
            </a:endParaRPr>
          </a:p>
          <a:p>
            <a:pPr marL="0" indent="0" algn="l">
              <a:lnSpc>
                <a:spcPct val="110000"/>
              </a:lnSpc>
              <a:buClrTx/>
              <a:buSzTx/>
              <a:buNone/>
            </a:pPr>
            <a:r>
              <a:rPr lang="en-US" altLang="zh-CN" sz="2400" b="1" spc="200" smtClean="0">
                <a:solidFill>
                  <a:schemeClr val="tx1"/>
                </a:solidFill>
              </a:rPr>
              <a:t>4</a:t>
            </a:r>
            <a:r>
              <a:rPr lang="zh-CN" altLang="en-US" sz="2400" b="1" spc="200" smtClean="0">
                <a:solidFill>
                  <a:schemeClr val="tx1"/>
                </a:solidFill>
              </a:rPr>
              <a:t>、过渡时期（社会主义改造时期</a:t>
            </a:r>
            <a:r>
              <a:rPr lang="en-US" altLang="zh-CN" sz="2400" b="1" spc="200" smtClean="0">
                <a:solidFill>
                  <a:schemeClr val="tx1"/>
                </a:solidFill>
              </a:rPr>
              <a:t>1949-1956</a:t>
            </a:r>
            <a:r>
              <a:rPr lang="zh-CN" altLang="en-US" sz="2400" b="1" spc="200" smtClean="0">
                <a:solidFill>
                  <a:schemeClr val="tx1"/>
                </a:solidFill>
              </a:rPr>
              <a:t>）：总任务、总路线</a:t>
            </a:r>
            <a:r>
              <a:rPr lang="en-US" altLang="zh-CN" sz="2400" b="1" spc="200" smtClean="0">
                <a:solidFill>
                  <a:schemeClr val="tx1"/>
                </a:solidFill>
              </a:rPr>
              <a:t>—P26</a:t>
            </a:r>
            <a:endParaRPr lang="en-US" altLang="zh-CN" sz="2400" b="1" spc="200" smtClean="0">
              <a:solidFill>
                <a:schemeClr val="tx1"/>
              </a:solidFill>
            </a:endParaRPr>
          </a:p>
          <a:p>
            <a:pPr marL="0" indent="0" algn="l">
              <a:lnSpc>
                <a:spcPct val="110000"/>
              </a:lnSpc>
              <a:buClrTx/>
              <a:buSzTx/>
              <a:buNone/>
            </a:pPr>
            <a:r>
              <a:rPr lang="en-US" altLang="zh-CN" sz="2400" b="1" spc="200" smtClean="0">
                <a:solidFill>
                  <a:schemeClr val="tx1"/>
                </a:solidFill>
              </a:rPr>
              <a:t>5</a:t>
            </a:r>
            <a:r>
              <a:rPr lang="zh-CN" altLang="en-US" sz="2400" b="1" spc="200" smtClean="0">
                <a:solidFill>
                  <a:schemeClr val="tx1"/>
                </a:solidFill>
              </a:rPr>
              <a:t>、过渡时期的历史必然性</a:t>
            </a:r>
            <a:r>
              <a:rPr lang="en-US" altLang="zh-CN" sz="2400" b="1" spc="200" smtClean="0">
                <a:solidFill>
                  <a:schemeClr val="tx1"/>
                </a:solidFill>
              </a:rPr>
              <a:t>—P26</a:t>
            </a:r>
            <a:endParaRPr lang="en-US" altLang="zh-CN" sz="2400" b="1" spc="200" smtClean="0">
              <a:solidFill>
                <a:schemeClr val="tx1"/>
              </a:solidFill>
            </a:endParaRPr>
          </a:p>
          <a:p>
            <a:pPr marL="0" indent="0" algn="l">
              <a:lnSpc>
                <a:spcPct val="110000"/>
              </a:lnSpc>
              <a:buClrTx/>
              <a:buSzTx/>
              <a:buNone/>
            </a:pPr>
            <a:r>
              <a:rPr lang="en-US" altLang="zh-CN" sz="2400" b="1" spc="200" smtClean="0">
                <a:solidFill>
                  <a:schemeClr val="tx1"/>
                </a:solidFill>
              </a:rPr>
              <a:t>6</a:t>
            </a:r>
            <a:r>
              <a:rPr lang="zh-CN" altLang="en-US" sz="2400" b="1" spc="200" smtClean="0">
                <a:solidFill>
                  <a:schemeClr val="tx1"/>
                </a:solidFill>
              </a:rPr>
              <a:t>、过渡时期的成果</a:t>
            </a:r>
            <a:r>
              <a:rPr lang="en-US" altLang="zh-CN" sz="2400" b="1" spc="200" smtClean="0">
                <a:solidFill>
                  <a:schemeClr val="tx1"/>
                </a:solidFill>
              </a:rPr>
              <a:t>—P27</a:t>
            </a:r>
            <a:endParaRPr lang="zh-CN" altLang="en-US" sz="2400" b="1" spc="200" smtClean="0">
              <a:solidFill>
                <a:schemeClr val="tx1"/>
              </a:solidFill>
            </a:endParaRPr>
          </a:p>
          <a:p>
            <a:pPr marL="0" indent="0" algn="l">
              <a:lnSpc>
                <a:spcPct val="110000"/>
              </a:lnSpc>
              <a:buClrTx/>
              <a:buSzTx/>
              <a:buNone/>
            </a:pPr>
            <a:r>
              <a:rPr lang="en-US" altLang="zh-CN" sz="2400" b="1" spc="200" smtClean="0">
                <a:solidFill>
                  <a:schemeClr val="tx1"/>
                </a:solidFill>
                <a:sym typeface="+mn-ea"/>
              </a:rPr>
              <a:t>7</a:t>
            </a:r>
            <a:r>
              <a:rPr lang="zh-CN" altLang="en-US" sz="2400" b="1" spc="200" smtClean="0">
                <a:solidFill>
                  <a:schemeClr val="tx1"/>
                </a:solidFill>
                <a:sym typeface="+mn-ea"/>
              </a:rPr>
              <a:t>、</a:t>
            </a:r>
            <a:r>
              <a:rPr lang="zh-CN" altLang="en-US" sz="2400" b="1" spc="200">
                <a:solidFill>
                  <a:schemeClr val="tx1"/>
                </a:solidFill>
                <a:sym typeface="+mn-ea"/>
              </a:rPr>
              <a:t>社会主义建设时期（</a:t>
            </a:r>
            <a:r>
              <a:rPr lang="en-US" altLang="zh-CN" sz="2400" b="1" spc="200">
                <a:solidFill>
                  <a:schemeClr val="tx1"/>
                </a:solidFill>
                <a:sym typeface="+mn-ea"/>
              </a:rPr>
              <a:t>1956-1976</a:t>
            </a:r>
            <a:r>
              <a:rPr lang="zh-CN" altLang="en-US" sz="2400" b="1" spc="200">
                <a:solidFill>
                  <a:schemeClr val="tx1"/>
                </a:solidFill>
                <a:sym typeface="+mn-ea"/>
              </a:rPr>
              <a:t>）</a:t>
            </a:r>
            <a:r>
              <a:rPr lang="zh-CN" altLang="en-US" sz="2400" b="1" spc="200" smtClean="0">
                <a:solidFill>
                  <a:schemeClr val="tx1"/>
                </a:solidFill>
                <a:sym typeface="+mn-ea"/>
              </a:rPr>
              <a:t>：</a:t>
            </a:r>
            <a:endParaRPr lang="zh-CN" altLang="en-US" sz="2400" b="1" spc="200" smtClean="0">
              <a:solidFill>
                <a:schemeClr val="tx1"/>
              </a:solidFill>
              <a:sym typeface="+mn-ea"/>
            </a:endParaRPr>
          </a:p>
          <a:p>
            <a:pPr marL="0" indent="0" algn="l">
              <a:lnSpc>
                <a:spcPct val="110000"/>
              </a:lnSpc>
              <a:buClrTx/>
              <a:buSzTx/>
              <a:buNone/>
            </a:pPr>
            <a:r>
              <a:rPr lang="en-US" altLang="zh-CN" sz="2400" b="1" spc="200" smtClean="0">
                <a:solidFill>
                  <a:schemeClr val="tx1"/>
                </a:solidFill>
                <a:sym typeface="+mn-ea"/>
              </a:rPr>
              <a:t>  </a:t>
            </a:r>
            <a:r>
              <a:rPr lang="zh-CN" altLang="en-US" sz="2400" b="1" spc="200" smtClean="0">
                <a:solidFill>
                  <a:schemeClr val="tx1"/>
                </a:solidFill>
                <a:sym typeface="+mn-ea"/>
              </a:rPr>
              <a:t>遵循原则、重要会议、主要矛盾</a:t>
            </a:r>
            <a:r>
              <a:rPr lang="zh-CN" altLang="en-US" sz="2400" b="1" spc="200">
                <a:solidFill>
                  <a:schemeClr val="tx1"/>
                </a:solidFill>
                <a:sym typeface="+mn-ea"/>
              </a:rPr>
              <a:t>、主要任务、显著成果</a:t>
            </a:r>
            <a:r>
              <a:rPr lang="en-US" altLang="zh-CN" sz="2400" b="1" spc="200">
                <a:solidFill>
                  <a:schemeClr val="tx1"/>
                </a:solidFill>
                <a:sym typeface="+mn-ea"/>
              </a:rPr>
              <a:t>—P28-30</a:t>
            </a:r>
            <a:endParaRPr lang="en-US" altLang="zh-CN" sz="2400" b="1" spc="200">
              <a:solidFill>
                <a:schemeClr val="tx1"/>
              </a:solidFill>
            </a:endParaRPr>
          </a:p>
          <a:p>
            <a:pPr marL="0" indent="0" algn="l">
              <a:lnSpc>
                <a:spcPct val="110000"/>
              </a:lnSpc>
              <a:buClrTx/>
              <a:buSzTx/>
              <a:buNone/>
            </a:pPr>
            <a:endParaRPr lang="en-US" altLang="zh-CN" sz="2400" b="1" spc="200" smtClean="0">
              <a:solidFill>
                <a:schemeClr val="tx1"/>
              </a:solidFill>
            </a:endParaRPr>
          </a:p>
        </p:txBody>
      </p:sp>
    </p:spTree>
    <p:custDataLst>
      <p:tags r:id="rId2"/>
    </p:custDataLst>
  </p:cSld>
  <p:clrMapOvr>
    <a:masterClrMapping/>
  </p:clrMapOvr>
  <p:transition/>
  <p:timing/>
</p:sld>
</file>

<file path=ppt/slides/slide20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36245" y="705485"/>
            <a:ext cx="11654155" cy="4759325"/>
          </a:xfrm>
        </p:spPr>
        <p:txBody>
          <a:bodyPr vert="horz" lIns="90000" tIns="46800" rIns="90000" bIns="46800" rtlCol="0">
            <a:noAutofit/>
          </a:bodyPr>
          <a:lstStyle/>
          <a:p>
            <a:pPr marL="0" lvl="0" algn="l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  <a:buClrTx/>
              <a:buSzTx/>
              <a:buNone/>
            </a:pPr>
            <a:r>
              <a:rPr lang="zh-CN" altLang="en-US" sz="2200" b="1" spc="200">
                <a:solidFill>
                  <a:schemeClr val="tx1"/>
                </a:solidFill>
                <a:sym typeface="+mn-ea"/>
              </a:rPr>
              <a:t>1、联系的特点（普遍性、客观性、多样性）的原理内容及其各自的方法论  </a:t>
            </a:r>
            <a:r>
              <a:rPr lang="zh-CN" altLang="en-US" sz="2200" b="1" spc="200">
                <a:solidFill>
                  <a:srgbClr val="FF0000"/>
                </a:solidFill>
                <a:sym typeface="+mn-ea"/>
              </a:rPr>
              <a:t>p28-29</a:t>
            </a:r>
            <a:endParaRPr lang="zh-CN" altLang="en-US" sz="2200" b="1" spc="200">
              <a:solidFill>
                <a:srgbClr val="FF0000"/>
              </a:solidFill>
              <a:sym typeface="+mn-ea"/>
            </a:endParaRPr>
          </a:p>
          <a:p>
            <a:pPr marL="0" lvl="0" algn="l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  <a:buClrTx/>
              <a:buSzTx/>
              <a:buNone/>
            </a:pPr>
            <a:r>
              <a:rPr lang="en-US" altLang="zh-CN" sz="2200" b="1" spc="200">
                <a:solidFill>
                  <a:schemeClr val="tx1"/>
                </a:solidFill>
                <a:sym typeface="+mn-ea"/>
              </a:rPr>
              <a:t>2</a:t>
            </a:r>
            <a:r>
              <a:rPr lang="zh-CN" altLang="en-US" sz="2200" b="1" spc="200">
                <a:solidFill>
                  <a:schemeClr val="tx1"/>
                </a:solidFill>
                <a:sym typeface="+mn-ea"/>
              </a:rPr>
              <a:t>、整体与部分的辩证关系及其对应的方法论</a:t>
            </a:r>
            <a:r>
              <a:rPr lang="en-US" altLang="zh-CN" sz="2200" b="1" spc="200">
                <a:solidFill>
                  <a:schemeClr val="tx1"/>
                </a:solidFill>
                <a:sym typeface="+mn-ea"/>
              </a:rPr>
              <a:t>  </a:t>
            </a:r>
            <a:r>
              <a:rPr lang="zh-CN" altLang="en-US" sz="2200" b="1" spc="200">
                <a:solidFill>
                  <a:srgbClr val="FF0000"/>
                </a:solidFill>
                <a:sym typeface="+mn-ea"/>
              </a:rPr>
              <a:t>p30-31</a:t>
            </a:r>
            <a:endParaRPr lang="zh-CN" altLang="en-US" sz="2200" b="1" spc="200">
              <a:solidFill>
                <a:srgbClr val="FF0000"/>
              </a:solidFill>
              <a:sym typeface="+mn-ea"/>
            </a:endParaRPr>
          </a:p>
          <a:p>
            <a:pPr marL="0" lvl="0" algn="l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  <a:buClrTx/>
              <a:buSzTx/>
              <a:buNone/>
            </a:pPr>
            <a:r>
              <a:rPr lang="en-US" altLang="zh-CN" sz="2200" b="1" spc="200">
                <a:solidFill>
                  <a:schemeClr val="tx1"/>
                </a:solidFill>
                <a:sym typeface="+mn-ea"/>
              </a:rPr>
              <a:t>3</a:t>
            </a:r>
            <a:r>
              <a:rPr lang="zh-CN" altLang="en-US" sz="2200" b="1" spc="200">
                <a:solidFill>
                  <a:schemeClr val="tx1"/>
                </a:solidFill>
                <a:sym typeface="+mn-ea"/>
              </a:rPr>
              <a:t>、发展的普遍性原理及方法论</a:t>
            </a:r>
            <a:r>
              <a:rPr lang="en-US" altLang="zh-CN" sz="2200" b="1" spc="200">
                <a:solidFill>
                  <a:schemeClr val="tx1"/>
                </a:solidFill>
                <a:sym typeface="+mn-ea"/>
              </a:rPr>
              <a:t>     </a:t>
            </a:r>
            <a:r>
              <a:rPr lang="zh-CN" altLang="en-US" sz="2200" b="1" spc="200">
                <a:solidFill>
                  <a:schemeClr val="tx1"/>
                </a:solidFill>
                <a:sym typeface="+mn-ea"/>
              </a:rPr>
              <a:t>发展的实质</a:t>
            </a:r>
            <a:r>
              <a:rPr lang="en-US" altLang="zh-CN" sz="2200" b="1" spc="200">
                <a:solidFill>
                  <a:schemeClr val="tx1"/>
                </a:solidFill>
                <a:sym typeface="+mn-ea"/>
              </a:rPr>
              <a:t>    </a:t>
            </a:r>
            <a:r>
              <a:rPr lang="zh-CN" altLang="en-US" sz="2200" b="1" spc="200">
                <a:solidFill>
                  <a:srgbClr val="FF0000"/>
                </a:solidFill>
                <a:sym typeface="+mn-ea"/>
              </a:rPr>
              <a:t>p32</a:t>
            </a:r>
            <a:endParaRPr lang="zh-CN" altLang="en-US" sz="2200" b="1" spc="200">
              <a:solidFill>
                <a:srgbClr val="FF0000"/>
              </a:solidFill>
              <a:sym typeface="+mn-ea"/>
            </a:endParaRPr>
          </a:p>
          <a:p>
            <a:pPr marL="0" lvl="0" algn="l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  <a:buClrTx/>
              <a:buSzTx/>
              <a:buNone/>
            </a:pPr>
            <a:r>
              <a:rPr lang="en-US" altLang="zh-CN" sz="2200" b="1" spc="200">
                <a:solidFill>
                  <a:schemeClr val="tx1"/>
                </a:solidFill>
                <a:sym typeface="+mn-ea"/>
              </a:rPr>
              <a:t>4</a:t>
            </a:r>
            <a:r>
              <a:rPr lang="zh-CN" altLang="en-US" sz="2200" b="1" spc="200">
                <a:solidFill>
                  <a:schemeClr val="tx1"/>
                </a:solidFill>
                <a:sym typeface="+mn-ea"/>
              </a:rPr>
              <a:t>、前进性和曲折性相统一的原理及其方法论</a:t>
            </a:r>
            <a:r>
              <a:rPr lang="en-US" altLang="zh-CN" sz="2200" b="1" spc="200">
                <a:solidFill>
                  <a:schemeClr val="tx1"/>
                </a:solidFill>
                <a:sym typeface="+mn-ea"/>
              </a:rPr>
              <a:t>  </a:t>
            </a:r>
            <a:r>
              <a:rPr lang="zh-CN" altLang="en-US" sz="2200" b="1" spc="200">
                <a:solidFill>
                  <a:srgbClr val="FF0000"/>
                </a:solidFill>
                <a:sym typeface="+mn-ea"/>
              </a:rPr>
              <a:t>p35</a:t>
            </a:r>
            <a:endParaRPr lang="zh-CN" altLang="en-US" sz="2200" b="1" spc="200">
              <a:solidFill>
                <a:srgbClr val="FF0000"/>
              </a:solidFill>
              <a:sym typeface="+mn-ea"/>
            </a:endParaRPr>
          </a:p>
          <a:p>
            <a:pPr marL="0" lvl="0" algn="l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  <a:buClrTx/>
              <a:buSzTx/>
              <a:buNone/>
            </a:pPr>
            <a:r>
              <a:rPr lang="en-US" altLang="zh-CN" sz="2200" b="1" spc="200">
                <a:solidFill>
                  <a:schemeClr val="tx1"/>
                </a:solidFill>
                <a:sym typeface="+mn-ea"/>
              </a:rPr>
              <a:t>5</a:t>
            </a:r>
            <a:r>
              <a:rPr lang="zh-CN" altLang="en-US" sz="2200" b="1" spc="200">
                <a:solidFill>
                  <a:schemeClr val="tx1"/>
                </a:solidFill>
                <a:sym typeface="+mn-ea"/>
              </a:rPr>
              <a:t>、为什么前途是光明的</a:t>
            </a:r>
            <a:r>
              <a:rPr lang="en-US" altLang="zh-CN" sz="2200" b="1" spc="200">
                <a:solidFill>
                  <a:schemeClr val="tx1"/>
                </a:solidFill>
                <a:sym typeface="+mn-ea"/>
              </a:rPr>
              <a:t> </a:t>
            </a:r>
            <a:r>
              <a:rPr lang="zh-CN" altLang="en-US" sz="2200" b="1" spc="200">
                <a:solidFill>
                  <a:srgbClr val="FF0000"/>
                </a:solidFill>
                <a:sym typeface="+mn-ea"/>
              </a:rPr>
              <a:t> p32</a:t>
            </a:r>
            <a:r>
              <a:rPr lang="zh-CN" altLang="en-US" sz="2200" b="1" spc="200">
                <a:solidFill>
                  <a:schemeClr val="tx1"/>
                </a:solidFill>
                <a:sym typeface="+mn-ea"/>
              </a:rPr>
              <a:t>，为什么道路是曲折的</a:t>
            </a:r>
            <a:r>
              <a:rPr lang="en-US" altLang="zh-CN" sz="2200" b="1" spc="200">
                <a:solidFill>
                  <a:schemeClr val="tx1"/>
                </a:solidFill>
                <a:sym typeface="+mn-ea"/>
              </a:rPr>
              <a:t>   </a:t>
            </a:r>
            <a:r>
              <a:rPr lang="zh-CN" altLang="en-US" sz="2200" b="1" spc="200">
                <a:solidFill>
                  <a:srgbClr val="FF0000"/>
                </a:solidFill>
                <a:sym typeface="+mn-ea"/>
              </a:rPr>
              <a:t>p35</a:t>
            </a:r>
            <a:endParaRPr lang="zh-CN" altLang="en-US" sz="2200" b="1" spc="200">
              <a:solidFill>
                <a:srgbClr val="FF0000"/>
              </a:solidFill>
              <a:sym typeface="+mn-ea"/>
            </a:endParaRPr>
          </a:p>
          <a:p>
            <a:pPr marL="0" lvl="0" algn="l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  <a:buClrTx/>
              <a:buSzTx/>
              <a:buNone/>
            </a:pPr>
            <a:r>
              <a:rPr lang="en-US" altLang="zh-CN" sz="2200" b="1" spc="200">
                <a:solidFill>
                  <a:schemeClr val="tx1"/>
                </a:solidFill>
                <a:sym typeface="+mn-ea"/>
              </a:rPr>
              <a:t>6</a:t>
            </a:r>
            <a:r>
              <a:rPr lang="zh-CN" altLang="en-US" sz="2200" b="1" spc="200">
                <a:solidFill>
                  <a:schemeClr val="tx1"/>
                </a:solidFill>
                <a:sym typeface="+mn-ea"/>
              </a:rPr>
              <a:t>、量变与质变的辩证关系及其方法论</a:t>
            </a:r>
            <a:r>
              <a:rPr lang="en-US" altLang="zh-CN" sz="2200" b="1" spc="200">
                <a:solidFill>
                  <a:schemeClr val="tx1"/>
                </a:solidFill>
                <a:sym typeface="+mn-ea"/>
              </a:rPr>
              <a:t>  </a:t>
            </a:r>
            <a:r>
              <a:rPr lang="zh-CN" altLang="en-US" sz="2200" b="1" spc="200">
                <a:solidFill>
                  <a:srgbClr val="FF0000"/>
                </a:solidFill>
                <a:sym typeface="+mn-ea"/>
              </a:rPr>
              <a:t>p34</a:t>
            </a:r>
            <a:endParaRPr lang="zh-CN" altLang="en-US" sz="2200" b="1" spc="200">
              <a:solidFill>
                <a:srgbClr val="FF0000"/>
              </a:solidFill>
              <a:sym typeface="+mn-ea"/>
            </a:endParaRPr>
          </a:p>
          <a:p>
            <a:pPr marL="0" lvl="0" algn="l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  <a:buClrTx/>
              <a:buSzTx/>
              <a:buNone/>
            </a:pPr>
            <a:r>
              <a:rPr lang="en-US" altLang="zh-CN" sz="2200" b="1" spc="200">
                <a:solidFill>
                  <a:schemeClr val="tx1"/>
                </a:solidFill>
                <a:sym typeface="+mn-ea"/>
              </a:rPr>
              <a:t>7</a:t>
            </a:r>
            <a:r>
              <a:rPr lang="zh-CN" altLang="en-US" sz="2200" b="1" spc="200">
                <a:solidFill>
                  <a:schemeClr val="tx1"/>
                </a:solidFill>
                <a:sym typeface="+mn-ea"/>
              </a:rPr>
              <a:t>、辩证否定观（含义、特点、实质）</a:t>
            </a:r>
            <a:r>
              <a:rPr lang="en-US" altLang="zh-CN" sz="2200" b="1" spc="200">
                <a:solidFill>
                  <a:schemeClr val="tx1"/>
                </a:solidFill>
                <a:sym typeface="+mn-ea"/>
              </a:rPr>
              <a:t> </a:t>
            </a:r>
            <a:r>
              <a:rPr lang="zh-CN" altLang="en-US" sz="2200" b="1" spc="200">
                <a:solidFill>
                  <a:srgbClr val="FF0000"/>
                </a:solidFill>
                <a:sym typeface="+mn-ea"/>
              </a:rPr>
              <a:t>p34</a:t>
            </a:r>
            <a:endParaRPr lang="zh-CN" altLang="en-US" sz="2200" b="1" spc="200">
              <a:solidFill>
                <a:srgbClr val="FF0000"/>
              </a:solidFill>
              <a:sym typeface="+mn-ea"/>
            </a:endParaRPr>
          </a:p>
          <a:p>
            <a:pPr marL="0" lvl="0" algn="l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  <a:buClrTx/>
              <a:buSzTx/>
              <a:buNone/>
            </a:pPr>
            <a:r>
              <a:rPr lang="en-US" altLang="zh-CN" sz="2200" b="1" spc="200">
                <a:solidFill>
                  <a:schemeClr val="tx1"/>
                </a:solidFill>
                <a:sym typeface="+mn-ea"/>
              </a:rPr>
              <a:t>8</a:t>
            </a:r>
            <a:r>
              <a:rPr lang="zh-CN" altLang="en-US" sz="2200" b="1" spc="200">
                <a:solidFill>
                  <a:schemeClr val="tx1"/>
                </a:solidFill>
                <a:sym typeface="+mn-ea"/>
              </a:rPr>
              <a:t>、矛盾的两个基本属性，同一性的表现是什么？同一性和斗争性的关系</a:t>
            </a:r>
            <a:r>
              <a:rPr lang="en-US" altLang="zh-CN" sz="2200" b="1" spc="200">
                <a:solidFill>
                  <a:schemeClr val="tx1"/>
                </a:solidFill>
                <a:sym typeface="+mn-ea"/>
              </a:rPr>
              <a:t> </a:t>
            </a:r>
            <a:r>
              <a:rPr lang="zh-CN" altLang="en-US" sz="2200" b="1" spc="200">
                <a:solidFill>
                  <a:srgbClr val="FF0000"/>
                </a:solidFill>
                <a:sym typeface="+mn-ea"/>
              </a:rPr>
              <a:t>p37</a:t>
            </a:r>
            <a:endParaRPr lang="zh-CN" altLang="en-US" sz="2200" b="1" spc="200">
              <a:solidFill>
                <a:srgbClr val="FF0000"/>
              </a:solidFill>
              <a:sym typeface="+mn-ea"/>
            </a:endParaRPr>
          </a:p>
          <a:p>
            <a:pPr marL="0" lvl="0" algn="l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  <a:buClrTx/>
              <a:buSzTx/>
              <a:buNone/>
            </a:pPr>
            <a:r>
              <a:rPr lang="en-US" altLang="zh-CN" sz="2200" b="1" spc="200">
                <a:solidFill>
                  <a:schemeClr val="tx1"/>
                </a:solidFill>
                <a:sym typeface="+mn-ea"/>
              </a:rPr>
              <a:t>9</a:t>
            </a:r>
            <a:r>
              <a:rPr lang="zh-CN" altLang="en-US" sz="2200" b="1" spc="200">
                <a:solidFill>
                  <a:schemeClr val="tx1"/>
                </a:solidFill>
                <a:sym typeface="+mn-ea"/>
              </a:rPr>
              <a:t>、矛盾普遍性原理及其方法论</a:t>
            </a:r>
            <a:r>
              <a:rPr lang="en-US" altLang="zh-CN" sz="2200" b="1" spc="200">
                <a:solidFill>
                  <a:schemeClr val="tx1"/>
                </a:solidFill>
                <a:sym typeface="+mn-ea"/>
              </a:rPr>
              <a:t>  </a:t>
            </a:r>
            <a:r>
              <a:rPr lang="zh-CN" altLang="en-US" sz="2200" b="1" spc="200">
                <a:solidFill>
                  <a:srgbClr val="FF0000"/>
                </a:solidFill>
                <a:sym typeface="+mn-ea"/>
              </a:rPr>
              <a:t>p38</a:t>
            </a:r>
            <a:endParaRPr lang="zh-CN" altLang="en-US" sz="2200" b="1" spc="200">
              <a:solidFill>
                <a:srgbClr val="FF0000"/>
              </a:solidFill>
              <a:sym typeface="+mn-ea"/>
            </a:endParaRPr>
          </a:p>
          <a:p>
            <a:pPr marL="0" lvl="0" algn="l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  <a:buClrTx/>
              <a:buSzTx/>
              <a:buNone/>
            </a:pPr>
            <a:r>
              <a:rPr lang="en-US" altLang="zh-CN" sz="2200" b="1" spc="200">
                <a:solidFill>
                  <a:schemeClr val="tx1"/>
                </a:solidFill>
                <a:sym typeface="+mn-ea"/>
              </a:rPr>
              <a:t>10</a:t>
            </a:r>
            <a:r>
              <a:rPr lang="zh-CN" altLang="en-US" sz="2200" b="1" spc="200">
                <a:solidFill>
                  <a:schemeClr val="tx1"/>
                </a:solidFill>
                <a:sym typeface="+mn-ea"/>
              </a:rPr>
              <a:t>、矛盾特殊性三种情形？</a:t>
            </a:r>
            <a:r>
              <a:rPr lang="zh-CN" altLang="en-US" sz="2200" b="1" spc="200">
                <a:solidFill>
                  <a:srgbClr val="FF0000"/>
                </a:solidFill>
                <a:sym typeface="+mn-ea"/>
              </a:rPr>
              <a:t>p38</a:t>
            </a:r>
            <a:r>
              <a:rPr lang="en-US" altLang="zh-CN" sz="2200" b="1" spc="200">
                <a:solidFill>
                  <a:schemeClr val="tx1"/>
                </a:solidFill>
                <a:sym typeface="+mn-ea"/>
              </a:rPr>
              <a:t>  </a:t>
            </a:r>
            <a:r>
              <a:rPr lang="zh-CN" altLang="en-US" sz="2200" b="1" spc="200">
                <a:solidFill>
                  <a:schemeClr val="tx1"/>
                </a:solidFill>
                <a:sym typeface="+mn-ea"/>
              </a:rPr>
              <a:t>具体问题具体分析（含义、地位、作用）</a:t>
            </a:r>
            <a:r>
              <a:rPr lang="en-US" altLang="zh-CN" sz="2200" b="1" spc="200">
                <a:solidFill>
                  <a:schemeClr val="tx1"/>
                </a:solidFill>
                <a:sym typeface="+mn-ea"/>
              </a:rPr>
              <a:t> </a:t>
            </a:r>
            <a:r>
              <a:rPr lang="zh-CN" altLang="en-US" sz="2200" b="1" spc="200">
                <a:solidFill>
                  <a:srgbClr val="FF0000"/>
                </a:solidFill>
                <a:sym typeface="+mn-ea"/>
              </a:rPr>
              <a:t>p43-44</a:t>
            </a:r>
            <a:endParaRPr lang="en-US" altLang="zh-CN" sz="2200" b="1" spc="200">
              <a:solidFill>
                <a:schemeClr val="tx1"/>
              </a:solidFill>
              <a:sym typeface="+mn-ea"/>
            </a:endParaRPr>
          </a:p>
          <a:p>
            <a:pPr marL="0" lvl="0" algn="l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  <a:buClrTx/>
              <a:buSzTx/>
              <a:buNone/>
            </a:pPr>
            <a:r>
              <a:rPr lang="en-US" altLang="zh-CN" sz="2200" b="1" spc="200">
                <a:solidFill>
                  <a:schemeClr val="tx1"/>
                </a:solidFill>
                <a:sym typeface="+mn-ea"/>
              </a:rPr>
              <a:t>11</a:t>
            </a:r>
            <a:r>
              <a:rPr lang="zh-CN" altLang="en-US" sz="2200" b="1" spc="200">
                <a:solidFill>
                  <a:schemeClr val="tx1"/>
                </a:solidFill>
                <a:sym typeface="+mn-ea"/>
              </a:rPr>
              <a:t>、矛盾普遍性和特殊性辩证关系及其方法论</a:t>
            </a:r>
            <a:r>
              <a:rPr lang="en-US" altLang="zh-CN" sz="2200" b="1" spc="200">
                <a:solidFill>
                  <a:schemeClr val="tx1"/>
                </a:solidFill>
                <a:sym typeface="+mn-ea"/>
              </a:rPr>
              <a:t>  </a:t>
            </a:r>
            <a:r>
              <a:rPr lang="zh-CN" altLang="en-US" sz="2200" b="1" spc="200">
                <a:solidFill>
                  <a:srgbClr val="FF0000"/>
                </a:solidFill>
                <a:sym typeface="+mn-ea"/>
              </a:rPr>
              <a:t>p39-40</a:t>
            </a:r>
            <a:endParaRPr lang="en-US" altLang="zh-CN" sz="2200" b="1" spc="200">
              <a:solidFill>
                <a:schemeClr val="tx1"/>
              </a:solidFill>
              <a:sym typeface="+mn-ea"/>
            </a:endParaRPr>
          </a:p>
          <a:p>
            <a:pPr marL="0" lvl="0" algn="l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  <a:buClrTx/>
              <a:buSzTx/>
              <a:buNone/>
            </a:pPr>
            <a:r>
              <a:rPr lang="en-US" altLang="zh-CN" sz="2200" b="1" spc="200">
                <a:solidFill>
                  <a:schemeClr val="tx1"/>
                </a:solidFill>
                <a:sym typeface="+mn-ea"/>
              </a:rPr>
              <a:t>12</a:t>
            </a:r>
            <a:r>
              <a:rPr lang="zh-CN" altLang="en-US" sz="2200" b="1" spc="200">
                <a:solidFill>
                  <a:schemeClr val="tx1"/>
                </a:solidFill>
                <a:sym typeface="+mn-ea"/>
              </a:rPr>
              <a:t>、主次矛盾和矛盾主次方面的辩证关系</a:t>
            </a:r>
            <a:r>
              <a:rPr lang="en-US" altLang="zh-CN" sz="2200" b="1" spc="200">
                <a:solidFill>
                  <a:schemeClr val="tx1"/>
                </a:solidFill>
                <a:sym typeface="+mn-ea"/>
              </a:rPr>
              <a:t>  </a:t>
            </a:r>
            <a:r>
              <a:rPr lang="zh-CN" altLang="en-US" sz="2200" b="1" spc="200">
                <a:solidFill>
                  <a:srgbClr val="FF0000"/>
                </a:solidFill>
                <a:sym typeface="+mn-ea"/>
              </a:rPr>
              <a:t>p41</a:t>
            </a:r>
            <a:endParaRPr lang="zh-CN" altLang="en-US" sz="2200" b="1" spc="200">
              <a:solidFill>
                <a:srgbClr val="FF0000"/>
              </a:solidFill>
              <a:sym typeface="+mn-ea"/>
            </a:endParaRPr>
          </a:p>
          <a:p>
            <a:pPr marL="0" lvl="0" algn="l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  <a:buClrTx/>
              <a:buSzTx/>
              <a:buNone/>
            </a:pPr>
            <a:r>
              <a:rPr lang="en-US" altLang="zh-CN" sz="2200" b="1" spc="200">
                <a:solidFill>
                  <a:schemeClr val="tx1"/>
                </a:solidFill>
                <a:sym typeface="+mn-ea"/>
              </a:rPr>
              <a:t>13</a:t>
            </a:r>
            <a:r>
              <a:rPr lang="zh-CN" altLang="en-US" sz="2200" b="1" spc="200">
                <a:solidFill>
                  <a:schemeClr val="tx1"/>
                </a:solidFill>
                <a:sym typeface="+mn-ea"/>
              </a:rPr>
              <a:t>、什么是两点论和重点论的相统一（两点论和重点论在简单事物和复杂事物中具体指的是什么）</a:t>
            </a:r>
            <a:r>
              <a:rPr lang="en-US" altLang="zh-CN" sz="2200" b="1" spc="200">
                <a:solidFill>
                  <a:schemeClr val="tx1"/>
                </a:solidFill>
                <a:sym typeface="+mn-ea"/>
              </a:rPr>
              <a:t> </a:t>
            </a:r>
            <a:r>
              <a:rPr lang="zh-CN" altLang="en-US" sz="2200" b="1" spc="200">
                <a:solidFill>
                  <a:srgbClr val="FF0000"/>
                </a:solidFill>
                <a:sym typeface="+mn-ea"/>
              </a:rPr>
              <a:t>p42</a:t>
            </a:r>
            <a:endParaRPr lang="zh-CN" altLang="en-US" sz="2200" b="1" spc="200">
              <a:solidFill>
                <a:srgbClr val="FF0000"/>
              </a:solidFill>
              <a:sym typeface="+mn-ea"/>
            </a:endParaRPr>
          </a:p>
        </p:txBody>
      </p:sp>
      <p:sp>
        <p:nvSpPr>
          <p:cNvPr id="4" name="标题 1"/>
          <p:cNvSpPr>
            <a:spLocks noGrp="1"/>
          </p:cNvSpPr>
          <p:nvPr/>
        </p:nvSpPr>
        <p:spPr>
          <a:xfrm>
            <a:off x="287725" y="70"/>
            <a:ext cx="10969200" cy="705600"/>
          </a:xfrm>
          <a:prstGeom prst="rect">
            <a:avLst/>
          </a:prstGeom>
        </p:spPr>
        <p:txBody>
          <a:bodyPr vert="horz" lIns="90000" tIns="46800" rIns="90000" bIns="46800" rtlCol="0" anchor="ctr" anchorCtr="0">
            <a:normAutofit/>
          </a:bodyPr>
          <a:lstStyle>
            <a:lvl1pPr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sz="3600" b="1" u="none" strike="noStrike" kern="1200" cap="none" spc="300" normalizeH="0" baseline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</a:defRPr>
            </a:lvl1pPr>
          </a:lstStyle>
          <a:p>
            <a:r>
              <a:rPr lang="zh-CN" altLang="en-US" sz="3200" spc="200">
                <a:solidFill>
                  <a:srgbClr val="021AB0"/>
                </a:solidFill>
                <a:cs typeface="+mn-cs"/>
              </a:rPr>
              <a:t>第三课</a:t>
            </a:r>
            <a:r>
              <a:rPr lang="zh-CN" altLang="en-US" sz="2800" spc="200">
                <a:solidFill>
                  <a:srgbClr val="FF0000"/>
                </a:solidFill>
                <a:cs typeface="+mn-cs"/>
              </a:rPr>
              <a:t>（辩证法：联系观</a:t>
            </a:r>
            <a:r>
              <a:rPr lang="en-US" altLang="zh-CN" sz="2800" spc="200">
                <a:solidFill>
                  <a:srgbClr val="FF0000"/>
                </a:solidFill>
                <a:cs typeface="+mn-cs"/>
              </a:rPr>
              <a:t>1-2</a:t>
            </a:r>
            <a:r>
              <a:rPr lang="zh-CN" altLang="en-US" sz="2800" spc="200">
                <a:solidFill>
                  <a:srgbClr val="FF0000"/>
                </a:solidFill>
                <a:cs typeface="+mn-cs"/>
              </a:rPr>
              <a:t>、发展观</a:t>
            </a:r>
            <a:r>
              <a:rPr lang="en-US" altLang="zh-CN" sz="2800" spc="200">
                <a:solidFill>
                  <a:srgbClr val="FF0000"/>
                </a:solidFill>
                <a:cs typeface="+mn-cs"/>
              </a:rPr>
              <a:t>3-7</a:t>
            </a:r>
            <a:r>
              <a:rPr lang="zh-CN" altLang="en-US" sz="2800" spc="200">
                <a:solidFill>
                  <a:srgbClr val="FF0000"/>
                </a:solidFill>
                <a:cs typeface="+mn-cs"/>
              </a:rPr>
              <a:t>、矛盾观</a:t>
            </a:r>
            <a:r>
              <a:rPr lang="en-US" altLang="zh-CN" sz="2800" spc="200">
                <a:solidFill>
                  <a:srgbClr val="FF0000"/>
                </a:solidFill>
                <a:cs typeface="+mn-cs"/>
              </a:rPr>
              <a:t>8-13</a:t>
            </a:r>
            <a:r>
              <a:rPr lang="zh-CN" altLang="en-US" sz="2800" spc="200">
                <a:solidFill>
                  <a:srgbClr val="FF0000"/>
                </a:solidFill>
                <a:cs typeface="+mn-cs"/>
              </a:rPr>
              <a:t>）</a:t>
            </a:r>
            <a:endParaRPr lang="zh-CN" altLang="en-US" sz="2800" spc="200">
              <a:solidFill>
                <a:srgbClr val="FF0000"/>
              </a:solidFill>
              <a:cs typeface="+mn-cs"/>
            </a:endParaRPr>
          </a:p>
        </p:txBody>
      </p:sp>
      <p:sp>
        <p:nvSpPr>
          <p:cNvPr id="5" name="五角星 4"/>
          <p:cNvSpPr/>
          <p:nvPr/>
        </p:nvSpPr>
        <p:spPr>
          <a:xfrm>
            <a:off x="10422255" y="104140"/>
            <a:ext cx="567690" cy="497205"/>
          </a:xfrm>
          <a:prstGeom prst="star5">
            <a:avLst/>
          </a:prstGeom>
          <a:solidFill>
            <a:srgbClr val="021AB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custDataLst>
      <p:tags r:id="rId2"/>
    </p:custDataLst>
  </p:cSld>
  <p:clrMapOvr>
    <a:masterClrMapping/>
  </p:clrMapOvr>
  <p:transition/>
  <p:timing/>
</p:sld>
</file>

<file path=ppt/slides/slide21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59790" y="1685290"/>
            <a:ext cx="10270490" cy="4759325"/>
          </a:xfrm>
        </p:spPr>
        <p:txBody>
          <a:bodyPr vert="horz" lIns="90000" tIns="46800" rIns="90000" bIns="46800" rtlCol="0">
            <a:normAutofit/>
          </a:bodyPr>
          <a:lstStyle/>
          <a:p>
            <a:pPr marL="0" lvl="0" algn="l">
              <a:lnSpc>
                <a:spcPct val="110000"/>
              </a:lnSpc>
              <a:buClrTx/>
              <a:buSzTx/>
              <a:buNone/>
            </a:pPr>
            <a:r>
              <a:rPr lang="zh-CN" altLang="en-US" sz="2700" b="1" spc="200">
                <a:solidFill>
                  <a:schemeClr val="tx1"/>
                </a:solidFill>
                <a:sym typeface="+mn-ea"/>
              </a:rPr>
              <a:t>1、感性认识和理性认识的含义、三种形式、两者之间的联系   </a:t>
            </a:r>
            <a:r>
              <a:rPr lang="zh-CN" altLang="en-US" sz="2700" b="1" spc="200">
                <a:solidFill>
                  <a:srgbClr val="FF0000"/>
                </a:solidFill>
                <a:sym typeface="+mn-ea"/>
              </a:rPr>
              <a:t>p48-49</a:t>
            </a:r>
            <a:endParaRPr lang="zh-CN" altLang="en-US" sz="2700" b="1" spc="200">
              <a:solidFill>
                <a:srgbClr val="FF0000"/>
              </a:solidFill>
              <a:sym typeface="+mn-ea"/>
            </a:endParaRPr>
          </a:p>
          <a:p>
            <a:pPr marL="0" lvl="0" algn="l">
              <a:lnSpc>
                <a:spcPct val="110000"/>
              </a:lnSpc>
              <a:buClrTx/>
              <a:buSzTx/>
              <a:buNone/>
            </a:pPr>
            <a:r>
              <a:rPr lang="en-US" altLang="zh-CN" sz="2700" b="1" spc="200">
                <a:solidFill>
                  <a:schemeClr val="tx1"/>
                </a:solidFill>
                <a:sym typeface="+mn-ea"/>
              </a:rPr>
              <a:t>2</a:t>
            </a:r>
            <a:r>
              <a:rPr lang="zh-CN" altLang="en-US" sz="2700" b="1" spc="200">
                <a:solidFill>
                  <a:schemeClr val="tx1"/>
                </a:solidFill>
                <a:sym typeface="+mn-ea"/>
              </a:rPr>
              <a:t>、实践的含义、基本形式和特点</a:t>
            </a:r>
            <a:r>
              <a:rPr lang="en-US" altLang="zh-CN" sz="2700" b="1" spc="200">
                <a:solidFill>
                  <a:schemeClr val="tx1"/>
                </a:solidFill>
                <a:sym typeface="+mn-ea"/>
              </a:rPr>
              <a:t>    </a:t>
            </a:r>
            <a:r>
              <a:rPr lang="zh-CN" altLang="en-US" sz="2700" b="1" spc="200">
                <a:solidFill>
                  <a:srgbClr val="FF0000"/>
                </a:solidFill>
                <a:sym typeface="+mn-ea"/>
              </a:rPr>
              <a:t>p49-50</a:t>
            </a:r>
            <a:endParaRPr lang="zh-CN" altLang="en-US" sz="2700" b="1" spc="200">
              <a:solidFill>
                <a:srgbClr val="FF0000"/>
              </a:solidFill>
              <a:sym typeface="+mn-ea"/>
            </a:endParaRPr>
          </a:p>
          <a:p>
            <a:pPr marL="0" lvl="0" algn="l">
              <a:lnSpc>
                <a:spcPct val="110000"/>
              </a:lnSpc>
              <a:buClrTx/>
              <a:buSzTx/>
              <a:buNone/>
            </a:pPr>
            <a:r>
              <a:rPr lang="en-US" altLang="zh-CN" sz="2700" b="1" spc="200">
                <a:solidFill>
                  <a:schemeClr val="tx1"/>
                </a:solidFill>
                <a:sym typeface="+mn-ea"/>
              </a:rPr>
              <a:t>3</a:t>
            </a:r>
            <a:r>
              <a:rPr lang="zh-CN" altLang="en-US" sz="2700" b="1" spc="200">
                <a:solidFill>
                  <a:schemeClr val="tx1"/>
                </a:solidFill>
                <a:sym typeface="+mn-ea"/>
              </a:rPr>
              <a:t>、实践是认识的基础</a:t>
            </a:r>
            <a:r>
              <a:rPr lang="en-US" altLang="zh-CN" sz="2700" b="1" spc="200">
                <a:solidFill>
                  <a:schemeClr val="tx1"/>
                </a:solidFill>
                <a:sym typeface="+mn-ea"/>
              </a:rPr>
              <a:t>   </a:t>
            </a:r>
            <a:r>
              <a:rPr lang="zh-CN" altLang="en-US" sz="2700" b="1" spc="200">
                <a:solidFill>
                  <a:srgbClr val="FF0000"/>
                </a:solidFill>
                <a:sym typeface="+mn-ea"/>
              </a:rPr>
              <a:t>p50-52</a:t>
            </a:r>
            <a:endParaRPr lang="en-US" altLang="zh-CN" sz="2700" b="1" spc="200">
              <a:solidFill>
                <a:schemeClr val="tx1"/>
              </a:solidFill>
              <a:sym typeface="+mn-ea"/>
            </a:endParaRPr>
          </a:p>
          <a:p>
            <a:pPr marL="0" lvl="0" algn="l">
              <a:lnSpc>
                <a:spcPct val="110000"/>
              </a:lnSpc>
              <a:buClrTx/>
              <a:buSzTx/>
              <a:buNone/>
            </a:pPr>
            <a:r>
              <a:rPr lang="en-US" altLang="zh-CN" sz="2700" b="1" spc="200">
                <a:solidFill>
                  <a:schemeClr val="tx1"/>
                </a:solidFill>
                <a:sym typeface="+mn-ea"/>
              </a:rPr>
              <a:t>4</a:t>
            </a:r>
            <a:r>
              <a:rPr lang="zh-CN" altLang="en-US" sz="2700" b="1" spc="200">
                <a:solidFill>
                  <a:schemeClr val="tx1"/>
                </a:solidFill>
                <a:sym typeface="+mn-ea"/>
              </a:rPr>
              <a:t>、真理的最基本属性、真理是具体的有条件的</a:t>
            </a:r>
            <a:r>
              <a:rPr lang="en-US" altLang="zh-CN" sz="2700" b="1" spc="200">
                <a:solidFill>
                  <a:schemeClr val="tx1"/>
                </a:solidFill>
                <a:sym typeface="+mn-ea"/>
              </a:rPr>
              <a:t>         </a:t>
            </a:r>
            <a:r>
              <a:rPr lang="zh-CN" altLang="en-US" sz="2700" b="1" spc="200">
                <a:solidFill>
                  <a:srgbClr val="FF0000"/>
                </a:solidFill>
                <a:sym typeface="+mn-ea"/>
              </a:rPr>
              <a:t>p53-54</a:t>
            </a:r>
            <a:endParaRPr lang="zh-CN" altLang="en-US" sz="2700" b="1" spc="200">
              <a:solidFill>
                <a:srgbClr val="FF0000"/>
              </a:solidFill>
              <a:sym typeface="+mn-ea"/>
            </a:endParaRPr>
          </a:p>
          <a:p>
            <a:pPr marL="0" lvl="0" algn="l">
              <a:lnSpc>
                <a:spcPct val="110000"/>
              </a:lnSpc>
              <a:buClrTx/>
              <a:buSzTx/>
              <a:buNone/>
            </a:pPr>
            <a:r>
              <a:rPr lang="en-US" altLang="zh-CN" sz="2700" b="1" spc="200">
                <a:solidFill>
                  <a:schemeClr val="tx1"/>
                </a:solidFill>
                <a:sym typeface="+mn-ea"/>
              </a:rPr>
              <a:t>5</a:t>
            </a:r>
            <a:r>
              <a:rPr lang="zh-CN" altLang="en-US" sz="2700" b="1" spc="200">
                <a:solidFill>
                  <a:schemeClr val="tx1"/>
                </a:solidFill>
                <a:sym typeface="+mn-ea"/>
              </a:rPr>
              <a:t>、追求真理是一个过程（认识的反复性、</a:t>
            </a:r>
            <a:r>
              <a:rPr lang="en-US" altLang="zh-CN" sz="2700" b="1" spc="200">
                <a:solidFill>
                  <a:schemeClr val="tx1"/>
                </a:solidFill>
                <a:sym typeface="+mn-ea"/>
              </a:rPr>
              <a:t>   </a:t>
            </a:r>
            <a:r>
              <a:rPr lang="zh-CN" altLang="en-US" sz="2700" b="1" spc="200">
                <a:solidFill>
                  <a:schemeClr val="tx1"/>
                </a:solidFill>
                <a:sym typeface="+mn-ea"/>
              </a:rPr>
              <a:t>无限性和上升性）及其方法论</a:t>
            </a:r>
            <a:r>
              <a:rPr lang="en-US" altLang="zh-CN" sz="2700" b="1" spc="200">
                <a:solidFill>
                  <a:schemeClr val="tx1"/>
                </a:solidFill>
                <a:sym typeface="+mn-ea"/>
              </a:rPr>
              <a:t>  </a:t>
            </a:r>
            <a:r>
              <a:rPr lang="zh-CN" altLang="en-US" sz="2700" b="1" spc="200">
                <a:solidFill>
                  <a:srgbClr val="FF0000"/>
                </a:solidFill>
                <a:sym typeface="+mn-ea"/>
              </a:rPr>
              <a:t>p55-56</a:t>
            </a:r>
            <a:endParaRPr lang="zh-CN" altLang="en-US" sz="2700" b="1" spc="200">
              <a:solidFill>
                <a:srgbClr val="FF0000"/>
              </a:solidFill>
              <a:sym typeface="+mn-ea"/>
            </a:endParaRPr>
          </a:p>
          <a:p>
            <a:pPr marL="0" lvl="0" algn="l">
              <a:lnSpc>
                <a:spcPct val="110000"/>
              </a:lnSpc>
              <a:buClrTx/>
              <a:buSzTx/>
              <a:buNone/>
            </a:pPr>
            <a:endParaRPr lang="zh-CN" altLang="en-US" sz="2700" b="1" spc="200">
              <a:solidFill>
                <a:schemeClr val="tx1"/>
              </a:solidFill>
              <a:sym typeface="+mn-ea"/>
            </a:endParaRPr>
          </a:p>
        </p:txBody>
      </p:sp>
      <p:sp>
        <p:nvSpPr>
          <p:cNvPr id="4" name="标题 1"/>
          <p:cNvSpPr>
            <a:spLocks noGrp="1"/>
          </p:cNvSpPr>
          <p:nvPr/>
        </p:nvSpPr>
        <p:spPr>
          <a:xfrm>
            <a:off x="611575" y="979875"/>
            <a:ext cx="10969200" cy="705600"/>
          </a:xfrm>
          <a:prstGeom prst="rect">
            <a:avLst/>
          </a:prstGeom>
        </p:spPr>
        <p:txBody>
          <a:bodyPr vert="horz" lIns="90000" tIns="46800" rIns="90000" bIns="46800" rtlCol="0" anchor="ctr" anchorCtr="0">
            <a:normAutofit/>
          </a:bodyPr>
          <a:lstStyle>
            <a:lvl1pPr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sz="3600" b="1" u="none" strike="noStrike" kern="1200" cap="none" spc="300" normalizeH="0" baseline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</a:defRPr>
            </a:lvl1pPr>
          </a:lstStyle>
          <a:p>
            <a:r>
              <a:rPr lang="zh-CN" altLang="en-US" sz="3200" spc="200">
                <a:solidFill>
                  <a:srgbClr val="021AB0"/>
                </a:solidFill>
                <a:cs typeface="+mn-cs"/>
              </a:rPr>
              <a:t>第四课</a:t>
            </a:r>
            <a:r>
              <a:rPr lang="zh-CN" altLang="en-US" sz="3200" spc="200">
                <a:solidFill>
                  <a:srgbClr val="FF0000"/>
                </a:solidFill>
                <a:cs typeface="+mn-cs"/>
              </a:rPr>
              <a:t>（认识论）</a:t>
            </a:r>
            <a:endParaRPr lang="zh-CN" altLang="en-US" sz="3200" spc="200">
              <a:solidFill>
                <a:srgbClr val="FF0000"/>
              </a:solidFill>
              <a:cs typeface="+mn-cs"/>
            </a:endParaRPr>
          </a:p>
        </p:txBody>
      </p:sp>
      <p:sp>
        <p:nvSpPr>
          <p:cNvPr id="5" name="五角星 4"/>
          <p:cNvSpPr/>
          <p:nvPr/>
        </p:nvSpPr>
        <p:spPr>
          <a:xfrm>
            <a:off x="7510145" y="4331970"/>
            <a:ext cx="537845" cy="572135"/>
          </a:xfrm>
          <a:prstGeom prst="star5">
            <a:avLst/>
          </a:prstGeom>
          <a:solidFill>
            <a:srgbClr val="021AB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五角星 5"/>
          <p:cNvSpPr/>
          <p:nvPr/>
        </p:nvSpPr>
        <p:spPr>
          <a:xfrm>
            <a:off x="6273800" y="3229610"/>
            <a:ext cx="567690" cy="600075"/>
          </a:xfrm>
          <a:prstGeom prst="star5">
            <a:avLst/>
          </a:prstGeom>
          <a:solidFill>
            <a:srgbClr val="021AB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五角星 6"/>
          <p:cNvSpPr/>
          <p:nvPr/>
        </p:nvSpPr>
        <p:spPr>
          <a:xfrm>
            <a:off x="8693785" y="3829685"/>
            <a:ext cx="537845" cy="572135"/>
          </a:xfrm>
          <a:prstGeom prst="star5">
            <a:avLst/>
          </a:prstGeom>
          <a:solidFill>
            <a:srgbClr val="021AB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文本框 7"/>
          <p:cNvSpPr txBox="1"/>
          <p:nvPr/>
        </p:nvSpPr>
        <p:spPr>
          <a:xfrm>
            <a:off x="461010" y="241935"/>
            <a:ext cx="3540125" cy="64516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l"/>
            <a:r>
              <a:rPr lang="zh-CN" altLang="en-US" sz="3600" b="1">
                <a:solidFill>
                  <a:srgbClr val="FF0000"/>
                </a:solidFill>
                <a:sym typeface="+mn-ea"/>
              </a:rPr>
              <a:t>第二单元</a:t>
            </a:r>
            <a:endParaRPr lang="zh-CN" altLang="en-US" sz="3600" b="1">
              <a:solidFill>
                <a:srgbClr val="FF0000"/>
              </a:solidFill>
              <a:sym typeface="+mn-ea"/>
            </a:endParaRPr>
          </a:p>
        </p:txBody>
      </p:sp>
    </p:spTree>
    <p:custDataLst>
      <p:tags r:id="rId2"/>
    </p:custDataLst>
  </p:cSld>
  <p:clrMapOvr>
    <a:masterClrMapping/>
  </p:clrMapOvr>
  <p:transition/>
  <p:timing/>
</p:sld>
</file>

<file path=ppt/slides/slide22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94640" y="1475105"/>
            <a:ext cx="11798935" cy="4759325"/>
          </a:xfrm>
        </p:spPr>
        <p:txBody>
          <a:bodyPr vert="horz" lIns="90000" tIns="46800" rIns="90000" bIns="46800" rtlCol="0">
            <a:normAutofit lnSpcReduction="20000"/>
          </a:bodyPr>
          <a:lstStyle/>
          <a:p>
            <a:pPr marL="0" lvl="0" algn="l">
              <a:lnSpc>
                <a:spcPct val="110000"/>
              </a:lnSpc>
              <a:buClrTx/>
              <a:buSzTx/>
              <a:buNone/>
            </a:pPr>
            <a:r>
              <a:rPr lang="zh-CN" altLang="en-US" sz="2700" b="1" spc="200">
                <a:solidFill>
                  <a:schemeClr val="tx1"/>
                </a:solidFill>
                <a:sym typeface="+mn-ea"/>
              </a:rPr>
              <a:t>1、劳动的作用、实践的作用 </a:t>
            </a:r>
            <a:r>
              <a:rPr lang="zh-CN" altLang="en-US" sz="2700" b="1" spc="200">
                <a:solidFill>
                  <a:srgbClr val="FF0000"/>
                </a:solidFill>
                <a:sym typeface="+mn-ea"/>
              </a:rPr>
              <a:t> p57-58</a:t>
            </a:r>
            <a:endParaRPr lang="zh-CN" altLang="en-US" sz="2700" b="1" spc="200">
              <a:solidFill>
                <a:srgbClr val="FF0000"/>
              </a:solidFill>
              <a:sym typeface="+mn-ea"/>
            </a:endParaRPr>
          </a:p>
          <a:p>
            <a:pPr marL="0" lvl="0" algn="l">
              <a:lnSpc>
                <a:spcPct val="110000"/>
              </a:lnSpc>
              <a:buClrTx/>
              <a:buSzTx/>
              <a:buNone/>
            </a:pPr>
            <a:r>
              <a:rPr lang="zh-CN" altLang="en-US" sz="2700" b="1" spc="200">
                <a:solidFill>
                  <a:schemeClr val="tx1"/>
                </a:solidFill>
                <a:sym typeface="+mn-ea"/>
              </a:rPr>
              <a:t>2、社会存在和社会意识的辩证关系   </a:t>
            </a:r>
            <a:r>
              <a:rPr lang="zh-CN" altLang="en-US" sz="2700" b="1" spc="200">
                <a:solidFill>
                  <a:srgbClr val="FF0000"/>
                </a:solidFill>
                <a:sym typeface="+mn-ea"/>
              </a:rPr>
              <a:t>p60-61</a:t>
            </a:r>
            <a:endParaRPr lang="zh-CN" altLang="en-US" sz="2700" b="1" spc="200">
              <a:solidFill>
                <a:srgbClr val="FF0000"/>
              </a:solidFill>
              <a:sym typeface="+mn-ea"/>
            </a:endParaRPr>
          </a:p>
          <a:p>
            <a:pPr marL="0" lvl="0" algn="l">
              <a:lnSpc>
                <a:spcPct val="110000"/>
              </a:lnSpc>
              <a:buClrTx/>
              <a:buSzTx/>
              <a:buNone/>
            </a:pPr>
            <a:r>
              <a:rPr lang="zh-CN" altLang="en-US" sz="2700" b="1" spc="200">
                <a:solidFill>
                  <a:schemeClr val="tx1"/>
                </a:solidFill>
                <a:sym typeface="+mn-ea"/>
              </a:rPr>
              <a:t>3、社会基本矛盾是什么？任何社会都起作用的普通规律是什么？</a:t>
            </a:r>
            <a:r>
              <a:rPr lang="zh-CN" altLang="en-US" sz="2700" b="1" spc="200">
                <a:solidFill>
                  <a:srgbClr val="FF0000"/>
                </a:solidFill>
                <a:sym typeface="+mn-ea"/>
              </a:rPr>
              <a:t>p63</a:t>
            </a:r>
            <a:endParaRPr lang="zh-CN" altLang="en-US" sz="2700" b="1" spc="200">
              <a:solidFill>
                <a:srgbClr val="FF0000"/>
              </a:solidFill>
              <a:sym typeface="+mn-ea"/>
            </a:endParaRPr>
          </a:p>
          <a:p>
            <a:pPr marL="0" lvl="0" algn="l">
              <a:lnSpc>
                <a:spcPct val="110000"/>
              </a:lnSpc>
              <a:buClrTx/>
              <a:buSzTx/>
              <a:buNone/>
            </a:pPr>
            <a:r>
              <a:rPr lang="zh-CN" altLang="en-US" sz="2700" b="1" spc="200">
                <a:solidFill>
                  <a:schemeClr val="tx1"/>
                </a:solidFill>
                <a:sym typeface="+mn-ea"/>
              </a:rPr>
              <a:t>4、生产力和生产关系的辩证关系、上层建筑和经济基础的辩证关系  </a:t>
            </a:r>
            <a:r>
              <a:rPr lang="zh-CN" altLang="en-US" sz="2700" b="1" spc="200">
                <a:solidFill>
                  <a:srgbClr val="FF0000"/>
                </a:solidFill>
                <a:sym typeface="+mn-ea"/>
              </a:rPr>
              <a:t>p63-63</a:t>
            </a:r>
            <a:endParaRPr lang="zh-CN" altLang="en-US" sz="2700" b="1" spc="200">
              <a:solidFill>
                <a:schemeClr val="tx1"/>
              </a:solidFill>
              <a:sym typeface="+mn-ea"/>
            </a:endParaRPr>
          </a:p>
          <a:p>
            <a:pPr marL="0" lvl="0" algn="l">
              <a:lnSpc>
                <a:spcPct val="110000"/>
              </a:lnSpc>
              <a:buClrTx/>
              <a:buSzTx/>
              <a:buNone/>
            </a:pPr>
            <a:r>
              <a:rPr lang="zh-CN" altLang="en-US" sz="2700" b="1" spc="200">
                <a:solidFill>
                  <a:schemeClr val="tx1"/>
                </a:solidFill>
                <a:sym typeface="+mn-ea"/>
              </a:rPr>
              <a:t>5、社会发展的总趋势是什么？改革的性质、作用、根本目的 </a:t>
            </a:r>
            <a:r>
              <a:rPr lang="zh-CN" altLang="en-US" sz="2700" b="1" spc="200">
                <a:solidFill>
                  <a:srgbClr val="FF0000"/>
                </a:solidFill>
                <a:sym typeface="+mn-ea"/>
              </a:rPr>
              <a:t> p64</a:t>
            </a:r>
            <a:endParaRPr lang="zh-CN" altLang="en-US" sz="2700" b="1" spc="200">
              <a:solidFill>
                <a:srgbClr val="FF0000"/>
              </a:solidFill>
              <a:sym typeface="+mn-ea"/>
            </a:endParaRPr>
          </a:p>
          <a:p>
            <a:pPr marL="0" lvl="0" algn="l">
              <a:lnSpc>
                <a:spcPct val="110000"/>
              </a:lnSpc>
              <a:buClrTx/>
              <a:buSzTx/>
              <a:buNone/>
            </a:pPr>
            <a:r>
              <a:rPr lang="zh-CN" altLang="en-US" sz="2700" b="1" spc="200">
                <a:solidFill>
                  <a:schemeClr val="tx1"/>
                </a:solidFill>
                <a:sym typeface="+mn-ea"/>
              </a:rPr>
              <a:t>6、人民群众是历史创造者（物质财富、精神财富、</a:t>
            </a:r>
            <a:r>
              <a:rPr lang="en-US" altLang="zh-CN" sz="2700" b="1" spc="200">
                <a:solidFill>
                  <a:schemeClr val="tx1"/>
                </a:solidFill>
                <a:sym typeface="+mn-ea"/>
              </a:rPr>
              <a:t>    </a:t>
            </a:r>
            <a:r>
              <a:rPr lang="zh-CN" altLang="en-US" sz="2700" b="1" spc="200">
                <a:solidFill>
                  <a:schemeClr val="tx1"/>
                </a:solidFill>
                <a:sym typeface="+mn-ea"/>
              </a:rPr>
              <a:t>社会变革）及其方法论  </a:t>
            </a:r>
            <a:r>
              <a:rPr lang="zh-CN" altLang="en-US" sz="2700" b="1" spc="200">
                <a:solidFill>
                  <a:srgbClr val="FF0000"/>
                </a:solidFill>
                <a:sym typeface="+mn-ea"/>
              </a:rPr>
              <a:t>P65-68</a:t>
            </a:r>
            <a:endParaRPr lang="zh-CN" altLang="en-US" sz="2700" b="1" spc="200">
              <a:solidFill>
                <a:schemeClr val="tx1"/>
              </a:solidFill>
              <a:sym typeface="+mn-ea"/>
            </a:endParaRPr>
          </a:p>
          <a:p>
            <a:pPr marL="0" lvl="0" algn="l">
              <a:lnSpc>
                <a:spcPct val="110000"/>
              </a:lnSpc>
              <a:buClrTx/>
              <a:buSzTx/>
              <a:buNone/>
            </a:pPr>
            <a:r>
              <a:rPr lang="zh-CN" altLang="en-US" sz="2700" b="1" spc="200">
                <a:solidFill>
                  <a:schemeClr val="tx1"/>
                </a:solidFill>
                <a:sym typeface="+mn-ea"/>
              </a:rPr>
              <a:t>7、群众观点和群众路线的基本内容、地位、意义   </a:t>
            </a:r>
            <a:r>
              <a:rPr lang="zh-CN" altLang="en-US" sz="2700" b="1" spc="200">
                <a:solidFill>
                  <a:srgbClr val="FF0000"/>
                </a:solidFill>
                <a:sym typeface="+mn-ea"/>
              </a:rPr>
              <a:t>p68 </a:t>
            </a:r>
            <a:endParaRPr lang="zh-CN" altLang="en-US" sz="2700" b="1" spc="200">
              <a:solidFill>
                <a:schemeClr val="tx1"/>
              </a:solidFill>
              <a:sym typeface="+mn-ea"/>
            </a:endParaRPr>
          </a:p>
          <a:p>
            <a:pPr marL="0" lvl="0" algn="l">
              <a:lnSpc>
                <a:spcPct val="110000"/>
              </a:lnSpc>
              <a:buClrTx/>
              <a:buSzTx/>
              <a:buNone/>
            </a:pPr>
            <a:r>
              <a:rPr lang="zh-CN" altLang="en-US" sz="2700" b="1" spc="200">
                <a:solidFill>
                  <a:schemeClr val="tx1"/>
                </a:solidFill>
                <a:sym typeface="+mn-ea"/>
              </a:rPr>
              <a:t>8、 发展中国特色社会主义如何依靠人民？</a:t>
            </a:r>
            <a:r>
              <a:rPr lang="en-US" altLang="zh-CN" sz="2700" b="1" spc="200">
                <a:solidFill>
                  <a:schemeClr val="tx1"/>
                </a:solidFill>
                <a:sym typeface="+mn-ea"/>
              </a:rPr>
              <a:t>      </a:t>
            </a:r>
            <a:r>
              <a:rPr lang="zh-CN" altLang="en-US" sz="2700" b="1" spc="200">
                <a:solidFill>
                  <a:srgbClr val="FF0000"/>
                </a:solidFill>
                <a:sym typeface="+mn-ea"/>
              </a:rPr>
              <a:t>p68最后一段</a:t>
            </a:r>
            <a:endParaRPr lang="zh-CN" altLang="en-US" sz="2700" b="1" spc="200">
              <a:solidFill>
                <a:srgbClr val="FF0000"/>
              </a:solidFill>
              <a:sym typeface="+mn-ea"/>
            </a:endParaRPr>
          </a:p>
        </p:txBody>
      </p:sp>
      <p:sp>
        <p:nvSpPr>
          <p:cNvPr id="4" name="标题 1"/>
          <p:cNvSpPr>
            <a:spLocks noGrp="1"/>
          </p:cNvSpPr>
          <p:nvPr/>
        </p:nvSpPr>
        <p:spPr>
          <a:xfrm>
            <a:off x="445840" y="449650"/>
            <a:ext cx="10969200" cy="705600"/>
          </a:xfrm>
          <a:prstGeom prst="rect">
            <a:avLst/>
          </a:prstGeom>
        </p:spPr>
        <p:txBody>
          <a:bodyPr vert="horz" lIns="90000" tIns="46800" rIns="90000" bIns="46800" rtlCol="0" anchor="ctr" anchorCtr="0">
            <a:normAutofit/>
          </a:bodyPr>
          <a:lstStyle>
            <a:lvl1pPr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sz="3600" b="1" u="none" strike="noStrike" kern="1200" cap="none" spc="300" normalizeH="0" baseline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</a:defRPr>
            </a:lvl1pPr>
          </a:lstStyle>
          <a:p>
            <a:r>
              <a:rPr lang="zh-CN" altLang="en-US" sz="3200" spc="200">
                <a:solidFill>
                  <a:srgbClr val="021AB0"/>
                </a:solidFill>
                <a:cs typeface="+mn-cs"/>
              </a:rPr>
              <a:t>第五课</a:t>
            </a:r>
            <a:r>
              <a:rPr lang="zh-CN" altLang="en-US" sz="3200" spc="200">
                <a:solidFill>
                  <a:srgbClr val="FF0000"/>
                </a:solidFill>
                <a:cs typeface="+mn-cs"/>
              </a:rPr>
              <a:t>（社会历史观）</a:t>
            </a:r>
            <a:endParaRPr lang="zh-CN" altLang="en-US" sz="3200" spc="200">
              <a:solidFill>
                <a:srgbClr val="FF0000"/>
              </a:solidFill>
              <a:cs typeface="+mn-cs"/>
            </a:endParaRPr>
          </a:p>
        </p:txBody>
      </p:sp>
      <p:sp>
        <p:nvSpPr>
          <p:cNvPr id="5" name="五角星 4"/>
          <p:cNvSpPr/>
          <p:nvPr/>
        </p:nvSpPr>
        <p:spPr>
          <a:xfrm>
            <a:off x="8004175" y="1820545"/>
            <a:ext cx="537845" cy="572135"/>
          </a:xfrm>
          <a:prstGeom prst="star5">
            <a:avLst/>
          </a:prstGeom>
          <a:solidFill>
            <a:srgbClr val="021AB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五角星 5"/>
          <p:cNvSpPr/>
          <p:nvPr/>
        </p:nvSpPr>
        <p:spPr>
          <a:xfrm>
            <a:off x="2229485" y="3275330"/>
            <a:ext cx="537845" cy="572135"/>
          </a:xfrm>
          <a:prstGeom prst="star5">
            <a:avLst/>
          </a:prstGeom>
          <a:solidFill>
            <a:srgbClr val="021AB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五角星 6"/>
          <p:cNvSpPr/>
          <p:nvPr/>
        </p:nvSpPr>
        <p:spPr>
          <a:xfrm>
            <a:off x="3330575" y="4678680"/>
            <a:ext cx="537845" cy="572135"/>
          </a:xfrm>
          <a:prstGeom prst="star5">
            <a:avLst/>
          </a:prstGeom>
          <a:solidFill>
            <a:srgbClr val="021AB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五角星 7"/>
          <p:cNvSpPr/>
          <p:nvPr/>
        </p:nvSpPr>
        <p:spPr>
          <a:xfrm>
            <a:off x="9712960" y="5101590"/>
            <a:ext cx="537845" cy="572135"/>
          </a:xfrm>
          <a:prstGeom prst="star5">
            <a:avLst/>
          </a:prstGeom>
          <a:solidFill>
            <a:srgbClr val="021AB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五角星 8"/>
          <p:cNvSpPr/>
          <p:nvPr/>
        </p:nvSpPr>
        <p:spPr>
          <a:xfrm>
            <a:off x="8542020" y="4248150"/>
            <a:ext cx="537845" cy="572135"/>
          </a:xfrm>
          <a:prstGeom prst="star5">
            <a:avLst/>
          </a:prstGeom>
          <a:solidFill>
            <a:srgbClr val="021AB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五角星 9"/>
          <p:cNvSpPr/>
          <p:nvPr/>
        </p:nvSpPr>
        <p:spPr>
          <a:xfrm>
            <a:off x="7350125" y="5662295"/>
            <a:ext cx="537845" cy="572135"/>
          </a:xfrm>
          <a:prstGeom prst="star5">
            <a:avLst/>
          </a:prstGeom>
          <a:solidFill>
            <a:srgbClr val="021AB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custDataLst>
      <p:tags r:id="rId2"/>
    </p:custDataLst>
  </p:cSld>
  <p:clrMapOvr>
    <a:masterClrMapping/>
  </p:clrMapOvr>
  <p:transition/>
  <p:timing/>
</p:sld>
</file>

<file path=ppt/slides/slide23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41350" y="1017270"/>
            <a:ext cx="11270615" cy="5840730"/>
          </a:xfrm>
        </p:spPr>
        <p:txBody>
          <a:bodyPr vert="horz" lIns="90000" tIns="46800" rIns="90000" bIns="46800" rtlCol="0">
            <a:normAutofit lnSpcReduction="10000"/>
          </a:bodyPr>
          <a:lstStyle/>
          <a:p>
            <a:pPr marL="0" lvl="0" algn="l">
              <a:lnSpc>
                <a:spcPct val="110000"/>
              </a:lnSpc>
              <a:buClrTx/>
              <a:buSzTx/>
              <a:buNone/>
            </a:pPr>
            <a:r>
              <a:rPr lang="zh-CN" altLang="en-US" sz="2700" b="1" spc="200">
                <a:solidFill>
                  <a:schemeClr val="tx1"/>
                </a:solidFill>
                <a:sym typeface="+mn-ea"/>
              </a:rPr>
              <a:t>1、人的价值包括哪两个方面？主要的是什么？最根本的是什么？</a:t>
            </a:r>
            <a:r>
              <a:rPr lang="en-US" altLang="zh-CN" sz="2700" b="1" spc="200">
                <a:solidFill>
                  <a:srgbClr val="FF0000"/>
                </a:solidFill>
                <a:sym typeface="+mn-ea"/>
              </a:rPr>
              <a:t>p71</a:t>
            </a:r>
            <a:endParaRPr lang="en-US" altLang="zh-CN" sz="2700" b="1" spc="200">
              <a:solidFill>
                <a:schemeClr val="tx1"/>
              </a:solidFill>
              <a:sym typeface="+mn-ea"/>
            </a:endParaRPr>
          </a:p>
          <a:p>
            <a:pPr marL="0" lvl="0" algn="l">
              <a:lnSpc>
                <a:spcPct val="110000"/>
              </a:lnSpc>
              <a:buClrTx/>
              <a:buSzTx/>
              <a:buNone/>
            </a:pPr>
            <a:r>
              <a:rPr lang="en-US" altLang="zh-CN" sz="2700" b="1" spc="200">
                <a:solidFill>
                  <a:schemeClr val="tx1"/>
                </a:solidFill>
                <a:sym typeface="+mn-ea"/>
              </a:rPr>
              <a:t>2</a:t>
            </a:r>
            <a:r>
              <a:rPr lang="zh-CN" altLang="en-US" sz="2700" b="1" spc="200">
                <a:solidFill>
                  <a:schemeClr val="tx1"/>
                </a:solidFill>
                <a:sym typeface="+mn-ea"/>
              </a:rPr>
              <a:t>、价值观的导向作用（</a:t>
            </a:r>
            <a:r>
              <a:rPr lang="en-US" altLang="zh-CN" sz="2700" b="1" spc="200">
                <a:solidFill>
                  <a:schemeClr val="tx1"/>
                </a:solidFill>
                <a:sym typeface="+mn-ea"/>
              </a:rPr>
              <a:t>3</a:t>
            </a:r>
            <a:r>
              <a:rPr lang="zh-CN" altLang="en-US" sz="2700" b="1" spc="200">
                <a:solidFill>
                  <a:schemeClr val="tx1"/>
                </a:solidFill>
                <a:sym typeface="+mn-ea"/>
              </a:rPr>
              <a:t>点）</a:t>
            </a:r>
            <a:r>
              <a:rPr lang="en-US" altLang="zh-CN" sz="2700" b="1" spc="200">
                <a:solidFill>
                  <a:schemeClr val="tx1"/>
                </a:solidFill>
                <a:sym typeface="+mn-ea"/>
              </a:rPr>
              <a:t>           </a:t>
            </a:r>
            <a:r>
              <a:rPr lang="en-US" altLang="zh-CN" sz="2700" b="1" spc="200">
                <a:solidFill>
                  <a:srgbClr val="FF0000"/>
                </a:solidFill>
                <a:sym typeface="+mn-ea"/>
              </a:rPr>
              <a:t>p71-72</a:t>
            </a:r>
            <a:endParaRPr lang="en-US" altLang="zh-CN" sz="2700" b="1" spc="200">
              <a:solidFill>
                <a:srgbClr val="FF0000"/>
              </a:solidFill>
              <a:sym typeface="+mn-ea"/>
            </a:endParaRPr>
          </a:p>
          <a:p>
            <a:pPr marL="0" lvl="0" algn="l">
              <a:lnSpc>
                <a:spcPct val="110000"/>
              </a:lnSpc>
              <a:buClrTx/>
              <a:buSzTx/>
              <a:buNone/>
            </a:pPr>
            <a:r>
              <a:rPr lang="en-US" altLang="zh-CN" sz="2700" b="1" spc="200">
                <a:solidFill>
                  <a:schemeClr val="tx1"/>
                </a:solidFill>
                <a:sym typeface="+mn-ea"/>
              </a:rPr>
              <a:t>3</a:t>
            </a:r>
            <a:r>
              <a:rPr lang="zh-CN" altLang="en-US" sz="2700" b="1" spc="200">
                <a:solidFill>
                  <a:schemeClr val="tx1"/>
                </a:solidFill>
                <a:sym typeface="+mn-ea"/>
              </a:rPr>
              <a:t>、社会主义核心价值观的基本内涵、作用（</a:t>
            </a:r>
            <a:r>
              <a:rPr lang="en-US" altLang="zh-CN" sz="2700" b="1" spc="200">
                <a:solidFill>
                  <a:schemeClr val="tx1"/>
                </a:solidFill>
                <a:sym typeface="+mn-ea"/>
              </a:rPr>
              <a:t>2</a:t>
            </a:r>
            <a:r>
              <a:rPr lang="zh-CN" altLang="en-US" sz="2700" b="1" spc="200">
                <a:solidFill>
                  <a:schemeClr val="tx1"/>
                </a:solidFill>
                <a:sym typeface="+mn-ea"/>
              </a:rPr>
              <a:t>点）</a:t>
            </a:r>
            <a:r>
              <a:rPr lang="en-US" altLang="zh-CN" sz="2700" b="1" spc="200">
                <a:solidFill>
                  <a:srgbClr val="FF0000"/>
                </a:solidFill>
                <a:sym typeface="+mn-ea"/>
              </a:rPr>
              <a:t>p73</a:t>
            </a:r>
            <a:endParaRPr lang="en-US" altLang="zh-CN" sz="2700" b="1" spc="200">
              <a:solidFill>
                <a:srgbClr val="FF0000"/>
              </a:solidFill>
              <a:sym typeface="+mn-ea"/>
            </a:endParaRPr>
          </a:p>
          <a:p>
            <a:pPr marL="0" lvl="0" algn="l">
              <a:lnSpc>
                <a:spcPct val="110000"/>
              </a:lnSpc>
              <a:buClrTx/>
              <a:buSzTx/>
              <a:buNone/>
            </a:pPr>
            <a:r>
              <a:rPr lang="en-US" altLang="zh-CN" sz="2700" b="1" spc="200">
                <a:solidFill>
                  <a:schemeClr val="tx1"/>
                </a:solidFill>
                <a:sym typeface="+mn-ea"/>
              </a:rPr>
              <a:t>4</a:t>
            </a:r>
            <a:r>
              <a:rPr lang="zh-CN" altLang="en-US" sz="2700" b="1" spc="200">
                <a:solidFill>
                  <a:schemeClr val="tx1"/>
                </a:solidFill>
                <a:sym typeface="+mn-ea"/>
              </a:rPr>
              <a:t>、如何培育和践行社会主义核心价值观</a:t>
            </a:r>
            <a:r>
              <a:rPr lang="en-US" altLang="zh-CN" sz="2700" b="1" spc="200">
                <a:solidFill>
                  <a:schemeClr val="tx1"/>
                </a:solidFill>
                <a:sym typeface="+mn-ea"/>
              </a:rPr>
              <a:t> </a:t>
            </a:r>
            <a:r>
              <a:rPr lang="zh-CN" altLang="en-US" sz="2700" b="1" spc="200">
                <a:solidFill>
                  <a:schemeClr val="tx1"/>
                </a:solidFill>
                <a:sym typeface="+mn-ea"/>
              </a:rPr>
              <a:t>（</a:t>
            </a:r>
            <a:r>
              <a:rPr lang="en-US" altLang="zh-CN" sz="2700" b="1" spc="200">
                <a:solidFill>
                  <a:schemeClr val="tx1"/>
                </a:solidFill>
                <a:sym typeface="+mn-ea"/>
              </a:rPr>
              <a:t>4</a:t>
            </a:r>
            <a:r>
              <a:rPr lang="zh-CN" altLang="en-US" sz="2700" b="1" spc="200">
                <a:solidFill>
                  <a:schemeClr val="tx1"/>
                </a:solidFill>
                <a:sym typeface="+mn-ea"/>
              </a:rPr>
              <a:t>点）</a:t>
            </a:r>
            <a:r>
              <a:rPr lang="en-US" altLang="zh-CN" sz="2700" b="1" spc="200">
                <a:solidFill>
                  <a:schemeClr val="tx1"/>
                </a:solidFill>
                <a:sym typeface="+mn-ea"/>
              </a:rPr>
              <a:t>       </a:t>
            </a:r>
            <a:r>
              <a:rPr lang="en-US" altLang="zh-CN" sz="2700" b="1" spc="200">
                <a:solidFill>
                  <a:srgbClr val="FF0000"/>
                </a:solidFill>
                <a:sym typeface="+mn-ea"/>
              </a:rPr>
              <a:t>p73</a:t>
            </a:r>
            <a:endParaRPr lang="en-US" altLang="zh-CN" sz="2700" b="1" spc="200">
              <a:solidFill>
                <a:schemeClr val="tx1"/>
              </a:solidFill>
              <a:sym typeface="+mn-ea"/>
            </a:endParaRPr>
          </a:p>
          <a:p>
            <a:pPr marL="0" lvl="0" algn="l">
              <a:lnSpc>
                <a:spcPct val="110000"/>
              </a:lnSpc>
              <a:buClrTx/>
              <a:buSzTx/>
              <a:buNone/>
            </a:pPr>
            <a:r>
              <a:rPr lang="en-US" altLang="zh-CN" sz="2700" b="1" spc="200">
                <a:solidFill>
                  <a:schemeClr val="tx1"/>
                </a:solidFill>
                <a:sym typeface="+mn-ea"/>
              </a:rPr>
              <a:t>5</a:t>
            </a:r>
            <a:r>
              <a:rPr lang="zh-CN" altLang="en-US" sz="2700" b="1" spc="200">
                <a:solidFill>
                  <a:schemeClr val="tx1"/>
                </a:solidFill>
                <a:sym typeface="+mn-ea"/>
              </a:rPr>
              <a:t>、价值判断和价值选择的特征（</a:t>
            </a:r>
            <a:r>
              <a:rPr lang="en-US" altLang="zh-CN" sz="2700" b="1" spc="200">
                <a:solidFill>
                  <a:schemeClr val="tx1"/>
                </a:solidFill>
                <a:sym typeface="+mn-ea"/>
              </a:rPr>
              <a:t>3</a:t>
            </a:r>
            <a:r>
              <a:rPr lang="zh-CN" altLang="en-US" sz="2700" b="1" spc="200">
                <a:solidFill>
                  <a:schemeClr val="tx1"/>
                </a:solidFill>
                <a:sym typeface="+mn-ea"/>
              </a:rPr>
              <a:t>点）</a:t>
            </a:r>
            <a:r>
              <a:rPr lang="en-US" altLang="zh-CN" sz="2700" b="1" spc="200">
                <a:solidFill>
                  <a:srgbClr val="FF0000"/>
                </a:solidFill>
                <a:sym typeface="+mn-ea"/>
              </a:rPr>
              <a:t>p75-76</a:t>
            </a:r>
            <a:endParaRPr lang="en-US" altLang="zh-CN" sz="2700" b="1" spc="200">
              <a:solidFill>
                <a:schemeClr val="tx1"/>
              </a:solidFill>
              <a:sym typeface="+mn-ea"/>
            </a:endParaRPr>
          </a:p>
          <a:p>
            <a:pPr marL="0" lvl="0" algn="l">
              <a:lnSpc>
                <a:spcPct val="110000"/>
              </a:lnSpc>
              <a:buClrTx/>
              <a:buSzTx/>
              <a:buNone/>
            </a:pPr>
            <a:r>
              <a:rPr lang="en-US" altLang="zh-CN" sz="2700" b="1" spc="200">
                <a:solidFill>
                  <a:schemeClr val="tx1"/>
                </a:solidFill>
                <a:sym typeface="+mn-ea"/>
              </a:rPr>
              <a:t>6</a:t>
            </a:r>
            <a:r>
              <a:rPr lang="zh-CN" altLang="en-US" sz="2700" b="1" spc="200">
                <a:solidFill>
                  <a:schemeClr val="tx1"/>
                </a:solidFill>
                <a:sym typeface="+mn-ea"/>
              </a:rPr>
              <a:t>、如何做出正确的价值判断和价值选择（</a:t>
            </a:r>
            <a:r>
              <a:rPr lang="en-US" altLang="zh-CN" sz="2700" b="1" spc="200">
                <a:solidFill>
                  <a:schemeClr val="tx1"/>
                </a:solidFill>
                <a:sym typeface="+mn-ea"/>
              </a:rPr>
              <a:t>2</a:t>
            </a:r>
            <a:r>
              <a:rPr lang="zh-CN" altLang="en-US" sz="2700" b="1" spc="200">
                <a:solidFill>
                  <a:schemeClr val="tx1"/>
                </a:solidFill>
                <a:sym typeface="+mn-ea"/>
              </a:rPr>
              <a:t>点）</a:t>
            </a:r>
            <a:r>
              <a:rPr lang="en-US" altLang="zh-CN" sz="2700" b="1" spc="200">
                <a:solidFill>
                  <a:schemeClr val="tx1"/>
                </a:solidFill>
                <a:sym typeface="+mn-ea"/>
              </a:rPr>
              <a:t>  </a:t>
            </a:r>
            <a:r>
              <a:rPr lang="en-US" altLang="zh-CN" sz="2700" b="1" spc="200">
                <a:solidFill>
                  <a:srgbClr val="FF0000"/>
                </a:solidFill>
                <a:sym typeface="+mn-ea"/>
              </a:rPr>
              <a:t>p73-76</a:t>
            </a:r>
            <a:endParaRPr lang="en-US" altLang="zh-CN" sz="2700" b="1" spc="200">
              <a:solidFill>
                <a:srgbClr val="FF0000"/>
              </a:solidFill>
              <a:sym typeface="+mn-ea"/>
            </a:endParaRPr>
          </a:p>
          <a:p>
            <a:pPr marL="0" lvl="0" algn="l">
              <a:lnSpc>
                <a:spcPct val="110000"/>
              </a:lnSpc>
              <a:buClrTx/>
              <a:buSzTx/>
              <a:buNone/>
            </a:pPr>
            <a:r>
              <a:rPr lang="en-US" altLang="zh-CN" sz="2700" b="1" spc="200">
                <a:solidFill>
                  <a:schemeClr val="tx1"/>
                </a:solidFill>
                <a:sym typeface="+mn-ea"/>
              </a:rPr>
              <a:t>7</a:t>
            </a:r>
            <a:r>
              <a:rPr lang="zh-CN" altLang="en-US" sz="2700" b="1" spc="200">
                <a:solidFill>
                  <a:schemeClr val="tx1"/>
                </a:solidFill>
                <a:sym typeface="+mn-ea"/>
              </a:rPr>
              <a:t>、最高的价值标准、最根本衡量尺度、最高的价值追求、最重要的分别是什么？如何正确处理个人、集体和社会利益？</a:t>
            </a:r>
            <a:r>
              <a:rPr lang="en-US" altLang="zh-CN" sz="2700" b="1" spc="200">
                <a:solidFill>
                  <a:srgbClr val="FF0000"/>
                </a:solidFill>
                <a:sym typeface="+mn-ea"/>
              </a:rPr>
              <a:t>p76-77</a:t>
            </a:r>
            <a:endParaRPr lang="en-US" altLang="zh-CN" sz="2700" b="1" spc="200">
              <a:solidFill>
                <a:srgbClr val="FF0000"/>
              </a:solidFill>
              <a:sym typeface="+mn-ea"/>
            </a:endParaRPr>
          </a:p>
          <a:p>
            <a:pPr marL="0" lvl="0" algn="l">
              <a:lnSpc>
                <a:spcPct val="110000"/>
              </a:lnSpc>
              <a:buClrTx/>
              <a:buSzTx/>
              <a:buNone/>
            </a:pPr>
            <a:r>
              <a:rPr lang="en-US" altLang="zh-CN" sz="2700" b="1" spc="200">
                <a:solidFill>
                  <a:schemeClr val="tx1"/>
                </a:solidFill>
                <a:sym typeface="+mn-ea"/>
              </a:rPr>
              <a:t>8</a:t>
            </a:r>
            <a:r>
              <a:rPr lang="zh-CN" altLang="en-US" sz="2700" b="1" spc="200">
                <a:solidFill>
                  <a:schemeClr val="tx1"/>
                </a:solidFill>
                <a:sym typeface="+mn-ea"/>
              </a:rPr>
              <a:t>、如何创造和实现人生价值（根本途径、客观条件、主观条件）</a:t>
            </a:r>
            <a:r>
              <a:rPr lang="en-US" altLang="zh-CN" sz="2700" b="1" spc="200">
                <a:solidFill>
                  <a:srgbClr val="FF0000"/>
                </a:solidFill>
                <a:sym typeface="+mn-ea"/>
              </a:rPr>
              <a:t>p77-82</a:t>
            </a:r>
            <a:endParaRPr lang="en-US" altLang="zh-CN" sz="2700" b="1" spc="200">
              <a:solidFill>
                <a:srgbClr val="FF0000"/>
              </a:solidFill>
              <a:sym typeface="+mn-ea"/>
            </a:endParaRPr>
          </a:p>
        </p:txBody>
      </p:sp>
      <p:sp>
        <p:nvSpPr>
          <p:cNvPr id="4" name="标题 1"/>
          <p:cNvSpPr>
            <a:spLocks noGrp="1"/>
          </p:cNvSpPr>
          <p:nvPr/>
        </p:nvSpPr>
        <p:spPr>
          <a:xfrm>
            <a:off x="400120" y="182315"/>
            <a:ext cx="10969200" cy="705600"/>
          </a:xfrm>
          <a:prstGeom prst="rect">
            <a:avLst/>
          </a:prstGeom>
        </p:spPr>
        <p:txBody>
          <a:bodyPr vert="horz" lIns="90000" tIns="46800" rIns="90000" bIns="46800" rtlCol="0" anchor="ctr" anchorCtr="0">
            <a:normAutofit/>
          </a:bodyPr>
          <a:lstStyle>
            <a:lvl1pPr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sz="3600" b="1" u="none" strike="noStrike" kern="1200" cap="none" spc="300" normalizeH="0" baseline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</a:defRPr>
            </a:lvl1pPr>
          </a:lstStyle>
          <a:p>
            <a:r>
              <a:rPr lang="zh-CN" altLang="en-US" sz="3200" spc="200">
                <a:solidFill>
                  <a:srgbClr val="021AB0"/>
                </a:solidFill>
                <a:cs typeface="+mn-cs"/>
              </a:rPr>
              <a:t>第六课</a:t>
            </a:r>
            <a:r>
              <a:rPr lang="zh-CN" altLang="en-US" sz="3200" spc="200">
                <a:solidFill>
                  <a:srgbClr val="FF0000"/>
                </a:solidFill>
                <a:cs typeface="+mn-cs"/>
              </a:rPr>
              <a:t>（价值观）</a:t>
            </a:r>
            <a:endParaRPr lang="zh-CN" altLang="en-US" sz="3200" spc="200">
              <a:solidFill>
                <a:srgbClr val="FF0000"/>
              </a:solidFill>
              <a:cs typeface="+mn-cs"/>
            </a:endParaRPr>
          </a:p>
        </p:txBody>
      </p:sp>
      <p:sp>
        <p:nvSpPr>
          <p:cNvPr id="6" name="五角星 5"/>
          <p:cNvSpPr/>
          <p:nvPr/>
        </p:nvSpPr>
        <p:spPr>
          <a:xfrm>
            <a:off x="5800725" y="1927225"/>
            <a:ext cx="590550" cy="572135"/>
          </a:xfrm>
          <a:prstGeom prst="star5">
            <a:avLst/>
          </a:prstGeom>
          <a:solidFill>
            <a:srgbClr val="021AB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五角星 4"/>
          <p:cNvSpPr/>
          <p:nvPr/>
        </p:nvSpPr>
        <p:spPr>
          <a:xfrm>
            <a:off x="8581390" y="2959735"/>
            <a:ext cx="590550" cy="572135"/>
          </a:xfrm>
          <a:prstGeom prst="star5">
            <a:avLst/>
          </a:prstGeom>
          <a:solidFill>
            <a:srgbClr val="021AB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五角星 6"/>
          <p:cNvSpPr/>
          <p:nvPr/>
        </p:nvSpPr>
        <p:spPr>
          <a:xfrm>
            <a:off x="2491740" y="6043930"/>
            <a:ext cx="590550" cy="572135"/>
          </a:xfrm>
          <a:prstGeom prst="star5">
            <a:avLst/>
          </a:prstGeom>
          <a:solidFill>
            <a:srgbClr val="021AB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custDataLst>
      <p:tags r:id="rId2"/>
    </p:custDataLst>
  </p:cSld>
  <p:clrMapOvr>
    <a:masterClrMapping/>
  </p:clrMapOvr>
  <p:transition/>
  <p:timing/>
</p:sld>
</file>

<file path=ppt/slides/slide24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6890" y="705485"/>
            <a:ext cx="11584305" cy="6153150"/>
          </a:xfrm>
        </p:spPr>
        <p:txBody>
          <a:bodyPr vert="horz" lIns="90000" tIns="46800" rIns="90000" bIns="46800" rtlCol="0">
            <a:noAutofit/>
          </a:bodyPr>
          <a:lstStyle/>
          <a:p>
            <a:pPr marL="0" lvl="0" algn="l">
              <a:lnSpc>
                <a:spcPct val="110000"/>
              </a:lnSpc>
              <a:buClrTx/>
              <a:buSzTx/>
              <a:buNone/>
            </a:pPr>
            <a:r>
              <a:rPr lang="zh-CN" altLang="en-US" sz="2400" b="1" spc="200">
                <a:solidFill>
                  <a:schemeClr val="tx1"/>
                </a:solidFill>
                <a:sym typeface="+mn-ea"/>
              </a:rPr>
              <a:t>1、文化与经济、政治的辩证关系  </a:t>
            </a:r>
            <a:r>
              <a:rPr lang="zh-CN" altLang="en-US" sz="2400" b="1" spc="200">
                <a:solidFill>
                  <a:srgbClr val="FF0000"/>
                </a:solidFill>
                <a:sym typeface="+mn-ea"/>
              </a:rPr>
              <a:t> p89</a:t>
            </a:r>
            <a:endParaRPr lang="zh-CN" altLang="en-US" sz="2400" b="1" spc="200">
              <a:solidFill>
                <a:srgbClr val="FF0000"/>
              </a:solidFill>
              <a:sym typeface="+mn-ea"/>
            </a:endParaRPr>
          </a:p>
          <a:p>
            <a:pPr marL="0" lvl="0" algn="l">
              <a:lnSpc>
                <a:spcPct val="110000"/>
              </a:lnSpc>
              <a:buClrTx/>
              <a:buSzTx/>
              <a:buNone/>
            </a:pPr>
            <a:r>
              <a:rPr lang="zh-CN" altLang="en-US" sz="2400" b="1" spc="200">
                <a:solidFill>
                  <a:schemeClr val="tx1"/>
                </a:solidFill>
                <a:sym typeface="+mn-ea"/>
              </a:rPr>
              <a:t>2、文化与文明的区别和联系   </a:t>
            </a:r>
            <a:r>
              <a:rPr lang="zh-CN" altLang="en-US" sz="2400" b="1" spc="200">
                <a:solidFill>
                  <a:srgbClr val="FF0000"/>
                </a:solidFill>
                <a:sym typeface="+mn-ea"/>
              </a:rPr>
              <a:t>p89</a:t>
            </a:r>
            <a:endParaRPr lang="zh-CN" altLang="en-US" sz="2400" b="1" spc="200">
              <a:solidFill>
                <a:srgbClr val="FF0000"/>
              </a:solidFill>
              <a:sym typeface="+mn-ea"/>
            </a:endParaRPr>
          </a:p>
          <a:p>
            <a:pPr marL="0" lvl="0" algn="l">
              <a:lnSpc>
                <a:spcPct val="110000"/>
              </a:lnSpc>
              <a:buClrTx/>
              <a:buSzTx/>
              <a:buNone/>
            </a:pPr>
            <a:r>
              <a:rPr lang="zh-CN" altLang="en-US" sz="2400" b="1" spc="200">
                <a:solidFill>
                  <a:schemeClr val="tx1"/>
                </a:solidFill>
                <a:sym typeface="+mn-ea"/>
              </a:rPr>
              <a:t>3、文化的功能（3点）</a:t>
            </a:r>
            <a:r>
              <a:rPr lang="zh-CN" altLang="en-US" sz="2400" b="1" spc="200">
                <a:solidFill>
                  <a:srgbClr val="FF0000"/>
                </a:solidFill>
                <a:sym typeface="+mn-ea"/>
              </a:rPr>
              <a:t>p90-91</a:t>
            </a:r>
            <a:endParaRPr lang="zh-CN" altLang="en-US" sz="2400" b="1" spc="200">
              <a:solidFill>
                <a:srgbClr val="FF0000"/>
              </a:solidFill>
              <a:sym typeface="+mn-ea"/>
            </a:endParaRPr>
          </a:p>
          <a:p>
            <a:pPr marL="0" lvl="0" algn="l">
              <a:lnSpc>
                <a:spcPct val="110000"/>
              </a:lnSpc>
              <a:buClrTx/>
              <a:buSzTx/>
              <a:buNone/>
            </a:pPr>
            <a:r>
              <a:rPr lang="zh-CN" altLang="en-US" sz="2400" b="1" spc="200">
                <a:solidFill>
                  <a:schemeClr val="tx1"/>
                </a:solidFill>
                <a:sym typeface="+mn-ea"/>
              </a:rPr>
              <a:t>4、中华优秀传统文化的两个特点并分析其原因   </a:t>
            </a:r>
            <a:r>
              <a:rPr lang="zh-CN" altLang="en-US" sz="2400" b="1" spc="200">
                <a:solidFill>
                  <a:srgbClr val="FF0000"/>
                </a:solidFill>
                <a:sym typeface="+mn-ea"/>
              </a:rPr>
              <a:t> p92,p94</a:t>
            </a:r>
            <a:endParaRPr lang="zh-CN" altLang="en-US" sz="2400" b="1" spc="200">
              <a:solidFill>
                <a:srgbClr val="FF0000"/>
              </a:solidFill>
              <a:sym typeface="+mn-ea"/>
            </a:endParaRPr>
          </a:p>
          <a:p>
            <a:pPr marL="0" lvl="0" algn="l">
              <a:lnSpc>
                <a:spcPct val="110000"/>
              </a:lnSpc>
              <a:buClrTx/>
              <a:buSzTx/>
              <a:buNone/>
            </a:pPr>
            <a:r>
              <a:rPr lang="zh-CN" altLang="en-US" sz="2400" b="1" spc="200">
                <a:solidFill>
                  <a:schemeClr val="tx1"/>
                </a:solidFill>
                <a:sym typeface="+mn-ea"/>
              </a:rPr>
              <a:t>5、中华优秀传统文化的三个基本内容   </a:t>
            </a:r>
            <a:r>
              <a:rPr lang="zh-CN" altLang="en-US" sz="2400" b="1" spc="200">
                <a:solidFill>
                  <a:srgbClr val="FF0000"/>
                </a:solidFill>
                <a:sym typeface="+mn-ea"/>
              </a:rPr>
              <a:t>p92</a:t>
            </a:r>
            <a:endParaRPr lang="zh-CN" altLang="en-US" sz="2400" b="1" spc="200">
              <a:solidFill>
                <a:schemeClr val="tx1"/>
              </a:solidFill>
              <a:sym typeface="+mn-ea"/>
            </a:endParaRPr>
          </a:p>
          <a:p>
            <a:pPr marL="0" lvl="0" algn="l">
              <a:lnSpc>
                <a:spcPct val="110000"/>
              </a:lnSpc>
              <a:buClrTx/>
              <a:buSzTx/>
              <a:buNone/>
            </a:pPr>
            <a:r>
              <a:rPr lang="zh-CN" altLang="en-US" sz="2400" b="1" spc="200">
                <a:solidFill>
                  <a:schemeClr val="tx1"/>
                </a:solidFill>
                <a:sym typeface="+mn-ea"/>
              </a:rPr>
              <a:t>6、中华优秀传统文化的当代价值有哪四方面表现   </a:t>
            </a:r>
            <a:r>
              <a:rPr lang="zh-CN" altLang="en-US" sz="2400" b="1" spc="200">
                <a:solidFill>
                  <a:srgbClr val="FF0000"/>
                </a:solidFill>
                <a:sym typeface="+mn-ea"/>
              </a:rPr>
              <a:t>p96</a:t>
            </a:r>
            <a:endParaRPr lang="zh-CN" altLang="en-US" sz="2400" b="1" spc="200">
              <a:solidFill>
                <a:srgbClr val="FF0000"/>
              </a:solidFill>
              <a:sym typeface="+mn-ea"/>
            </a:endParaRPr>
          </a:p>
          <a:p>
            <a:pPr marL="0" lvl="0" algn="l">
              <a:lnSpc>
                <a:spcPct val="110000"/>
              </a:lnSpc>
              <a:buClrTx/>
              <a:buSzTx/>
              <a:buNone/>
            </a:pPr>
            <a:r>
              <a:rPr lang="zh-CN" altLang="en-US" sz="2400" b="1" spc="200">
                <a:solidFill>
                  <a:schemeClr val="tx1"/>
                </a:solidFill>
                <a:sym typeface="+mn-ea"/>
              </a:rPr>
              <a:t>7、如何对待正确对待传统文化   </a:t>
            </a:r>
            <a:r>
              <a:rPr lang="zh-CN" altLang="en-US" sz="2400" b="1" spc="200">
                <a:solidFill>
                  <a:srgbClr val="FF0000"/>
                </a:solidFill>
                <a:sym typeface="+mn-ea"/>
              </a:rPr>
              <a:t>p95</a:t>
            </a:r>
            <a:endParaRPr lang="zh-CN" altLang="en-US" sz="2400" b="1" spc="200">
              <a:solidFill>
                <a:srgbClr val="FF0000"/>
              </a:solidFill>
              <a:sym typeface="+mn-ea"/>
            </a:endParaRPr>
          </a:p>
          <a:p>
            <a:pPr marL="0" lvl="0" algn="l">
              <a:lnSpc>
                <a:spcPct val="110000"/>
              </a:lnSpc>
              <a:buClrTx/>
              <a:buSzTx/>
              <a:buNone/>
            </a:pPr>
            <a:r>
              <a:rPr lang="zh-CN" altLang="en-US" sz="2400" b="1" spc="200">
                <a:solidFill>
                  <a:schemeClr val="tx1"/>
                </a:solidFill>
                <a:sym typeface="+mn-ea"/>
              </a:rPr>
              <a:t>8、如何实现中华优秀传统文化创造性转化和创新性发展   </a:t>
            </a:r>
            <a:r>
              <a:rPr lang="zh-CN" altLang="en-US" sz="2400" b="1" spc="200">
                <a:solidFill>
                  <a:srgbClr val="FF0000"/>
                </a:solidFill>
                <a:sym typeface="+mn-ea"/>
              </a:rPr>
              <a:t>p97</a:t>
            </a:r>
            <a:endParaRPr lang="zh-CN" altLang="en-US" sz="2400" b="1" spc="200">
              <a:solidFill>
                <a:srgbClr val="FF0000"/>
              </a:solidFill>
              <a:sym typeface="+mn-ea"/>
            </a:endParaRPr>
          </a:p>
          <a:p>
            <a:pPr marL="0" lvl="0" algn="l">
              <a:lnSpc>
                <a:spcPct val="110000"/>
              </a:lnSpc>
              <a:buClrTx/>
              <a:buSzTx/>
              <a:buNone/>
            </a:pPr>
            <a:r>
              <a:rPr lang="zh-CN" altLang="en-US" sz="2400" b="1" spc="200">
                <a:solidFill>
                  <a:schemeClr val="tx1"/>
                </a:solidFill>
                <a:sym typeface="宋体" panose="02010600030101010101" pitchFamily="2" charset="-122"/>
              </a:rPr>
              <a:t>9、中华民族精神的基本内涵是什么？爱国主义的地位与作用</a:t>
            </a:r>
            <a:r>
              <a:rPr lang="en-US" altLang="zh-CN" sz="2400" b="1" spc="200">
                <a:solidFill>
                  <a:schemeClr val="tx1"/>
                </a:solidFill>
                <a:sym typeface="宋体" panose="02010600030101010101" pitchFamily="2" charset="-122"/>
              </a:rPr>
              <a:t>         </a:t>
            </a:r>
            <a:r>
              <a:rPr lang="zh-CN" altLang="en-US" sz="2400" b="1" spc="200">
                <a:solidFill>
                  <a:srgbClr val="FF0000"/>
                </a:solidFill>
                <a:sym typeface="宋体" panose="02010600030101010101" pitchFamily="2" charset="-122"/>
              </a:rPr>
              <a:t>p98</a:t>
            </a:r>
            <a:endParaRPr lang="zh-CN" altLang="en-US" sz="2400" b="1" spc="200">
              <a:solidFill>
                <a:srgbClr val="FF0000"/>
              </a:solidFill>
              <a:sym typeface="宋体" panose="02010600030101010101" pitchFamily="2" charset="-122"/>
            </a:endParaRPr>
          </a:p>
          <a:p>
            <a:pPr marL="0" lvl="0" algn="l">
              <a:lnSpc>
                <a:spcPct val="110000"/>
              </a:lnSpc>
              <a:buClrTx/>
              <a:buSzTx/>
              <a:buNone/>
            </a:pPr>
            <a:r>
              <a:rPr lang="zh-CN" altLang="en-US" sz="2400" b="1" spc="200">
                <a:solidFill>
                  <a:schemeClr val="tx1"/>
                </a:solidFill>
                <a:sym typeface="宋体" panose="02010600030101010101" pitchFamily="2" charset="-122"/>
              </a:rPr>
              <a:t>10、中华民族精神的作用、</a:t>
            </a:r>
            <a:r>
              <a:rPr lang="en-US" altLang="zh-CN" sz="2400" b="1" spc="200">
                <a:solidFill>
                  <a:schemeClr val="tx1"/>
                </a:solidFill>
                <a:sym typeface="宋体" panose="02010600030101010101" pitchFamily="2" charset="-122"/>
              </a:rPr>
              <a:t>       </a:t>
            </a:r>
            <a:r>
              <a:rPr lang="zh-CN" altLang="en-US" sz="2400" b="1" spc="200">
                <a:solidFill>
                  <a:schemeClr val="tx1"/>
                </a:solidFill>
                <a:sym typeface="宋体" panose="02010600030101010101" pitchFamily="2" charset="-122"/>
              </a:rPr>
              <a:t>表现、时代性（抗议精神的意义）</a:t>
            </a:r>
            <a:r>
              <a:rPr lang="en-US" altLang="zh-CN" sz="2400" b="1" spc="200">
                <a:solidFill>
                  <a:schemeClr val="tx1"/>
                </a:solidFill>
                <a:sym typeface="宋体" panose="02010600030101010101" pitchFamily="2" charset="-122"/>
              </a:rPr>
              <a:t> </a:t>
            </a:r>
            <a:r>
              <a:rPr lang="zh-CN" altLang="en-US" sz="2400" b="1" spc="200">
                <a:solidFill>
                  <a:srgbClr val="FF0000"/>
                </a:solidFill>
                <a:sym typeface="宋体" panose="02010600030101010101" pitchFamily="2" charset="-122"/>
              </a:rPr>
              <a:t>p98-99</a:t>
            </a:r>
            <a:endParaRPr lang="zh-CN" altLang="en-US" sz="2400" b="1" spc="200">
              <a:solidFill>
                <a:srgbClr val="FF0000"/>
              </a:solidFill>
              <a:sym typeface="+mn-ea"/>
            </a:endParaRPr>
          </a:p>
          <a:p>
            <a:pPr marL="0" lvl="0" algn="l">
              <a:lnSpc>
                <a:spcPct val="110000"/>
              </a:lnSpc>
              <a:buClrTx/>
              <a:buSzTx/>
              <a:buNone/>
            </a:pPr>
            <a:r>
              <a:rPr lang="zh-CN" altLang="en-US" sz="2400" b="1" spc="200">
                <a:solidFill>
                  <a:schemeClr val="tx1"/>
                </a:solidFill>
                <a:sym typeface="宋体" panose="02010600030101010101" pitchFamily="2" charset="-122"/>
              </a:rPr>
              <a:t>11、如何弘扬和培育中华民族精神</a:t>
            </a:r>
            <a:r>
              <a:rPr lang="en-US" altLang="zh-CN" sz="2400" b="1" spc="200">
                <a:solidFill>
                  <a:schemeClr val="tx1"/>
                </a:solidFill>
                <a:sym typeface="宋体" panose="02010600030101010101" pitchFamily="2" charset="-122"/>
              </a:rPr>
              <a:t>   </a:t>
            </a:r>
            <a:r>
              <a:rPr lang="zh-CN" altLang="en-US" sz="2400" b="1" spc="200">
                <a:solidFill>
                  <a:srgbClr val="FF0000"/>
                </a:solidFill>
                <a:sym typeface="宋体" panose="02010600030101010101" pitchFamily="2" charset="-122"/>
              </a:rPr>
              <a:t>p100</a:t>
            </a:r>
            <a:endParaRPr lang="zh-CN" altLang="en-US" sz="2400" b="1" spc="200">
              <a:solidFill>
                <a:srgbClr val="FF0000"/>
              </a:solidFill>
              <a:sym typeface="+mn-ea"/>
            </a:endParaRPr>
          </a:p>
          <a:p>
            <a:pPr marL="0" lvl="0" algn="l">
              <a:lnSpc>
                <a:spcPct val="110000"/>
              </a:lnSpc>
              <a:buClrTx/>
              <a:buSzTx/>
              <a:buNone/>
            </a:pPr>
            <a:endParaRPr lang="zh-CN" altLang="en-US" sz="2400" b="1" spc="200">
              <a:solidFill>
                <a:schemeClr val="tx1"/>
              </a:solidFill>
              <a:sym typeface="+mn-ea"/>
            </a:endParaRPr>
          </a:p>
        </p:txBody>
      </p:sp>
      <p:sp>
        <p:nvSpPr>
          <p:cNvPr id="4" name="标题 1"/>
          <p:cNvSpPr>
            <a:spLocks noGrp="1"/>
          </p:cNvSpPr>
          <p:nvPr/>
        </p:nvSpPr>
        <p:spPr>
          <a:xfrm>
            <a:off x="2635955" y="70"/>
            <a:ext cx="10969200" cy="705600"/>
          </a:xfrm>
          <a:prstGeom prst="rect">
            <a:avLst/>
          </a:prstGeom>
        </p:spPr>
        <p:txBody>
          <a:bodyPr vert="horz" lIns="90000" tIns="46800" rIns="90000" bIns="46800" rtlCol="0" anchor="ctr" anchorCtr="0">
            <a:normAutofit/>
          </a:bodyPr>
          <a:lstStyle>
            <a:lvl1pPr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sz="3600" b="1" u="none" strike="noStrike" kern="1200" cap="none" spc="300" normalizeH="0" baseline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</a:defRPr>
            </a:lvl1pPr>
          </a:lstStyle>
          <a:p>
            <a:r>
              <a:rPr lang="zh-CN" altLang="en-US" sz="3200" spc="200">
                <a:solidFill>
                  <a:srgbClr val="021AB0"/>
                </a:solidFill>
                <a:cs typeface="+mn-cs"/>
              </a:rPr>
              <a:t>第七课</a:t>
            </a:r>
            <a:endParaRPr lang="zh-CN" altLang="en-US" sz="3200" spc="200">
              <a:solidFill>
                <a:srgbClr val="FF0000"/>
              </a:solidFill>
              <a:cs typeface="+mn-cs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370205" y="0"/>
            <a:ext cx="3540125" cy="64516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l"/>
            <a:r>
              <a:rPr lang="zh-CN" altLang="en-US" sz="3600" b="1">
                <a:solidFill>
                  <a:srgbClr val="FF0000"/>
                </a:solidFill>
                <a:sym typeface="+mn-ea"/>
              </a:rPr>
              <a:t>第三单元</a:t>
            </a:r>
            <a:endParaRPr lang="zh-CN" altLang="en-US" sz="3600" b="1">
              <a:solidFill>
                <a:srgbClr val="FF0000"/>
              </a:solidFill>
              <a:sym typeface="+mn-ea"/>
            </a:endParaRPr>
          </a:p>
        </p:txBody>
      </p:sp>
      <p:sp>
        <p:nvSpPr>
          <p:cNvPr id="6" name="五角星 5"/>
          <p:cNvSpPr/>
          <p:nvPr/>
        </p:nvSpPr>
        <p:spPr>
          <a:xfrm>
            <a:off x="6509385" y="645160"/>
            <a:ext cx="590550" cy="572135"/>
          </a:xfrm>
          <a:prstGeom prst="star5">
            <a:avLst/>
          </a:prstGeom>
          <a:solidFill>
            <a:srgbClr val="021AB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" name="五角星 1"/>
          <p:cNvSpPr/>
          <p:nvPr/>
        </p:nvSpPr>
        <p:spPr>
          <a:xfrm>
            <a:off x="8803005" y="3270250"/>
            <a:ext cx="590550" cy="572135"/>
          </a:xfrm>
          <a:prstGeom prst="star5">
            <a:avLst/>
          </a:prstGeom>
          <a:solidFill>
            <a:srgbClr val="021AB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五角星 4"/>
          <p:cNvSpPr/>
          <p:nvPr/>
        </p:nvSpPr>
        <p:spPr>
          <a:xfrm>
            <a:off x="9558655" y="4839335"/>
            <a:ext cx="590550" cy="572135"/>
          </a:xfrm>
          <a:prstGeom prst="star5">
            <a:avLst/>
          </a:prstGeom>
          <a:solidFill>
            <a:srgbClr val="021AB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五角星 6"/>
          <p:cNvSpPr/>
          <p:nvPr/>
        </p:nvSpPr>
        <p:spPr>
          <a:xfrm>
            <a:off x="6917055" y="5910580"/>
            <a:ext cx="590550" cy="572135"/>
          </a:xfrm>
          <a:prstGeom prst="star5">
            <a:avLst/>
          </a:prstGeom>
          <a:solidFill>
            <a:srgbClr val="021AB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五角星 8"/>
          <p:cNvSpPr/>
          <p:nvPr/>
        </p:nvSpPr>
        <p:spPr>
          <a:xfrm>
            <a:off x="4533265" y="5411470"/>
            <a:ext cx="590550" cy="572135"/>
          </a:xfrm>
          <a:prstGeom prst="star5">
            <a:avLst/>
          </a:prstGeom>
          <a:solidFill>
            <a:srgbClr val="021AB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custDataLst>
      <p:tags r:id="rId2"/>
    </p:custDataLst>
  </p:cSld>
  <p:clrMapOvr>
    <a:masterClrMapping/>
  </p:clrMapOvr>
  <p:transition/>
  <p:timing/>
</p:sld>
</file>

<file path=ppt/slides/slide25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62350" y="38234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sz="3600" b="1" u="none" strike="noStrike" kern="1200" cap="none" spc="300" normalizeH="0" baseline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</a:defRPr>
            </a:lvl1pPr>
          </a:lstStyle>
          <a:p>
            <a:pPr lvl="0" algn="l">
              <a:buClrTx/>
              <a:buSzTx/>
              <a:buFontTx/>
            </a:pPr>
            <a:r>
              <a:rPr lang="zh-CN" altLang="en-US" sz="3200" spc="200">
                <a:solidFill>
                  <a:srgbClr val="021AB0"/>
                </a:solidFill>
                <a:cs typeface="+mn-cs"/>
                <a:sym typeface="+mn-ea"/>
              </a:rPr>
              <a:t>第八课</a:t>
            </a:r>
            <a:endParaRPr lang="zh-CN" altLang="en-US" sz="3200" spc="200">
              <a:solidFill>
                <a:srgbClr val="021AB0"/>
              </a:solidFill>
              <a:cs typeface="+mn-cs"/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1850" y="1087755"/>
            <a:ext cx="10840720" cy="5770245"/>
          </a:xfrm>
        </p:spPr>
        <p:txBody>
          <a:bodyPr vert="horz" lIns="90000" tIns="46800" rIns="90000" bIns="46800" rtlCol="0">
            <a:normAutofit lnSpcReduction="20000"/>
          </a:bodyPr>
          <a:lstStyle/>
          <a:p>
            <a:pPr marL="0" lvl="0" algn="l">
              <a:lnSpc>
                <a:spcPct val="110000"/>
              </a:lnSpc>
              <a:spcBef>
                <a:spcPts val="600"/>
              </a:spcBef>
              <a:buClrTx/>
              <a:buSzTx/>
              <a:buNone/>
            </a:pPr>
            <a:r>
              <a:rPr lang="zh-CN" altLang="en-US" sz="2700" b="1" spc="200">
                <a:solidFill>
                  <a:schemeClr val="tx1"/>
                </a:solidFill>
                <a:sym typeface="+mn-ea"/>
              </a:rPr>
              <a:t>1、民族文化的地位、作用和表现  </a:t>
            </a:r>
            <a:r>
              <a:rPr lang="zh-CN" altLang="en-US" sz="2700" b="1" spc="200">
                <a:solidFill>
                  <a:srgbClr val="FF0000"/>
                </a:solidFill>
                <a:sym typeface="+mn-ea"/>
              </a:rPr>
              <a:t>p102</a:t>
            </a:r>
            <a:endParaRPr lang="zh-CN" altLang="en-US" sz="2700" b="1" spc="200">
              <a:solidFill>
                <a:srgbClr val="FF0000"/>
              </a:solidFill>
              <a:sym typeface="+mn-ea"/>
            </a:endParaRPr>
          </a:p>
          <a:p>
            <a:pPr marL="0" lvl="0" algn="l">
              <a:lnSpc>
                <a:spcPct val="110000"/>
              </a:lnSpc>
              <a:spcBef>
                <a:spcPts val="600"/>
              </a:spcBef>
              <a:buClrTx/>
              <a:buSzTx/>
              <a:buNone/>
            </a:pPr>
            <a:r>
              <a:rPr lang="en-US" altLang="zh-CN" sz="2700" b="1" spc="200">
                <a:solidFill>
                  <a:schemeClr val="tx1"/>
                </a:solidFill>
                <a:sym typeface="+mn-ea"/>
              </a:rPr>
              <a:t>2</a:t>
            </a:r>
            <a:r>
              <a:rPr lang="zh-CN" altLang="en-US" sz="2700" b="1" spc="200">
                <a:solidFill>
                  <a:schemeClr val="tx1"/>
                </a:solidFill>
                <a:sym typeface="+mn-ea"/>
              </a:rPr>
              <a:t>、文化多样性的意义（</a:t>
            </a:r>
            <a:r>
              <a:rPr lang="en-US" altLang="zh-CN" sz="2700" b="1" spc="200">
                <a:solidFill>
                  <a:schemeClr val="tx1"/>
                </a:solidFill>
                <a:sym typeface="+mn-ea"/>
              </a:rPr>
              <a:t>3</a:t>
            </a:r>
            <a:r>
              <a:rPr lang="zh-CN" altLang="en-US" sz="2700" b="1" spc="200">
                <a:solidFill>
                  <a:schemeClr val="tx1"/>
                </a:solidFill>
                <a:sym typeface="+mn-ea"/>
              </a:rPr>
              <a:t>点）如何正确对待文化多样性？</a:t>
            </a:r>
            <a:r>
              <a:rPr lang="en-US" altLang="zh-CN" sz="2700" b="1" spc="200">
                <a:solidFill>
                  <a:schemeClr val="tx1"/>
                </a:solidFill>
                <a:sym typeface="+mn-ea"/>
              </a:rPr>
              <a:t> </a:t>
            </a:r>
            <a:r>
              <a:rPr lang="zh-CN" altLang="en-US" sz="2700" b="1" spc="200">
                <a:solidFill>
                  <a:srgbClr val="FF0000"/>
                </a:solidFill>
                <a:sym typeface="+mn-ea"/>
              </a:rPr>
              <a:t> p103</a:t>
            </a:r>
            <a:endParaRPr lang="zh-CN" altLang="en-US" sz="2700" b="1" spc="200">
              <a:solidFill>
                <a:srgbClr val="FF0000"/>
              </a:solidFill>
              <a:sym typeface="+mn-ea"/>
            </a:endParaRPr>
          </a:p>
          <a:p>
            <a:pPr marL="0" lvl="0" algn="l">
              <a:lnSpc>
                <a:spcPct val="110000"/>
              </a:lnSpc>
              <a:spcBef>
                <a:spcPts val="600"/>
              </a:spcBef>
              <a:buClrTx/>
              <a:buSzTx/>
              <a:buNone/>
            </a:pPr>
            <a:r>
              <a:rPr lang="en-US" altLang="zh-CN" sz="2700" b="1" spc="200">
                <a:solidFill>
                  <a:schemeClr val="tx1"/>
                </a:solidFill>
                <a:sym typeface="+mn-ea"/>
              </a:rPr>
              <a:t>3</a:t>
            </a:r>
            <a:r>
              <a:rPr lang="zh-CN" altLang="en-US" sz="2700" b="1" spc="200">
                <a:solidFill>
                  <a:schemeClr val="tx1"/>
                </a:solidFill>
                <a:sym typeface="+mn-ea"/>
              </a:rPr>
              <a:t>、文化交流的意义</a:t>
            </a:r>
            <a:r>
              <a:rPr lang="en-US" altLang="zh-CN" sz="2700" b="1" spc="200">
                <a:solidFill>
                  <a:schemeClr val="tx1"/>
                </a:solidFill>
                <a:sym typeface="+mn-ea"/>
              </a:rPr>
              <a:t> </a:t>
            </a:r>
            <a:r>
              <a:rPr lang="zh-CN" altLang="en-US" sz="2700" b="1" spc="200">
                <a:solidFill>
                  <a:schemeClr val="tx1"/>
                </a:solidFill>
                <a:sym typeface="+mn-ea"/>
              </a:rPr>
              <a:t>（</a:t>
            </a:r>
            <a:r>
              <a:rPr lang="en-US" altLang="zh-CN" sz="2700" b="1" spc="200">
                <a:solidFill>
                  <a:schemeClr val="tx1"/>
                </a:solidFill>
                <a:sym typeface="+mn-ea"/>
              </a:rPr>
              <a:t>2</a:t>
            </a:r>
            <a:r>
              <a:rPr lang="zh-CN" altLang="en-US" sz="2700" b="1" spc="200">
                <a:solidFill>
                  <a:schemeClr val="tx1"/>
                </a:solidFill>
                <a:sym typeface="+mn-ea"/>
              </a:rPr>
              <a:t>点）</a:t>
            </a:r>
            <a:r>
              <a:rPr lang="en-US" altLang="zh-CN" sz="2700" b="1" spc="200">
                <a:solidFill>
                  <a:schemeClr val="tx1"/>
                </a:solidFill>
                <a:sym typeface="+mn-ea"/>
              </a:rPr>
              <a:t>  p104   </a:t>
            </a:r>
            <a:r>
              <a:rPr lang="zh-CN" altLang="en-US" sz="2700" b="1" spc="200">
                <a:solidFill>
                  <a:schemeClr val="tx1"/>
                </a:solidFill>
                <a:sym typeface="+mn-ea"/>
              </a:rPr>
              <a:t>文化交融的意义</a:t>
            </a:r>
            <a:r>
              <a:rPr lang="en-US" altLang="zh-CN" sz="2700" b="1" spc="200">
                <a:solidFill>
                  <a:schemeClr val="tx1"/>
                </a:solidFill>
                <a:sym typeface="+mn-ea"/>
              </a:rPr>
              <a:t>(3</a:t>
            </a:r>
            <a:r>
              <a:rPr lang="zh-CN" altLang="en-US" sz="2700" b="1" spc="200">
                <a:solidFill>
                  <a:schemeClr val="tx1"/>
                </a:solidFill>
                <a:sym typeface="+mn-ea"/>
              </a:rPr>
              <a:t>点</a:t>
            </a:r>
            <a:r>
              <a:rPr lang="en-US" altLang="zh-CN" sz="2700" b="1" spc="200">
                <a:solidFill>
                  <a:schemeClr val="tx1"/>
                </a:solidFill>
                <a:sym typeface="+mn-ea"/>
              </a:rPr>
              <a:t>)   p105</a:t>
            </a:r>
            <a:endParaRPr lang="en-US" altLang="zh-CN" sz="2700" b="1" spc="200">
              <a:solidFill>
                <a:schemeClr val="tx1"/>
              </a:solidFill>
              <a:sym typeface="+mn-ea"/>
            </a:endParaRPr>
          </a:p>
          <a:p>
            <a:pPr marL="0" lvl="0" algn="l">
              <a:lnSpc>
                <a:spcPct val="110000"/>
              </a:lnSpc>
              <a:spcBef>
                <a:spcPts val="600"/>
              </a:spcBef>
              <a:buClrTx/>
              <a:buSzTx/>
              <a:buNone/>
            </a:pPr>
            <a:r>
              <a:rPr lang="en-US" altLang="zh-CN" sz="2700" b="1" spc="200">
                <a:solidFill>
                  <a:schemeClr val="tx1"/>
                </a:solidFill>
                <a:sym typeface="+mn-ea"/>
              </a:rPr>
              <a:t>4</a:t>
            </a:r>
            <a:r>
              <a:rPr lang="zh-CN" altLang="en-US" sz="2700" b="1" spc="200">
                <a:solidFill>
                  <a:schemeClr val="tx1"/>
                </a:solidFill>
                <a:sym typeface="+mn-ea"/>
              </a:rPr>
              <a:t>、如何正确对待外来文化（</a:t>
            </a:r>
            <a:r>
              <a:rPr lang="en-US" altLang="zh-CN" sz="2700" b="1" spc="200">
                <a:solidFill>
                  <a:schemeClr val="tx1"/>
                </a:solidFill>
                <a:sym typeface="+mn-ea"/>
              </a:rPr>
              <a:t>2</a:t>
            </a:r>
            <a:r>
              <a:rPr lang="zh-CN" altLang="en-US" sz="2700" b="1" spc="200">
                <a:solidFill>
                  <a:schemeClr val="tx1"/>
                </a:solidFill>
                <a:sym typeface="+mn-ea"/>
              </a:rPr>
              <a:t>点）</a:t>
            </a:r>
            <a:r>
              <a:rPr lang="zh-CN" altLang="en-US" sz="2700" b="1" spc="200">
                <a:solidFill>
                  <a:srgbClr val="FF0000"/>
                </a:solidFill>
                <a:sym typeface="+mn-ea"/>
              </a:rPr>
              <a:t>p106-108</a:t>
            </a:r>
            <a:endParaRPr lang="en-US" altLang="zh-CN" sz="2700" b="1" spc="200">
              <a:solidFill>
                <a:schemeClr val="tx1"/>
              </a:solidFill>
              <a:sym typeface="+mn-ea"/>
            </a:endParaRPr>
          </a:p>
          <a:p>
            <a:pPr marL="0" lvl="0" algn="l">
              <a:lnSpc>
                <a:spcPct val="110000"/>
              </a:lnSpc>
              <a:spcBef>
                <a:spcPts val="600"/>
              </a:spcBef>
              <a:buClrTx/>
              <a:buSzTx/>
              <a:buNone/>
            </a:pPr>
            <a:r>
              <a:rPr lang="en-US" altLang="zh-CN" sz="2700" b="1" spc="200">
                <a:solidFill>
                  <a:schemeClr val="tx1"/>
                </a:solidFill>
                <a:sym typeface="+mn-ea"/>
              </a:rPr>
              <a:t>5</a:t>
            </a:r>
            <a:r>
              <a:rPr lang="zh-CN" altLang="en-US" sz="2700" b="1" spc="200">
                <a:solidFill>
                  <a:schemeClr val="tx1"/>
                </a:solidFill>
                <a:sym typeface="+mn-ea"/>
              </a:rPr>
              <a:t>、文化发展怎么以开放的心态来发展中国特色的社会主义文化</a:t>
            </a:r>
            <a:r>
              <a:rPr lang="en-US" altLang="zh-CN" sz="2700" b="1" spc="200">
                <a:solidFill>
                  <a:schemeClr val="tx1"/>
                </a:solidFill>
                <a:sym typeface="+mn-ea"/>
              </a:rPr>
              <a:t> </a:t>
            </a:r>
            <a:r>
              <a:rPr lang="zh-CN" altLang="en-US" sz="2700" b="1" spc="200">
                <a:solidFill>
                  <a:srgbClr val="FF0000"/>
                </a:solidFill>
                <a:sym typeface="+mn-ea"/>
              </a:rPr>
              <a:t>p107</a:t>
            </a:r>
            <a:endParaRPr lang="zh-CN" altLang="en-US" sz="2700" b="1" spc="200">
              <a:solidFill>
                <a:srgbClr val="FF0000"/>
              </a:solidFill>
              <a:sym typeface="+mn-ea"/>
            </a:endParaRPr>
          </a:p>
          <a:p>
            <a:pPr marL="0" lvl="0" algn="l">
              <a:lnSpc>
                <a:spcPct val="110000"/>
              </a:lnSpc>
              <a:buClrTx/>
              <a:buSzTx/>
              <a:buNone/>
            </a:pPr>
            <a:endParaRPr lang="zh-CN" altLang="en-US" sz="2700" b="1" spc="200">
              <a:solidFill>
                <a:schemeClr val="tx1"/>
              </a:solidFill>
              <a:sym typeface="+mn-ea"/>
            </a:endParaRPr>
          </a:p>
        </p:txBody>
      </p:sp>
      <p:sp>
        <p:nvSpPr>
          <p:cNvPr id="6" name="五角星 5"/>
          <p:cNvSpPr/>
          <p:nvPr/>
        </p:nvSpPr>
        <p:spPr>
          <a:xfrm>
            <a:off x="8365490" y="2966720"/>
            <a:ext cx="590550" cy="572135"/>
          </a:xfrm>
          <a:prstGeom prst="star5">
            <a:avLst/>
          </a:prstGeom>
          <a:solidFill>
            <a:srgbClr val="021AB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五角星 3"/>
          <p:cNvSpPr/>
          <p:nvPr/>
        </p:nvSpPr>
        <p:spPr>
          <a:xfrm>
            <a:off x="11082020" y="3686810"/>
            <a:ext cx="590550" cy="572135"/>
          </a:xfrm>
          <a:prstGeom prst="star5">
            <a:avLst/>
          </a:prstGeom>
          <a:solidFill>
            <a:srgbClr val="021AB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custDataLst>
      <p:tags r:id="rId2"/>
    </p:custDataLst>
  </p:cSld>
  <p:clrMapOvr>
    <a:masterClrMapping/>
  </p:clrMapOvr>
  <p:transition/>
  <p:timing/>
</p:sld>
</file>

<file path=ppt/slides/slide26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36620" y="7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sz="3600" b="1" u="none" strike="noStrike" kern="1200" cap="none" spc="300" normalizeH="0" baseline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</a:defRPr>
            </a:lvl1pPr>
          </a:lstStyle>
          <a:p>
            <a:pPr lvl="0" algn="l">
              <a:buClrTx/>
              <a:buSzTx/>
              <a:buFontTx/>
            </a:pPr>
            <a:r>
              <a:rPr lang="zh-CN" altLang="en-US" sz="3200" spc="200">
                <a:solidFill>
                  <a:srgbClr val="021AB0"/>
                </a:solidFill>
                <a:cs typeface="+mn-cs"/>
                <a:sym typeface="+mn-ea"/>
              </a:rPr>
              <a:t>第九课</a:t>
            </a:r>
            <a:endParaRPr lang="zh-CN" altLang="en-US" sz="3200" spc="200">
              <a:solidFill>
                <a:srgbClr val="021AB0"/>
              </a:solidFill>
              <a:cs typeface="+mn-cs"/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53085" y="671830"/>
            <a:ext cx="11360785" cy="5513705"/>
          </a:xfrm>
        </p:spPr>
        <p:txBody>
          <a:bodyPr vert="horz" lIns="90000" tIns="46800" rIns="90000" bIns="46800" rtlCol="0">
            <a:noAutofit/>
          </a:bodyPr>
          <a:lstStyle/>
          <a:p>
            <a:pPr marL="0" lvl="0" algn="l">
              <a:lnSpc>
                <a:spcPct val="110000"/>
              </a:lnSpc>
              <a:spcBef>
                <a:spcPts val="400"/>
              </a:spcBef>
              <a:spcAft>
                <a:spcPts val="400"/>
              </a:spcAft>
              <a:buClrTx/>
              <a:buSzTx/>
              <a:buNone/>
            </a:pPr>
            <a:r>
              <a:rPr lang="en-US" altLang="zh-CN" sz="2500" b="1" spc="200">
                <a:solidFill>
                  <a:schemeClr val="tx1"/>
                </a:solidFill>
                <a:sym typeface="+mn-ea"/>
              </a:rPr>
              <a:t>1</a:t>
            </a:r>
            <a:r>
              <a:rPr lang="zh-CN" altLang="en-US" sz="2500" b="1" spc="200">
                <a:solidFill>
                  <a:schemeClr val="tx1"/>
                </a:solidFill>
                <a:sym typeface="+mn-ea"/>
              </a:rPr>
              <a:t>、什么是中国特色的社会主义文化  </a:t>
            </a:r>
            <a:r>
              <a:rPr lang="zh-CN" altLang="en-US" sz="2500" b="1" spc="200">
                <a:solidFill>
                  <a:srgbClr val="FF0000"/>
                </a:solidFill>
                <a:sym typeface="+mn-ea"/>
              </a:rPr>
              <a:t>  p111</a:t>
            </a:r>
            <a:endParaRPr lang="zh-CN" altLang="en-US" sz="2500" b="1" spc="200">
              <a:solidFill>
                <a:srgbClr val="FF0000"/>
              </a:solidFill>
              <a:sym typeface="+mn-ea"/>
            </a:endParaRPr>
          </a:p>
          <a:p>
            <a:pPr marL="0" lvl="0" algn="l">
              <a:lnSpc>
                <a:spcPct val="110000"/>
              </a:lnSpc>
              <a:spcBef>
                <a:spcPts val="400"/>
              </a:spcBef>
              <a:spcAft>
                <a:spcPts val="400"/>
              </a:spcAft>
              <a:buClrTx/>
              <a:buSzTx/>
              <a:buNone/>
            </a:pPr>
            <a:r>
              <a:rPr lang="en-US" altLang="zh-CN" sz="2500" b="1" spc="200">
                <a:solidFill>
                  <a:schemeClr val="tx1"/>
                </a:solidFill>
                <a:sym typeface="+mn-ea"/>
              </a:rPr>
              <a:t>2</a:t>
            </a:r>
            <a:r>
              <a:rPr lang="zh-CN" altLang="en-US" sz="2500" b="1" spc="200">
                <a:solidFill>
                  <a:schemeClr val="tx1"/>
                </a:solidFill>
                <a:sym typeface="+mn-ea"/>
              </a:rPr>
              <a:t>、马克思主义的传入对中华文化发展的影响是什么？（3点）</a:t>
            </a:r>
            <a:r>
              <a:rPr lang="zh-CN" altLang="en-US" sz="2500" b="1" spc="200">
                <a:solidFill>
                  <a:srgbClr val="FF0000"/>
                </a:solidFill>
                <a:sym typeface="+mn-ea"/>
              </a:rPr>
              <a:t>p110</a:t>
            </a:r>
            <a:endParaRPr lang="zh-CN" altLang="en-US" sz="2500" b="1" spc="200">
              <a:solidFill>
                <a:srgbClr val="FF0000"/>
              </a:solidFill>
              <a:sym typeface="+mn-ea"/>
            </a:endParaRPr>
          </a:p>
          <a:p>
            <a:pPr marL="0" lvl="0" algn="l">
              <a:lnSpc>
                <a:spcPct val="110000"/>
              </a:lnSpc>
              <a:spcBef>
                <a:spcPts val="400"/>
              </a:spcBef>
              <a:spcAft>
                <a:spcPts val="400"/>
              </a:spcAft>
              <a:buClrTx/>
              <a:buSzTx/>
              <a:buNone/>
            </a:pPr>
            <a:r>
              <a:rPr lang="en-US" altLang="zh-CN" sz="2500" b="1" spc="200">
                <a:solidFill>
                  <a:schemeClr val="tx1"/>
                </a:solidFill>
                <a:sym typeface="+mn-ea"/>
              </a:rPr>
              <a:t>3</a:t>
            </a:r>
            <a:r>
              <a:rPr lang="zh-CN" altLang="en-US" sz="2500" b="1" spc="200">
                <a:solidFill>
                  <a:schemeClr val="tx1"/>
                </a:solidFill>
                <a:sym typeface="+mn-ea"/>
              </a:rPr>
              <a:t>、中国共产党的成立对于中国文化发展的影响有哪些？（3点）</a:t>
            </a:r>
            <a:r>
              <a:rPr lang="zh-CN" altLang="en-US" sz="2500" b="1" spc="200">
                <a:solidFill>
                  <a:srgbClr val="FF0000"/>
                </a:solidFill>
                <a:sym typeface="+mn-ea"/>
              </a:rPr>
              <a:t>p110</a:t>
            </a:r>
            <a:endParaRPr lang="zh-CN" altLang="en-US" sz="2500" b="1" spc="200">
              <a:solidFill>
                <a:schemeClr val="tx1"/>
              </a:solidFill>
              <a:sym typeface="+mn-ea"/>
            </a:endParaRPr>
          </a:p>
          <a:p>
            <a:pPr marL="0" lvl="0" algn="l">
              <a:lnSpc>
                <a:spcPct val="110000"/>
              </a:lnSpc>
              <a:spcBef>
                <a:spcPts val="400"/>
              </a:spcBef>
              <a:spcAft>
                <a:spcPts val="400"/>
              </a:spcAft>
              <a:buClrTx/>
              <a:buSzTx/>
              <a:buNone/>
            </a:pPr>
            <a:r>
              <a:rPr lang="en-US" altLang="zh-CN" sz="2500" b="1" spc="200">
                <a:solidFill>
                  <a:schemeClr val="tx1"/>
                </a:solidFill>
                <a:sym typeface="+mn-ea"/>
              </a:rPr>
              <a:t>4</a:t>
            </a:r>
            <a:r>
              <a:rPr lang="zh-CN" altLang="en-US" sz="2500" b="1" spc="200">
                <a:solidFill>
                  <a:schemeClr val="tx1"/>
                </a:solidFill>
                <a:sym typeface="+mn-ea"/>
              </a:rPr>
              <a:t>、为什么要坚持走中国特色的社会主义文化发展道路（判断标准、决定性因素、意义）</a:t>
            </a:r>
            <a:r>
              <a:rPr lang="zh-CN" altLang="en-US" sz="2500" b="1" spc="200">
                <a:solidFill>
                  <a:srgbClr val="FF0000"/>
                </a:solidFill>
                <a:sym typeface="+mn-ea"/>
              </a:rPr>
              <a:t>p111-112</a:t>
            </a:r>
            <a:endParaRPr lang="zh-CN" altLang="en-US" sz="2500" b="1" spc="200">
              <a:solidFill>
                <a:schemeClr val="tx1"/>
              </a:solidFill>
              <a:sym typeface="+mn-ea"/>
            </a:endParaRPr>
          </a:p>
          <a:p>
            <a:pPr marL="0" lvl="0" algn="l">
              <a:lnSpc>
                <a:spcPct val="110000"/>
              </a:lnSpc>
              <a:spcBef>
                <a:spcPts val="400"/>
              </a:spcBef>
              <a:spcAft>
                <a:spcPts val="400"/>
              </a:spcAft>
              <a:buClrTx/>
              <a:buSzTx/>
              <a:buNone/>
            </a:pPr>
            <a:r>
              <a:rPr lang="en-US" altLang="zh-CN" sz="2500" b="1" spc="200">
                <a:solidFill>
                  <a:schemeClr val="tx1"/>
                </a:solidFill>
                <a:sym typeface="+mn-ea"/>
              </a:rPr>
              <a:t>5</a:t>
            </a:r>
            <a:r>
              <a:rPr lang="zh-CN" altLang="en-US" sz="2500" b="1" spc="200">
                <a:solidFill>
                  <a:schemeClr val="tx1"/>
                </a:solidFill>
                <a:sym typeface="+mn-ea"/>
              </a:rPr>
              <a:t>、如何走中国特色的社会主义文化发展道路（3点）</a:t>
            </a:r>
            <a:endParaRPr lang="zh-CN" altLang="en-US" sz="2500" b="1" spc="200">
              <a:solidFill>
                <a:schemeClr val="tx1"/>
              </a:solidFill>
              <a:sym typeface="+mn-ea"/>
            </a:endParaRPr>
          </a:p>
          <a:p>
            <a:pPr marL="0" lvl="0" algn="l">
              <a:lnSpc>
                <a:spcPct val="110000"/>
              </a:lnSpc>
              <a:spcBef>
                <a:spcPts val="400"/>
              </a:spcBef>
              <a:spcAft>
                <a:spcPts val="400"/>
              </a:spcAft>
              <a:buClrTx/>
              <a:buSzTx/>
              <a:buNone/>
            </a:pPr>
            <a:r>
              <a:rPr lang="en-US" altLang="zh-CN" sz="2500" b="1" spc="200">
                <a:solidFill>
                  <a:schemeClr val="tx1"/>
                </a:solidFill>
                <a:sym typeface="+mn-ea"/>
              </a:rPr>
              <a:t>6</a:t>
            </a:r>
            <a:r>
              <a:rPr lang="zh-CN" altLang="en-US" sz="2500" b="1" spc="200">
                <a:solidFill>
                  <a:schemeClr val="tx1"/>
                </a:solidFill>
                <a:sym typeface="+mn-ea"/>
              </a:rPr>
              <a:t>、文化发展为什么要依靠人民，怎么依靠人民？</a:t>
            </a:r>
            <a:r>
              <a:rPr lang="zh-CN" altLang="en-US" sz="2500" b="1" spc="200">
                <a:solidFill>
                  <a:srgbClr val="FF0000"/>
                </a:solidFill>
                <a:sym typeface="+mn-ea"/>
              </a:rPr>
              <a:t>p113</a:t>
            </a:r>
            <a:endParaRPr lang="zh-CN" altLang="en-US" sz="2500" b="1" spc="200">
              <a:solidFill>
                <a:srgbClr val="FF0000"/>
              </a:solidFill>
              <a:sym typeface="+mn-ea"/>
            </a:endParaRPr>
          </a:p>
          <a:p>
            <a:pPr marL="0" lvl="0" algn="l">
              <a:lnSpc>
                <a:spcPct val="110000"/>
              </a:lnSpc>
              <a:spcBef>
                <a:spcPts val="400"/>
              </a:spcBef>
              <a:spcAft>
                <a:spcPts val="400"/>
              </a:spcAft>
              <a:buClrTx/>
              <a:buSzTx/>
              <a:buNone/>
            </a:pPr>
            <a:r>
              <a:rPr lang="en-US" altLang="zh-CN" sz="2500" b="1" spc="200">
                <a:solidFill>
                  <a:schemeClr val="tx1"/>
                </a:solidFill>
                <a:sym typeface="+mn-ea"/>
              </a:rPr>
              <a:t>7</a:t>
            </a:r>
            <a:r>
              <a:rPr lang="zh-CN" altLang="en-US" sz="2500" b="1" spc="200">
                <a:solidFill>
                  <a:schemeClr val="tx1"/>
                </a:solidFill>
                <a:sym typeface="+mn-ea"/>
              </a:rPr>
              <a:t>、文化发展为什么是为了人民，怎么做到为了人民？</a:t>
            </a:r>
            <a:r>
              <a:rPr lang="zh-CN" altLang="en-US" sz="2500" b="1" spc="200">
                <a:solidFill>
                  <a:srgbClr val="FF0000"/>
                </a:solidFill>
                <a:sym typeface="+mn-ea"/>
              </a:rPr>
              <a:t>p114</a:t>
            </a:r>
            <a:endParaRPr lang="zh-CN" altLang="en-US" sz="2500" b="1" spc="200">
              <a:solidFill>
                <a:srgbClr val="FF0000"/>
              </a:solidFill>
              <a:sym typeface="+mn-ea"/>
            </a:endParaRPr>
          </a:p>
          <a:p>
            <a:pPr marL="0" lvl="0" algn="l">
              <a:lnSpc>
                <a:spcPct val="110000"/>
              </a:lnSpc>
              <a:spcBef>
                <a:spcPts val="400"/>
              </a:spcBef>
              <a:spcAft>
                <a:spcPts val="400"/>
              </a:spcAft>
              <a:buClrTx/>
              <a:buSzTx/>
              <a:buNone/>
            </a:pPr>
            <a:r>
              <a:rPr lang="en-US" altLang="zh-CN" sz="2500" b="1" spc="200">
                <a:solidFill>
                  <a:schemeClr val="tx1"/>
                </a:solidFill>
                <a:sym typeface="+mn-ea"/>
              </a:rPr>
              <a:t>8</a:t>
            </a:r>
            <a:r>
              <a:rPr lang="zh-CN" altLang="en-US" sz="2500" b="1" spc="200">
                <a:solidFill>
                  <a:schemeClr val="tx1"/>
                </a:solidFill>
                <a:sym typeface="+mn-ea"/>
              </a:rPr>
              <a:t>、文化发展为什么要立足时代之基、回答时代问题？</a:t>
            </a:r>
            <a:r>
              <a:rPr lang="zh-CN" altLang="en-US" sz="2500" b="1" spc="200">
                <a:solidFill>
                  <a:srgbClr val="FF0000"/>
                </a:solidFill>
                <a:sym typeface="+mn-ea"/>
              </a:rPr>
              <a:t>p114-115</a:t>
            </a:r>
            <a:endParaRPr lang="zh-CN" altLang="en-US" sz="2500" b="1" spc="200">
              <a:solidFill>
                <a:srgbClr val="FF0000"/>
              </a:solidFill>
              <a:sym typeface="+mn-ea"/>
            </a:endParaRPr>
          </a:p>
          <a:p>
            <a:pPr marL="0" lvl="0" algn="l">
              <a:lnSpc>
                <a:spcPct val="110000"/>
              </a:lnSpc>
              <a:spcBef>
                <a:spcPts val="400"/>
              </a:spcBef>
              <a:spcAft>
                <a:spcPts val="400"/>
              </a:spcAft>
              <a:buClrTx/>
              <a:buSzTx/>
              <a:buNone/>
            </a:pPr>
            <a:r>
              <a:rPr lang="en-US" altLang="zh-CN" sz="2500" b="1" spc="200">
                <a:solidFill>
                  <a:schemeClr val="tx1"/>
                </a:solidFill>
                <a:sym typeface="+mn-ea"/>
              </a:rPr>
              <a:t>9</a:t>
            </a:r>
            <a:r>
              <a:rPr lang="zh-CN" altLang="en-US" sz="2500" b="1" spc="200">
                <a:solidFill>
                  <a:schemeClr val="tx1"/>
                </a:solidFill>
                <a:sym typeface="+mn-ea"/>
              </a:rPr>
              <a:t>、如何融通不同资源、实现综合创新（</a:t>
            </a:r>
            <a:r>
              <a:rPr lang="en-US" altLang="zh-CN" sz="2500" b="1" spc="200">
                <a:solidFill>
                  <a:schemeClr val="tx1"/>
                </a:solidFill>
                <a:sym typeface="+mn-ea"/>
              </a:rPr>
              <a:t>2</a:t>
            </a:r>
            <a:r>
              <a:rPr lang="zh-CN" altLang="en-US" sz="2500" b="1" spc="200">
                <a:solidFill>
                  <a:schemeClr val="tx1"/>
                </a:solidFill>
                <a:sym typeface="+mn-ea"/>
              </a:rPr>
              <a:t>点）</a:t>
            </a:r>
            <a:r>
              <a:rPr lang="zh-CN" altLang="en-US" sz="2500" b="1" spc="200">
                <a:solidFill>
                  <a:srgbClr val="FF0000"/>
                </a:solidFill>
                <a:sym typeface="+mn-ea"/>
              </a:rPr>
              <a:t>p115</a:t>
            </a:r>
            <a:endParaRPr lang="zh-CN" altLang="en-US" sz="2500" b="1" spc="200">
              <a:solidFill>
                <a:srgbClr val="FF0000"/>
              </a:solidFill>
              <a:sym typeface="+mn-ea"/>
            </a:endParaRPr>
          </a:p>
          <a:p>
            <a:pPr marL="0" lvl="0" algn="l">
              <a:lnSpc>
                <a:spcPct val="110000"/>
              </a:lnSpc>
              <a:buClrTx/>
              <a:buSzTx/>
              <a:buNone/>
            </a:pPr>
            <a:r>
              <a:rPr lang="en-US" altLang="zh-CN" sz="2500" b="1" spc="200">
                <a:solidFill>
                  <a:schemeClr val="tx1"/>
                </a:solidFill>
                <a:sym typeface="+mn-ea"/>
              </a:rPr>
              <a:t>10</a:t>
            </a:r>
            <a:r>
              <a:rPr lang="zh-CN" altLang="en-US" sz="2500" b="1" spc="200">
                <a:solidFill>
                  <a:schemeClr val="tx1"/>
                </a:solidFill>
                <a:sym typeface="+mn-ea"/>
              </a:rPr>
              <a:t>、如何建设文化强国（</a:t>
            </a:r>
            <a:r>
              <a:rPr lang="en-US" altLang="zh-CN" sz="2500" b="1" spc="200">
                <a:solidFill>
                  <a:schemeClr val="tx1"/>
                </a:solidFill>
                <a:sym typeface="+mn-ea"/>
              </a:rPr>
              <a:t>4</a:t>
            </a:r>
            <a:r>
              <a:rPr lang="zh-CN" altLang="en-US" sz="2500" b="1" spc="200">
                <a:solidFill>
                  <a:schemeClr val="tx1"/>
                </a:solidFill>
                <a:sym typeface="+mn-ea"/>
              </a:rPr>
              <a:t>点）</a:t>
            </a:r>
            <a:r>
              <a:rPr lang="zh-CN" altLang="en-US" sz="2500" b="1" spc="200">
                <a:solidFill>
                  <a:srgbClr val="FF0000"/>
                </a:solidFill>
                <a:sym typeface="+mn-ea"/>
              </a:rPr>
              <a:t>p116-118</a:t>
            </a:r>
            <a:endParaRPr lang="en-US" altLang="zh-CN" sz="2500" b="1" spc="200">
              <a:solidFill>
                <a:schemeClr val="tx1"/>
              </a:solidFill>
              <a:sym typeface="+mn-ea"/>
            </a:endParaRPr>
          </a:p>
          <a:p>
            <a:pPr marL="0" lvl="0" algn="l">
              <a:lnSpc>
                <a:spcPct val="110000"/>
              </a:lnSpc>
              <a:buClrTx/>
              <a:buSzTx/>
              <a:buNone/>
            </a:pPr>
            <a:r>
              <a:rPr lang="en-US" altLang="zh-CN" sz="2500" b="1" spc="200">
                <a:solidFill>
                  <a:schemeClr val="tx1"/>
                </a:solidFill>
                <a:sym typeface="+mn-ea"/>
              </a:rPr>
              <a:t>11</a:t>
            </a:r>
            <a:r>
              <a:rPr lang="zh-CN" altLang="en-US" sz="2500" b="1" spc="200">
                <a:solidFill>
                  <a:schemeClr val="tx1"/>
                </a:solidFill>
                <a:sym typeface="+mn-ea"/>
              </a:rPr>
              <a:t>、为什么要坚定文化自信？（</a:t>
            </a:r>
            <a:r>
              <a:rPr lang="en-US" altLang="zh-CN" sz="2500" b="1" spc="200">
                <a:solidFill>
                  <a:schemeClr val="tx1"/>
                </a:solidFill>
                <a:sym typeface="+mn-ea"/>
              </a:rPr>
              <a:t>3</a:t>
            </a:r>
            <a:r>
              <a:rPr lang="zh-CN" altLang="en-US" sz="2500" b="1" spc="200">
                <a:solidFill>
                  <a:schemeClr val="tx1"/>
                </a:solidFill>
                <a:sym typeface="+mn-ea"/>
              </a:rPr>
              <a:t>点）如何坚定文化自信？（</a:t>
            </a:r>
            <a:r>
              <a:rPr lang="en-US" altLang="zh-CN" sz="2500" b="1" spc="200">
                <a:solidFill>
                  <a:schemeClr val="tx1"/>
                </a:solidFill>
                <a:sym typeface="+mn-ea"/>
              </a:rPr>
              <a:t>3</a:t>
            </a:r>
            <a:r>
              <a:rPr lang="zh-CN" altLang="en-US" sz="2500" b="1" spc="200">
                <a:solidFill>
                  <a:schemeClr val="tx1"/>
                </a:solidFill>
                <a:sym typeface="+mn-ea"/>
              </a:rPr>
              <a:t>点）</a:t>
            </a:r>
            <a:r>
              <a:rPr lang="zh-CN" altLang="en-US" sz="2500" b="1" spc="200">
                <a:solidFill>
                  <a:srgbClr val="FF0000"/>
                </a:solidFill>
                <a:sym typeface="+mn-ea"/>
              </a:rPr>
              <a:t>p119</a:t>
            </a:r>
            <a:endParaRPr lang="en-US" altLang="zh-CN" sz="2500" b="1" spc="200">
              <a:solidFill>
                <a:schemeClr val="tx1"/>
              </a:solidFill>
              <a:sym typeface="+mn-ea"/>
            </a:endParaRPr>
          </a:p>
        </p:txBody>
      </p:sp>
      <p:sp>
        <p:nvSpPr>
          <p:cNvPr id="4" name="五角星 3"/>
          <p:cNvSpPr/>
          <p:nvPr/>
        </p:nvSpPr>
        <p:spPr>
          <a:xfrm>
            <a:off x="7390765" y="5613400"/>
            <a:ext cx="590550" cy="572135"/>
          </a:xfrm>
          <a:prstGeom prst="star5">
            <a:avLst/>
          </a:prstGeom>
          <a:solidFill>
            <a:srgbClr val="021AB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五角星 4"/>
          <p:cNvSpPr/>
          <p:nvPr/>
        </p:nvSpPr>
        <p:spPr>
          <a:xfrm>
            <a:off x="8824595" y="3142615"/>
            <a:ext cx="590550" cy="572135"/>
          </a:xfrm>
          <a:prstGeom prst="star5">
            <a:avLst/>
          </a:prstGeom>
          <a:solidFill>
            <a:srgbClr val="021AB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五角星 5"/>
          <p:cNvSpPr/>
          <p:nvPr/>
        </p:nvSpPr>
        <p:spPr>
          <a:xfrm>
            <a:off x="4796155" y="2570480"/>
            <a:ext cx="590550" cy="572135"/>
          </a:xfrm>
          <a:prstGeom prst="star5">
            <a:avLst/>
          </a:prstGeom>
          <a:solidFill>
            <a:srgbClr val="021AB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五角星 6"/>
          <p:cNvSpPr/>
          <p:nvPr/>
        </p:nvSpPr>
        <p:spPr>
          <a:xfrm>
            <a:off x="11209020" y="1645285"/>
            <a:ext cx="590550" cy="572135"/>
          </a:xfrm>
          <a:prstGeom prst="star5">
            <a:avLst/>
          </a:prstGeom>
          <a:solidFill>
            <a:srgbClr val="021AB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五角星 7"/>
          <p:cNvSpPr/>
          <p:nvPr/>
        </p:nvSpPr>
        <p:spPr>
          <a:xfrm>
            <a:off x="11601450" y="6185535"/>
            <a:ext cx="590550" cy="572135"/>
          </a:xfrm>
          <a:prstGeom prst="star5">
            <a:avLst/>
          </a:prstGeom>
          <a:solidFill>
            <a:srgbClr val="021AB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五角星 8"/>
          <p:cNvSpPr/>
          <p:nvPr/>
        </p:nvSpPr>
        <p:spPr>
          <a:xfrm>
            <a:off x="7526655" y="574040"/>
            <a:ext cx="590550" cy="572135"/>
          </a:xfrm>
          <a:prstGeom prst="star5">
            <a:avLst/>
          </a:prstGeom>
          <a:solidFill>
            <a:srgbClr val="021AB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10" name="New picture"/>
          <p:cNvPicPr/>
          <p:nvPr/>
        </p:nvPicPr>
        <p:blipFill>
          <a:blip r:embed="rId2"/>
          <a:stretch>
            <a:fillRect/>
          </a:stretch>
        </p:blipFill>
        <p:spPr>
          <a:xfrm>
            <a:off x="11988800" y="11379200"/>
            <a:ext cx="342900" cy="266700"/>
          </a:xfrm>
          <a:prstGeom prst="cube">
            <a:avLst/>
          </a:prstGeom>
        </p:spPr>
      </p:pic>
    </p:spTree>
    <p:custDataLst>
      <p:tags r:id="rId3"/>
    </p:custDataLst>
  </p:cSld>
  <p:clrMapOvr>
    <a:masterClrMapping/>
  </p:clrMapOvr>
  <p:transition/>
  <p:timing/>
</p:sld>
</file>

<file path=ppt/slides/slide3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88595" y="1431290"/>
            <a:ext cx="11464290" cy="3610610"/>
          </a:xfrm>
        </p:spPr>
        <p:txBody>
          <a:bodyPr vert="horz" lIns="90000" tIns="46800" rIns="90000" bIns="46800" rtlCol="0">
            <a:noAutofit/>
          </a:bodyPr>
          <a:lstStyle/>
          <a:p>
            <a:pPr marL="0" indent="0">
              <a:lnSpc>
                <a:spcPct val="110000"/>
              </a:lnSpc>
              <a:buNone/>
            </a:pPr>
            <a:r>
              <a:rPr lang="en-US" altLang="zh-CN" sz="2400" b="1" spc="200" smtClean="0">
                <a:solidFill>
                  <a:schemeClr val="tx1"/>
                </a:solidFill>
              </a:rPr>
              <a:t>1</a:t>
            </a:r>
            <a:r>
              <a:rPr lang="zh-CN" altLang="en-US" sz="2400" b="1" spc="200" smtClean="0">
                <a:solidFill>
                  <a:schemeClr val="tx1"/>
                </a:solidFill>
              </a:rPr>
              <a:t>、</a:t>
            </a:r>
            <a:r>
              <a:rPr lang="zh-CN" altLang="en-US" sz="2400" b="1" spc="200">
                <a:solidFill>
                  <a:schemeClr val="tx1"/>
                </a:solidFill>
              </a:rPr>
              <a:t>改革开放（</a:t>
            </a:r>
            <a:r>
              <a:rPr lang="en-US" altLang="zh-CN" sz="2400" b="1" spc="200">
                <a:solidFill>
                  <a:schemeClr val="tx1"/>
                </a:solidFill>
              </a:rPr>
              <a:t>1978</a:t>
            </a:r>
            <a:r>
              <a:rPr lang="zh-CN" altLang="en-US" sz="2400" b="1" spc="200">
                <a:solidFill>
                  <a:schemeClr val="tx1"/>
                </a:solidFill>
              </a:rPr>
              <a:t>）：进程、意义</a:t>
            </a:r>
            <a:r>
              <a:rPr lang="en-US" altLang="zh-CN" sz="2400" b="1" spc="200">
                <a:solidFill>
                  <a:schemeClr val="tx1"/>
                </a:solidFill>
              </a:rPr>
              <a:t>—P31-35</a:t>
            </a:r>
            <a:endParaRPr lang="en-US" altLang="zh-CN" sz="2400" b="1" spc="200">
              <a:solidFill>
                <a:schemeClr val="tx1"/>
              </a:solidFill>
            </a:endParaRPr>
          </a:p>
          <a:p>
            <a:pPr marL="0" indent="0">
              <a:lnSpc>
                <a:spcPct val="110000"/>
              </a:lnSpc>
              <a:buNone/>
            </a:pPr>
            <a:r>
              <a:rPr lang="en-US" altLang="zh-CN" sz="2400" b="1" spc="200" smtClean="0">
                <a:solidFill>
                  <a:schemeClr val="tx1"/>
                </a:solidFill>
              </a:rPr>
              <a:t>2</a:t>
            </a:r>
            <a:r>
              <a:rPr lang="zh-CN" altLang="en-US" sz="2400" b="1" spc="200" smtClean="0">
                <a:solidFill>
                  <a:schemeClr val="tx1"/>
                </a:solidFill>
              </a:rPr>
              <a:t>、改革开放以来党的全部理论和实践的主题</a:t>
            </a:r>
            <a:r>
              <a:rPr lang="en-US" altLang="zh-CN" sz="2400" b="1" spc="200" smtClean="0">
                <a:solidFill>
                  <a:schemeClr val="tx1"/>
                </a:solidFill>
              </a:rPr>
              <a:t>—P36-37</a:t>
            </a:r>
            <a:endParaRPr lang="en-US" altLang="zh-CN" sz="2400" b="1" spc="200" smtClean="0">
              <a:solidFill>
                <a:schemeClr val="tx1"/>
              </a:solidFill>
            </a:endParaRPr>
          </a:p>
          <a:p>
            <a:pPr marL="0" indent="0">
              <a:lnSpc>
                <a:spcPct val="110000"/>
              </a:lnSpc>
              <a:buNone/>
            </a:pPr>
            <a:r>
              <a:rPr lang="en-US" altLang="zh-CN" sz="2400" b="1" spc="200" smtClean="0">
                <a:solidFill>
                  <a:schemeClr val="tx1"/>
                </a:solidFill>
              </a:rPr>
              <a:t>3</a:t>
            </a:r>
            <a:r>
              <a:rPr lang="zh-CN" altLang="en-US" sz="2400" b="1" spc="200" smtClean="0">
                <a:solidFill>
                  <a:schemeClr val="tx1"/>
                </a:solidFill>
              </a:rPr>
              <a:t>、</a:t>
            </a:r>
            <a:r>
              <a:rPr lang="zh-CN" altLang="en-US" sz="2400" b="1" spc="200" smtClean="0">
                <a:solidFill>
                  <a:schemeClr val="tx1"/>
                </a:solidFill>
                <a:sym typeface="+mn-ea"/>
              </a:rPr>
              <a:t>改革开放以来，我国取得一切成绩和进步的根本原因</a:t>
            </a:r>
            <a:r>
              <a:rPr lang="en-US" altLang="zh-CN" sz="2400" b="1" spc="200" smtClean="0">
                <a:solidFill>
                  <a:schemeClr val="tx1"/>
                </a:solidFill>
                <a:sym typeface="+mn-ea"/>
              </a:rPr>
              <a:t>—P38</a:t>
            </a:r>
            <a:endParaRPr lang="en-US" altLang="zh-CN" sz="2400" b="1" spc="200" smtClean="0">
              <a:solidFill>
                <a:schemeClr val="tx1"/>
              </a:solidFill>
            </a:endParaRPr>
          </a:p>
          <a:p>
            <a:pPr marL="0" indent="0">
              <a:lnSpc>
                <a:spcPct val="110000"/>
              </a:lnSpc>
              <a:buNone/>
            </a:pPr>
            <a:r>
              <a:rPr lang="en-US" altLang="zh-CN" sz="2400" b="1" spc="200" smtClean="0">
                <a:solidFill>
                  <a:schemeClr val="tx1"/>
                </a:solidFill>
              </a:rPr>
              <a:t>4</a:t>
            </a:r>
            <a:r>
              <a:rPr lang="zh-CN" altLang="en-US" sz="2400" b="1" spc="200" smtClean="0">
                <a:solidFill>
                  <a:schemeClr val="tx1"/>
                </a:solidFill>
              </a:rPr>
              <a:t>、中国</a:t>
            </a:r>
            <a:r>
              <a:rPr lang="zh-CN" altLang="en-US" sz="2400" b="1" spc="200">
                <a:solidFill>
                  <a:schemeClr val="tx1"/>
                </a:solidFill>
              </a:rPr>
              <a:t>特色社会主义</a:t>
            </a:r>
            <a:r>
              <a:rPr lang="zh-CN" altLang="en-US" sz="2400" b="1" spc="200">
                <a:solidFill>
                  <a:schemeClr val="tx1"/>
                </a:solidFill>
                <a:sym typeface="+mn-ea"/>
              </a:rPr>
              <a:t>道路</a:t>
            </a:r>
            <a:r>
              <a:rPr lang="zh-CN" altLang="en-US" sz="2400" b="1" spc="200" smtClean="0">
                <a:solidFill>
                  <a:schemeClr val="tx1"/>
                </a:solidFill>
              </a:rPr>
              <a:t>内容</a:t>
            </a:r>
            <a:r>
              <a:rPr lang="zh-CN" altLang="en-US" sz="2400" b="1" spc="200">
                <a:solidFill>
                  <a:schemeClr val="tx1"/>
                </a:solidFill>
              </a:rPr>
              <a:t>、意义</a:t>
            </a:r>
            <a:r>
              <a:rPr lang="en-US" altLang="zh-CN" sz="2400" b="1" spc="200" smtClean="0">
                <a:solidFill>
                  <a:schemeClr val="tx1"/>
                </a:solidFill>
              </a:rPr>
              <a:t>—P38</a:t>
            </a:r>
            <a:endParaRPr lang="en-US" altLang="zh-CN" sz="2400" b="1" spc="200" smtClean="0">
              <a:solidFill>
                <a:schemeClr val="tx1"/>
              </a:solidFill>
            </a:endParaRPr>
          </a:p>
          <a:p>
            <a:pPr marL="0" indent="0">
              <a:lnSpc>
                <a:spcPct val="110000"/>
              </a:lnSpc>
              <a:buNone/>
            </a:pPr>
            <a:r>
              <a:rPr lang="en-US" altLang="zh-CN" sz="2400" b="1" spc="200" smtClean="0">
                <a:solidFill>
                  <a:schemeClr val="tx1"/>
                </a:solidFill>
                <a:sym typeface="+mn-ea"/>
              </a:rPr>
              <a:t>5</a:t>
            </a:r>
            <a:r>
              <a:rPr lang="zh-CN" altLang="en-US" sz="2400" b="1" spc="200" smtClean="0">
                <a:solidFill>
                  <a:schemeClr val="tx1"/>
                </a:solidFill>
                <a:sym typeface="+mn-ea"/>
              </a:rPr>
              <a:t>、中国</a:t>
            </a:r>
            <a:r>
              <a:rPr lang="zh-CN" altLang="en-US" sz="2400" b="1" spc="200">
                <a:solidFill>
                  <a:schemeClr val="tx1"/>
                </a:solidFill>
                <a:sym typeface="+mn-ea"/>
              </a:rPr>
              <a:t>特色社会主义理论体系</a:t>
            </a:r>
            <a:r>
              <a:rPr lang="zh-CN" altLang="en-US" sz="2400" b="1" spc="200" smtClean="0">
                <a:solidFill>
                  <a:schemeClr val="tx1"/>
                </a:solidFill>
                <a:sym typeface="+mn-ea"/>
              </a:rPr>
              <a:t>内容</a:t>
            </a:r>
            <a:r>
              <a:rPr lang="zh-CN" altLang="en-US" sz="2400" b="1" spc="200">
                <a:solidFill>
                  <a:schemeClr val="tx1"/>
                </a:solidFill>
                <a:sym typeface="+mn-ea"/>
              </a:rPr>
              <a:t>、意义</a:t>
            </a:r>
            <a:r>
              <a:rPr lang="en-US" altLang="zh-CN" sz="2400" b="1" spc="200" smtClean="0">
                <a:solidFill>
                  <a:schemeClr val="tx1"/>
                </a:solidFill>
                <a:sym typeface="+mn-ea"/>
              </a:rPr>
              <a:t>—P38-39</a:t>
            </a:r>
            <a:endParaRPr lang="en-US" altLang="zh-CN" sz="2400" b="1" spc="200" smtClean="0">
              <a:solidFill>
                <a:schemeClr val="tx1"/>
              </a:solidFill>
              <a:sym typeface="+mn-ea"/>
            </a:endParaRPr>
          </a:p>
          <a:p>
            <a:pPr marL="0" indent="0">
              <a:lnSpc>
                <a:spcPct val="110000"/>
              </a:lnSpc>
              <a:buNone/>
            </a:pPr>
            <a:r>
              <a:rPr lang="en-US" altLang="zh-CN" sz="2400" b="1" spc="200" smtClean="0">
                <a:solidFill>
                  <a:schemeClr val="tx1"/>
                </a:solidFill>
                <a:sym typeface="+mn-ea"/>
              </a:rPr>
              <a:t>6</a:t>
            </a:r>
            <a:r>
              <a:rPr lang="zh-CN" altLang="en-US" sz="2400" b="1" spc="200" smtClean="0">
                <a:solidFill>
                  <a:schemeClr val="tx1"/>
                </a:solidFill>
                <a:sym typeface="+mn-ea"/>
              </a:rPr>
              <a:t>、中国</a:t>
            </a:r>
            <a:r>
              <a:rPr lang="zh-CN" altLang="en-US" sz="2400" b="1" spc="200">
                <a:solidFill>
                  <a:schemeClr val="tx1"/>
                </a:solidFill>
                <a:sym typeface="+mn-ea"/>
              </a:rPr>
              <a:t>特色社会主义制度</a:t>
            </a:r>
            <a:r>
              <a:rPr lang="zh-CN" altLang="en-US" sz="2400" b="1" spc="200" smtClean="0">
                <a:solidFill>
                  <a:schemeClr val="tx1"/>
                </a:solidFill>
                <a:sym typeface="+mn-ea"/>
              </a:rPr>
              <a:t>的</a:t>
            </a:r>
            <a:r>
              <a:rPr lang="zh-CN" altLang="en-US" sz="2400" b="1" spc="200">
                <a:solidFill>
                  <a:schemeClr val="tx1"/>
                </a:solidFill>
                <a:sym typeface="+mn-ea"/>
              </a:rPr>
              <a:t>意义及其</a:t>
            </a:r>
            <a:r>
              <a:rPr lang="zh-CN" altLang="en-US" sz="2400" b="1" spc="200" smtClean="0">
                <a:solidFill>
                  <a:schemeClr val="tx1"/>
                </a:solidFill>
                <a:sym typeface="+mn-ea"/>
              </a:rPr>
              <a:t>要求</a:t>
            </a:r>
            <a:r>
              <a:rPr lang="en-US" altLang="zh-CN" sz="2400" b="1" spc="200" smtClean="0">
                <a:solidFill>
                  <a:schemeClr val="tx1"/>
                </a:solidFill>
                <a:sym typeface="+mn-ea"/>
              </a:rPr>
              <a:t>—P39-40</a:t>
            </a:r>
            <a:endParaRPr lang="en-US" altLang="zh-CN" sz="2400" b="1" spc="200" smtClean="0">
              <a:solidFill>
                <a:schemeClr val="tx1"/>
              </a:solidFill>
            </a:endParaRPr>
          </a:p>
          <a:p>
            <a:pPr marL="0" indent="0">
              <a:lnSpc>
                <a:spcPct val="110000"/>
              </a:lnSpc>
              <a:buNone/>
            </a:pPr>
            <a:r>
              <a:rPr lang="en-US" altLang="zh-CN" sz="2400" b="1" spc="200" smtClean="0">
                <a:solidFill>
                  <a:schemeClr val="tx1"/>
                </a:solidFill>
                <a:sym typeface="+mn-ea"/>
              </a:rPr>
              <a:t>7</a:t>
            </a:r>
            <a:r>
              <a:rPr lang="zh-CN" altLang="en-US" sz="2400" b="1" spc="200" smtClean="0">
                <a:solidFill>
                  <a:schemeClr val="tx1"/>
                </a:solidFill>
                <a:sym typeface="+mn-ea"/>
              </a:rPr>
              <a:t>、中国</a:t>
            </a:r>
            <a:r>
              <a:rPr lang="zh-CN" altLang="en-US" sz="2400" b="1" spc="200">
                <a:solidFill>
                  <a:schemeClr val="tx1"/>
                </a:solidFill>
                <a:sym typeface="+mn-ea"/>
              </a:rPr>
              <a:t>特色社会主义</a:t>
            </a:r>
            <a:r>
              <a:rPr lang="zh-CN" altLang="en-US" sz="2400" b="1" spc="200" smtClean="0">
                <a:solidFill>
                  <a:schemeClr val="tx1"/>
                </a:solidFill>
                <a:sym typeface="+mn-ea"/>
              </a:rPr>
              <a:t>文化的形成、内涵</a:t>
            </a:r>
            <a:r>
              <a:rPr lang="zh-CN" altLang="en-US" sz="2400" b="1" spc="200">
                <a:solidFill>
                  <a:schemeClr val="tx1"/>
                </a:solidFill>
                <a:sym typeface="+mn-ea"/>
              </a:rPr>
              <a:t>、地位及其</a:t>
            </a:r>
            <a:r>
              <a:rPr lang="zh-CN" altLang="en-US" sz="2400" b="1" spc="200" smtClean="0">
                <a:solidFill>
                  <a:schemeClr val="tx1"/>
                </a:solidFill>
                <a:sym typeface="+mn-ea"/>
              </a:rPr>
              <a:t>要求</a:t>
            </a:r>
            <a:r>
              <a:rPr lang="en-US" altLang="zh-CN" sz="2400" b="1" spc="200" smtClean="0">
                <a:solidFill>
                  <a:schemeClr val="tx1"/>
                </a:solidFill>
                <a:sym typeface="+mn-ea"/>
              </a:rPr>
              <a:t>—P40</a:t>
            </a:r>
            <a:endParaRPr lang="en-US" altLang="zh-CN" sz="2400" b="1" spc="200" smtClean="0">
              <a:solidFill>
                <a:schemeClr val="tx1"/>
              </a:solidFill>
              <a:sym typeface="+mn-ea"/>
            </a:endParaRPr>
          </a:p>
          <a:p>
            <a:pPr marL="0" indent="0">
              <a:lnSpc>
                <a:spcPct val="110000"/>
              </a:lnSpc>
              <a:buNone/>
            </a:pPr>
            <a:r>
              <a:rPr lang="en-US" altLang="zh-CN" sz="2400" b="1" spc="200" smtClean="0">
                <a:solidFill>
                  <a:schemeClr val="tx1"/>
                </a:solidFill>
              </a:rPr>
              <a:t>8</a:t>
            </a:r>
            <a:r>
              <a:rPr lang="zh-CN" altLang="en-US" sz="2400" b="1" spc="200" smtClean="0">
                <a:solidFill>
                  <a:schemeClr val="tx1"/>
                </a:solidFill>
              </a:rPr>
              <a:t>、</a:t>
            </a:r>
            <a:r>
              <a:rPr lang="zh-CN" altLang="en-US" sz="2400" b="1" spc="200" smtClean="0">
                <a:solidFill>
                  <a:schemeClr val="tx1"/>
                </a:solidFill>
                <a:sym typeface="+mn-ea"/>
              </a:rPr>
              <a:t>中国</a:t>
            </a:r>
            <a:r>
              <a:rPr lang="zh-CN" altLang="en-US" sz="2400" b="1" spc="200">
                <a:solidFill>
                  <a:schemeClr val="tx1"/>
                </a:solidFill>
                <a:sym typeface="+mn-ea"/>
              </a:rPr>
              <a:t>特色社会主义道路、理论、制度、</a:t>
            </a:r>
            <a:r>
              <a:rPr lang="zh-CN" altLang="en-US" sz="2400" b="1" spc="200" smtClean="0">
                <a:solidFill>
                  <a:schemeClr val="tx1"/>
                </a:solidFill>
                <a:sym typeface="+mn-ea"/>
              </a:rPr>
              <a:t>文化的关系及要求</a:t>
            </a:r>
            <a:r>
              <a:rPr lang="en-US" altLang="zh-CN" sz="2400" b="1" spc="200" smtClean="0">
                <a:solidFill>
                  <a:schemeClr val="tx1"/>
                </a:solidFill>
                <a:sym typeface="+mn-ea"/>
              </a:rPr>
              <a:t>—P41</a:t>
            </a:r>
            <a:endParaRPr lang="en-US" altLang="zh-CN" sz="2400" b="1" spc="200" smtClean="0">
              <a:solidFill>
                <a:schemeClr val="tx1"/>
              </a:solidFill>
            </a:endParaRPr>
          </a:p>
          <a:p>
            <a:pPr marL="0" indent="0">
              <a:lnSpc>
                <a:spcPct val="110000"/>
              </a:lnSpc>
              <a:buNone/>
            </a:pPr>
            <a:endParaRPr lang="zh-CN" altLang="en-US" sz="2400" b="1" spc="200" smtClean="0">
              <a:solidFill>
                <a:schemeClr val="tx1"/>
              </a:solidFill>
            </a:endParaRPr>
          </a:p>
        </p:txBody>
      </p:sp>
      <p:sp>
        <p:nvSpPr>
          <p:cNvPr id="4" name="标题 1"/>
          <p:cNvSpPr>
            <a:spLocks noGrp="1"/>
          </p:cNvSpPr>
          <p:nvPr/>
        </p:nvSpPr>
        <p:spPr>
          <a:xfrm>
            <a:off x="436315" y="499942"/>
            <a:ext cx="10969200" cy="705600"/>
          </a:xfrm>
          <a:prstGeom prst="rect">
            <a:avLst/>
          </a:prstGeom>
        </p:spPr>
        <p:txBody>
          <a:bodyPr vert="horz" lIns="90000" tIns="46800" rIns="90000" bIns="46800" rtlCol="0" anchor="ctr" anchorCtr="0">
            <a:normAutofit fontScale="95000"/>
          </a:bodyPr>
          <a:lstStyle>
            <a:lvl1pPr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sz="3600" b="1" u="none" strike="noStrike" kern="1200" cap="none" spc="300" normalizeH="0" baseline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</a:defRPr>
            </a:lvl1pPr>
          </a:lstStyle>
          <a:p>
            <a:r>
              <a:rPr lang="zh-CN" altLang="en-US" sz="3200" spc="200">
                <a:solidFill>
                  <a:srgbClr val="FF0000"/>
                </a:solidFill>
                <a:cs typeface="+mn-cs"/>
              </a:rPr>
              <a:t>第三</a:t>
            </a:r>
            <a:r>
              <a:rPr lang="zh-CN" altLang="en-US" sz="3200" spc="200" smtClean="0">
                <a:solidFill>
                  <a:srgbClr val="FF0000"/>
                </a:solidFill>
                <a:cs typeface="+mn-cs"/>
              </a:rPr>
              <a:t>课  只有</a:t>
            </a:r>
            <a:r>
              <a:rPr lang="zh-CN" altLang="en-US" sz="3200" spc="200">
                <a:solidFill>
                  <a:srgbClr val="FF0000"/>
                </a:solidFill>
                <a:cs typeface="+mn-cs"/>
              </a:rPr>
              <a:t>中国特色社会主义才能发展中国</a:t>
            </a:r>
            <a:endParaRPr lang="zh-CN" altLang="en-US" sz="3200" spc="200">
              <a:solidFill>
                <a:srgbClr val="FF0000"/>
              </a:solidFill>
              <a:cs typeface="+mn-cs"/>
            </a:endParaRPr>
          </a:p>
        </p:txBody>
      </p:sp>
    </p:spTree>
    <p:custDataLst>
      <p:tags r:id="rId2"/>
    </p:custDataLst>
  </p:cSld>
  <p:clrMapOvr>
    <a:masterClrMapping/>
  </p:clrMapOvr>
  <p:transition/>
  <p:timing/>
</p:sld>
</file>

<file path=ppt/slides/slide4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20091" y="985901"/>
            <a:ext cx="11558016" cy="4759325"/>
          </a:xfrm>
        </p:spPr>
        <p:txBody>
          <a:bodyPr vert="horz" lIns="90000" tIns="46800" rIns="90000" bIns="46800" rtlCol="0">
            <a:noAutofit/>
          </a:bodyPr>
          <a:lstStyle/>
          <a:p>
            <a:pPr marL="0" lvl="0" algn="l">
              <a:lnSpc>
                <a:spcPts val="3200"/>
              </a:lnSpc>
              <a:spcAft>
                <a:spcPct val="0"/>
              </a:spcAft>
              <a:buClrTx/>
              <a:buSzTx/>
              <a:buNone/>
            </a:pPr>
            <a:r>
              <a:rPr lang="zh-CN" altLang="en-US" sz="2000" b="1" spc="200">
                <a:solidFill>
                  <a:schemeClr val="tx1"/>
                </a:solidFill>
                <a:sym typeface="+mn-ea"/>
              </a:rPr>
              <a:t>1</a:t>
            </a:r>
            <a:r>
              <a:rPr lang="zh-CN" altLang="en-US" sz="2000" b="1" spc="200" smtClean="0">
                <a:solidFill>
                  <a:schemeClr val="tx1"/>
                </a:solidFill>
                <a:sym typeface="+mn-ea"/>
              </a:rPr>
              <a:t>、新时代的科学内涵</a:t>
            </a:r>
            <a:r>
              <a:rPr lang="en-US" altLang="zh-CN" sz="2000" b="1" spc="200" smtClean="0">
                <a:solidFill>
                  <a:schemeClr val="tx1"/>
                </a:solidFill>
                <a:sym typeface="+mn-ea"/>
              </a:rPr>
              <a:t>—P43</a:t>
            </a:r>
            <a:endParaRPr lang="en-US" altLang="zh-CN" sz="2000" b="1" spc="200" smtClean="0">
              <a:solidFill>
                <a:schemeClr val="tx1"/>
              </a:solidFill>
              <a:sym typeface="+mn-ea"/>
            </a:endParaRPr>
          </a:p>
          <a:p>
            <a:pPr marL="0" lvl="0" algn="l">
              <a:lnSpc>
                <a:spcPts val="3200"/>
              </a:lnSpc>
              <a:spcAft>
                <a:spcPct val="0"/>
              </a:spcAft>
              <a:buClrTx/>
              <a:buSzTx/>
              <a:buNone/>
            </a:pPr>
            <a:r>
              <a:rPr lang="en-US" altLang="zh-CN" sz="2000" b="1" spc="200" smtClean="0">
                <a:solidFill>
                  <a:schemeClr val="tx1"/>
                </a:solidFill>
                <a:sym typeface="+mn-ea"/>
              </a:rPr>
              <a:t>2</a:t>
            </a:r>
            <a:r>
              <a:rPr lang="zh-CN" altLang="en-US" sz="2000" b="1" spc="200" smtClean="0">
                <a:solidFill>
                  <a:schemeClr val="tx1"/>
                </a:solidFill>
                <a:sym typeface="+mn-ea"/>
              </a:rPr>
              <a:t>、中国特色社会主义进入新时代的意义</a:t>
            </a:r>
            <a:r>
              <a:rPr lang="en-US" altLang="zh-CN" sz="2000" b="1" spc="200" smtClean="0">
                <a:solidFill>
                  <a:schemeClr val="tx1"/>
                </a:solidFill>
                <a:sym typeface="+mn-ea"/>
              </a:rPr>
              <a:t>—P43</a:t>
            </a:r>
            <a:endParaRPr lang="en-US" altLang="zh-CN" sz="2000" b="1" spc="200" smtClean="0">
              <a:solidFill>
                <a:schemeClr val="tx1"/>
              </a:solidFill>
              <a:sym typeface="+mn-ea"/>
            </a:endParaRPr>
          </a:p>
          <a:p>
            <a:pPr marL="0" lvl="0" algn="l">
              <a:lnSpc>
                <a:spcPts val="3200"/>
              </a:lnSpc>
              <a:spcAft>
                <a:spcPct val="0"/>
              </a:spcAft>
              <a:buClrTx/>
              <a:buSzTx/>
              <a:buNone/>
            </a:pPr>
            <a:r>
              <a:rPr lang="en-US" altLang="zh-CN" sz="2000" b="1" spc="200" smtClean="0">
                <a:solidFill>
                  <a:schemeClr val="tx1"/>
                </a:solidFill>
                <a:sym typeface="+mn-ea"/>
              </a:rPr>
              <a:t>3</a:t>
            </a:r>
            <a:r>
              <a:rPr lang="zh-CN" altLang="en-US" sz="2000" b="1" spc="200" smtClean="0">
                <a:solidFill>
                  <a:schemeClr val="tx1"/>
                </a:solidFill>
                <a:sym typeface="+mn-ea"/>
              </a:rPr>
              <a:t>、新时代我国社会主要矛盾的变化及其依据</a:t>
            </a:r>
            <a:r>
              <a:rPr lang="en-US" altLang="zh-CN" sz="2000" b="1" spc="200" smtClean="0">
                <a:solidFill>
                  <a:schemeClr val="tx1"/>
                </a:solidFill>
                <a:sym typeface="+mn-ea"/>
              </a:rPr>
              <a:t>—P44</a:t>
            </a:r>
            <a:endParaRPr lang="en-US" altLang="zh-CN" sz="2000" b="1" spc="200" smtClean="0">
              <a:solidFill>
                <a:schemeClr val="tx1"/>
              </a:solidFill>
              <a:sym typeface="+mn-ea"/>
            </a:endParaRPr>
          </a:p>
          <a:p>
            <a:pPr marL="0" lvl="0" algn="l">
              <a:lnSpc>
                <a:spcPts val="3200"/>
              </a:lnSpc>
              <a:spcAft>
                <a:spcPct val="0"/>
              </a:spcAft>
              <a:buClrTx/>
              <a:buSzTx/>
              <a:buNone/>
            </a:pPr>
            <a:r>
              <a:rPr lang="en-US" altLang="zh-CN" sz="2000" b="1" spc="200" smtClean="0">
                <a:solidFill>
                  <a:schemeClr val="tx1"/>
                </a:solidFill>
                <a:sym typeface="+mn-ea"/>
              </a:rPr>
              <a:t>4</a:t>
            </a:r>
            <a:r>
              <a:rPr lang="zh-CN" altLang="en-US" sz="2000" b="1" spc="200" smtClean="0">
                <a:solidFill>
                  <a:schemeClr val="tx1"/>
                </a:solidFill>
                <a:sym typeface="+mn-ea"/>
              </a:rPr>
              <a:t>、</a:t>
            </a:r>
            <a:r>
              <a:rPr lang="zh-CN" altLang="zh-CN" sz="2000" b="1" spc="200" smtClean="0">
                <a:solidFill>
                  <a:schemeClr val="tx1"/>
                </a:solidFill>
                <a:sym typeface="+mn-ea"/>
              </a:rPr>
              <a:t>两个</a:t>
            </a:r>
            <a:r>
              <a:rPr lang="en-US" altLang="zh-CN" sz="2000" b="1" spc="200" smtClean="0">
                <a:solidFill>
                  <a:schemeClr val="tx1"/>
                </a:solidFill>
                <a:sym typeface="+mn-ea"/>
              </a:rPr>
              <a:t>“</a:t>
            </a:r>
            <a:r>
              <a:rPr lang="zh-CN" altLang="zh-CN" sz="2000" b="1" spc="200" smtClean="0">
                <a:solidFill>
                  <a:schemeClr val="tx1"/>
                </a:solidFill>
                <a:sym typeface="+mn-ea"/>
              </a:rPr>
              <a:t>没有变</a:t>
            </a:r>
            <a:r>
              <a:rPr lang="en-US" altLang="zh-CN" sz="2000" b="1" spc="200" smtClean="0">
                <a:solidFill>
                  <a:schemeClr val="tx1"/>
                </a:solidFill>
                <a:sym typeface="+mn-ea"/>
              </a:rPr>
              <a:t>”</a:t>
            </a:r>
            <a:r>
              <a:rPr lang="zh-CN" altLang="en-US" sz="2000" b="1" spc="200" smtClean="0">
                <a:solidFill>
                  <a:schemeClr val="tx1"/>
                </a:solidFill>
                <a:sym typeface="+mn-ea"/>
              </a:rPr>
              <a:t>及其要求</a:t>
            </a:r>
            <a:r>
              <a:rPr lang="en-US" altLang="zh-CN" sz="2000" b="1" spc="200" smtClean="0">
                <a:solidFill>
                  <a:schemeClr val="tx1"/>
                </a:solidFill>
                <a:sym typeface="+mn-ea"/>
              </a:rPr>
              <a:t>—P45</a:t>
            </a:r>
            <a:endParaRPr lang="en-US" altLang="zh-CN" sz="2000" b="1" spc="200" smtClean="0">
              <a:solidFill>
                <a:schemeClr val="tx1"/>
              </a:solidFill>
              <a:sym typeface="+mn-ea"/>
            </a:endParaRPr>
          </a:p>
          <a:p>
            <a:pPr marL="0" lvl="0" algn="l">
              <a:lnSpc>
                <a:spcPts val="3200"/>
              </a:lnSpc>
              <a:spcAft>
                <a:spcPct val="0"/>
              </a:spcAft>
              <a:buClrTx/>
              <a:buSzTx/>
              <a:buNone/>
            </a:pPr>
            <a:r>
              <a:rPr lang="en-US" altLang="zh-CN" sz="2000" b="1" spc="200" smtClean="0">
                <a:solidFill>
                  <a:schemeClr val="tx1"/>
                </a:solidFill>
                <a:sym typeface="+mn-ea"/>
              </a:rPr>
              <a:t>5</a:t>
            </a:r>
            <a:r>
              <a:rPr lang="zh-CN" altLang="en-US" sz="2000" b="1" spc="200" smtClean="0">
                <a:solidFill>
                  <a:schemeClr val="tx1"/>
                </a:solidFill>
                <a:sym typeface="+mn-ea"/>
              </a:rPr>
              <a:t>、中国共产党在社会主义初级阶段的基本路线</a:t>
            </a:r>
            <a:r>
              <a:rPr lang="en-US" altLang="zh-CN" sz="2000" b="1" spc="200" smtClean="0">
                <a:solidFill>
                  <a:schemeClr val="tx1"/>
                </a:solidFill>
                <a:sym typeface="+mn-ea"/>
              </a:rPr>
              <a:t>—P45</a:t>
            </a:r>
            <a:endParaRPr lang="en-US" altLang="zh-CN" sz="2000" b="1" spc="200" smtClean="0">
              <a:solidFill>
                <a:schemeClr val="tx1"/>
              </a:solidFill>
              <a:sym typeface="+mn-ea"/>
            </a:endParaRPr>
          </a:p>
          <a:p>
            <a:pPr marL="0" lvl="0" algn="l">
              <a:lnSpc>
                <a:spcPts val="3200"/>
              </a:lnSpc>
              <a:spcAft>
                <a:spcPct val="0"/>
              </a:spcAft>
              <a:buClrTx/>
              <a:buSzTx/>
              <a:buNone/>
            </a:pPr>
            <a:r>
              <a:rPr lang="en-US" sz="2000" b="1" spc="200" smtClean="0">
                <a:solidFill>
                  <a:schemeClr val="tx1"/>
                </a:solidFill>
                <a:sym typeface="+mn-ea"/>
              </a:rPr>
              <a:t>6</a:t>
            </a:r>
            <a:r>
              <a:rPr lang="zh-CN" altLang="en-US" sz="2000" b="1" spc="200" smtClean="0">
                <a:solidFill>
                  <a:schemeClr val="tx1"/>
                </a:solidFill>
                <a:sym typeface="+mn-ea"/>
              </a:rPr>
              <a:t>、新时代一以贯之坚持和发展中国特色社会主义的原因及其要求</a:t>
            </a:r>
            <a:r>
              <a:rPr lang="en-US" altLang="zh-CN" sz="2000" b="1" spc="200" smtClean="0">
                <a:solidFill>
                  <a:schemeClr val="tx1"/>
                </a:solidFill>
                <a:sym typeface="+mn-ea"/>
              </a:rPr>
              <a:t>—P46-47</a:t>
            </a:r>
            <a:endParaRPr lang="en-US" altLang="zh-CN" sz="2000" b="1" spc="200" smtClean="0">
              <a:solidFill>
                <a:schemeClr val="tx1"/>
              </a:solidFill>
              <a:sym typeface="+mn-ea"/>
            </a:endParaRPr>
          </a:p>
          <a:p>
            <a:pPr marL="0" lvl="0" algn="l">
              <a:lnSpc>
                <a:spcPts val="3200"/>
              </a:lnSpc>
              <a:spcAft>
                <a:spcPct val="0"/>
              </a:spcAft>
              <a:buClrTx/>
              <a:buSzTx/>
              <a:buNone/>
            </a:pPr>
            <a:r>
              <a:rPr lang="en-US" altLang="zh-CN" sz="2000" b="1" spc="200" smtClean="0">
                <a:solidFill>
                  <a:schemeClr val="tx1"/>
                </a:solidFill>
                <a:sym typeface="+mn-ea"/>
              </a:rPr>
              <a:t>7</a:t>
            </a:r>
            <a:r>
              <a:rPr lang="zh-CN" altLang="en-US" sz="2000" b="1" spc="200" smtClean="0">
                <a:solidFill>
                  <a:schemeClr val="tx1"/>
                </a:solidFill>
                <a:sym typeface="+mn-ea"/>
              </a:rPr>
              <a:t>、中国梦的内涵、本质、意义、要求（正确处理三对关系）</a:t>
            </a:r>
            <a:r>
              <a:rPr lang="en-US" altLang="zh-CN" sz="2000" b="1" spc="200" smtClean="0">
                <a:solidFill>
                  <a:schemeClr val="tx1"/>
                </a:solidFill>
                <a:sym typeface="+mn-ea"/>
              </a:rPr>
              <a:t>—P48-49</a:t>
            </a:r>
            <a:endParaRPr lang="en-US" altLang="zh-CN" sz="2000" b="1" spc="200" smtClean="0">
              <a:solidFill>
                <a:schemeClr val="tx1"/>
              </a:solidFill>
              <a:sym typeface="+mn-ea"/>
            </a:endParaRPr>
          </a:p>
          <a:p>
            <a:pPr marL="0" lvl="0" algn="l">
              <a:lnSpc>
                <a:spcPts val="3200"/>
              </a:lnSpc>
              <a:spcAft>
                <a:spcPct val="0"/>
              </a:spcAft>
              <a:buClrTx/>
              <a:buSzTx/>
              <a:buNone/>
            </a:pPr>
            <a:r>
              <a:rPr lang="en-US" altLang="zh-CN" sz="2000" b="1" spc="200" smtClean="0">
                <a:solidFill>
                  <a:schemeClr val="tx1"/>
                </a:solidFill>
                <a:sym typeface="+mn-ea"/>
              </a:rPr>
              <a:t>8</a:t>
            </a:r>
            <a:r>
              <a:rPr lang="zh-CN" altLang="en-US" sz="2000" b="1" spc="200" smtClean="0">
                <a:solidFill>
                  <a:schemeClr val="tx1"/>
                </a:solidFill>
                <a:sym typeface="+mn-ea"/>
              </a:rPr>
              <a:t>、新时代中国共产党的历史使命及其要求（三个伟大）</a:t>
            </a:r>
            <a:r>
              <a:rPr lang="en-US" altLang="zh-CN" sz="2000" b="1" spc="200" smtClean="0">
                <a:solidFill>
                  <a:schemeClr val="tx1"/>
                </a:solidFill>
                <a:sym typeface="+mn-ea"/>
              </a:rPr>
              <a:t>—P50-52</a:t>
            </a:r>
            <a:endParaRPr lang="en-US" altLang="zh-CN" sz="2000" b="1" spc="200" smtClean="0">
              <a:solidFill>
                <a:schemeClr val="tx1"/>
              </a:solidFill>
              <a:sym typeface="+mn-ea"/>
            </a:endParaRPr>
          </a:p>
          <a:p>
            <a:pPr marL="0" lvl="0" algn="l">
              <a:lnSpc>
                <a:spcPts val="3200"/>
              </a:lnSpc>
              <a:spcAft>
                <a:spcPct val="0"/>
              </a:spcAft>
              <a:buClrTx/>
              <a:buSzTx/>
              <a:buNone/>
            </a:pPr>
            <a:r>
              <a:rPr lang="en-US" altLang="zh-CN" sz="2000" b="1" spc="200" smtClean="0">
                <a:solidFill>
                  <a:schemeClr val="tx1"/>
                </a:solidFill>
                <a:sym typeface="+mn-ea"/>
              </a:rPr>
              <a:t>9</a:t>
            </a:r>
            <a:r>
              <a:rPr lang="zh-CN" altLang="en-US" sz="2000" b="1" spc="200" smtClean="0">
                <a:solidFill>
                  <a:schemeClr val="tx1"/>
                </a:solidFill>
                <a:sym typeface="+mn-ea"/>
              </a:rPr>
              <a:t>、新时代中国特色社会主义发展的战略安排（两步走）及其具体措施</a:t>
            </a:r>
            <a:r>
              <a:rPr lang="en-US" altLang="zh-CN" sz="2000" b="1" spc="200" smtClean="0">
                <a:solidFill>
                  <a:schemeClr val="tx1"/>
                </a:solidFill>
                <a:sym typeface="+mn-ea"/>
              </a:rPr>
              <a:t>—P52-53</a:t>
            </a:r>
            <a:endParaRPr lang="en-US" altLang="zh-CN" sz="2000" b="1" spc="200" smtClean="0">
              <a:solidFill>
                <a:schemeClr val="tx1"/>
              </a:solidFill>
              <a:sym typeface="+mn-ea"/>
            </a:endParaRPr>
          </a:p>
          <a:p>
            <a:pPr marL="0" lvl="0" algn="l">
              <a:lnSpc>
                <a:spcPts val="3200"/>
              </a:lnSpc>
              <a:spcAft>
                <a:spcPct val="0"/>
              </a:spcAft>
              <a:buClrTx/>
              <a:buSzTx/>
              <a:buNone/>
            </a:pPr>
            <a:r>
              <a:rPr lang="en-US" altLang="zh-CN" sz="2000" b="1" spc="200" smtClean="0">
                <a:solidFill>
                  <a:schemeClr val="tx1"/>
                </a:solidFill>
                <a:sym typeface="+mn-ea"/>
              </a:rPr>
              <a:t>10</a:t>
            </a:r>
            <a:r>
              <a:rPr lang="zh-CN" altLang="en-US" sz="2000" b="1" spc="200" smtClean="0">
                <a:solidFill>
                  <a:schemeClr val="tx1"/>
                </a:solidFill>
                <a:sym typeface="+mn-ea"/>
              </a:rPr>
              <a:t>、青少年如何抓住新时代的历史机遇期？</a:t>
            </a:r>
            <a:r>
              <a:rPr lang="en-US" altLang="zh-CN" sz="2000" b="1" spc="200" smtClean="0">
                <a:solidFill>
                  <a:schemeClr val="tx1"/>
                </a:solidFill>
                <a:sym typeface="+mn-ea"/>
              </a:rPr>
              <a:t>—P54</a:t>
            </a:r>
            <a:endParaRPr lang="en-US" altLang="zh-CN" sz="2000" b="1" spc="200" smtClean="0">
              <a:solidFill>
                <a:schemeClr val="tx1"/>
              </a:solidFill>
              <a:sym typeface="+mn-ea"/>
            </a:endParaRPr>
          </a:p>
          <a:p>
            <a:pPr marL="0" lvl="0" algn="l">
              <a:lnSpc>
                <a:spcPts val="3200"/>
              </a:lnSpc>
              <a:spcAft>
                <a:spcPct val="0"/>
              </a:spcAft>
              <a:buClrTx/>
              <a:buSzTx/>
              <a:buNone/>
            </a:pPr>
            <a:r>
              <a:rPr lang="en-US" altLang="zh-CN" sz="2000" b="1" spc="200" smtClean="0">
                <a:solidFill>
                  <a:schemeClr val="tx1"/>
                </a:solidFill>
                <a:sym typeface="+mn-ea"/>
              </a:rPr>
              <a:t>11</a:t>
            </a:r>
            <a:r>
              <a:rPr lang="zh-CN" altLang="en-US" sz="2000" b="1" spc="200" smtClean="0">
                <a:solidFill>
                  <a:schemeClr val="tx1"/>
                </a:solidFill>
                <a:sym typeface="+mn-ea"/>
              </a:rPr>
              <a:t>、习近平新时代中国特色社会主义思想形成的时代背景</a:t>
            </a:r>
            <a:r>
              <a:rPr lang="en-US" altLang="zh-CN" sz="2000" b="1" spc="200" smtClean="0">
                <a:solidFill>
                  <a:schemeClr val="tx1"/>
                </a:solidFill>
                <a:sym typeface="+mn-ea"/>
              </a:rPr>
              <a:t>—P56-57</a:t>
            </a:r>
            <a:endParaRPr lang="zh-CN" altLang="en-US" sz="2000" b="1" spc="200" smtClean="0">
              <a:solidFill>
                <a:schemeClr val="tx1"/>
              </a:solidFill>
              <a:sym typeface="+mn-ea"/>
            </a:endParaRPr>
          </a:p>
          <a:p>
            <a:pPr marL="0" lvl="0" algn="l">
              <a:lnSpc>
                <a:spcPts val="3200"/>
              </a:lnSpc>
              <a:spcAft>
                <a:spcPct val="0"/>
              </a:spcAft>
              <a:buClrTx/>
              <a:buSzTx/>
              <a:buNone/>
            </a:pPr>
            <a:r>
              <a:rPr lang="en-US" altLang="zh-CN" sz="2000" b="1" spc="200" smtClean="0">
                <a:solidFill>
                  <a:schemeClr val="tx1"/>
                </a:solidFill>
                <a:sym typeface="+mn-ea"/>
              </a:rPr>
              <a:t>12</a:t>
            </a:r>
            <a:r>
              <a:rPr lang="zh-CN" altLang="en-US" sz="2000" b="1" spc="200" smtClean="0">
                <a:solidFill>
                  <a:schemeClr val="tx1"/>
                </a:solidFill>
                <a:sym typeface="+mn-ea"/>
              </a:rPr>
              <a:t>、</a:t>
            </a:r>
            <a:r>
              <a:rPr lang="en-US" altLang="zh-CN" sz="2000" b="1" spc="200" smtClean="0">
                <a:solidFill>
                  <a:schemeClr val="tx1"/>
                </a:solidFill>
                <a:sym typeface="+mn-ea"/>
              </a:rPr>
              <a:t>“</a:t>
            </a:r>
            <a:r>
              <a:rPr lang="zh-CN" altLang="en-US" sz="2000" b="1" spc="200" smtClean="0">
                <a:solidFill>
                  <a:schemeClr val="tx1"/>
                </a:solidFill>
                <a:sym typeface="+mn-ea"/>
              </a:rPr>
              <a:t>习新思想</a:t>
            </a:r>
            <a:r>
              <a:rPr lang="en-US" altLang="zh-CN" sz="2000" b="1" spc="200" smtClean="0">
                <a:solidFill>
                  <a:schemeClr val="tx1"/>
                </a:solidFill>
                <a:sym typeface="+mn-ea"/>
              </a:rPr>
              <a:t>”</a:t>
            </a:r>
            <a:r>
              <a:rPr lang="zh-CN" altLang="en-US" sz="2000" b="1" spc="200" smtClean="0">
                <a:solidFill>
                  <a:schemeClr val="tx1"/>
                </a:solidFill>
                <a:sym typeface="+mn-ea"/>
              </a:rPr>
              <a:t>的核心内容</a:t>
            </a:r>
            <a:r>
              <a:rPr lang="en-US" altLang="zh-CN" sz="2000" b="1" spc="200" smtClean="0">
                <a:solidFill>
                  <a:schemeClr val="tx1"/>
                </a:solidFill>
                <a:sym typeface="+mn-ea"/>
              </a:rPr>
              <a:t>—P58-60</a:t>
            </a:r>
            <a:endParaRPr lang="zh-CN" altLang="en-US" sz="2000" b="1" spc="200" smtClean="0">
              <a:solidFill>
                <a:schemeClr val="tx1"/>
              </a:solidFill>
              <a:sym typeface="+mn-ea"/>
            </a:endParaRPr>
          </a:p>
          <a:p>
            <a:pPr marL="0" lvl="0" algn="l">
              <a:lnSpc>
                <a:spcPts val="3200"/>
              </a:lnSpc>
              <a:spcAft>
                <a:spcPct val="0"/>
              </a:spcAft>
              <a:buClrTx/>
              <a:buSzTx/>
              <a:buNone/>
            </a:pPr>
            <a:r>
              <a:rPr lang="en-US" altLang="zh-CN" sz="2000" b="1" spc="200" smtClean="0">
                <a:solidFill>
                  <a:schemeClr val="tx1"/>
                </a:solidFill>
                <a:sym typeface="+mn-ea"/>
              </a:rPr>
              <a:t>13</a:t>
            </a:r>
            <a:r>
              <a:rPr lang="zh-CN" altLang="en-US" sz="2000" b="1" spc="200" smtClean="0">
                <a:solidFill>
                  <a:schemeClr val="tx1"/>
                </a:solidFill>
                <a:sym typeface="+mn-ea"/>
              </a:rPr>
              <a:t>、</a:t>
            </a:r>
            <a:r>
              <a:rPr lang="en-US" altLang="zh-CN" sz="2000" b="1" spc="200" smtClean="0">
                <a:solidFill>
                  <a:schemeClr val="tx1"/>
                </a:solidFill>
                <a:sym typeface="+mn-ea"/>
              </a:rPr>
              <a:t>“</a:t>
            </a:r>
            <a:r>
              <a:rPr lang="zh-CN" altLang="en-US" sz="2000" b="1" spc="200" smtClean="0">
                <a:solidFill>
                  <a:schemeClr val="tx1"/>
                </a:solidFill>
                <a:sym typeface="+mn-ea"/>
              </a:rPr>
              <a:t>习新思想</a:t>
            </a:r>
            <a:r>
              <a:rPr lang="en-US" altLang="zh-CN" sz="2000" b="1" spc="200" smtClean="0">
                <a:solidFill>
                  <a:schemeClr val="tx1"/>
                </a:solidFill>
                <a:sym typeface="+mn-ea"/>
              </a:rPr>
              <a:t>”</a:t>
            </a:r>
            <a:r>
              <a:rPr lang="zh-CN" altLang="en-US" sz="2000" b="1" spc="200" smtClean="0">
                <a:solidFill>
                  <a:schemeClr val="tx1"/>
                </a:solidFill>
                <a:sym typeface="+mn-ea"/>
              </a:rPr>
              <a:t>的意义及其要求</a:t>
            </a:r>
            <a:r>
              <a:rPr lang="en-US" altLang="zh-CN" sz="2000" b="1" spc="200" smtClean="0">
                <a:solidFill>
                  <a:schemeClr val="tx1"/>
                </a:solidFill>
                <a:sym typeface="+mn-ea"/>
              </a:rPr>
              <a:t>—P61-62</a:t>
            </a:r>
            <a:endParaRPr lang="en-US" altLang="zh-CN" sz="2000" b="1" spc="200" smtClean="0">
              <a:solidFill>
                <a:schemeClr val="tx1"/>
              </a:solidFill>
              <a:sym typeface="+mn-ea"/>
            </a:endParaRPr>
          </a:p>
          <a:p>
            <a:pPr marL="0" lvl="0" algn="l">
              <a:lnSpc>
                <a:spcPts val="3200"/>
              </a:lnSpc>
              <a:spcAft>
                <a:spcPct val="0"/>
              </a:spcAft>
              <a:buClrTx/>
              <a:buSzTx/>
              <a:buNone/>
            </a:pPr>
            <a:r>
              <a:rPr lang="en-US" altLang="zh-CN" sz="2000" b="1" spc="200" smtClean="0">
                <a:solidFill>
                  <a:schemeClr val="tx1"/>
                </a:solidFill>
                <a:sym typeface="+mn-ea"/>
              </a:rPr>
              <a:t>14</a:t>
            </a:r>
            <a:r>
              <a:rPr lang="zh-CN" altLang="en-US" sz="2000" b="1" spc="200" smtClean="0">
                <a:solidFill>
                  <a:schemeClr val="tx1"/>
                </a:solidFill>
                <a:sym typeface="+mn-ea"/>
              </a:rPr>
              <a:t>、人类社会发展的基本规律、社会形态更替的判断标准、其他因素和结论</a:t>
            </a:r>
            <a:r>
              <a:rPr lang="en-US" altLang="zh-CN" sz="2000" b="1" spc="200" smtClean="0">
                <a:solidFill>
                  <a:schemeClr val="tx1"/>
                </a:solidFill>
                <a:sym typeface="+mn-ea"/>
              </a:rPr>
              <a:t>—P66</a:t>
            </a:r>
            <a:endParaRPr lang="en-US" altLang="zh-CN" sz="2000" b="1" spc="200" smtClean="0">
              <a:solidFill>
                <a:schemeClr val="tx1"/>
              </a:solidFill>
              <a:sym typeface="+mn-ea"/>
            </a:endParaRPr>
          </a:p>
          <a:p>
            <a:pPr marL="0" lvl="0" algn="l">
              <a:lnSpc>
                <a:spcPts val="3200"/>
              </a:lnSpc>
              <a:spcAft>
                <a:spcPct val="0"/>
              </a:spcAft>
              <a:buClrTx/>
              <a:buSzTx/>
              <a:buNone/>
            </a:pPr>
            <a:endParaRPr lang="zh-CN" altLang="en-US" sz="2000" b="1" spc="200" smtClean="0">
              <a:solidFill>
                <a:schemeClr val="tx1"/>
              </a:solidFill>
              <a:sym typeface="+mn-ea"/>
            </a:endParaRPr>
          </a:p>
        </p:txBody>
      </p:sp>
      <p:sp>
        <p:nvSpPr>
          <p:cNvPr id="4" name="标题 1"/>
          <p:cNvSpPr>
            <a:spLocks noGrp="1"/>
          </p:cNvSpPr>
          <p:nvPr/>
        </p:nvSpPr>
        <p:spPr>
          <a:xfrm>
            <a:off x="1451610" y="280670"/>
            <a:ext cx="7402195" cy="705485"/>
          </a:xfrm>
          <a:prstGeom prst="rect">
            <a:avLst/>
          </a:prstGeom>
        </p:spPr>
        <p:txBody>
          <a:bodyPr vert="horz" lIns="90000" tIns="46800" rIns="90000" bIns="46800" rtlCol="0" anchor="ctr" anchorCtr="0">
            <a:noAutofit/>
          </a:bodyPr>
          <a:lstStyle>
            <a:lvl1pPr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sz="3600" b="1" u="none" strike="noStrike" kern="1200" cap="none" spc="300" normalizeH="0" baseline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</a:defRPr>
            </a:lvl1pPr>
          </a:lstStyle>
          <a:p>
            <a:r>
              <a:rPr lang="zh-CN" altLang="en-US" sz="2800" spc="200">
                <a:solidFill>
                  <a:srgbClr val="FF0000"/>
                </a:solidFill>
                <a:cs typeface="+mn-cs"/>
              </a:rPr>
              <a:t>第四课</a:t>
            </a:r>
            <a:r>
              <a:rPr lang="en-US" altLang="zh-CN" sz="2800" spc="200">
                <a:solidFill>
                  <a:srgbClr val="FF0000"/>
                </a:solidFill>
                <a:cs typeface="+mn-cs"/>
              </a:rPr>
              <a:t> </a:t>
            </a:r>
            <a:r>
              <a:rPr lang="zh-CN" altLang="en-US" sz="2800" spc="200">
                <a:solidFill>
                  <a:srgbClr val="FF0000"/>
                </a:solidFill>
                <a:cs typeface="+mn-cs"/>
              </a:rPr>
              <a:t>只有坚持和发展中国特色</a:t>
            </a:r>
            <a:r>
              <a:rPr lang="zh-CN" altLang="en-US" sz="2800" spc="200" smtClean="0">
                <a:solidFill>
                  <a:srgbClr val="FF0000"/>
                </a:solidFill>
                <a:cs typeface="+mn-cs"/>
              </a:rPr>
              <a:t>社会主义</a:t>
            </a:r>
            <a:endParaRPr lang="en-US" altLang="zh-CN" sz="2800" spc="200" smtClean="0">
              <a:solidFill>
                <a:srgbClr val="FF0000"/>
              </a:solidFill>
              <a:cs typeface="+mn-cs"/>
            </a:endParaRPr>
          </a:p>
          <a:p>
            <a:r>
              <a:rPr lang="en-US" altLang="zh-CN" sz="2800" spc="200">
                <a:solidFill>
                  <a:srgbClr val="FF0000"/>
                </a:solidFill>
                <a:cs typeface="+mn-cs"/>
              </a:rPr>
              <a:t> </a:t>
            </a:r>
            <a:r>
              <a:rPr lang="en-US" altLang="zh-CN" sz="2800" spc="200" smtClean="0">
                <a:solidFill>
                  <a:srgbClr val="FF0000"/>
                </a:solidFill>
                <a:cs typeface="+mn-cs"/>
              </a:rPr>
              <a:t>              </a:t>
            </a:r>
            <a:r>
              <a:rPr lang="zh-CN" altLang="en-US" sz="2800" spc="200" smtClean="0">
                <a:solidFill>
                  <a:srgbClr val="FF0000"/>
                </a:solidFill>
                <a:cs typeface="+mn-cs"/>
              </a:rPr>
              <a:t>才能</a:t>
            </a:r>
            <a:r>
              <a:rPr lang="zh-CN" altLang="en-US" sz="2800" spc="200">
                <a:solidFill>
                  <a:srgbClr val="FF0000"/>
                </a:solidFill>
                <a:cs typeface="+mn-cs"/>
              </a:rPr>
              <a:t>实现中华民族伟大复兴</a:t>
            </a:r>
            <a:endParaRPr lang="zh-CN" altLang="en-US" sz="2800" spc="200">
              <a:solidFill>
                <a:srgbClr val="FF0000"/>
              </a:solidFill>
              <a:cs typeface="+mn-cs"/>
            </a:endParaRPr>
          </a:p>
        </p:txBody>
      </p:sp>
    </p:spTree>
    <p:custDataLst>
      <p:tags r:id="rId2"/>
    </p:custDataLst>
  </p:cSld>
  <p:clrMapOvr>
    <a:masterClrMapping/>
  </p:clrMapOvr>
  <p:transition/>
  <p:timing/>
</p:sld>
</file>

<file path=ppt/slides/slide5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" name="副标题 2"/>
          <p:cNvSpPr>
            <a:spLocks noGrp="1"/>
          </p:cNvSpPr>
          <p:nvPr>
            <p:ph type="subTitle" idx="1"/>
            <p:custDataLst>
              <p:tags r:id="rId2"/>
            </p:custDataLst>
          </p:nvPr>
        </p:nvSpPr>
        <p:spPr>
          <a:xfrm>
            <a:off x="360045" y="210819"/>
            <a:ext cx="11155045" cy="6436533"/>
          </a:xfrm>
        </p:spPr>
        <p:txBody>
          <a:bodyPr>
            <a:noAutofit/>
          </a:bodyPr>
          <a:lstStyle/>
          <a:p>
            <a:pPr algn="l"/>
            <a:r>
              <a:rPr lang="zh-CN" altLang="en-US" sz="2800" b="1">
                <a:solidFill>
                  <a:srgbClr val="FF0000"/>
                </a:solidFill>
              </a:rPr>
              <a:t>第一</a:t>
            </a:r>
            <a:r>
              <a:rPr lang="zh-CN" altLang="en-US" sz="2800" b="1" smtClean="0">
                <a:solidFill>
                  <a:srgbClr val="FF0000"/>
                </a:solidFill>
              </a:rPr>
              <a:t>单元 生产资料所有制与经济体制</a:t>
            </a:r>
            <a:endParaRPr lang="zh-CN" altLang="en-US" sz="2800" b="1" smtClean="0">
              <a:solidFill>
                <a:srgbClr val="FF0000"/>
              </a:solidFill>
            </a:endParaRPr>
          </a:p>
          <a:p>
            <a:pPr algn="l"/>
            <a:r>
              <a:rPr lang="zh-CN" altLang="en-US" sz="2800" b="1" smtClean="0">
                <a:solidFill>
                  <a:srgbClr val="FF0000"/>
                </a:solidFill>
              </a:rPr>
              <a:t>   </a:t>
            </a:r>
            <a:r>
              <a:rPr lang="zh-CN" altLang="en-US" sz="2800" b="1" smtClean="0">
                <a:solidFill>
                  <a:srgbClr val="021AB0"/>
                </a:solidFill>
              </a:rPr>
              <a:t>第一</a:t>
            </a:r>
            <a:r>
              <a:rPr lang="zh-CN" altLang="en-US" sz="2800" b="1">
                <a:solidFill>
                  <a:srgbClr val="021AB0"/>
                </a:solidFill>
              </a:rPr>
              <a:t>课</a:t>
            </a:r>
            <a:r>
              <a:rPr lang="en-US" altLang="zh-CN" sz="2800" b="1">
                <a:solidFill>
                  <a:srgbClr val="021AB0"/>
                </a:solidFill>
              </a:rPr>
              <a:t> </a:t>
            </a:r>
            <a:r>
              <a:rPr lang="zh-CN" altLang="en-US" sz="2800" b="1">
                <a:solidFill>
                  <a:srgbClr val="021AB0"/>
                </a:solidFill>
              </a:rPr>
              <a:t>我国的生产资料所有制</a:t>
            </a:r>
            <a:endParaRPr lang="zh-CN" altLang="en-US" sz="2800" b="1">
              <a:solidFill>
                <a:srgbClr val="021AB0"/>
              </a:solidFill>
            </a:endParaRPr>
          </a:p>
          <a:p>
            <a:pPr algn="l"/>
            <a:r>
              <a:rPr lang="en-US" altLang="zh-CN" b="1">
                <a:solidFill>
                  <a:schemeClr val="tx1"/>
                </a:solidFill>
              </a:rPr>
              <a:t>1</a:t>
            </a:r>
            <a:r>
              <a:rPr lang="zh-CN" altLang="en-US" b="1" smtClean="0">
                <a:solidFill>
                  <a:schemeClr val="tx1"/>
                </a:solidFill>
              </a:rPr>
              <a:t>、</a:t>
            </a:r>
            <a:r>
              <a:rPr lang="zh-CN" altLang="en-US" b="1">
                <a:solidFill>
                  <a:schemeClr val="tx1"/>
                </a:solidFill>
              </a:rPr>
              <a:t>物质资料</a:t>
            </a:r>
            <a:r>
              <a:rPr lang="zh-CN" altLang="en-US" b="1" smtClean="0">
                <a:solidFill>
                  <a:schemeClr val="tx1"/>
                </a:solidFill>
              </a:rPr>
              <a:t>生产的要素？生产资料所有制的地位、作用？</a:t>
            </a:r>
            <a:r>
              <a:rPr lang="en-US" altLang="zh-CN" b="1" smtClean="0">
                <a:solidFill>
                  <a:srgbClr val="FF0000"/>
                </a:solidFill>
              </a:rPr>
              <a:t>p3</a:t>
            </a:r>
            <a:endParaRPr lang="zh-CN" altLang="en-US" b="1">
              <a:solidFill>
                <a:srgbClr val="FF0000"/>
              </a:solidFill>
            </a:endParaRPr>
          </a:p>
          <a:p>
            <a:pPr algn="l">
              <a:buClrTx/>
              <a:buSzTx/>
            </a:pPr>
            <a:r>
              <a:rPr lang="en-US" altLang="zh-CN" b="1">
                <a:solidFill>
                  <a:schemeClr val="tx1"/>
                </a:solidFill>
              </a:rPr>
              <a:t>2</a:t>
            </a:r>
            <a:r>
              <a:rPr lang="zh-CN" altLang="en-US" b="1" smtClean="0">
                <a:solidFill>
                  <a:schemeClr val="tx1"/>
                </a:solidFill>
              </a:rPr>
              <a:t>、我国的生产资料所有制的内容、地位？</a:t>
            </a:r>
            <a:r>
              <a:rPr lang="en-US" altLang="zh-CN" b="1" smtClean="0">
                <a:solidFill>
                  <a:srgbClr val="FF0000"/>
                </a:solidFill>
              </a:rPr>
              <a:t>p3</a:t>
            </a:r>
            <a:endParaRPr lang="en-US" altLang="zh-CN" b="1">
              <a:solidFill>
                <a:srgbClr val="FF0000"/>
              </a:solidFill>
            </a:endParaRPr>
          </a:p>
          <a:p>
            <a:pPr algn="l">
              <a:buClrTx/>
              <a:buSzTx/>
            </a:pPr>
            <a:r>
              <a:rPr lang="en-US" altLang="zh-CN" b="1">
                <a:solidFill>
                  <a:schemeClr val="tx1"/>
                </a:solidFill>
              </a:rPr>
              <a:t>3</a:t>
            </a:r>
            <a:r>
              <a:rPr lang="zh-CN" altLang="en-US" b="1" smtClean="0">
                <a:solidFill>
                  <a:schemeClr val="tx1"/>
                </a:solidFill>
              </a:rPr>
              <a:t>、公有制经济的地位、内容、作用；</a:t>
            </a:r>
            <a:r>
              <a:rPr lang="en-US" altLang="zh-CN" b="1" smtClean="0">
                <a:solidFill>
                  <a:srgbClr val="FF0000"/>
                </a:solidFill>
              </a:rPr>
              <a:t>p3</a:t>
            </a:r>
            <a:endParaRPr lang="en-US" altLang="zh-CN" b="1">
              <a:solidFill>
                <a:srgbClr val="FF0000"/>
              </a:solidFill>
            </a:endParaRPr>
          </a:p>
          <a:p>
            <a:pPr algn="l"/>
            <a:r>
              <a:rPr lang="en-US" altLang="zh-CN" b="1">
                <a:solidFill>
                  <a:schemeClr val="tx1"/>
                </a:solidFill>
              </a:rPr>
              <a:t>4</a:t>
            </a:r>
            <a:r>
              <a:rPr lang="zh-CN" altLang="en-US" b="1" smtClean="0">
                <a:solidFill>
                  <a:schemeClr val="tx1"/>
                </a:solidFill>
              </a:rPr>
              <a:t>、坚持公有制主体地位的原因、体现；</a:t>
            </a:r>
            <a:r>
              <a:rPr lang="en-US" altLang="zh-CN" b="1" smtClean="0">
                <a:solidFill>
                  <a:srgbClr val="FF0000"/>
                </a:solidFill>
              </a:rPr>
              <a:t>p3-4</a:t>
            </a:r>
            <a:endParaRPr lang="zh-CN" altLang="en-US" b="1">
              <a:solidFill>
                <a:schemeClr val="tx1"/>
              </a:solidFill>
            </a:endParaRPr>
          </a:p>
          <a:p>
            <a:pPr algn="l">
              <a:buClrTx/>
              <a:buSzTx/>
            </a:pPr>
            <a:r>
              <a:rPr lang="en-US" altLang="zh-CN" b="1">
                <a:solidFill>
                  <a:schemeClr val="tx1"/>
                </a:solidFill>
              </a:rPr>
              <a:t>5</a:t>
            </a:r>
            <a:r>
              <a:rPr lang="zh-CN" altLang="en-US" b="1" smtClean="0">
                <a:solidFill>
                  <a:schemeClr val="tx1"/>
                </a:solidFill>
              </a:rPr>
              <a:t>、国有经济的地位、体现、实现形式；</a:t>
            </a:r>
            <a:r>
              <a:rPr lang="en-US" altLang="zh-CN" b="1" smtClean="0">
                <a:solidFill>
                  <a:srgbClr val="FF0000"/>
                </a:solidFill>
              </a:rPr>
              <a:t>p5</a:t>
            </a:r>
            <a:endParaRPr lang="en-US" altLang="zh-CN" b="1">
              <a:solidFill>
                <a:srgbClr val="FF0000"/>
              </a:solidFill>
            </a:endParaRPr>
          </a:p>
          <a:p>
            <a:pPr algn="l">
              <a:buClrTx/>
              <a:buSzTx/>
            </a:pPr>
            <a:r>
              <a:rPr lang="en-US" altLang="zh-CN" b="1">
                <a:solidFill>
                  <a:schemeClr val="tx1"/>
                </a:solidFill>
              </a:rPr>
              <a:t>6</a:t>
            </a:r>
            <a:r>
              <a:rPr lang="zh-CN" altLang="en-US" b="1" smtClean="0">
                <a:solidFill>
                  <a:schemeClr val="tx1"/>
                </a:solidFill>
              </a:rPr>
              <a:t>、非公有制经济的内容、地位、作用</a:t>
            </a:r>
            <a:r>
              <a:rPr lang="zh-CN" altLang="en-US" b="1" smtClean="0">
                <a:solidFill>
                  <a:schemeClr val="tx1"/>
                </a:solidFill>
                <a:sym typeface="+mn-ea"/>
              </a:rPr>
              <a:t>？</a:t>
            </a:r>
            <a:r>
              <a:rPr lang="en-US" altLang="zh-CN" b="1" smtClean="0">
                <a:solidFill>
                  <a:srgbClr val="FF0000"/>
                </a:solidFill>
                <a:sym typeface="+mn-ea"/>
              </a:rPr>
              <a:t>P6-7</a:t>
            </a:r>
            <a:endParaRPr lang="en-US" altLang="zh-CN" b="1" smtClean="0">
              <a:solidFill>
                <a:srgbClr val="FF0000"/>
              </a:solidFill>
              <a:sym typeface="+mn-ea"/>
            </a:endParaRPr>
          </a:p>
          <a:p>
            <a:pPr algn="l">
              <a:buClrTx/>
              <a:buSzTx/>
            </a:pPr>
            <a:r>
              <a:rPr lang="en-US" altLang="zh-CN" b="1" smtClean="0">
                <a:solidFill>
                  <a:schemeClr val="tx1"/>
                </a:solidFill>
                <a:sym typeface="+mn-ea"/>
              </a:rPr>
              <a:t>7</a:t>
            </a:r>
            <a:r>
              <a:rPr lang="zh-CN" altLang="en-US" b="1" smtClean="0">
                <a:solidFill>
                  <a:schemeClr val="tx1"/>
                </a:solidFill>
                <a:sym typeface="+mn-ea"/>
              </a:rPr>
              <a:t>、公有制经济和非公有制经济的关系、多种所有制经济共同发展的意义</a:t>
            </a:r>
            <a:r>
              <a:rPr lang="en-US" altLang="zh-CN" b="1" smtClean="0">
                <a:solidFill>
                  <a:srgbClr val="FF0000"/>
                </a:solidFill>
                <a:sym typeface="+mn-ea"/>
              </a:rPr>
              <a:t>p7</a:t>
            </a:r>
            <a:endParaRPr lang="en-US" altLang="zh-CN" b="1">
              <a:solidFill>
                <a:srgbClr val="FF0000"/>
              </a:solidFill>
            </a:endParaRPr>
          </a:p>
          <a:p>
            <a:pPr algn="l"/>
            <a:r>
              <a:rPr lang="en-US" altLang="zh-CN" b="1" smtClean="0">
                <a:solidFill>
                  <a:schemeClr val="tx1"/>
                </a:solidFill>
              </a:rPr>
              <a:t>8</a:t>
            </a:r>
            <a:r>
              <a:rPr lang="zh-CN" altLang="en-US" b="1" smtClean="0">
                <a:solidFill>
                  <a:schemeClr val="tx1"/>
                </a:solidFill>
              </a:rPr>
              <a:t>、毫不动摇巩固和发展国有经济的措施；</a:t>
            </a:r>
            <a:r>
              <a:rPr lang="en-US" altLang="zh-CN" b="1" smtClean="0">
                <a:solidFill>
                  <a:srgbClr val="FF0000"/>
                </a:solidFill>
              </a:rPr>
              <a:t>P8-10</a:t>
            </a:r>
            <a:endParaRPr lang="en-US" altLang="zh-CN" b="1" smtClean="0">
              <a:solidFill>
                <a:srgbClr val="FF0000"/>
              </a:solidFill>
            </a:endParaRPr>
          </a:p>
          <a:p>
            <a:pPr algn="l"/>
            <a:r>
              <a:rPr lang="en-US" altLang="zh-CN" b="1" smtClean="0">
                <a:solidFill>
                  <a:schemeClr val="tx1"/>
                </a:solidFill>
                <a:sym typeface="+mn-ea"/>
              </a:rPr>
              <a:t>9</a:t>
            </a:r>
            <a:r>
              <a:rPr lang="zh-CN" altLang="en-US" b="1" smtClean="0">
                <a:solidFill>
                  <a:schemeClr val="tx1"/>
                </a:solidFill>
                <a:sym typeface="+mn-ea"/>
              </a:rPr>
              <a:t>、毫不动摇巩固和发展农村集体经济的措施；</a:t>
            </a:r>
            <a:r>
              <a:rPr lang="en-US" altLang="zh-CN" b="1" smtClean="0">
                <a:solidFill>
                  <a:srgbClr val="FF0000"/>
                </a:solidFill>
                <a:sym typeface="+mn-ea"/>
              </a:rPr>
              <a:t>P10-11</a:t>
            </a:r>
            <a:endParaRPr lang="en-US" altLang="zh-CN" b="1" smtClean="0">
              <a:solidFill>
                <a:srgbClr val="FF0000"/>
              </a:solidFill>
            </a:endParaRPr>
          </a:p>
          <a:p>
            <a:pPr algn="l"/>
            <a:r>
              <a:rPr lang="en-US" altLang="zh-CN" b="1" smtClean="0">
                <a:solidFill>
                  <a:schemeClr val="tx1"/>
                </a:solidFill>
              </a:rPr>
              <a:t>10</a:t>
            </a:r>
            <a:r>
              <a:rPr lang="zh-CN" altLang="en-US" b="1" smtClean="0">
                <a:solidFill>
                  <a:schemeClr val="tx1"/>
                </a:solidFill>
              </a:rPr>
              <a:t>、毫不动摇鼓励、支持、引导非公有制经济发展的原因、措施</a:t>
            </a:r>
            <a:r>
              <a:rPr lang="en-US" altLang="zh-CN" b="1" smtClean="0">
                <a:solidFill>
                  <a:srgbClr val="FF0000"/>
                </a:solidFill>
              </a:rPr>
              <a:t>P12-13</a:t>
            </a:r>
            <a:endParaRPr lang="zh-CN" altLang="en-US" b="1">
              <a:solidFill>
                <a:srgbClr val="FF0000"/>
              </a:solidFill>
            </a:endParaRPr>
          </a:p>
        </p:txBody>
      </p:sp>
    </p:spTree>
    <p:custDataLst>
      <p:tags r:id="rId3"/>
    </p:custDataLst>
  </p:cSld>
  <p:clrMapOvr>
    <a:masterClrMapping/>
  </p:clrMapOvr>
  <p:transition/>
  <p:timing/>
</p:sld>
</file>

<file path=ppt/slides/slide6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11045" y="94454"/>
            <a:ext cx="10969200" cy="705600"/>
          </a:xfrm>
        </p:spPr>
        <p:txBody>
          <a:bodyPr/>
          <a:lstStyle/>
          <a:p>
            <a:r>
              <a:rPr lang="zh-CN" altLang="en-US" sz="3200" spc="200">
                <a:solidFill>
                  <a:srgbClr val="021AB0"/>
                </a:solidFill>
                <a:cs typeface="+mn-cs"/>
              </a:rPr>
              <a:t>第二</a:t>
            </a:r>
            <a:r>
              <a:rPr lang="zh-CN" altLang="en-US" sz="3200" spc="200" smtClean="0">
                <a:solidFill>
                  <a:srgbClr val="021AB0"/>
                </a:solidFill>
                <a:cs typeface="+mn-cs"/>
              </a:rPr>
              <a:t>课</a:t>
            </a:r>
            <a:r>
              <a:rPr lang="en-US" altLang="zh-CN" sz="3200" spc="200" smtClean="0">
                <a:solidFill>
                  <a:srgbClr val="021AB0"/>
                </a:solidFill>
                <a:cs typeface="+mn-cs"/>
              </a:rPr>
              <a:t> </a:t>
            </a:r>
            <a:r>
              <a:rPr lang="zh-CN" altLang="en-US" sz="3200" spc="200" smtClean="0">
                <a:solidFill>
                  <a:srgbClr val="021AB0"/>
                </a:solidFill>
                <a:cs typeface="+mn-cs"/>
              </a:rPr>
              <a:t>我国的社会主义市场经济体制</a:t>
            </a:r>
            <a:endParaRPr lang="zh-CN" altLang="en-US" sz="3200" spc="200" smtClean="0">
              <a:solidFill>
                <a:srgbClr val="021AB0"/>
              </a:solidFill>
              <a:cs typeface="+mn-cs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42240" y="800100"/>
            <a:ext cx="12049760" cy="5395595"/>
          </a:xfrm>
        </p:spPr>
        <p:txBody>
          <a:bodyPr>
            <a:noAutofit/>
          </a:bodyPr>
          <a:lstStyle/>
          <a:p>
            <a:pPr marL="0" indent="0" algn="l">
              <a:lnSpc>
                <a:spcPct val="110000"/>
              </a:lnSpc>
              <a:buClrTx/>
              <a:buSzTx/>
              <a:buNone/>
            </a:pPr>
            <a:r>
              <a:rPr lang="zh-CN" altLang="en-US" sz="2400" b="1" spc="200">
                <a:solidFill>
                  <a:schemeClr val="tx1"/>
                </a:solidFill>
              </a:rPr>
              <a:t>1</a:t>
            </a:r>
            <a:r>
              <a:rPr lang="zh-CN" altLang="en-US" sz="2400" b="1" spc="200" smtClean="0">
                <a:solidFill>
                  <a:schemeClr val="tx1"/>
                </a:solidFill>
              </a:rPr>
              <a:t>、合理配置资源的必要性 、手段、体制  </a:t>
            </a:r>
            <a:r>
              <a:rPr lang="zh-CN" altLang="en-US" sz="2400" b="1" spc="200">
                <a:solidFill>
                  <a:srgbClr val="FF0000"/>
                </a:solidFill>
              </a:rPr>
              <a:t>p</a:t>
            </a:r>
            <a:r>
              <a:rPr lang="zh-CN" altLang="en-US" sz="2400" b="1" spc="200" smtClean="0">
                <a:solidFill>
                  <a:srgbClr val="FF0000"/>
                </a:solidFill>
              </a:rPr>
              <a:t>1</a:t>
            </a:r>
            <a:r>
              <a:rPr lang="en-US" altLang="zh-CN" sz="2400" b="1" spc="200" smtClean="0">
                <a:solidFill>
                  <a:srgbClr val="FF0000"/>
                </a:solidFill>
              </a:rPr>
              <a:t>5</a:t>
            </a:r>
            <a:endParaRPr lang="zh-CN" altLang="en-US" sz="2400" b="1" spc="200">
              <a:solidFill>
                <a:srgbClr val="FF0000"/>
              </a:solidFill>
            </a:endParaRPr>
          </a:p>
          <a:p>
            <a:pPr marL="0" algn="l">
              <a:lnSpc>
                <a:spcPct val="110000"/>
              </a:lnSpc>
              <a:buClrTx/>
              <a:buSzTx/>
              <a:buNone/>
            </a:pPr>
            <a:r>
              <a:rPr lang="zh-CN" altLang="en-US" sz="2400" b="1" spc="200">
                <a:solidFill>
                  <a:schemeClr val="tx1"/>
                </a:solidFill>
              </a:rPr>
              <a:t>2</a:t>
            </a:r>
            <a:r>
              <a:rPr lang="zh-CN" altLang="en-US" sz="2400" b="1" spc="200" smtClean="0">
                <a:solidFill>
                  <a:schemeClr val="tx1"/>
                </a:solidFill>
              </a:rPr>
              <a:t>、市场决定资源配置的地位、机制、优点 </a:t>
            </a:r>
            <a:r>
              <a:rPr lang="zh-CN" altLang="en-US" sz="2400" b="1" spc="200" smtClean="0">
                <a:solidFill>
                  <a:srgbClr val="FF0000"/>
                </a:solidFill>
              </a:rPr>
              <a:t>p1</a:t>
            </a:r>
            <a:r>
              <a:rPr lang="en-US" altLang="zh-CN" sz="2400" b="1" spc="200" smtClean="0">
                <a:solidFill>
                  <a:srgbClr val="FF0000"/>
                </a:solidFill>
              </a:rPr>
              <a:t>6</a:t>
            </a:r>
            <a:endParaRPr lang="en-US" altLang="zh-CN" sz="2400" b="1" spc="200" smtClean="0">
              <a:solidFill>
                <a:srgbClr val="FF0000"/>
              </a:solidFill>
            </a:endParaRPr>
          </a:p>
          <a:p>
            <a:pPr marL="0" algn="l">
              <a:lnSpc>
                <a:spcPct val="110000"/>
              </a:lnSpc>
              <a:buClrTx/>
              <a:buSzTx/>
              <a:buNone/>
            </a:pPr>
            <a:r>
              <a:rPr lang="zh-CN" altLang="en-US" sz="2400" b="1" spc="200" smtClean="0">
                <a:solidFill>
                  <a:schemeClr val="tx1"/>
                </a:solidFill>
              </a:rPr>
              <a:t>3、市场的基本类型、基本要素、相互关系  </a:t>
            </a:r>
            <a:r>
              <a:rPr lang="zh-CN" altLang="en-US" sz="2400" b="1" spc="200" smtClean="0">
                <a:solidFill>
                  <a:srgbClr val="FF0000"/>
                </a:solidFill>
              </a:rPr>
              <a:t>p</a:t>
            </a:r>
            <a:r>
              <a:rPr lang="en-US" altLang="zh-CN" sz="2400" b="1" spc="200" smtClean="0">
                <a:solidFill>
                  <a:srgbClr val="FF0000"/>
                </a:solidFill>
              </a:rPr>
              <a:t>17</a:t>
            </a:r>
            <a:endParaRPr lang="zh-CN" altLang="en-US" sz="2400" b="1" spc="200">
              <a:solidFill>
                <a:schemeClr val="tx1"/>
              </a:solidFill>
            </a:endParaRPr>
          </a:p>
          <a:p>
            <a:pPr marL="0" algn="l">
              <a:lnSpc>
                <a:spcPct val="110000"/>
              </a:lnSpc>
              <a:buClrTx/>
              <a:buSzTx/>
              <a:buNone/>
            </a:pPr>
            <a:r>
              <a:rPr lang="zh-CN" altLang="en-US" sz="2400" b="1" spc="200">
                <a:solidFill>
                  <a:schemeClr val="tx1"/>
                </a:solidFill>
              </a:rPr>
              <a:t>4</a:t>
            </a:r>
            <a:r>
              <a:rPr lang="zh-CN" altLang="en-US" sz="2400" b="1" spc="200" smtClean="0">
                <a:solidFill>
                  <a:schemeClr val="tx1"/>
                </a:solidFill>
              </a:rPr>
              <a:t>、建设现代市场体系的原因、目标、措施  </a:t>
            </a:r>
            <a:r>
              <a:rPr lang="zh-CN" altLang="en-US" sz="2400" b="1" spc="200" smtClean="0">
                <a:solidFill>
                  <a:srgbClr val="FF0000"/>
                </a:solidFill>
              </a:rPr>
              <a:t>p</a:t>
            </a:r>
            <a:r>
              <a:rPr lang="en-US" altLang="zh-CN" sz="2400" b="1" spc="200" smtClean="0">
                <a:solidFill>
                  <a:srgbClr val="FF0000"/>
                </a:solidFill>
              </a:rPr>
              <a:t>18</a:t>
            </a:r>
            <a:endParaRPr lang="zh-CN" altLang="en-US" sz="2400" b="1" spc="200">
              <a:solidFill>
                <a:srgbClr val="FF0000"/>
              </a:solidFill>
            </a:endParaRPr>
          </a:p>
          <a:p>
            <a:pPr marL="0" algn="l">
              <a:lnSpc>
                <a:spcPct val="110000"/>
              </a:lnSpc>
              <a:buClrTx/>
              <a:buSzTx/>
              <a:buNone/>
            </a:pPr>
            <a:r>
              <a:rPr lang="zh-CN" altLang="en-US" sz="2400" b="1" spc="200">
                <a:solidFill>
                  <a:schemeClr val="tx1"/>
                </a:solidFill>
              </a:rPr>
              <a:t>5</a:t>
            </a:r>
            <a:r>
              <a:rPr lang="zh-CN" altLang="en-US" sz="2400" b="1" spc="200" smtClean="0">
                <a:solidFill>
                  <a:schemeClr val="tx1"/>
                </a:solidFill>
              </a:rPr>
              <a:t>、市场调节不是万能的 </a:t>
            </a:r>
            <a:r>
              <a:rPr lang="zh-CN" altLang="en-US" sz="2400" b="1" spc="200" smtClean="0">
                <a:solidFill>
                  <a:srgbClr val="FF0000"/>
                </a:solidFill>
              </a:rPr>
              <a:t>p</a:t>
            </a:r>
            <a:r>
              <a:rPr lang="en-US" altLang="zh-CN" sz="2400" b="1" spc="200" smtClean="0">
                <a:solidFill>
                  <a:srgbClr val="FF0000"/>
                </a:solidFill>
              </a:rPr>
              <a:t>19</a:t>
            </a:r>
            <a:endParaRPr lang="zh-CN" altLang="en-US" sz="2400" b="1" spc="200">
              <a:solidFill>
                <a:srgbClr val="FF0000"/>
              </a:solidFill>
            </a:endParaRPr>
          </a:p>
          <a:p>
            <a:pPr marL="0" algn="l">
              <a:lnSpc>
                <a:spcPct val="110000"/>
              </a:lnSpc>
              <a:buClrTx/>
              <a:buSzTx/>
              <a:buNone/>
            </a:pPr>
            <a:r>
              <a:rPr lang="zh-CN" altLang="en-US" sz="2400" b="1" spc="200">
                <a:solidFill>
                  <a:schemeClr val="tx1"/>
                </a:solidFill>
              </a:rPr>
              <a:t>6</a:t>
            </a:r>
            <a:r>
              <a:rPr lang="zh-CN" altLang="en-US" sz="2400" b="1" spc="200" smtClean="0">
                <a:solidFill>
                  <a:schemeClr val="tx1"/>
                </a:solidFill>
              </a:rPr>
              <a:t>、市场调节的局限性、单靠市场调节的危害  </a:t>
            </a:r>
            <a:r>
              <a:rPr lang="zh-CN" altLang="en-US" sz="2400" b="1" spc="200">
                <a:solidFill>
                  <a:srgbClr val="FF0000"/>
                </a:solidFill>
              </a:rPr>
              <a:t>p</a:t>
            </a:r>
            <a:r>
              <a:rPr lang="zh-CN" altLang="en-US" sz="2400" b="1" spc="200" smtClean="0">
                <a:solidFill>
                  <a:srgbClr val="FF0000"/>
                </a:solidFill>
              </a:rPr>
              <a:t>2</a:t>
            </a:r>
            <a:r>
              <a:rPr lang="en-US" altLang="zh-CN" sz="2400" b="1" spc="200" smtClean="0">
                <a:solidFill>
                  <a:srgbClr val="FF0000"/>
                </a:solidFill>
              </a:rPr>
              <a:t>0</a:t>
            </a:r>
            <a:endParaRPr lang="zh-CN" altLang="en-US" sz="2400" b="1" spc="200">
              <a:solidFill>
                <a:srgbClr val="FF0000"/>
              </a:solidFill>
            </a:endParaRPr>
          </a:p>
          <a:p>
            <a:pPr marL="0" algn="l">
              <a:lnSpc>
                <a:spcPct val="110000"/>
              </a:lnSpc>
              <a:buClrTx/>
              <a:buSzTx/>
              <a:buNone/>
            </a:pPr>
            <a:r>
              <a:rPr lang="zh-CN" altLang="en-US" sz="2400" b="1" spc="200">
                <a:solidFill>
                  <a:schemeClr val="tx1"/>
                </a:solidFill>
              </a:rPr>
              <a:t>7</a:t>
            </a:r>
            <a:r>
              <a:rPr lang="zh-CN" altLang="en-US" sz="2400" b="1" spc="200" smtClean="0">
                <a:solidFill>
                  <a:schemeClr val="tx1"/>
                </a:solidFill>
              </a:rPr>
              <a:t>、社会主义市场经济体制的四个基本特征 </a:t>
            </a:r>
            <a:r>
              <a:rPr lang="zh-CN" altLang="en-US" sz="2400" b="1" spc="200" smtClean="0">
                <a:solidFill>
                  <a:srgbClr val="FF0000"/>
                </a:solidFill>
              </a:rPr>
              <a:t>p2</a:t>
            </a:r>
            <a:r>
              <a:rPr lang="en-US" altLang="zh-CN" sz="2400" b="1" spc="200" smtClean="0">
                <a:solidFill>
                  <a:srgbClr val="FF0000"/>
                </a:solidFill>
              </a:rPr>
              <a:t>1-22</a:t>
            </a:r>
            <a:endParaRPr lang="en-US" altLang="zh-CN" sz="2400" b="1" spc="200" smtClean="0">
              <a:solidFill>
                <a:srgbClr val="FF0000"/>
              </a:solidFill>
            </a:endParaRPr>
          </a:p>
          <a:p>
            <a:pPr marL="0" algn="l">
              <a:lnSpc>
                <a:spcPct val="110000"/>
              </a:lnSpc>
              <a:buClrTx/>
              <a:buSzTx/>
              <a:buNone/>
            </a:pPr>
            <a:r>
              <a:rPr lang="en-US" altLang="zh-CN" sz="2400" b="1" spc="200" smtClean="0">
                <a:solidFill>
                  <a:schemeClr val="tx1"/>
                </a:solidFill>
              </a:rPr>
              <a:t>8</a:t>
            </a:r>
            <a:r>
              <a:rPr lang="zh-CN" altLang="en-US" sz="2400" b="1" spc="200" smtClean="0">
                <a:solidFill>
                  <a:schemeClr val="tx1"/>
                </a:solidFill>
              </a:rPr>
              <a:t>、政府的经济职能和作用（</a:t>
            </a:r>
            <a:r>
              <a:rPr lang="en-US" altLang="zh-CN" sz="2400" b="1" spc="200" smtClean="0">
                <a:solidFill>
                  <a:schemeClr val="tx1"/>
                </a:solidFill>
              </a:rPr>
              <a:t>6</a:t>
            </a:r>
            <a:r>
              <a:rPr lang="zh-CN" altLang="en-US" sz="2400" b="1" spc="200" smtClean="0">
                <a:solidFill>
                  <a:schemeClr val="tx1"/>
                </a:solidFill>
              </a:rPr>
              <a:t>个） </a:t>
            </a:r>
            <a:r>
              <a:rPr lang="en-US" altLang="zh-CN" sz="2400" b="1" spc="200" smtClean="0">
                <a:solidFill>
                  <a:srgbClr val="FF0000"/>
                </a:solidFill>
              </a:rPr>
              <a:t>P23</a:t>
            </a:r>
            <a:endParaRPr lang="en-US" altLang="zh-CN" sz="2400" b="1" spc="200" smtClean="0">
              <a:solidFill>
                <a:srgbClr val="FF0000"/>
              </a:solidFill>
            </a:endParaRPr>
          </a:p>
          <a:p>
            <a:pPr marL="0" algn="l">
              <a:lnSpc>
                <a:spcPct val="110000"/>
              </a:lnSpc>
              <a:buClrTx/>
              <a:buSzTx/>
              <a:buNone/>
            </a:pPr>
            <a:r>
              <a:rPr lang="en-US" altLang="zh-CN" sz="2400" b="1" spc="200" smtClean="0">
                <a:solidFill>
                  <a:schemeClr val="tx1"/>
                </a:solidFill>
              </a:rPr>
              <a:t>9</a:t>
            </a:r>
            <a:r>
              <a:rPr lang="zh-CN" altLang="en-US" sz="2400" b="1" spc="200" smtClean="0">
                <a:solidFill>
                  <a:schemeClr val="tx1"/>
                </a:solidFill>
              </a:rPr>
              <a:t>、科学宏观调控的地位、含义、主要目标、最常用的经济手段 </a:t>
            </a:r>
            <a:r>
              <a:rPr lang="en-US" altLang="zh-CN" sz="2400" b="1" spc="200" smtClean="0">
                <a:solidFill>
                  <a:srgbClr val="FF0000"/>
                </a:solidFill>
              </a:rPr>
              <a:t>P24</a:t>
            </a:r>
            <a:endParaRPr lang="en-US" altLang="zh-CN" sz="2400" b="1" spc="200" smtClean="0">
              <a:solidFill>
                <a:srgbClr val="FF0000"/>
              </a:solidFill>
            </a:endParaRPr>
          </a:p>
          <a:p>
            <a:pPr marL="0" algn="l">
              <a:lnSpc>
                <a:spcPct val="110000"/>
              </a:lnSpc>
              <a:buClrTx/>
              <a:buSzTx/>
              <a:buNone/>
            </a:pPr>
            <a:r>
              <a:rPr lang="en-US" altLang="zh-CN" sz="2400" b="1" spc="200" smtClean="0">
                <a:solidFill>
                  <a:schemeClr val="tx1"/>
                </a:solidFill>
              </a:rPr>
              <a:t>10</a:t>
            </a:r>
            <a:r>
              <a:rPr lang="zh-CN" altLang="en-US" sz="2400" b="1" spc="200" smtClean="0">
                <a:solidFill>
                  <a:schemeClr val="tx1"/>
                </a:solidFill>
              </a:rPr>
              <a:t>、加快完善社会主义市场经济体制 </a:t>
            </a:r>
            <a:r>
              <a:rPr lang="en-US" altLang="zh-CN" sz="2400" b="1" spc="200" smtClean="0">
                <a:solidFill>
                  <a:srgbClr val="FF0000"/>
                </a:solidFill>
              </a:rPr>
              <a:t>P25</a:t>
            </a:r>
            <a:endParaRPr lang="en-US" altLang="zh-CN" sz="2400" b="1" spc="200" smtClean="0">
              <a:solidFill>
                <a:srgbClr val="FF0000"/>
              </a:solidFill>
            </a:endParaRPr>
          </a:p>
          <a:p>
            <a:pPr marL="0" algn="l">
              <a:lnSpc>
                <a:spcPct val="110000"/>
              </a:lnSpc>
              <a:buClrTx/>
              <a:buSzTx/>
              <a:buNone/>
            </a:pPr>
            <a:r>
              <a:rPr lang="en-US" altLang="zh-CN" sz="2400" b="1" spc="200" smtClean="0">
                <a:solidFill>
                  <a:schemeClr val="tx1"/>
                </a:solidFill>
              </a:rPr>
              <a:t>11</a:t>
            </a:r>
            <a:r>
              <a:rPr lang="zh-CN" altLang="en-US" sz="2400" b="1" spc="200" smtClean="0">
                <a:solidFill>
                  <a:schemeClr val="tx1"/>
                </a:solidFill>
              </a:rPr>
              <a:t>、如何使市场机制有效、微观主体有活力的内外要求、宏观调控如何有度？</a:t>
            </a:r>
            <a:r>
              <a:rPr lang="en-US" altLang="zh-CN" sz="2400" b="1" spc="200" smtClean="0">
                <a:solidFill>
                  <a:srgbClr val="FF0000"/>
                </a:solidFill>
                <a:sym typeface="+mn-ea"/>
              </a:rPr>
              <a:t>P26-30</a:t>
            </a:r>
            <a:endParaRPr lang="en-US" altLang="zh-CN" sz="2400" b="1" spc="200" smtClean="0">
              <a:solidFill>
                <a:srgbClr val="FF0000"/>
              </a:solidFill>
            </a:endParaRPr>
          </a:p>
          <a:p>
            <a:pPr marL="0" algn="l">
              <a:lnSpc>
                <a:spcPct val="110000"/>
              </a:lnSpc>
              <a:buClrTx/>
              <a:buSzTx/>
              <a:buNone/>
            </a:pPr>
            <a:endParaRPr lang="zh-CN" altLang="en-US" sz="2400" b="1" spc="20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zh-CN" altLang="en-US" sz="2400" b="1" spc="200">
              <a:solidFill>
                <a:schemeClr val="tx1"/>
              </a:solidFill>
            </a:endParaRPr>
          </a:p>
        </p:txBody>
      </p:sp>
    </p:spTree>
    <p:custDataLst>
      <p:tags r:id="rId2"/>
    </p:custDataLst>
  </p:cSld>
  <p:clrMapOvr>
    <a:masterClrMapping/>
  </p:clrMapOvr>
  <p:transition/>
  <p:timing/>
</p:sld>
</file>

<file path=ppt/slides/slide7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39395" y="1536700"/>
            <a:ext cx="11713210" cy="4988560"/>
          </a:xfrm>
        </p:spPr>
        <p:txBody>
          <a:bodyPr vert="horz" lIns="90000" tIns="46800" rIns="90000" bIns="46800" rtlCol="0">
            <a:noAutofit/>
          </a:bodyPr>
          <a:lstStyle/>
          <a:p>
            <a:pPr marL="0" lvl="0" algn="l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  <a:buClrTx/>
              <a:buSzTx/>
              <a:buNone/>
            </a:pPr>
            <a:r>
              <a:rPr lang="zh-CN" altLang="en-US" sz="2400" b="1" spc="200">
                <a:solidFill>
                  <a:schemeClr val="tx1"/>
                </a:solidFill>
                <a:sym typeface="+mn-ea"/>
              </a:rPr>
              <a:t>1</a:t>
            </a:r>
            <a:r>
              <a:rPr lang="zh-CN" altLang="en-US" sz="2400" b="1" spc="200" smtClean="0">
                <a:solidFill>
                  <a:schemeClr val="tx1"/>
                </a:solidFill>
                <a:sym typeface="+mn-ea"/>
              </a:rPr>
              <a:t>、以人民为中心的发展思想的内涵、要求、意义  </a:t>
            </a:r>
            <a:r>
              <a:rPr lang="zh-CN" altLang="en-US" sz="2400" b="1" spc="200" smtClean="0">
                <a:solidFill>
                  <a:srgbClr val="FF0000"/>
                </a:solidFill>
                <a:sym typeface="+mn-ea"/>
              </a:rPr>
              <a:t>p</a:t>
            </a:r>
            <a:r>
              <a:rPr lang="en-US" altLang="zh-CN" sz="2400" b="1" spc="200" smtClean="0">
                <a:solidFill>
                  <a:srgbClr val="FF0000"/>
                </a:solidFill>
                <a:sym typeface="+mn-ea"/>
              </a:rPr>
              <a:t>33</a:t>
            </a:r>
            <a:endParaRPr lang="zh-CN" altLang="en-US" sz="2400" b="1" spc="200">
              <a:solidFill>
                <a:srgbClr val="FF0000"/>
              </a:solidFill>
              <a:sym typeface="+mn-ea"/>
            </a:endParaRPr>
          </a:p>
          <a:p>
            <a:pPr marL="0" lvl="0" algn="l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  <a:buClrTx/>
              <a:buSzTx/>
              <a:buNone/>
            </a:pPr>
            <a:r>
              <a:rPr lang="en-US" altLang="zh-CN" sz="2400" b="1" spc="200">
                <a:solidFill>
                  <a:schemeClr val="tx1"/>
                </a:solidFill>
                <a:sym typeface="+mn-ea"/>
              </a:rPr>
              <a:t>2</a:t>
            </a:r>
            <a:r>
              <a:rPr lang="zh-CN" altLang="en-US" sz="2400" b="1" spc="200" smtClean="0">
                <a:solidFill>
                  <a:schemeClr val="tx1"/>
                </a:solidFill>
                <a:sym typeface="+mn-ea"/>
              </a:rPr>
              <a:t>、贯彻新发展理念的原因（需要</a:t>
            </a:r>
            <a:r>
              <a:rPr lang="en-US" altLang="zh-CN" sz="2400" b="1" spc="200" smtClean="0">
                <a:solidFill>
                  <a:schemeClr val="tx1"/>
                </a:solidFill>
                <a:sym typeface="+mn-ea"/>
              </a:rPr>
              <a:t>+</a:t>
            </a:r>
            <a:r>
              <a:rPr lang="zh-CN" altLang="en-US" sz="2400" b="1" spc="200" smtClean="0">
                <a:solidFill>
                  <a:schemeClr val="tx1"/>
                </a:solidFill>
                <a:sym typeface="+mn-ea"/>
              </a:rPr>
              <a:t>必须）</a:t>
            </a:r>
            <a:r>
              <a:rPr lang="en-US" altLang="zh-CN" sz="2400" b="1" spc="200" smtClean="0">
                <a:solidFill>
                  <a:schemeClr val="tx1"/>
                </a:solidFill>
                <a:sym typeface="+mn-ea"/>
              </a:rPr>
              <a:t>  </a:t>
            </a:r>
            <a:r>
              <a:rPr lang="zh-CN" altLang="en-US" sz="2400" b="1" spc="200">
                <a:solidFill>
                  <a:srgbClr val="FF0000"/>
                </a:solidFill>
                <a:sym typeface="+mn-ea"/>
              </a:rPr>
              <a:t>p</a:t>
            </a:r>
            <a:r>
              <a:rPr lang="zh-CN" altLang="en-US" sz="2400" b="1" spc="200" smtClean="0">
                <a:solidFill>
                  <a:srgbClr val="FF0000"/>
                </a:solidFill>
                <a:sym typeface="+mn-ea"/>
              </a:rPr>
              <a:t>3</a:t>
            </a:r>
            <a:r>
              <a:rPr lang="en-US" altLang="zh-CN" sz="2400" b="1" spc="200" smtClean="0">
                <a:solidFill>
                  <a:srgbClr val="FF0000"/>
                </a:solidFill>
                <a:sym typeface="+mn-ea"/>
              </a:rPr>
              <a:t>4</a:t>
            </a:r>
            <a:endParaRPr lang="zh-CN" altLang="en-US" sz="2400" b="1" spc="200">
              <a:solidFill>
                <a:srgbClr val="FF0000"/>
              </a:solidFill>
              <a:sym typeface="+mn-ea"/>
            </a:endParaRPr>
          </a:p>
          <a:p>
            <a:pPr marL="0" lvl="0" algn="l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  <a:buClrTx/>
              <a:buSzTx/>
              <a:buNone/>
            </a:pPr>
            <a:r>
              <a:rPr lang="en-US" altLang="zh-CN" sz="2400" b="1" spc="200">
                <a:solidFill>
                  <a:schemeClr val="tx1"/>
                </a:solidFill>
                <a:sym typeface="+mn-ea"/>
              </a:rPr>
              <a:t>3</a:t>
            </a:r>
            <a:r>
              <a:rPr lang="zh-CN" altLang="en-US" sz="2400" b="1" spc="200" smtClean="0">
                <a:solidFill>
                  <a:schemeClr val="tx1"/>
                </a:solidFill>
                <a:sym typeface="+mn-ea"/>
              </a:rPr>
              <a:t>、五大新发展理念各自注重解决的问题、重要性、实践要求</a:t>
            </a:r>
            <a:r>
              <a:rPr lang="en-US" altLang="zh-CN" sz="2400" b="1" spc="200" smtClean="0">
                <a:solidFill>
                  <a:schemeClr val="tx1"/>
                </a:solidFill>
                <a:sym typeface="+mn-ea"/>
              </a:rPr>
              <a:t>    </a:t>
            </a:r>
            <a:r>
              <a:rPr lang="zh-CN" altLang="en-US" sz="2400" b="1" spc="200">
                <a:solidFill>
                  <a:srgbClr val="FF0000"/>
                </a:solidFill>
                <a:sym typeface="+mn-ea"/>
              </a:rPr>
              <a:t>p</a:t>
            </a:r>
            <a:r>
              <a:rPr lang="zh-CN" altLang="en-US" sz="2400" b="1" spc="200" smtClean="0">
                <a:solidFill>
                  <a:srgbClr val="FF0000"/>
                </a:solidFill>
                <a:sym typeface="+mn-ea"/>
              </a:rPr>
              <a:t>3</a:t>
            </a:r>
            <a:r>
              <a:rPr lang="en-US" altLang="zh-CN" sz="2400" b="1" spc="200" smtClean="0">
                <a:solidFill>
                  <a:srgbClr val="FF0000"/>
                </a:solidFill>
                <a:sym typeface="+mn-ea"/>
              </a:rPr>
              <a:t>5-38</a:t>
            </a:r>
            <a:endParaRPr lang="zh-CN" altLang="en-US" sz="2400" b="1" spc="200">
              <a:solidFill>
                <a:srgbClr val="FF0000"/>
              </a:solidFill>
              <a:sym typeface="+mn-ea"/>
            </a:endParaRPr>
          </a:p>
          <a:p>
            <a:pPr marL="0" lvl="0" algn="l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  <a:buClrTx/>
              <a:buSzTx/>
              <a:buNone/>
            </a:pPr>
            <a:r>
              <a:rPr lang="en-US" altLang="zh-CN" sz="2400" b="1" spc="200">
                <a:solidFill>
                  <a:schemeClr val="tx1"/>
                </a:solidFill>
                <a:sym typeface="+mn-ea"/>
              </a:rPr>
              <a:t>4</a:t>
            </a:r>
            <a:r>
              <a:rPr lang="zh-CN" altLang="en-US" sz="2400" b="1" spc="200" smtClean="0">
                <a:solidFill>
                  <a:schemeClr val="tx1"/>
                </a:solidFill>
                <a:sym typeface="+mn-ea"/>
              </a:rPr>
              <a:t>、科学把握新发展理念的内在联系</a:t>
            </a:r>
            <a:r>
              <a:rPr lang="en-US" altLang="zh-CN" sz="2400" b="1" spc="200" smtClean="0">
                <a:solidFill>
                  <a:schemeClr val="tx1"/>
                </a:solidFill>
                <a:sym typeface="+mn-ea"/>
              </a:rPr>
              <a:t>  </a:t>
            </a:r>
            <a:r>
              <a:rPr lang="zh-CN" altLang="en-US" sz="2400" b="1" spc="200">
                <a:solidFill>
                  <a:srgbClr val="FF0000"/>
                </a:solidFill>
                <a:sym typeface="+mn-ea"/>
              </a:rPr>
              <a:t>p</a:t>
            </a:r>
            <a:r>
              <a:rPr lang="zh-CN" altLang="en-US" sz="2400" b="1" spc="200" smtClean="0">
                <a:solidFill>
                  <a:srgbClr val="FF0000"/>
                </a:solidFill>
                <a:sym typeface="+mn-ea"/>
              </a:rPr>
              <a:t>3</a:t>
            </a:r>
            <a:r>
              <a:rPr lang="en-US" altLang="zh-CN" sz="2400" b="1" spc="200" smtClean="0">
                <a:solidFill>
                  <a:srgbClr val="FF0000"/>
                </a:solidFill>
                <a:sym typeface="+mn-ea"/>
              </a:rPr>
              <a:t>8</a:t>
            </a:r>
            <a:r>
              <a:rPr lang="zh-CN" altLang="en-US" sz="2400" b="1" spc="200" smtClean="0">
                <a:solidFill>
                  <a:srgbClr val="FF0000"/>
                </a:solidFill>
                <a:sym typeface="+mn-ea"/>
              </a:rPr>
              <a:t>最后一段</a:t>
            </a:r>
            <a:endParaRPr lang="zh-CN" altLang="en-US" sz="2400" b="1" spc="200">
              <a:solidFill>
                <a:srgbClr val="FF0000"/>
              </a:solidFill>
              <a:sym typeface="+mn-ea"/>
            </a:endParaRPr>
          </a:p>
          <a:p>
            <a:pPr marL="0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  <a:buNone/>
            </a:pPr>
            <a:r>
              <a:rPr lang="en-US" altLang="zh-CN" sz="2400" b="1" spc="200">
                <a:solidFill>
                  <a:schemeClr val="tx1"/>
                </a:solidFill>
                <a:sym typeface="+mn-ea"/>
              </a:rPr>
              <a:t>5</a:t>
            </a:r>
            <a:r>
              <a:rPr lang="zh-CN" altLang="en-US" sz="2400" b="1" spc="200" smtClean="0">
                <a:solidFill>
                  <a:schemeClr val="tx1"/>
                </a:solidFill>
                <a:sym typeface="+mn-ea"/>
              </a:rPr>
              <a:t>、建设现代化经济体系的必要性和重要性</a:t>
            </a:r>
            <a:r>
              <a:rPr lang="en-US" altLang="zh-CN" sz="2400" b="1" spc="200" smtClean="0">
                <a:solidFill>
                  <a:schemeClr val="tx1"/>
                </a:solidFill>
                <a:sym typeface="+mn-ea"/>
              </a:rPr>
              <a:t> </a:t>
            </a:r>
            <a:r>
              <a:rPr lang="zh-CN" altLang="en-US" sz="2400" b="1" spc="200" smtClean="0">
                <a:solidFill>
                  <a:srgbClr val="FF0000"/>
                </a:solidFill>
                <a:sym typeface="+mn-ea"/>
              </a:rPr>
              <a:t>p3</a:t>
            </a:r>
            <a:r>
              <a:rPr lang="en-US" altLang="zh-CN" sz="2400" b="1" spc="200" smtClean="0">
                <a:solidFill>
                  <a:srgbClr val="FF0000"/>
                </a:solidFill>
                <a:sym typeface="+mn-ea"/>
              </a:rPr>
              <a:t>9</a:t>
            </a:r>
            <a:r>
              <a:rPr lang="zh-CN" altLang="en-US" sz="2400" b="1" spc="200" smtClean="0">
                <a:solidFill>
                  <a:srgbClr val="FF0000"/>
                </a:solidFill>
                <a:sym typeface="+mn-ea"/>
              </a:rPr>
              <a:t>第一段   </a:t>
            </a:r>
            <a:r>
              <a:rPr lang="zh-CN" altLang="en-US" sz="2400" b="1" spc="200" smtClean="0">
                <a:solidFill>
                  <a:schemeClr val="tx1"/>
                </a:solidFill>
                <a:sym typeface="+mn-ea"/>
              </a:rPr>
              <a:t>总体要求</a:t>
            </a:r>
            <a:r>
              <a:rPr lang="en-US" altLang="zh-CN" sz="2400" b="1" spc="200" smtClean="0">
                <a:solidFill>
                  <a:schemeClr val="tx1"/>
                </a:solidFill>
                <a:sym typeface="+mn-ea"/>
              </a:rPr>
              <a:t> </a:t>
            </a:r>
            <a:r>
              <a:rPr lang="zh-CN" altLang="en-US" sz="2400" b="1" spc="200">
                <a:solidFill>
                  <a:srgbClr val="FF0000"/>
                </a:solidFill>
                <a:sym typeface="+mn-ea"/>
              </a:rPr>
              <a:t>p</a:t>
            </a:r>
            <a:r>
              <a:rPr lang="zh-CN" altLang="en-US" sz="2400" b="1" spc="200" smtClean="0">
                <a:solidFill>
                  <a:srgbClr val="FF0000"/>
                </a:solidFill>
                <a:sym typeface="+mn-ea"/>
              </a:rPr>
              <a:t>3</a:t>
            </a:r>
            <a:r>
              <a:rPr lang="en-US" altLang="zh-CN" sz="2400" b="1" spc="200" smtClean="0">
                <a:solidFill>
                  <a:srgbClr val="FF0000"/>
                </a:solidFill>
                <a:sym typeface="+mn-ea"/>
              </a:rPr>
              <a:t>9</a:t>
            </a:r>
            <a:r>
              <a:rPr lang="zh-CN" altLang="en-US" sz="2400" b="1" spc="200" smtClean="0">
                <a:solidFill>
                  <a:srgbClr val="FF0000"/>
                </a:solidFill>
                <a:sym typeface="+mn-ea"/>
              </a:rPr>
              <a:t>最后一段</a:t>
            </a:r>
            <a:endParaRPr lang="zh-CN" altLang="en-US" sz="2400" b="1" spc="200">
              <a:solidFill>
                <a:srgbClr val="FF0000"/>
              </a:solidFill>
              <a:sym typeface="+mn-ea"/>
            </a:endParaRPr>
          </a:p>
          <a:p>
            <a:pPr marL="0" lvl="0" algn="l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  <a:buClrTx/>
              <a:buSzTx/>
              <a:buNone/>
            </a:pPr>
            <a:r>
              <a:rPr lang="en-US" altLang="zh-CN" sz="2400" b="1" spc="200">
                <a:solidFill>
                  <a:schemeClr val="tx1"/>
                </a:solidFill>
                <a:sym typeface="+mn-ea"/>
              </a:rPr>
              <a:t>6</a:t>
            </a:r>
            <a:r>
              <a:rPr lang="zh-CN" altLang="en-US" sz="2400" b="1" spc="200" smtClean="0">
                <a:solidFill>
                  <a:schemeClr val="tx1"/>
                </a:solidFill>
                <a:sym typeface="+mn-ea"/>
              </a:rPr>
              <a:t>、现代化经济体系的内涵与构成</a:t>
            </a:r>
            <a:r>
              <a:rPr lang="en-US" altLang="zh-CN" sz="2400" b="1" spc="200" smtClean="0">
                <a:solidFill>
                  <a:schemeClr val="tx1"/>
                </a:solidFill>
                <a:sym typeface="+mn-ea"/>
              </a:rPr>
              <a:t>  </a:t>
            </a:r>
            <a:r>
              <a:rPr lang="zh-CN" altLang="en-US" sz="2400" b="1" spc="200">
                <a:solidFill>
                  <a:srgbClr val="FF0000"/>
                </a:solidFill>
                <a:sym typeface="+mn-ea"/>
              </a:rPr>
              <a:t>p</a:t>
            </a:r>
            <a:r>
              <a:rPr lang="zh-CN" altLang="en-US" sz="2400" b="1" spc="200" smtClean="0">
                <a:solidFill>
                  <a:srgbClr val="FF0000"/>
                </a:solidFill>
                <a:sym typeface="+mn-ea"/>
              </a:rPr>
              <a:t>3</a:t>
            </a:r>
            <a:r>
              <a:rPr lang="en-US" altLang="zh-CN" sz="2400" b="1" spc="200" smtClean="0">
                <a:solidFill>
                  <a:srgbClr val="FF0000"/>
                </a:solidFill>
                <a:sym typeface="+mn-ea"/>
              </a:rPr>
              <a:t>9</a:t>
            </a:r>
            <a:endParaRPr lang="zh-CN" altLang="en-US" sz="2400" b="1" spc="200">
              <a:solidFill>
                <a:srgbClr val="FF0000"/>
              </a:solidFill>
              <a:sym typeface="+mn-ea"/>
            </a:endParaRPr>
          </a:p>
          <a:p>
            <a:pPr marL="0" lvl="0" algn="l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  <a:buClrTx/>
              <a:buSzTx/>
              <a:buNone/>
            </a:pPr>
            <a:r>
              <a:rPr lang="en-US" altLang="zh-CN" sz="2400" b="1" spc="200">
                <a:solidFill>
                  <a:schemeClr val="tx1"/>
                </a:solidFill>
                <a:sym typeface="+mn-ea"/>
              </a:rPr>
              <a:t>7</a:t>
            </a:r>
            <a:r>
              <a:rPr lang="zh-CN" altLang="en-US" sz="2400" b="1" spc="200" smtClean="0">
                <a:solidFill>
                  <a:schemeClr val="tx1"/>
                </a:solidFill>
                <a:sym typeface="+mn-ea"/>
              </a:rPr>
              <a:t>、推动经济高质量发展的举措</a:t>
            </a:r>
            <a:r>
              <a:rPr lang="en-US" altLang="zh-CN" sz="2400" b="1" spc="200" smtClean="0">
                <a:solidFill>
                  <a:schemeClr val="tx1"/>
                </a:solidFill>
                <a:sym typeface="+mn-ea"/>
              </a:rPr>
              <a:t>(</a:t>
            </a:r>
            <a:r>
              <a:rPr lang="zh-CN" altLang="zh-CN" sz="2400" b="1" spc="200" smtClean="0">
                <a:solidFill>
                  <a:schemeClr val="tx1"/>
                </a:solidFill>
                <a:sym typeface="+mn-ea"/>
              </a:rPr>
              <a:t>主要任务</a:t>
            </a:r>
            <a:r>
              <a:rPr lang="en-US" altLang="zh-CN" sz="2400" b="1" spc="200" smtClean="0">
                <a:solidFill>
                  <a:schemeClr val="tx1"/>
                </a:solidFill>
                <a:sym typeface="+mn-ea"/>
              </a:rPr>
              <a:t>+</a:t>
            </a:r>
            <a:r>
              <a:rPr lang="zh-CN" altLang="en-US" sz="2400" b="1" spc="200" smtClean="0">
                <a:solidFill>
                  <a:schemeClr val="tx1"/>
                </a:solidFill>
                <a:sym typeface="+mn-ea"/>
              </a:rPr>
              <a:t>具体要求</a:t>
            </a:r>
            <a:r>
              <a:rPr lang="en-US" altLang="zh-CN" sz="2400" b="1" spc="200" smtClean="0">
                <a:solidFill>
                  <a:schemeClr val="tx1"/>
                </a:solidFill>
                <a:sym typeface="+mn-ea"/>
              </a:rPr>
              <a:t>+</a:t>
            </a:r>
            <a:r>
              <a:rPr lang="zh-CN" altLang="en-US" sz="2400" b="1" spc="200" smtClean="0">
                <a:solidFill>
                  <a:schemeClr val="tx1"/>
                </a:solidFill>
                <a:sym typeface="+mn-ea"/>
              </a:rPr>
              <a:t>总之） </a:t>
            </a:r>
            <a:r>
              <a:rPr lang="zh-CN" altLang="en-US" sz="2400" b="1" spc="200" smtClean="0">
                <a:solidFill>
                  <a:srgbClr val="FF0000"/>
                </a:solidFill>
                <a:sym typeface="+mn-ea"/>
              </a:rPr>
              <a:t>p4</a:t>
            </a:r>
            <a:r>
              <a:rPr lang="en-US" altLang="zh-CN" sz="2400" b="1" spc="200" smtClean="0">
                <a:solidFill>
                  <a:srgbClr val="FF0000"/>
                </a:solidFill>
                <a:sym typeface="+mn-ea"/>
              </a:rPr>
              <a:t>0-43</a:t>
            </a:r>
            <a:endParaRPr lang="en-US" altLang="zh-CN" sz="2400" b="1" spc="200" smtClean="0">
              <a:solidFill>
                <a:srgbClr val="FF0000"/>
              </a:solidFill>
              <a:sym typeface="+mn-ea"/>
            </a:endParaRPr>
          </a:p>
          <a:p>
            <a:pPr marL="0" lvl="0" algn="l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  <a:buClrTx/>
              <a:buSzTx/>
              <a:buNone/>
            </a:pPr>
            <a:r>
              <a:rPr lang="en-US" altLang="zh-CN" sz="2400" b="1" spc="200" smtClean="0">
                <a:solidFill>
                  <a:schemeClr val="tx1"/>
                </a:solidFill>
                <a:sym typeface="+mn-ea"/>
              </a:rPr>
              <a:t>8</a:t>
            </a:r>
            <a:r>
              <a:rPr lang="zh-CN" altLang="en-US" sz="2400" b="1" spc="200" smtClean="0">
                <a:solidFill>
                  <a:schemeClr val="tx1"/>
                </a:solidFill>
                <a:sym typeface="+mn-ea"/>
              </a:rPr>
              <a:t>、大力发展实体经济的原因、要求 </a:t>
            </a:r>
            <a:r>
              <a:rPr lang="zh-CN" altLang="en-US" sz="2400" b="1" spc="200" smtClean="0">
                <a:solidFill>
                  <a:srgbClr val="FF0000"/>
                </a:solidFill>
                <a:sym typeface="+mn-ea"/>
              </a:rPr>
              <a:t>p</a:t>
            </a:r>
            <a:r>
              <a:rPr lang="en-US" altLang="zh-CN" sz="2400" b="1" spc="200" smtClean="0">
                <a:solidFill>
                  <a:srgbClr val="FF0000"/>
                </a:solidFill>
                <a:sym typeface="+mn-ea"/>
              </a:rPr>
              <a:t>40</a:t>
            </a:r>
            <a:endParaRPr lang="zh-CN" altLang="en-US" sz="2400" b="1" spc="200">
              <a:solidFill>
                <a:srgbClr val="FF0000"/>
              </a:solidFill>
              <a:sym typeface="+mn-ea"/>
            </a:endParaRPr>
          </a:p>
          <a:p>
            <a:pPr marL="0" lvl="0" algn="l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  <a:buClrTx/>
              <a:buSzTx/>
              <a:buNone/>
            </a:pPr>
            <a:r>
              <a:rPr lang="en-US" altLang="zh-CN" sz="2400" b="1" spc="200">
                <a:solidFill>
                  <a:schemeClr val="tx1"/>
                </a:solidFill>
                <a:sym typeface="+mn-ea"/>
              </a:rPr>
              <a:t>9</a:t>
            </a:r>
            <a:r>
              <a:rPr lang="zh-CN" altLang="en-US" sz="2400" b="1" spc="200" smtClean="0">
                <a:solidFill>
                  <a:schemeClr val="tx1"/>
                </a:solidFill>
                <a:sym typeface="+mn-ea"/>
              </a:rPr>
              <a:t>、实施乡村振兴战略的原因、要求 </a:t>
            </a:r>
            <a:r>
              <a:rPr lang="zh-CN" altLang="en-US" sz="2400" b="1" spc="200" smtClean="0">
                <a:solidFill>
                  <a:srgbClr val="FF0000"/>
                </a:solidFill>
                <a:sym typeface="+mn-ea"/>
              </a:rPr>
              <a:t>p</a:t>
            </a:r>
            <a:r>
              <a:rPr lang="en-US" altLang="zh-CN" sz="2400" b="1" spc="200" smtClean="0">
                <a:solidFill>
                  <a:srgbClr val="FF0000"/>
                </a:solidFill>
                <a:sym typeface="+mn-ea"/>
              </a:rPr>
              <a:t>41</a:t>
            </a:r>
            <a:endParaRPr lang="zh-CN" altLang="en-US" sz="2400" b="1" spc="200">
              <a:solidFill>
                <a:srgbClr val="FF0000"/>
              </a:solidFill>
              <a:sym typeface="+mn-ea"/>
            </a:endParaRPr>
          </a:p>
          <a:p>
            <a:pPr marL="0" lvl="0" algn="l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  <a:buClrTx/>
              <a:buSzTx/>
              <a:buNone/>
            </a:pPr>
            <a:r>
              <a:rPr lang="en-US" altLang="zh-CN" sz="2400" b="1" spc="200">
                <a:solidFill>
                  <a:schemeClr val="tx1"/>
                </a:solidFill>
                <a:sym typeface="+mn-ea"/>
              </a:rPr>
              <a:t>10</a:t>
            </a:r>
            <a:r>
              <a:rPr lang="zh-CN" altLang="en-US" sz="2400" b="1" spc="200" smtClean="0">
                <a:solidFill>
                  <a:schemeClr val="tx1"/>
                </a:solidFill>
                <a:sym typeface="+mn-ea"/>
              </a:rPr>
              <a:t>、实施区域协调发展战略的原因、要求 </a:t>
            </a:r>
            <a:r>
              <a:rPr lang="zh-CN" altLang="en-US" sz="2400" b="1" spc="200" smtClean="0">
                <a:solidFill>
                  <a:srgbClr val="FF0000"/>
                </a:solidFill>
                <a:sym typeface="+mn-ea"/>
              </a:rPr>
              <a:t>p4</a:t>
            </a:r>
            <a:r>
              <a:rPr lang="en-US" altLang="zh-CN" sz="2400" b="1" spc="200" smtClean="0">
                <a:solidFill>
                  <a:srgbClr val="FF0000"/>
                </a:solidFill>
                <a:sym typeface="+mn-ea"/>
              </a:rPr>
              <a:t>1</a:t>
            </a:r>
            <a:endParaRPr lang="en-US" altLang="zh-CN" sz="2400" b="1" spc="200" smtClean="0">
              <a:solidFill>
                <a:srgbClr val="FF0000"/>
              </a:solidFill>
              <a:sym typeface="+mn-ea"/>
            </a:endParaRPr>
          </a:p>
        </p:txBody>
      </p:sp>
      <p:sp>
        <p:nvSpPr>
          <p:cNvPr id="4" name="标题 1"/>
          <p:cNvSpPr>
            <a:spLocks noGrp="1"/>
          </p:cNvSpPr>
          <p:nvPr/>
        </p:nvSpPr>
        <p:spPr>
          <a:xfrm>
            <a:off x="323850" y="224155"/>
            <a:ext cx="9695180" cy="1070610"/>
          </a:xfrm>
          <a:prstGeom prst="rect">
            <a:avLst/>
          </a:prstGeom>
        </p:spPr>
        <p:txBody>
          <a:bodyPr vert="horz" lIns="90000" tIns="46800" rIns="90000" bIns="46800" rtlCol="0" anchor="ctr" anchorCtr="0"/>
          <a:lstStyle>
            <a:lvl1pPr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sz="3600" b="1" u="none" strike="noStrike" kern="1200" cap="none" spc="300" normalizeH="0" baseline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</a:defRPr>
            </a:lvl1pPr>
          </a:lstStyle>
          <a:p>
            <a:r>
              <a:rPr lang="zh-CN" altLang="en-US" sz="3200" spc="200" smtClean="0">
                <a:solidFill>
                  <a:srgbClr val="FF0000"/>
                </a:solidFill>
                <a:cs typeface="+mn-cs"/>
              </a:rPr>
              <a:t>第二单元   经济发展与社会进步</a:t>
            </a:r>
            <a:endParaRPr lang="zh-CN" altLang="en-US" sz="3200" spc="200" smtClean="0">
              <a:solidFill>
                <a:srgbClr val="FF0000"/>
              </a:solidFill>
              <a:cs typeface="+mn-cs"/>
            </a:endParaRPr>
          </a:p>
          <a:p>
            <a:r>
              <a:rPr lang="zh-CN" altLang="en-US" sz="3200" spc="200" smtClean="0">
                <a:solidFill>
                  <a:srgbClr val="FF0000"/>
                </a:solidFill>
                <a:cs typeface="+mn-cs"/>
              </a:rPr>
              <a:t> </a:t>
            </a:r>
            <a:r>
              <a:rPr lang="en-US" altLang="zh-CN" sz="3200" spc="200" smtClean="0">
                <a:solidFill>
                  <a:srgbClr val="FF0000"/>
                </a:solidFill>
                <a:cs typeface="+mn-cs"/>
              </a:rPr>
              <a:t>  </a:t>
            </a:r>
            <a:r>
              <a:rPr lang="zh-CN" altLang="en-US" sz="3200" spc="200" smtClean="0">
                <a:solidFill>
                  <a:srgbClr val="021AB0"/>
                </a:solidFill>
                <a:cs typeface="+mn-cs"/>
              </a:rPr>
              <a:t>第三课</a:t>
            </a:r>
            <a:r>
              <a:rPr lang="en-US" altLang="zh-CN" sz="3200" spc="200" smtClean="0">
                <a:solidFill>
                  <a:srgbClr val="021AB0"/>
                </a:solidFill>
                <a:cs typeface="+mn-cs"/>
              </a:rPr>
              <a:t> </a:t>
            </a:r>
            <a:r>
              <a:rPr lang="zh-CN" altLang="en-US" sz="3200" spc="200" smtClean="0">
                <a:solidFill>
                  <a:srgbClr val="021AB0"/>
                </a:solidFill>
                <a:cs typeface="+mn-cs"/>
              </a:rPr>
              <a:t>我国的经济发展</a:t>
            </a:r>
            <a:endParaRPr lang="zh-CN" altLang="en-US" sz="3200" spc="200" smtClean="0">
              <a:solidFill>
                <a:srgbClr val="021AB0"/>
              </a:solidFill>
              <a:cs typeface="+mn-cs"/>
            </a:endParaRPr>
          </a:p>
        </p:txBody>
      </p:sp>
      <p:sp>
        <p:nvSpPr>
          <p:cNvPr id="5" name="五角星 4"/>
          <p:cNvSpPr/>
          <p:nvPr/>
        </p:nvSpPr>
        <p:spPr>
          <a:xfrm>
            <a:off x="6743816" y="391287"/>
            <a:ext cx="567690" cy="497205"/>
          </a:xfrm>
          <a:prstGeom prst="star5">
            <a:avLst/>
          </a:prstGeom>
          <a:solidFill>
            <a:srgbClr val="021AB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custDataLst>
      <p:tags r:id="rId2"/>
    </p:custDataLst>
  </p:cSld>
  <p:clrMapOvr>
    <a:masterClrMapping/>
  </p:clrMapOvr>
  <p:transition/>
  <p:timing/>
</p:sld>
</file>

<file path=ppt/slides/slide8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61920" y="728529"/>
            <a:ext cx="10270490" cy="5605769"/>
          </a:xfrm>
        </p:spPr>
        <p:txBody>
          <a:bodyPr vert="horz" lIns="90000" tIns="46800" rIns="90000" bIns="46800" rtlCol="0">
            <a:normAutofit lnSpcReduction="20000"/>
          </a:bodyPr>
          <a:lstStyle/>
          <a:p>
            <a:pPr marL="0" lvl="0" algn="l">
              <a:lnSpc>
                <a:spcPct val="110000"/>
              </a:lnSpc>
              <a:buClrTx/>
              <a:buSzTx/>
              <a:buNone/>
            </a:pPr>
            <a:r>
              <a:rPr lang="zh-CN" altLang="en-US" sz="2400" b="1" spc="200">
                <a:solidFill>
                  <a:schemeClr val="tx1"/>
                </a:solidFill>
                <a:sym typeface="+mn-ea"/>
              </a:rPr>
              <a:t>1</a:t>
            </a:r>
            <a:r>
              <a:rPr lang="zh-CN" altLang="en-US" sz="2400" b="1" spc="200" smtClean="0">
                <a:solidFill>
                  <a:schemeClr val="tx1"/>
                </a:solidFill>
                <a:sym typeface="+mn-ea"/>
              </a:rPr>
              <a:t>、我国个人收入分配制度的内容、决定因素</a:t>
            </a:r>
            <a:r>
              <a:rPr lang="zh-CN" altLang="en-US" sz="2400" b="1" spc="200" smtClean="0">
                <a:solidFill>
                  <a:srgbClr val="FF0000"/>
                </a:solidFill>
                <a:sym typeface="+mn-ea"/>
              </a:rPr>
              <a:t>p</a:t>
            </a:r>
            <a:r>
              <a:rPr lang="en-US" altLang="zh-CN" sz="2400" b="1" spc="200" smtClean="0">
                <a:solidFill>
                  <a:srgbClr val="FF0000"/>
                </a:solidFill>
                <a:sym typeface="+mn-ea"/>
              </a:rPr>
              <a:t>44 </a:t>
            </a:r>
            <a:endParaRPr lang="en-US" altLang="zh-CN" sz="2400" b="1" spc="200" smtClean="0">
              <a:solidFill>
                <a:srgbClr val="FF0000"/>
              </a:solidFill>
              <a:sym typeface="+mn-ea"/>
            </a:endParaRPr>
          </a:p>
          <a:p>
            <a:pPr marL="0" lvl="0" algn="l">
              <a:lnSpc>
                <a:spcPct val="110000"/>
              </a:lnSpc>
              <a:buClrTx/>
              <a:buSzTx/>
              <a:buNone/>
            </a:pPr>
            <a:r>
              <a:rPr lang="en-US" altLang="zh-CN" sz="2400" b="1" spc="200" smtClean="0">
                <a:solidFill>
                  <a:schemeClr val="tx1"/>
                </a:solidFill>
                <a:sym typeface="+mn-ea"/>
              </a:rPr>
              <a:t>2</a:t>
            </a:r>
            <a:r>
              <a:rPr lang="zh-CN" altLang="en-US" sz="2400" b="1" spc="200" smtClean="0">
                <a:solidFill>
                  <a:schemeClr val="tx1"/>
                </a:solidFill>
                <a:sym typeface="+mn-ea"/>
              </a:rPr>
              <a:t>、按劳分配的地位、基本内容和要求、重要性和必要性</a:t>
            </a:r>
            <a:r>
              <a:rPr lang="en-US" altLang="zh-CN" sz="2400" b="1" spc="200" smtClean="0">
                <a:solidFill>
                  <a:schemeClr val="tx1"/>
                </a:solidFill>
                <a:sym typeface="+mn-ea"/>
              </a:rPr>
              <a:t>   </a:t>
            </a:r>
            <a:r>
              <a:rPr lang="zh-CN" altLang="en-US" sz="2400" b="1" spc="200" smtClean="0">
                <a:solidFill>
                  <a:srgbClr val="FF0000"/>
                </a:solidFill>
                <a:sym typeface="+mn-ea"/>
              </a:rPr>
              <a:t>p</a:t>
            </a:r>
            <a:r>
              <a:rPr lang="en-US" altLang="zh-CN" sz="2400" b="1" spc="200" smtClean="0">
                <a:solidFill>
                  <a:srgbClr val="FF0000"/>
                </a:solidFill>
                <a:sym typeface="+mn-ea"/>
              </a:rPr>
              <a:t>45</a:t>
            </a:r>
            <a:endParaRPr lang="en-US" altLang="zh-CN" sz="2400" b="1" spc="200" smtClean="0">
              <a:solidFill>
                <a:srgbClr val="FF0000"/>
              </a:solidFill>
              <a:sym typeface="+mn-ea"/>
            </a:endParaRPr>
          </a:p>
          <a:p>
            <a:pPr marL="0" lvl="0" algn="l">
              <a:lnSpc>
                <a:spcPct val="110000"/>
              </a:lnSpc>
              <a:buClrTx/>
              <a:buSzTx/>
              <a:buNone/>
            </a:pPr>
            <a:r>
              <a:rPr lang="en-US" altLang="zh-CN" sz="2400" b="1" spc="200" smtClean="0">
                <a:solidFill>
                  <a:schemeClr val="tx1"/>
                </a:solidFill>
                <a:sym typeface="+mn-ea"/>
              </a:rPr>
              <a:t>3</a:t>
            </a:r>
            <a:r>
              <a:rPr lang="zh-CN" altLang="en-US" sz="2400" b="1" spc="200" smtClean="0">
                <a:solidFill>
                  <a:schemeClr val="tx1"/>
                </a:solidFill>
                <a:sym typeface="+mn-ea"/>
              </a:rPr>
              <a:t>、多种分配方式的内容、意义</a:t>
            </a:r>
            <a:r>
              <a:rPr lang="en-US" altLang="zh-CN" sz="2400" b="1" spc="200" smtClean="0">
                <a:solidFill>
                  <a:schemeClr val="tx1"/>
                </a:solidFill>
                <a:sym typeface="+mn-ea"/>
              </a:rPr>
              <a:t>   </a:t>
            </a:r>
            <a:r>
              <a:rPr lang="zh-CN" altLang="en-US" sz="2400" b="1" spc="200" smtClean="0">
                <a:solidFill>
                  <a:srgbClr val="FF0000"/>
                </a:solidFill>
                <a:sym typeface="+mn-ea"/>
              </a:rPr>
              <a:t>p</a:t>
            </a:r>
            <a:r>
              <a:rPr lang="en-US" altLang="zh-CN" sz="2400" b="1" spc="200" smtClean="0">
                <a:solidFill>
                  <a:srgbClr val="FF0000"/>
                </a:solidFill>
                <a:sym typeface="+mn-ea"/>
              </a:rPr>
              <a:t>4</a:t>
            </a:r>
            <a:r>
              <a:rPr lang="zh-CN" altLang="en-US" sz="2400" b="1" spc="200" smtClean="0">
                <a:solidFill>
                  <a:srgbClr val="FF0000"/>
                </a:solidFill>
                <a:sym typeface="+mn-ea"/>
              </a:rPr>
              <a:t>5</a:t>
            </a:r>
            <a:endParaRPr lang="en-US" altLang="zh-CN" sz="2400" b="1" spc="200">
              <a:solidFill>
                <a:schemeClr val="tx1"/>
              </a:solidFill>
              <a:sym typeface="+mn-ea"/>
            </a:endParaRPr>
          </a:p>
          <a:p>
            <a:pPr marL="0" lvl="0" algn="l">
              <a:lnSpc>
                <a:spcPct val="110000"/>
              </a:lnSpc>
              <a:buClrTx/>
              <a:buSzTx/>
              <a:buNone/>
            </a:pPr>
            <a:r>
              <a:rPr lang="en-US" altLang="zh-CN" sz="2400" b="1" spc="200">
                <a:solidFill>
                  <a:schemeClr val="tx1"/>
                </a:solidFill>
                <a:sym typeface="+mn-ea"/>
              </a:rPr>
              <a:t>4</a:t>
            </a:r>
            <a:r>
              <a:rPr lang="zh-CN" altLang="en-US" sz="2400" b="1" spc="200" smtClean="0">
                <a:solidFill>
                  <a:schemeClr val="tx1"/>
                </a:solidFill>
                <a:sym typeface="+mn-ea"/>
              </a:rPr>
              <a:t>、我国居民收入来源多样化的类型 </a:t>
            </a:r>
            <a:r>
              <a:rPr lang="zh-CN" altLang="en-US" sz="2400" b="1" spc="200" smtClean="0">
                <a:solidFill>
                  <a:srgbClr val="FF0000"/>
                </a:solidFill>
                <a:sym typeface="+mn-ea"/>
              </a:rPr>
              <a:t>p4</a:t>
            </a:r>
            <a:r>
              <a:rPr lang="en-US" altLang="zh-CN" sz="2400" b="1" spc="200" smtClean="0">
                <a:solidFill>
                  <a:srgbClr val="FF0000"/>
                </a:solidFill>
                <a:sym typeface="+mn-ea"/>
              </a:rPr>
              <a:t>6</a:t>
            </a:r>
            <a:endParaRPr lang="zh-CN" altLang="en-US" sz="2400" b="1" spc="200">
              <a:solidFill>
                <a:srgbClr val="FF0000"/>
              </a:solidFill>
              <a:sym typeface="+mn-ea"/>
            </a:endParaRPr>
          </a:p>
          <a:p>
            <a:pPr marL="0" lvl="0" algn="l">
              <a:lnSpc>
                <a:spcPct val="110000"/>
              </a:lnSpc>
              <a:buClrTx/>
              <a:buSzTx/>
              <a:buNone/>
            </a:pPr>
            <a:r>
              <a:rPr lang="en-US" altLang="zh-CN" sz="2400" b="1" spc="200">
                <a:solidFill>
                  <a:schemeClr val="tx1"/>
                </a:solidFill>
                <a:sym typeface="+mn-ea"/>
              </a:rPr>
              <a:t>5</a:t>
            </a:r>
            <a:r>
              <a:rPr lang="zh-CN" altLang="en-US" sz="2400" b="1" spc="200" smtClean="0">
                <a:solidFill>
                  <a:schemeClr val="tx1"/>
                </a:solidFill>
                <a:sym typeface="+mn-ea"/>
              </a:rPr>
              <a:t>、个人获取收入的来源（劳动的要求）</a:t>
            </a:r>
            <a:r>
              <a:rPr lang="en-US" altLang="zh-CN" sz="2400" b="1" spc="200" smtClean="0">
                <a:solidFill>
                  <a:schemeClr val="tx1"/>
                </a:solidFill>
                <a:sym typeface="+mn-ea"/>
              </a:rPr>
              <a:t>  </a:t>
            </a:r>
            <a:r>
              <a:rPr lang="zh-CN" altLang="en-US" sz="2400" b="1" spc="200" smtClean="0">
                <a:solidFill>
                  <a:srgbClr val="FF0000"/>
                </a:solidFill>
                <a:sym typeface="+mn-ea"/>
              </a:rPr>
              <a:t>p</a:t>
            </a:r>
            <a:r>
              <a:rPr lang="en-US" altLang="zh-CN" sz="2400" b="1" spc="200" smtClean="0">
                <a:solidFill>
                  <a:srgbClr val="FF0000"/>
                </a:solidFill>
                <a:sym typeface="+mn-ea"/>
              </a:rPr>
              <a:t>47</a:t>
            </a:r>
            <a:endParaRPr lang="zh-CN" altLang="en-US" sz="2400" b="1" spc="200">
              <a:solidFill>
                <a:srgbClr val="FF0000"/>
              </a:solidFill>
              <a:sym typeface="+mn-ea"/>
            </a:endParaRPr>
          </a:p>
          <a:p>
            <a:pPr marL="0" lvl="0" algn="l">
              <a:lnSpc>
                <a:spcPct val="110000"/>
              </a:lnSpc>
              <a:buClrTx/>
              <a:buSzTx/>
              <a:buNone/>
            </a:pPr>
            <a:r>
              <a:rPr lang="en-US" altLang="zh-CN" sz="2400" b="1" spc="200" smtClean="0">
                <a:solidFill>
                  <a:schemeClr val="tx1"/>
                </a:solidFill>
                <a:sym typeface="+mn-ea"/>
              </a:rPr>
              <a:t>6</a:t>
            </a:r>
            <a:r>
              <a:rPr lang="zh-CN" altLang="en-US" sz="2400" b="1" spc="200" smtClean="0">
                <a:solidFill>
                  <a:schemeClr val="tx1"/>
                </a:solidFill>
                <a:sym typeface="+mn-ea"/>
              </a:rPr>
              <a:t>、完善收入分配与民生的关系（必要性）  </a:t>
            </a:r>
            <a:r>
              <a:rPr lang="en-US" altLang="zh-CN" sz="2400" b="1" spc="200" smtClean="0">
                <a:solidFill>
                  <a:srgbClr val="FF0000"/>
                </a:solidFill>
                <a:sym typeface="+mn-ea"/>
              </a:rPr>
              <a:t>P47</a:t>
            </a:r>
            <a:endParaRPr lang="en-US" altLang="zh-CN" sz="2400" b="1" spc="200" smtClean="0">
              <a:solidFill>
                <a:srgbClr val="FF0000"/>
              </a:solidFill>
              <a:sym typeface="+mn-ea"/>
            </a:endParaRPr>
          </a:p>
          <a:p>
            <a:pPr marL="0" lvl="0" algn="l">
              <a:lnSpc>
                <a:spcPct val="110000"/>
              </a:lnSpc>
              <a:buClrTx/>
              <a:buSzTx/>
              <a:buNone/>
            </a:pPr>
            <a:r>
              <a:rPr lang="en-US" altLang="zh-CN" sz="2400" b="1" spc="200" smtClean="0">
                <a:solidFill>
                  <a:schemeClr val="tx1"/>
                </a:solidFill>
                <a:sym typeface="+mn-ea"/>
              </a:rPr>
              <a:t>7</a:t>
            </a:r>
            <a:r>
              <a:rPr lang="zh-CN" altLang="en-US" sz="2400" b="1" spc="200" smtClean="0">
                <a:solidFill>
                  <a:schemeClr val="tx1"/>
                </a:solidFill>
                <a:sym typeface="+mn-ea"/>
              </a:rPr>
              <a:t>、完善收入分配的措施（</a:t>
            </a:r>
            <a:r>
              <a:rPr lang="en-US" altLang="zh-CN" sz="2400" b="1" spc="200" smtClean="0">
                <a:solidFill>
                  <a:schemeClr val="tx1"/>
                </a:solidFill>
                <a:sym typeface="+mn-ea"/>
              </a:rPr>
              <a:t>6</a:t>
            </a:r>
            <a:r>
              <a:rPr lang="zh-CN" altLang="en-US" sz="2400" b="1" spc="200" smtClean="0">
                <a:solidFill>
                  <a:schemeClr val="tx1"/>
                </a:solidFill>
                <a:sym typeface="+mn-ea"/>
              </a:rPr>
              <a:t>条） </a:t>
            </a:r>
            <a:r>
              <a:rPr lang="en-US" altLang="zh-CN" sz="2400" b="1" spc="200" smtClean="0">
                <a:solidFill>
                  <a:srgbClr val="FF0000"/>
                </a:solidFill>
                <a:sym typeface="+mn-ea"/>
              </a:rPr>
              <a:t>P47-50</a:t>
            </a:r>
            <a:endParaRPr lang="en-US" altLang="zh-CN" sz="2400" b="1" spc="200" smtClean="0">
              <a:solidFill>
                <a:srgbClr val="FF0000"/>
              </a:solidFill>
              <a:sym typeface="+mn-ea"/>
            </a:endParaRPr>
          </a:p>
          <a:p>
            <a:pPr marL="0" lvl="0" algn="l">
              <a:lnSpc>
                <a:spcPct val="110000"/>
              </a:lnSpc>
              <a:buClrTx/>
              <a:buSzTx/>
              <a:buNone/>
            </a:pPr>
            <a:r>
              <a:rPr lang="en-US" altLang="zh-CN" sz="2400" b="1" spc="200" smtClean="0">
                <a:solidFill>
                  <a:schemeClr val="tx1"/>
                </a:solidFill>
                <a:sym typeface="+mn-ea"/>
              </a:rPr>
              <a:t>8</a:t>
            </a:r>
            <a:r>
              <a:rPr lang="zh-CN" altLang="en-US" sz="2400" b="1" spc="200" smtClean="0">
                <a:solidFill>
                  <a:schemeClr val="tx1"/>
                </a:solidFill>
                <a:sym typeface="+mn-ea"/>
              </a:rPr>
              <a:t>、社会保障的必要性、主要功能（</a:t>
            </a:r>
            <a:r>
              <a:rPr lang="en-US" altLang="zh-CN" sz="2400" b="1" spc="200" smtClean="0">
                <a:solidFill>
                  <a:schemeClr val="tx1"/>
                </a:solidFill>
                <a:sym typeface="+mn-ea"/>
              </a:rPr>
              <a:t>3</a:t>
            </a:r>
            <a:r>
              <a:rPr lang="zh-CN" altLang="en-US" sz="2400" b="1" spc="200" smtClean="0">
                <a:solidFill>
                  <a:schemeClr val="tx1"/>
                </a:solidFill>
                <a:sym typeface="+mn-ea"/>
              </a:rPr>
              <a:t>条） </a:t>
            </a:r>
            <a:r>
              <a:rPr lang="en-US" altLang="zh-CN" sz="2400" b="1" spc="200" smtClean="0">
                <a:solidFill>
                  <a:srgbClr val="FF0000"/>
                </a:solidFill>
                <a:sym typeface="+mn-ea"/>
              </a:rPr>
              <a:t>P50-51</a:t>
            </a:r>
            <a:endParaRPr lang="en-US" altLang="zh-CN" sz="2400" b="1" spc="200" smtClean="0">
              <a:solidFill>
                <a:srgbClr val="FF0000"/>
              </a:solidFill>
              <a:sym typeface="+mn-ea"/>
            </a:endParaRPr>
          </a:p>
          <a:p>
            <a:pPr marL="0" lvl="0" algn="l">
              <a:lnSpc>
                <a:spcPct val="110000"/>
              </a:lnSpc>
              <a:buClrTx/>
              <a:buSzTx/>
              <a:buNone/>
            </a:pPr>
            <a:r>
              <a:rPr lang="en-US" altLang="zh-CN" sz="2400" b="1" spc="200" smtClean="0">
                <a:solidFill>
                  <a:schemeClr val="tx1"/>
                </a:solidFill>
                <a:sym typeface="+mn-ea"/>
              </a:rPr>
              <a:t>9</a:t>
            </a:r>
            <a:r>
              <a:rPr lang="zh-CN" altLang="en-US" sz="2400" b="1" spc="200" smtClean="0">
                <a:solidFill>
                  <a:schemeClr val="tx1"/>
                </a:solidFill>
                <a:sym typeface="+mn-ea"/>
              </a:rPr>
              <a:t>、社会保障的主要内容（各自的地位、筹资、功能）</a:t>
            </a:r>
            <a:r>
              <a:rPr lang="en-US" altLang="zh-CN" sz="2400" b="1" spc="200" smtClean="0">
                <a:solidFill>
                  <a:srgbClr val="FF0000"/>
                </a:solidFill>
                <a:sym typeface="+mn-ea"/>
              </a:rPr>
              <a:t>P52-53</a:t>
            </a:r>
            <a:endParaRPr lang="en-US" altLang="zh-CN" sz="2400" b="1" spc="200" smtClean="0">
              <a:solidFill>
                <a:srgbClr val="FF0000"/>
              </a:solidFill>
              <a:sym typeface="+mn-ea"/>
            </a:endParaRPr>
          </a:p>
          <a:p>
            <a:pPr marL="0" lvl="0" algn="l">
              <a:lnSpc>
                <a:spcPct val="110000"/>
              </a:lnSpc>
              <a:buClrTx/>
              <a:buSzTx/>
              <a:buNone/>
            </a:pPr>
            <a:r>
              <a:rPr lang="en-US" altLang="zh-CN" sz="2400" b="1" spc="200" smtClean="0">
                <a:solidFill>
                  <a:schemeClr val="tx1"/>
                </a:solidFill>
                <a:sym typeface="+mn-ea"/>
              </a:rPr>
              <a:t>10</a:t>
            </a:r>
            <a:r>
              <a:rPr lang="zh-CN" altLang="en-US" sz="2400" b="1" spc="200" smtClean="0">
                <a:solidFill>
                  <a:schemeClr val="tx1"/>
                </a:solidFill>
                <a:sym typeface="+mn-ea"/>
              </a:rPr>
              <a:t>、完善社会保障体系的具体措施（</a:t>
            </a:r>
            <a:r>
              <a:rPr lang="en-US" altLang="zh-CN" sz="2400" b="1" spc="200" smtClean="0">
                <a:solidFill>
                  <a:schemeClr val="tx1"/>
                </a:solidFill>
                <a:sym typeface="+mn-ea"/>
              </a:rPr>
              <a:t>4</a:t>
            </a:r>
            <a:r>
              <a:rPr lang="zh-CN" altLang="en-US" sz="2400" b="1" spc="200" smtClean="0">
                <a:solidFill>
                  <a:schemeClr val="tx1"/>
                </a:solidFill>
                <a:sym typeface="+mn-ea"/>
              </a:rPr>
              <a:t>条）</a:t>
            </a:r>
            <a:r>
              <a:rPr lang="en-US" altLang="zh-CN" sz="2400" b="1" spc="200" smtClean="0">
                <a:solidFill>
                  <a:srgbClr val="FF0000"/>
                </a:solidFill>
                <a:sym typeface="+mn-ea"/>
              </a:rPr>
              <a:t>P54-56</a:t>
            </a:r>
            <a:endParaRPr lang="en-US" altLang="zh-CN" sz="2400" b="1" spc="200" smtClean="0">
              <a:solidFill>
                <a:srgbClr val="FF0000"/>
              </a:solidFill>
              <a:sym typeface="+mn-ea"/>
            </a:endParaRPr>
          </a:p>
          <a:p>
            <a:pPr marL="0" lvl="0" algn="l">
              <a:lnSpc>
                <a:spcPct val="110000"/>
              </a:lnSpc>
              <a:buClrTx/>
              <a:buSzTx/>
              <a:buNone/>
            </a:pPr>
            <a:r>
              <a:rPr lang="en-US" altLang="zh-CN" sz="2400" b="1" spc="200">
                <a:solidFill>
                  <a:schemeClr val="tx1"/>
                </a:solidFill>
                <a:sym typeface="+mn-ea"/>
              </a:rPr>
              <a:t>11</a:t>
            </a:r>
            <a:r>
              <a:rPr lang="zh-CN" altLang="zh-CN" sz="2400" b="1" spc="200">
                <a:solidFill>
                  <a:schemeClr val="tx1"/>
                </a:solidFill>
                <a:sym typeface="+mn-ea"/>
              </a:rPr>
              <a:t>、怎样弘扬劳动精神与投身创新创业、推动绿色生产与绿色消费、实现精准脱贫和共同富裕？</a:t>
            </a:r>
            <a:r>
              <a:rPr lang="en-US" altLang="zh-CN" sz="2400" b="1" spc="200" smtClean="0">
                <a:solidFill>
                  <a:srgbClr val="FF0000"/>
                </a:solidFill>
                <a:sym typeface="+mn-ea"/>
              </a:rPr>
              <a:t>P57-61</a:t>
            </a:r>
            <a:endParaRPr lang="en-US" altLang="zh-CN" sz="2400" b="1" spc="200" smtClean="0">
              <a:solidFill>
                <a:srgbClr val="FF0000"/>
              </a:solidFill>
              <a:sym typeface="+mn-ea"/>
            </a:endParaRPr>
          </a:p>
          <a:p>
            <a:pPr marL="0" lvl="0" algn="l">
              <a:lnSpc>
                <a:spcPct val="110000"/>
              </a:lnSpc>
              <a:buClrTx/>
              <a:buSzTx/>
              <a:buNone/>
            </a:pPr>
            <a:endParaRPr lang="zh-CN" altLang="zh-CN" sz="2400" b="1" spc="200">
              <a:solidFill>
                <a:schemeClr val="tx1"/>
              </a:solidFill>
              <a:sym typeface="+mn-ea"/>
            </a:endParaRPr>
          </a:p>
        </p:txBody>
      </p:sp>
      <p:sp>
        <p:nvSpPr>
          <p:cNvPr id="4" name="标题 1"/>
          <p:cNvSpPr>
            <a:spLocks noGrp="1"/>
          </p:cNvSpPr>
          <p:nvPr/>
        </p:nvSpPr>
        <p:spPr>
          <a:xfrm>
            <a:off x="212565" y="22929"/>
            <a:ext cx="10969200" cy="705600"/>
          </a:xfrm>
          <a:prstGeom prst="rect">
            <a:avLst/>
          </a:prstGeom>
        </p:spPr>
        <p:txBody>
          <a:bodyPr vert="horz" lIns="90000" tIns="46800" rIns="90000" bIns="46800" rtlCol="0" anchor="ctr" anchorCtr="0">
            <a:normAutofit/>
          </a:bodyPr>
          <a:lstStyle>
            <a:lvl1pPr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sz="3600" b="1" u="none" strike="noStrike" kern="1200" cap="none" spc="300" normalizeH="0" baseline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</a:defRPr>
            </a:lvl1pPr>
          </a:lstStyle>
          <a:p>
            <a:r>
              <a:rPr lang="zh-CN" altLang="en-US" sz="3200" spc="200">
                <a:solidFill>
                  <a:srgbClr val="021AB0"/>
                </a:solidFill>
                <a:cs typeface="+mn-cs"/>
              </a:rPr>
              <a:t>第四</a:t>
            </a:r>
            <a:r>
              <a:rPr lang="zh-CN" altLang="en-US" sz="3200" spc="200" smtClean="0">
                <a:solidFill>
                  <a:srgbClr val="021AB0"/>
                </a:solidFill>
                <a:cs typeface="+mn-cs"/>
              </a:rPr>
              <a:t>课</a:t>
            </a:r>
            <a:r>
              <a:rPr lang="en-US" altLang="zh-CN" sz="3200" spc="200" smtClean="0">
                <a:solidFill>
                  <a:srgbClr val="021AB0"/>
                </a:solidFill>
                <a:cs typeface="+mn-cs"/>
              </a:rPr>
              <a:t> </a:t>
            </a:r>
            <a:r>
              <a:rPr lang="zh-CN" altLang="en-US" sz="3200" spc="200" smtClean="0">
                <a:solidFill>
                  <a:srgbClr val="021AB0"/>
                </a:solidFill>
                <a:cs typeface="+mn-cs"/>
              </a:rPr>
              <a:t>我国的个人收入分配与社会保障</a:t>
            </a:r>
            <a:endParaRPr lang="zh-CN" altLang="en-US" sz="3200" spc="200" smtClean="0">
              <a:solidFill>
                <a:srgbClr val="021AB0"/>
              </a:solidFill>
              <a:cs typeface="+mn-cs"/>
            </a:endParaRPr>
          </a:p>
        </p:txBody>
      </p:sp>
    </p:spTree>
    <p:custDataLst>
      <p:tags r:id="rId3"/>
    </p:custDataLst>
  </p:cSld>
  <p:clrMapOvr>
    <a:masterClrMapping/>
  </p:clrMapOvr>
  <p:transition/>
  <p:timing/>
</p:sld>
</file>

<file path=ppt/slides/slide9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" name="副标题 2"/>
          <p:cNvSpPr>
            <a:spLocks noGrp="1"/>
          </p:cNvSpPr>
          <p:nvPr>
            <p:ph type="subTitle" idx="1"/>
            <p:custDataLst>
              <p:tags r:id="rId2"/>
            </p:custDataLst>
          </p:nvPr>
        </p:nvSpPr>
        <p:spPr>
          <a:xfrm>
            <a:off x="65405" y="278765"/>
            <a:ext cx="12061190" cy="6579235"/>
          </a:xfrm>
        </p:spPr>
        <p:txBody>
          <a:bodyPr>
            <a:noAutofit/>
          </a:bodyPr>
          <a:lstStyle/>
          <a:p>
            <a:pPr algn="l"/>
            <a:r>
              <a:rPr lang="zh-CN" altLang="en-US" sz="3200" b="1">
                <a:solidFill>
                  <a:srgbClr val="FF0000"/>
                </a:solidFill>
              </a:rPr>
              <a:t>第一单元</a:t>
            </a:r>
            <a:r>
              <a:rPr lang="en-US" altLang="zh-CN" sz="3200" b="1">
                <a:solidFill>
                  <a:srgbClr val="FF0000"/>
                </a:solidFill>
              </a:rPr>
              <a:t> </a:t>
            </a:r>
            <a:r>
              <a:rPr lang="zh-CN" altLang="en-US" sz="3200" b="1">
                <a:solidFill>
                  <a:srgbClr val="FF0000"/>
                </a:solidFill>
              </a:rPr>
              <a:t>中国共产党的领导</a:t>
            </a:r>
            <a:endParaRPr lang="zh-CN" altLang="en-US" sz="3200" b="1">
              <a:solidFill>
                <a:srgbClr val="FF0000"/>
              </a:solidFill>
            </a:endParaRPr>
          </a:p>
          <a:p>
            <a:pPr algn="l"/>
            <a:r>
              <a:rPr lang="zh-CN" altLang="en-US" sz="3200" b="1">
                <a:solidFill>
                  <a:srgbClr val="021AB0"/>
                </a:solidFill>
              </a:rPr>
              <a:t>第一课</a:t>
            </a:r>
            <a:r>
              <a:rPr lang="en-US" altLang="zh-CN" sz="3200" b="1">
                <a:solidFill>
                  <a:srgbClr val="021AB0"/>
                </a:solidFill>
              </a:rPr>
              <a:t> </a:t>
            </a:r>
            <a:r>
              <a:rPr lang="zh-CN" altLang="en-US" sz="3200" b="1">
                <a:solidFill>
                  <a:srgbClr val="021AB0"/>
                </a:solidFill>
              </a:rPr>
              <a:t>历史和人民的选择</a:t>
            </a:r>
            <a:r>
              <a:rPr lang="en-US" altLang="zh-CN" sz="3200" b="1">
                <a:solidFill>
                  <a:srgbClr val="021AB0"/>
                </a:solidFill>
              </a:rPr>
              <a:t> </a:t>
            </a:r>
            <a:endParaRPr lang="zh-CN" altLang="en-US" sz="3200" b="1">
              <a:solidFill>
                <a:srgbClr val="021AB0"/>
              </a:solidFill>
            </a:endParaRPr>
          </a:p>
          <a:p>
            <a:pPr algn="l">
              <a:lnSpc>
                <a:spcPts val="4000"/>
              </a:lnSpc>
              <a:spcAft>
                <a:spcPct val="0"/>
              </a:spcAft>
            </a:pPr>
            <a:r>
              <a:rPr lang="en-US" altLang="zh-CN" sz="2700" b="1">
                <a:solidFill>
                  <a:schemeClr val="tx1"/>
                </a:solidFill>
                <a:latin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1.</a:t>
            </a:r>
            <a:r>
              <a:rPr lang="zh-CN" altLang="en-US" sz="2700" b="1">
                <a:solidFill>
                  <a:schemeClr val="tx1"/>
                </a:solidFill>
                <a:latin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近代中国的基本国情、主要矛盾、历史任务分别是什么？</a:t>
            </a:r>
            <a:r>
              <a:rPr lang="en-US" altLang="zh-CN" sz="2700" b="1">
                <a:solidFill>
                  <a:srgbClr val="FF0000"/>
                </a:solidFill>
                <a:sym typeface="+mn-ea"/>
              </a:rPr>
              <a:t>P4</a:t>
            </a:r>
            <a:endParaRPr lang="en-US" altLang="zh-CN" sz="2700" b="1">
              <a:solidFill>
                <a:schemeClr val="tx1"/>
              </a:solidFill>
            </a:endParaRPr>
          </a:p>
          <a:p>
            <a:pPr algn="l">
              <a:lnSpc>
                <a:spcPts val="4000"/>
              </a:lnSpc>
              <a:spcAft>
                <a:spcPct val="0"/>
              </a:spcAft>
            </a:pPr>
            <a:r>
              <a:rPr lang="en-US" altLang="zh-CN" sz="2700" b="1">
                <a:solidFill>
                  <a:schemeClr val="tx1"/>
                </a:solidFill>
                <a:latin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2.</a:t>
            </a:r>
            <a:r>
              <a:rPr lang="zh-CN" altLang="en-US" sz="2700" b="1">
                <a:solidFill>
                  <a:schemeClr val="tx1"/>
                </a:solidFill>
                <a:latin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什么是中国共产党的初心和使命？简述中国共产党诞生的历史意义。</a:t>
            </a:r>
            <a:r>
              <a:rPr lang="en-US" altLang="zh-CN" sz="2700" b="1">
                <a:solidFill>
                  <a:srgbClr val="FF0000"/>
                </a:solidFill>
                <a:sym typeface="+mn-ea"/>
              </a:rPr>
              <a:t>P6</a:t>
            </a:r>
            <a:endParaRPr lang="en-US" altLang="zh-CN" sz="2700" b="1">
              <a:solidFill>
                <a:schemeClr val="tx1"/>
              </a:solidFill>
            </a:endParaRPr>
          </a:p>
          <a:p>
            <a:pPr algn="l">
              <a:lnSpc>
                <a:spcPts val="4000"/>
              </a:lnSpc>
              <a:spcAft>
                <a:spcPct val="0"/>
              </a:spcAft>
            </a:pPr>
            <a:r>
              <a:rPr lang="en-US" altLang="zh-CN" sz="2700" b="1">
                <a:solidFill>
                  <a:schemeClr val="tx1"/>
                </a:solidFill>
                <a:latin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3.</a:t>
            </a:r>
            <a:r>
              <a:rPr lang="zh-CN" altLang="en-US" sz="2700" b="1">
                <a:solidFill>
                  <a:schemeClr val="tx1"/>
                </a:solidFill>
                <a:latin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中国共产党成立之前，中国社会各阶级、各阶层存在哪些根本性弱点</a:t>
            </a:r>
            <a:r>
              <a:rPr lang="en-US" altLang="zh-CN" sz="2700" b="1">
                <a:solidFill>
                  <a:srgbClr val="FF0000"/>
                </a:solidFill>
                <a:sym typeface="+mn-ea"/>
              </a:rPr>
              <a:t>P7</a:t>
            </a:r>
            <a:endParaRPr lang="zh-CN" altLang="en-US" sz="2700" b="1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  <a:sym typeface="+mn-ea"/>
            </a:endParaRPr>
          </a:p>
          <a:p>
            <a:pPr algn="l">
              <a:lnSpc>
                <a:spcPts val="4000"/>
              </a:lnSpc>
              <a:spcAft>
                <a:spcPct val="0"/>
              </a:spcAft>
            </a:pPr>
            <a:r>
              <a:rPr lang="en-US" altLang="zh-CN" sz="2700" b="1">
                <a:solidFill>
                  <a:schemeClr val="tx1"/>
                </a:solidFill>
                <a:latin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4.</a:t>
            </a:r>
            <a:r>
              <a:rPr lang="zh-CN" altLang="en-US" sz="2700" b="1">
                <a:solidFill>
                  <a:schemeClr val="tx1"/>
                </a:solidFill>
                <a:latin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什么是中国共产党的最高理想和最终目标？新时代的历史使命？</a:t>
            </a:r>
            <a:r>
              <a:rPr lang="en-US" altLang="zh-CN" sz="2700" b="1">
                <a:solidFill>
                  <a:srgbClr val="FF0000"/>
                </a:solidFill>
                <a:sym typeface="+mn-ea"/>
              </a:rPr>
              <a:t>P7</a:t>
            </a:r>
            <a:endParaRPr lang="zh-CN" altLang="en-US" sz="2700" b="1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  <a:sym typeface="+mn-ea"/>
            </a:endParaRPr>
          </a:p>
          <a:p>
            <a:pPr algn="l">
              <a:lnSpc>
                <a:spcPts val="4000"/>
              </a:lnSpc>
              <a:spcAft>
                <a:spcPct val="0"/>
              </a:spcAft>
            </a:pPr>
            <a:r>
              <a:rPr lang="en-US" altLang="zh-CN" sz="2700" b="1">
                <a:solidFill>
                  <a:schemeClr val="tx1"/>
                </a:solidFill>
                <a:latin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5.</a:t>
            </a:r>
            <a:r>
              <a:rPr lang="zh-CN" altLang="en-US" sz="2700" b="1">
                <a:solidFill>
                  <a:schemeClr val="tx1"/>
                </a:solidFill>
                <a:latin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中国共产党在新民主主义革命时期做出了怎样的历史贡献？</a:t>
            </a:r>
            <a:r>
              <a:rPr lang="en-US" altLang="zh-CN" sz="2700" b="1">
                <a:solidFill>
                  <a:srgbClr val="FF0000"/>
                </a:solidFill>
                <a:sym typeface="+mn-ea"/>
              </a:rPr>
              <a:t>P7</a:t>
            </a:r>
            <a:endParaRPr lang="en-US" altLang="zh-CN" sz="2700" b="1">
              <a:solidFill>
                <a:srgbClr val="FF0000"/>
              </a:solidFill>
              <a:sym typeface="+mn-ea"/>
            </a:endParaRPr>
          </a:p>
          <a:p>
            <a:pPr algn="l">
              <a:lnSpc>
                <a:spcPts val="4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2700" b="1">
                <a:solidFill>
                  <a:schemeClr val="tx1"/>
                </a:solidFill>
                <a:latin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6.</a:t>
            </a:r>
            <a:r>
              <a:rPr sz="2700" b="1" kern="0" smtClean="0">
                <a:solidFill>
                  <a:schemeClr val="tx1"/>
                </a:solidFill>
                <a:latin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新中国成立的重大意义？</a:t>
            </a:r>
            <a:r>
              <a:rPr lang="en-US" altLang="zh-CN" sz="2700" b="1">
                <a:solidFill>
                  <a:srgbClr val="FF0000"/>
                </a:solidFill>
                <a:sym typeface="+mn-ea"/>
              </a:rPr>
              <a:t>P</a:t>
            </a:r>
            <a:r>
              <a:rPr lang="en-US" sz="2700" b="1">
                <a:solidFill>
                  <a:srgbClr val="FF0000"/>
                </a:solidFill>
                <a:sym typeface="+mn-ea"/>
              </a:rPr>
              <a:t>9</a:t>
            </a:r>
            <a:endParaRPr lang="en-US" sz="2700" b="1">
              <a:solidFill>
                <a:srgbClr val="FF0000"/>
              </a:solidFill>
              <a:sym typeface="+mn-ea"/>
            </a:endParaRPr>
          </a:p>
          <a:p>
            <a:pPr algn="l">
              <a:lnSpc>
                <a:spcPts val="4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2700" b="1">
                <a:solidFill>
                  <a:schemeClr val="tx1"/>
                </a:solidFill>
                <a:latin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7.</a:t>
            </a:r>
            <a:r>
              <a:rPr lang="zh-CN" altLang="en-US" sz="2700" b="1">
                <a:solidFill>
                  <a:schemeClr val="tx1"/>
                </a:solidFill>
                <a:sym typeface="+mn-ea"/>
              </a:rPr>
              <a:t>过渡时期总路线和总任务是？社会主义基本制度确立的重大意义？</a:t>
            </a:r>
            <a:r>
              <a:rPr lang="en-US" altLang="zh-CN" sz="2700" b="1">
                <a:solidFill>
                  <a:srgbClr val="FF0000"/>
                </a:solidFill>
                <a:sym typeface="+mn-ea"/>
              </a:rPr>
              <a:t>P10</a:t>
            </a:r>
            <a:endParaRPr lang="zh-CN" altLang="en-US" sz="2700" b="1">
              <a:solidFill>
                <a:schemeClr val="tx1"/>
              </a:solidFill>
              <a:sym typeface="+mn-ea"/>
            </a:endParaRPr>
          </a:p>
          <a:p>
            <a:pPr algn="l">
              <a:lnSpc>
                <a:spcPts val="4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2700" b="1">
                <a:solidFill>
                  <a:schemeClr val="tx1"/>
                </a:solidFill>
                <a:latin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8.</a:t>
            </a:r>
            <a:r>
              <a:rPr sz="2700" b="1" kern="0" smtClean="0">
                <a:solidFill>
                  <a:schemeClr val="tx1"/>
                </a:solidFill>
                <a:latin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改革开放</a:t>
            </a:r>
            <a:r>
              <a:rPr lang="zh-CN" altLang="en-US" sz="2700" b="1">
                <a:solidFill>
                  <a:schemeClr val="tx1"/>
                </a:solidFill>
                <a:latin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的目的和成就 </a:t>
            </a:r>
            <a:r>
              <a:rPr lang="en-US" altLang="zh-CN" sz="2700" b="1">
                <a:solidFill>
                  <a:schemeClr val="tx1"/>
                </a:solidFill>
                <a:latin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?</a:t>
            </a:r>
            <a:r>
              <a:rPr lang="en-US" altLang="zh-CN" sz="2700" b="1">
                <a:solidFill>
                  <a:srgbClr val="FF0000"/>
                </a:solidFill>
                <a:sym typeface="+mn-ea"/>
              </a:rPr>
              <a:t>P12</a:t>
            </a:r>
            <a:endParaRPr lang="zh-CN" altLang="en-US" sz="2700" b="1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algn="l">
              <a:lnSpc>
                <a:spcPts val="4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2700" b="1">
                <a:solidFill>
                  <a:schemeClr val="tx1"/>
                </a:solidFill>
                <a:latin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9.</a:t>
            </a:r>
            <a:r>
              <a:rPr lang="zh-CN" altLang="en-US" sz="2700" b="1">
                <a:solidFill>
                  <a:schemeClr val="tx1"/>
                </a:solidFill>
                <a:latin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中国特色社会主义进入新时代的重大意义</a:t>
            </a:r>
            <a:r>
              <a:rPr lang="en-US" altLang="zh-CN" sz="2700" b="1">
                <a:solidFill>
                  <a:schemeClr val="tx1"/>
                </a:solidFill>
                <a:latin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?</a:t>
            </a:r>
            <a:r>
              <a:rPr lang="en-US" altLang="zh-CN" sz="2700" b="1">
                <a:solidFill>
                  <a:srgbClr val="FF0000"/>
                </a:solidFill>
                <a:sym typeface="+mn-ea"/>
              </a:rPr>
              <a:t>P13-14</a:t>
            </a:r>
            <a:endParaRPr lang="zh-CN" altLang="en-US" sz="2700" b="1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algn="l">
              <a:lnSpc>
                <a:spcPts val="4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2700" b="1">
                <a:solidFill>
                  <a:schemeClr val="tx1"/>
                </a:solidFill>
                <a:latin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10.</a:t>
            </a:r>
            <a:r>
              <a:rPr lang="zh-CN" altLang="zh-CN" sz="2700" b="1">
                <a:solidFill>
                  <a:schemeClr val="tx1"/>
                </a:solidFill>
                <a:latin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新时代，党领导人民踏上了什么新征程</a:t>
            </a:r>
            <a:r>
              <a:rPr sz="2700" b="1" kern="0" smtClean="0">
                <a:solidFill>
                  <a:schemeClr val="tx1"/>
                </a:solidFill>
                <a:latin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？</a:t>
            </a:r>
            <a:r>
              <a:rPr lang="en-US" altLang="zh-CN" sz="2700" b="1">
                <a:solidFill>
                  <a:srgbClr val="FF0000"/>
                </a:solidFill>
                <a:sym typeface="+mn-ea"/>
              </a:rPr>
              <a:t>P14</a:t>
            </a:r>
            <a:endParaRPr lang="en-US" altLang="en-US" sz="2700" b="1" kern="0" smtClean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  <a:sym typeface="+mn-ea"/>
            </a:endParaRPr>
          </a:p>
          <a:p>
            <a:pPr algn="l">
              <a:lnSpc>
                <a:spcPts val="3600"/>
              </a:lnSpc>
              <a:spcAft>
                <a:spcPct val="0"/>
              </a:spcAft>
            </a:pPr>
            <a:endParaRPr lang="en-US" altLang="zh-CN" sz="2700" b="1">
              <a:solidFill>
                <a:srgbClr val="FF0000"/>
              </a:solidFill>
              <a:sym typeface="+mn-ea"/>
            </a:endParaRPr>
          </a:p>
          <a:p>
            <a:pPr algn="l">
              <a:lnSpc>
                <a:spcPts val="3600"/>
              </a:lnSpc>
              <a:spcAft>
                <a:spcPct val="0"/>
              </a:spcAft>
            </a:pPr>
            <a:endParaRPr lang="en-US" altLang="zh-CN" sz="2700" b="1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  <a:sym typeface="+mn-ea"/>
            </a:endParaRPr>
          </a:p>
          <a:p>
            <a:pPr algn="l">
              <a:lnSpc>
                <a:spcPts val="3600"/>
              </a:lnSpc>
              <a:spcAft>
                <a:spcPct val="0"/>
              </a:spcAft>
            </a:pPr>
            <a:endParaRPr lang="en-US" altLang="zh-CN" sz="2700" b="1">
              <a:solidFill>
                <a:schemeClr val="tx1"/>
              </a:solidFill>
            </a:endParaRPr>
          </a:p>
        </p:txBody>
      </p:sp>
    </p:spTree>
    <p:custDataLst>
      <p:tags r:id="rId3"/>
    </p:custDataLst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**"/>
  <p:tag name="KSO_WM_UNIT_LAYERLEVEL" val="1"/>
</p:tagLst>
</file>

<file path=ppt/tags/tag10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2**"/>
  <p:tag name="KSO_WM_UNIT_LAYERLEVEL" val="1"/>
</p:tagLst>
</file>

<file path=ppt/tags/tag11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3**"/>
  <p:tag name="KSO_WM_UNIT_LAYERLEVEL" val="1"/>
</p:tagLst>
</file>

<file path=ppt/tags/tag12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3**"/>
  <p:tag name="KSO_WM_UNIT_LAYERLEVEL" val="1"/>
</p:tagLst>
</file>

<file path=ppt/tags/tag13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3**"/>
  <p:tag name="KSO_WM_UNIT_LAYERLEVEL" val="1"/>
</p:tagLst>
</file>

<file path=ppt/tags/tag14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3**"/>
  <p:tag name="KSO_WM_UNIT_LAYERLEVEL" val="1"/>
</p:tagLst>
</file>

<file path=ppt/tags/tag15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3**"/>
  <p:tag name="KSO_WM_UNIT_LAYERLEVEL" val="1"/>
</p:tagLst>
</file>

<file path=ppt/tags/tag16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4**"/>
  <p:tag name="KSO_WM_UNIT_LAYERLEVEL" val="1"/>
</p:tagLst>
</file>

<file path=ppt/tags/tag17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4**"/>
  <p:tag name="KSO_WM_UNIT_LAYERLEVEL" val="1"/>
</p:tagLst>
</file>

<file path=ppt/tags/tag18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4**"/>
  <p:tag name="KSO_WM_UNIT_LAYERLEVEL" val="1"/>
</p:tagLst>
</file>

<file path=ppt/tags/tag19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4**"/>
  <p:tag name="KSO_WM_UNIT_LAYERLEVEL" val="1"/>
</p:tagLst>
</file>

<file path=ppt/tags/tag2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**"/>
  <p:tag name="KSO_WM_UNIT_LAYERLEVEL" val="1"/>
</p:tagLst>
</file>

<file path=ppt/tags/tag20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4**"/>
  <p:tag name="KSO_WM_UNIT_LAYERLEVEL" val="1"/>
</p:tagLst>
</file>

<file path=ppt/tags/tag21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4**"/>
  <p:tag name="KSO_WM_UNIT_LAYERLEVEL" val="1"/>
</p:tagLst>
</file>

<file path=ppt/tags/tag22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5**"/>
  <p:tag name="KSO_WM_UNIT_LAYERLEVEL" val="1"/>
</p:tagLst>
</file>

<file path=ppt/tags/tag23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5**"/>
  <p:tag name="KSO_WM_UNIT_LAYERLEVEL" val="1"/>
</p:tagLst>
</file>

<file path=ppt/tags/tag24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5**"/>
  <p:tag name="KSO_WM_UNIT_LAYERLEVEL" val="1"/>
</p:tagLst>
</file>

<file path=ppt/tags/tag25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5**"/>
  <p:tag name="KSO_WM_UNIT_LAYERLEVEL" val="1"/>
</p:tagLst>
</file>

<file path=ppt/tags/tag26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5**"/>
  <p:tag name="KSO_WM_UNIT_LAYERLEVEL" val="1"/>
</p:tagLst>
</file>

<file path=ppt/tags/tag27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5**"/>
  <p:tag name="KSO_WM_UNIT_LAYERLEVEL" val="1"/>
</p:tagLst>
</file>

<file path=ppt/tags/tag28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5**"/>
  <p:tag name="KSO_WM_UNIT_LAYERLEVEL" val="1"/>
</p:tagLst>
</file>

<file path=ppt/tags/tag29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5**"/>
  <p:tag name="KSO_WM_UNIT_LAYERLEVEL" val="1"/>
</p:tagLst>
</file>

<file path=ppt/tags/tag3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**"/>
  <p:tag name="KSO_WM_UNIT_LAYERLEVEL" val="1"/>
</p:tagLst>
</file>

<file path=ppt/tags/tag30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6**"/>
  <p:tag name="KSO_WM_UNIT_LAYERLEVEL" val="1"/>
</p:tagLst>
</file>

<file path=ppt/tags/tag31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6**"/>
  <p:tag name="KSO_WM_UNIT_LAYERLEVEL" val="1"/>
</p:tagLst>
</file>

<file path=ppt/tags/tag32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6**"/>
  <p:tag name="KSO_WM_UNIT_LAYERLEVEL" val="1"/>
</p:tagLst>
</file>

<file path=ppt/tags/tag33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6**"/>
  <p:tag name="KSO_WM_UNIT_LAYERLEVEL" val="1"/>
</p:tagLst>
</file>

<file path=ppt/tags/tag34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7**"/>
  <p:tag name="KSO_WM_UNIT_LAYERLEVEL" val="1"/>
</p:tagLst>
</file>

<file path=ppt/tags/tag35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7**"/>
  <p:tag name="KSO_WM_UNIT_LAYERLEVEL" val="1"/>
</p:tagLst>
</file>

<file path=ppt/tags/tag36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7**"/>
  <p:tag name="KSO_WM_UNIT_LAYERLEVEL" val="1"/>
</p:tagLst>
</file>

<file path=ppt/tags/tag37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8**"/>
  <p:tag name="KSO_WM_UNIT_LAYERLEVEL" val="1"/>
</p:tagLst>
</file>

<file path=ppt/tags/tag38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8**"/>
  <p:tag name="KSO_WM_UNIT_LAYERLEVEL" val="1"/>
</p:tagLst>
</file>

<file path=ppt/tags/tag39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8**"/>
  <p:tag name="KSO_WM_UNIT_LAYERLEVEL" val="1"/>
</p:tagLst>
</file>

<file path=ppt/tags/tag4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**"/>
  <p:tag name="KSO_WM_UNIT_LAYERLEVEL" val="1"/>
</p:tagLst>
</file>

<file path=ppt/tags/tag40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8**"/>
  <p:tag name="KSO_WM_UNIT_LAYERLEVEL" val="1"/>
</p:tagLst>
</file>

<file path=ppt/tags/tag41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8**"/>
  <p:tag name="KSO_WM_UNIT_LAYERLEVEL" val="1"/>
</p:tagLst>
</file>

<file path=ppt/tags/tag42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8**"/>
  <p:tag name="KSO_WM_UNIT_LAYERLEVEL" val="1"/>
</p:tagLst>
</file>

<file path=ppt/tags/tag43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9**"/>
  <p:tag name="KSO_WM_UNIT_LAYERLEVEL" val="1"/>
</p:tagLst>
</file>

<file path=ppt/tags/tag44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9**"/>
  <p:tag name="KSO_WM_UNIT_LAYERLEVEL" val="1"/>
</p:tagLst>
</file>

<file path=ppt/tags/tag45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9**"/>
  <p:tag name="KSO_WM_UNIT_LAYERLEVEL" val="1"/>
</p:tagLst>
</file>

<file path=ppt/tags/tag46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9**"/>
  <p:tag name="KSO_WM_UNIT_LAYERLEVEL" val="1"/>
</p:tagLst>
</file>

<file path=ppt/tags/tag47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9**"/>
  <p:tag name="KSO_WM_UNIT_LAYERLEVEL" val="1"/>
</p:tagLst>
</file>

<file path=ppt/tags/tag48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0**"/>
  <p:tag name="KSO_WM_UNIT_LAYERLEVEL" val="1"/>
</p:tagLst>
</file>

<file path=ppt/tags/tag49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0**"/>
  <p:tag name="KSO_WM_UNIT_LAYERLEVEL" val="1"/>
</p:tagLst>
</file>

<file path=ppt/tags/tag5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**"/>
  <p:tag name="KSO_WM_UNIT_LAYERLEVEL" val="1"/>
</p:tagLst>
</file>

<file path=ppt/tags/tag50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0**"/>
  <p:tag name="KSO_WM_UNIT_LAYERLEVEL" val="1"/>
</p:tagLst>
</file>

<file path=ppt/tags/tag51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0**"/>
  <p:tag name="KSO_WM_UNIT_LAYERLEVEL" val="1"/>
</p:tagLst>
</file>

<file path=ppt/tags/tag52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1**"/>
  <p:tag name="KSO_WM_UNIT_LAYERLEVEL" val="1"/>
</p:tagLst>
</file>

<file path=ppt/tags/tag53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1**"/>
  <p:tag name="KSO_WM_UNIT_LAYERLEVEL" val="1"/>
</p:tagLst>
</file>

<file path=ppt/tags/tag54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1**"/>
  <p:tag name="KSO_WM_UNIT_LAYERLEVEL" val="1"/>
</p:tagLst>
</file>

<file path=ppt/tags/tag55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1**"/>
  <p:tag name="KSO_WM_UNIT_LAYERLEVEL" val="1"/>
</p:tagLst>
</file>

<file path=ppt/tags/tag56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1**"/>
  <p:tag name="KSO_WM_UNIT_LAYERLEVEL" val="1"/>
</p:tagLst>
</file>

<file path=ppt/tags/tag57.xml><?xml version="1.0" encoding="utf-8"?>
<p:tagLst xmlns:p="http://schemas.openxmlformats.org/presentationml/2006/main">
  <p:tag name="KSO_WM_BEAUTIFY_FLAG" val="#wm#"/>
  <p:tag name="KSO_WM_TAG_VERSION" val="1.0"/>
  <p:tag name="KSO_WM_TEMPLATE_CATEGORY" val="custom"/>
  <p:tag name="KSO_WM_TEMPLATE_INDEX" val="20205081"/>
  <p:tag name="KSO_WM_UNIT_COMPATIBLE" val="0"/>
  <p:tag name="KSO_WM_UNIT_DIAGRAM_ISNUMVISUAL" val="0"/>
  <p:tag name="KSO_WM_UNIT_DIAGRAM_ISREFERUNIT" val="0"/>
  <p:tag name="KSO_WM_UNIT_HIGHLIGHT" val="0"/>
  <p:tag name="KSO_WM_UNIT_ID" val="_0**"/>
  <p:tag name="KSO_WM_UNIT_LAYERLEVEL" val="1"/>
</p:tagLst>
</file>

<file path=ppt/tags/tag58.xml><?xml version="1.0" encoding="utf-8"?>
<p:tagLst xmlns:p="http://schemas.openxmlformats.org/presentationml/2006/main">
  <p:tag name="KSO_WM_BEAUTIFY_FLAG" val="#wm#"/>
  <p:tag name="KSO_WM_TAG_VERSION" val="1.0"/>
  <p:tag name="KSO_WM_TEMPLATE_CATEGORY" val="custom"/>
  <p:tag name="KSO_WM_TEMPLATE_INDEX" val="20205081"/>
  <p:tag name="KSO_WM_UNIT_COMPATIBLE" val="0"/>
  <p:tag name="KSO_WM_UNIT_DIAGRAM_ISNUMVISUAL" val="0"/>
  <p:tag name="KSO_WM_UNIT_DIAGRAM_ISREFERUNIT" val="0"/>
  <p:tag name="KSO_WM_UNIT_HIGHLIGHT" val="0"/>
  <p:tag name="KSO_WM_UNIT_ID" val="_0**"/>
  <p:tag name="KSO_WM_UNIT_LAYERLEVEL" val="1"/>
</p:tagLst>
</file>

<file path=ppt/tags/tag59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0**"/>
  <p:tag name="KSO_WM_UNIT_LAYERLEVEL" val="1"/>
</p:tagLst>
</file>

<file path=ppt/tags/tag6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2**"/>
  <p:tag name="KSO_WM_UNIT_LAYERLEVEL" val="1"/>
</p:tagLst>
</file>

<file path=ppt/tags/tag60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0**"/>
  <p:tag name="KSO_WM_UNIT_LAYERLEVEL" val="1"/>
</p:tagLst>
</file>

<file path=ppt/tags/tag61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0**"/>
  <p:tag name="KSO_WM_UNIT_LAYERLEVEL" val="1"/>
</p:tagLst>
</file>

<file path=ppt/tags/tag62.xml><?xml version="1.0" encoding="utf-8"?>
<p:tagLst xmlns:p="http://schemas.openxmlformats.org/presentationml/2006/main">
  <p:tag name="KSO_WM_BEAUTIFY_FLAG" val="#wm#"/>
  <p:tag name="KSO_WM_TAG_VERSION" val="1.0"/>
  <p:tag name="KSO_WM_TEMPLATE_CATEGORY" val="custom"/>
  <p:tag name="KSO_WM_TEMPLATE_COLOR_TYPE" val="1"/>
  <p:tag name="KSO_WM_TEMPLATE_INDEX" val="20205081"/>
  <p:tag name="KSO_WM_TEMPLATE_MASTER_TYPE" val="0"/>
  <p:tag name="KSO_WM_TEMPLATE_SUBCATEGORY" val="19"/>
  <p:tag name="KSO_WM_TEMPLATE_THUMBS_INDEX" val="1、4、7、12、13、14、15、16、17、18、20、24、25、28、33、36、40、43、44"/>
  <p:tag name="KSO_WM_UNIT_SHOW_EDIT_AREA_INDICATION" val="1"/>
</p:tagLst>
</file>

<file path=ppt/tags/tag63.xml><?xml version="1.0" encoding="utf-8"?>
<p:tagLst xmlns:p="http://schemas.openxmlformats.org/presentationml/2006/main">
  <p:tag name="KSO_WM_BEAUTIFY_FLAG" val="#wm#"/>
  <p:tag name="KSO_WM_TAG_VERSION" val="1.0"/>
  <p:tag name="KSO_WM_TEMPLATE_CATEGORY" val="custom"/>
  <p:tag name="KSO_WM_TEMPLATE_INDEX" val="20205081"/>
  <p:tag name="KSO_WM_UNIT_COMPATIBLE" val="0"/>
  <p:tag name="KSO_WM_UNIT_DIAGRAM_ISNUMVISUAL" val="0"/>
  <p:tag name="KSO_WM_UNIT_DIAGRAM_ISREFERUNIT" val="0"/>
  <p:tag name="KSO_WM_UNIT_HIGHLIGHT" val="0"/>
  <p:tag name="KSO_WM_UNIT_ID" val="custom20205081_1*b*1"/>
  <p:tag name="KSO_WM_UNIT_INDEX" val="1"/>
  <p:tag name="KSO_WM_UNIT_ISCONTENTSTITLE" val="0"/>
  <p:tag name="KSO_WM_UNIT_ISNUMDGMTITLE" val="0"/>
  <p:tag name="KSO_WM_UNIT_LAYERLEVEL" val="1"/>
  <p:tag name="KSO_WM_UNIT_NOCLEAR" val="0"/>
  <p:tag name="KSO_WM_UNIT_PRESET_TEXT" val="单击输入您的封面副标题"/>
  <p:tag name="KSO_WM_UNIT_SHOW_EDIT_AREA_INDICATION" val="1"/>
  <p:tag name="KSO_WM_UNIT_TYPE" val="b"/>
  <p:tag name="KSO_WM_UNIT_VALUE" val="111"/>
</p:tagLst>
</file>

<file path=ppt/tags/tag64.xml><?xml version="1.0" encoding="utf-8"?>
<p:tagLst xmlns:p="http://schemas.openxmlformats.org/presentationml/2006/main">
  <p:tag name="KSO_WM_BEAUTIFY_FLAG" val="#wm#"/>
  <p:tag name="KSO_WM_SLIDE_ID" val="custom20205081_1"/>
  <p:tag name="KSO_WM_SLIDE_INDEX" val="1"/>
  <p:tag name="KSO_WM_SLIDE_ITEM_CNT" val="0"/>
  <p:tag name="KSO_WM_SLIDE_LAYOUT" val="a_b"/>
  <p:tag name="KSO_WM_SLIDE_LAYOUT_CNT" val="1_1"/>
  <p:tag name="KSO_WM_SLIDE_SUBTYPE" val="defaultBlank"/>
  <p:tag name="KSO_WM_SLIDE_TYPE" val="title"/>
  <p:tag name="KSO_WM_TAG_VERSION" val="1.0"/>
  <p:tag name="KSO_WM_TEMPLATE_CATEGORY" val="custom"/>
  <p:tag name="KSO_WM_TEMPLATE_COLOR_TYPE" val="1"/>
  <p:tag name="KSO_WM_TEMPLATE_INDEX" val="20205081"/>
  <p:tag name="KSO_WM_TEMPLATE_MASTER_TYPE" val="0"/>
  <p:tag name="KSO_WM_TEMPLATE_SUBCATEGORY" val="19"/>
  <p:tag name="KSO_WM_TEMPLATE_THUMBS_INDEX" val="1、4、7、12、13、14、15、16、17、18、20、24、25、28、33、36、40、43、44"/>
  <p:tag name="KSO_WM_UNIT_SHOW_EDIT_AREA_INDICATION" val="1"/>
</p:tagLst>
</file>

<file path=ppt/tags/tag65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66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67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68.xml><?xml version="1.0" encoding="utf-8"?>
<p:tagLst xmlns:p="http://schemas.openxmlformats.org/presentationml/2006/main">
  <p:tag name="KSO_WM_BEAUTIFY_FLAG" val="#wm#"/>
  <p:tag name="KSO_WM_TAG_VERSION" val="1.0"/>
  <p:tag name="KSO_WM_TEMPLATE_CATEGORY" val="custom"/>
  <p:tag name="KSO_WM_TEMPLATE_INDEX" val="20205081"/>
  <p:tag name="KSO_WM_UNIT_COMPATIBLE" val="0"/>
  <p:tag name="KSO_WM_UNIT_DIAGRAM_ISNUMVISUAL" val="0"/>
  <p:tag name="KSO_WM_UNIT_DIAGRAM_ISREFERUNIT" val="0"/>
  <p:tag name="KSO_WM_UNIT_HIGHLIGHT" val="0"/>
  <p:tag name="KSO_WM_UNIT_ID" val="custom20205081_1*b*1"/>
  <p:tag name="KSO_WM_UNIT_INDEX" val="1"/>
  <p:tag name="KSO_WM_UNIT_ISCONTENTSTITLE" val="0"/>
  <p:tag name="KSO_WM_UNIT_ISNUMDGMTITLE" val="0"/>
  <p:tag name="KSO_WM_UNIT_LAYERLEVEL" val="1"/>
  <p:tag name="KSO_WM_UNIT_NOCLEAR" val="0"/>
  <p:tag name="KSO_WM_UNIT_PRESET_TEXT" val="单击输入您的封面副标题"/>
  <p:tag name="KSO_WM_UNIT_SHOW_EDIT_AREA_INDICATION" val="1"/>
  <p:tag name="KSO_WM_UNIT_TYPE" val="b"/>
  <p:tag name="KSO_WM_UNIT_VALUE" val="111"/>
</p:tagLst>
</file>

<file path=ppt/tags/tag69.xml><?xml version="1.0" encoding="utf-8"?>
<p:tagLst xmlns:p="http://schemas.openxmlformats.org/presentationml/2006/main">
  <p:tag name="KSO_WM_BEAUTIFY_FLAG" val="#wm#"/>
  <p:tag name="KSO_WM_SLIDE_ID" val="custom20205081_1"/>
  <p:tag name="KSO_WM_SLIDE_INDEX" val="1"/>
  <p:tag name="KSO_WM_SLIDE_ITEM_CNT" val="0"/>
  <p:tag name="KSO_WM_SLIDE_LAYOUT" val="a_b"/>
  <p:tag name="KSO_WM_SLIDE_LAYOUT_CNT" val="1_1"/>
  <p:tag name="KSO_WM_SLIDE_SUBTYPE" val="defaultBlank"/>
  <p:tag name="KSO_WM_SLIDE_TYPE" val="title"/>
  <p:tag name="KSO_WM_TAG_VERSION" val="1.0"/>
  <p:tag name="KSO_WM_TEMPLATE_CATEGORY" val="custom"/>
  <p:tag name="KSO_WM_TEMPLATE_COLOR_TYPE" val="1"/>
  <p:tag name="KSO_WM_TEMPLATE_INDEX" val="20205081"/>
  <p:tag name="KSO_WM_TEMPLATE_MASTER_TYPE" val="0"/>
  <p:tag name="KSO_WM_TEMPLATE_SUBCATEGORY" val="19"/>
  <p:tag name="KSO_WM_TEMPLATE_THUMBS_INDEX" val="1、4、7、12、13、14、15、16、17、18、20、24、25、28、33、36、40、43、44"/>
  <p:tag name="KSO_WM_UNIT_SHOW_EDIT_AREA_INDICATION" val="1"/>
</p:tagLst>
</file>

<file path=ppt/tags/tag7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2**"/>
  <p:tag name="KSO_WM_UNIT_LAYERLEVEL" val="1"/>
</p:tagLst>
</file>

<file path=ppt/tags/tag70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71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72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73.xml><?xml version="1.0" encoding="utf-8"?>
<p:tagLst xmlns:p="http://schemas.openxmlformats.org/presentationml/2006/main">
  <p:tag name="KSO_WM_BEAUTIFY_FLAG" val="#wm#"/>
  <p:tag name="KSO_WM_TAG_VERSION" val="1.0"/>
  <p:tag name="KSO_WM_TEMPLATE_CATEGORY" val="custom"/>
  <p:tag name="KSO_WM_TEMPLATE_INDEX" val="20205081"/>
  <p:tag name="KSO_WM_UNIT_COMPATIBLE" val="0"/>
  <p:tag name="KSO_WM_UNIT_DIAGRAM_ISNUMVISUAL" val="0"/>
  <p:tag name="KSO_WM_UNIT_DIAGRAM_ISREFERUNIT" val="0"/>
  <p:tag name="KSO_WM_UNIT_HIGHLIGHT" val="0"/>
  <p:tag name="KSO_WM_UNIT_ID" val="custom20205081_1*b*1"/>
  <p:tag name="KSO_WM_UNIT_INDEX" val="1"/>
  <p:tag name="KSO_WM_UNIT_ISCONTENTSTITLE" val="0"/>
  <p:tag name="KSO_WM_UNIT_ISNUMDGMTITLE" val="0"/>
  <p:tag name="KSO_WM_UNIT_LAYERLEVEL" val="1"/>
  <p:tag name="KSO_WM_UNIT_NOCLEAR" val="0"/>
  <p:tag name="KSO_WM_UNIT_PRESET_TEXT" val="单击输入您的封面副标题"/>
  <p:tag name="KSO_WM_UNIT_SHOW_EDIT_AREA_INDICATION" val="1"/>
  <p:tag name="KSO_WM_UNIT_TYPE" val="b"/>
  <p:tag name="KSO_WM_UNIT_VALUE" val="111"/>
</p:tagLst>
</file>

<file path=ppt/tags/tag74.xml><?xml version="1.0" encoding="utf-8"?>
<p:tagLst xmlns:p="http://schemas.openxmlformats.org/presentationml/2006/main">
  <p:tag name="KSO_WM_BEAUTIFY_FLAG" val="#wm#"/>
  <p:tag name="KSO_WM_SLIDE_ID" val="custom20205081_1"/>
  <p:tag name="KSO_WM_SLIDE_INDEX" val="1"/>
  <p:tag name="KSO_WM_SLIDE_ITEM_CNT" val="0"/>
  <p:tag name="KSO_WM_SLIDE_LAYOUT" val="a_b"/>
  <p:tag name="KSO_WM_SLIDE_LAYOUT_CNT" val="1_1"/>
  <p:tag name="KSO_WM_SLIDE_SUBTYPE" val="defaultBlank"/>
  <p:tag name="KSO_WM_SLIDE_TYPE" val="title"/>
  <p:tag name="KSO_WM_TAG_VERSION" val="1.0"/>
  <p:tag name="KSO_WM_TEMPLATE_CATEGORY" val="custom"/>
  <p:tag name="KSO_WM_TEMPLATE_COLOR_TYPE" val="1"/>
  <p:tag name="KSO_WM_TEMPLATE_INDEX" val="20205081"/>
  <p:tag name="KSO_WM_TEMPLATE_MASTER_TYPE" val="0"/>
  <p:tag name="KSO_WM_TEMPLATE_SUBCATEGORY" val="19"/>
  <p:tag name="KSO_WM_TEMPLATE_THUMBS_INDEX" val="1、4、7、12、13、14、15、16、17、18、20、24、25、28、33、36、40、43、44"/>
  <p:tag name="KSO_WM_UNIT_SHOW_EDIT_AREA_INDICATION" val="1"/>
</p:tagLst>
</file>

<file path=ppt/tags/tag75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76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77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78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79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8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2**"/>
  <p:tag name="KSO_WM_UNIT_LAYERLEVEL" val="1"/>
</p:tagLst>
</file>

<file path=ppt/tags/tag80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81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82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83.xml><?xml version="1.0" encoding="utf-8"?>
<p:tagLst xmlns:p="http://schemas.openxmlformats.org/presentationml/2006/main">
  <p:tag name="KSO_WM_BEAUTIFY_FLAG" val="#wm#"/>
  <p:tag name="KSO_WM_TAG_VERSION" val="1.0"/>
  <p:tag name="KSO_WM_TEMPLATE_CATEGORY" val="custom"/>
  <p:tag name="KSO_WM_TEMPLATE_INDEX" val="20205081"/>
  <p:tag name="KSO_WM_UNIT_COMPATIBLE" val="0"/>
  <p:tag name="KSO_WM_UNIT_DIAGRAM_ISNUMVISUAL" val="0"/>
  <p:tag name="KSO_WM_UNIT_DIAGRAM_ISREFERUNIT" val="0"/>
  <p:tag name="KSO_WM_UNIT_HIGHLIGHT" val="0"/>
  <p:tag name="KSO_WM_UNIT_ID" val="custom20205081_1*b*1"/>
  <p:tag name="KSO_WM_UNIT_INDEX" val="1"/>
  <p:tag name="KSO_WM_UNIT_ISCONTENTSTITLE" val="0"/>
  <p:tag name="KSO_WM_UNIT_ISNUMDGMTITLE" val="0"/>
  <p:tag name="KSO_WM_UNIT_LAYERLEVEL" val="1"/>
  <p:tag name="KSO_WM_UNIT_NOCLEAR" val="0"/>
  <p:tag name="KSO_WM_UNIT_PRESET_TEXT" val="单击输入您的封面副标题"/>
  <p:tag name="KSO_WM_UNIT_SHOW_EDIT_AREA_INDICATION" val="1"/>
  <p:tag name="KSO_WM_UNIT_TYPE" val="b"/>
  <p:tag name="KSO_WM_UNIT_VALUE" val="111"/>
</p:tagLst>
</file>

<file path=ppt/tags/tag84.xml><?xml version="1.0" encoding="utf-8"?>
<p:tagLst xmlns:p="http://schemas.openxmlformats.org/presentationml/2006/main">
  <p:tag name="KSO_WM_BEAUTIFY_FLAG" val="#wm#"/>
  <p:tag name="KSO_WM_SLIDE_ID" val="custom20205081_1"/>
  <p:tag name="KSO_WM_SLIDE_INDEX" val="1"/>
  <p:tag name="KSO_WM_SLIDE_ITEM_CNT" val="0"/>
  <p:tag name="KSO_WM_SLIDE_LAYOUT" val="a_b"/>
  <p:tag name="KSO_WM_SLIDE_LAYOUT_CNT" val="1_1"/>
  <p:tag name="KSO_WM_SLIDE_SUBTYPE" val="defaultBlank"/>
  <p:tag name="KSO_WM_SLIDE_TYPE" val="title"/>
  <p:tag name="KSO_WM_TAG_VERSION" val="1.0"/>
  <p:tag name="KSO_WM_TEMPLATE_CATEGORY" val="custom"/>
  <p:tag name="KSO_WM_TEMPLATE_COLOR_TYPE" val="1"/>
  <p:tag name="KSO_WM_TEMPLATE_INDEX" val="20205081"/>
  <p:tag name="KSO_WM_TEMPLATE_MASTER_TYPE" val="0"/>
  <p:tag name="KSO_WM_TEMPLATE_SUBCATEGORY" val="19"/>
  <p:tag name="KSO_WM_TEMPLATE_THUMBS_INDEX" val="1、4、7、12、13、14、15、16、17、18、20、24、25、28、33、36、40、43、44"/>
  <p:tag name="KSO_WM_UNIT_SHOW_EDIT_AREA_INDICATION" val="1"/>
</p:tagLst>
</file>

<file path=ppt/tags/tag85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86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87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88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89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9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2**"/>
  <p:tag name="KSO_WM_UNIT_LAYERLEVEL" val="1"/>
</p:tagLst>
</file>

<file path=ppt/tags/tag90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91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92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93.xml><?xml version="1.0" encoding="utf-8"?>
<p:tagLst xmlns:p="http://schemas.openxmlformats.org/presentationml/2006/main">
  <p:tag name="AS_OS" val="Unix 3.10 unknown"/>
  <p:tag name="AS_RELEASE_DATE" val="2020.11.30"/>
  <p:tag name="AS_TITLE" val="Aspose.Slides for Java"/>
  <p:tag name="AS_VERSION" val="20.11"/>
  <p:tag name="COMMONDATA" val="eyJoZGlkIjoiZDAxM2MzOTVjMGUxMGM5MDQyOWQ1NDQ0NTZjYjc2OWYifQ=="/>
</p:tagLst>
</file>

<file path=ppt/theme/theme1.xml><?xml version="1.0" encoding="utf-8"?>
<a:theme xmlns:r="http://schemas.openxmlformats.org/officeDocument/2006/relationships" xmlns:a="http://schemas.openxmlformats.org/drawingml/2006/main" name="Office 主题​​">
  <a:themeElements>
    <a:clrScheme name="新版空白演示配色">
      <a:dk1>
        <a:srgbClr val="000000"/>
      </a:dk1>
      <a:lt1>
        <a:srgbClr val="FFFFFF"/>
      </a:lt1>
      <a:dk2>
        <a:srgbClr val="0F1423"/>
      </a:dk2>
      <a:lt2>
        <a:srgbClr val="FFFFFF"/>
      </a:lt2>
      <a:accent1>
        <a:srgbClr val="6096E6"/>
      </a:accent1>
      <a:accent2>
        <a:srgbClr val="58B6E5"/>
      </a:accent2>
      <a:accent3>
        <a:srgbClr val="56CA95"/>
      </a:accent3>
      <a:accent4>
        <a:srgbClr val="FFBA55"/>
      </a:accent4>
      <a:accent5>
        <a:srgbClr val="F18870"/>
      </a:accent5>
      <a:accent6>
        <a:srgbClr val="EC5F74"/>
      </a:accent6>
      <a:hlink>
        <a:srgbClr val="0563C1"/>
      </a:hlink>
      <a:folHlink>
        <a:srgbClr val="954D72"/>
      </a:folHlink>
    </a:clrScheme>
    <a:fontScheme name="自定义 9">
      <a:majorFont>
        <a:latin typeface="Arial"/>
        <a:ea typeface="微软雅黑"/>
        <a:cs typeface="Arial"/>
      </a:majorFont>
      <a:minorFont>
        <a:latin typeface="Arial"/>
        <a:ea typeface="微软雅黑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r="http://schemas.openxmlformats.org/officeDocument/2006/relationships" xmlns:a="http://schemas.openxmlformats.org/drawingml/2006/main">
  <a:clrScheme name="新版空白演示配色">
    <a:dk1>
      <a:srgbClr val="000000"/>
    </a:dk1>
    <a:lt1>
      <a:srgbClr val="FFFFFF"/>
    </a:lt1>
    <a:dk2>
      <a:srgbClr val="0F1423"/>
    </a:dk2>
    <a:lt2>
      <a:srgbClr val="FFFFFF"/>
    </a:lt2>
    <a:accent1>
      <a:srgbClr val="6096E6"/>
    </a:accent1>
    <a:accent2>
      <a:srgbClr val="58B6E5"/>
    </a:accent2>
    <a:accent3>
      <a:srgbClr val="56CA95"/>
    </a:accent3>
    <a:accent4>
      <a:srgbClr val="FFBA55"/>
    </a:accent4>
    <a:accent5>
      <a:srgbClr val="F18870"/>
    </a:accent5>
    <a:accent6>
      <a:srgbClr val="EC5F74"/>
    </a:accent6>
    <a:hlink>
      <a:srgbClr val="0563C1"/>
    </a:hlink>
    <a:folHlink>
      <a:srgbClr val="954D72"/>
    </a:folHlink>
  </a:clrScheme>
</a:themeOverride>
</file>

<file path=docProps/app.xml><?xml version="1.0" encoding="utf-8"?>
<Properties xmlns:vt="http://schemas.openxmlformats.org/officeDocument/2006/docPropsVTypes" xmlns="http://schemas.openxmlformats.org/officeDocument/2006/extended-properties">
  <Company>学科网</Company>
  <Paragraphs>289</Paragraphs>
  <Slides>26</Slides>
  <Notes>1</Notes>
  <TotalTime>0</TotalTime>
  <HiddenSlides>0</HiddenSlides>
  <MMClips>0</MMClips>
  <ScaleCrop>0</ScaleCrop>
  <HeadingPairs>
    <vt:vector baseType="variant" size="6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baseType="lpstr" size="33">
      <vt:lpstr>Arial</vt:lpstr>
      <vt:lpstr>微软雅黑</vt:lpstr>
      <vt:lpstr>Wingdings</vt:lpstr>
      <vt:lpstr>Calibri Light</vt:lpstr>
      <vt:lpstr>Calibri</vt:lpstr>
      <vt:lpstr>宋体</vt:lpstr>
      <vt:lpstr>Office 主题​​</vt:lpstr>
      <vt:lpstr>PowerPoint Presentation</vt:lpstr>
      <vt:lpstr>第二课  只有社会主义才能救中国</vt:lpstr>
      <vt:lpstr>PowerPoint Presentation</vt:lpstr>
      <vt:lpstr>PowerPoint Presentation</vt:lpstr>
      <vt:lpstr>PowerPoint Presentation</vt:lpstr>
      <vt:lpstr>第二课 我国的社会主义市场经济体制</vt:lpstr>
      <vt:lpstr>PowerPoint Presentation</vt:lpstr>
      <vt:lpstr>PowerPoint Presentation</vt:lpstr>
      <vt:lpstr>PowerPoint Presentation</vt:lpstr>
      <vt:lpstr>第二课 中国共产党的先进性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第八课 法治中国建设</vt:lpstr>
      <vt:lpstr>第九课 全面推进依法治国的基本要求</vt:lpstr>
      <vt:lpstr>PowerPoint Presentation</vt:lpstr>
      <vt:lpstr>第二课（唯物论）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第八课</vt:lpstr>
      <vt:lpstr>第九课</vt:lpstr>
    </vt:vector>
  </TitlesOfParts>
  <LinksUpToDate>0</LinksUpToDate>
  <SharedDoc>0</SharedDoc>
  <HyperlinksChanged>0</HyperlinksChanged>
  <Application>Aspose.Slides for Java</Application>
  <AppVersion>20.1100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creator>rbm.xkw.com</dc:creator>
  <cp:revision>1</cp:revision>
  <cp:lastPrinted>2022-12-29T15:35:23.232</cp:lastPrinted>
  <dcterms:created xsi:type="dcterms:W3CDTF">2022-12-29T15:35:23Z</dcterms:created>
  <dcterms:modified xsi:type="dcterms:W3CDTF">2022-12-29T07:35:23Z</dcterms:modified>
</cp:coreProperties>
</file>

<file path=docProps/custom.xml><?xml version="1.0" encoding="utf-8"?>
<Properties xmlns:vt="http://schemas.openxmlformats.org/officeDocument/2006/docPropsVTypes" xmlns="http://schemas.openxmlformats.org/officeDocument/2006/custom-properties">
  <property fmtid="{D5CDD505-2E9C-101B-9397-08002B2CF9AE}" pid="2" name="album">
    <vt:lpwstr>rbm.xkw.com</vt:lpwstr>
  </property>
  <property fmtid="{D5CDD505-2E9C-101B-9397-08002B2CF9AE}" pid="3" name="author">
    <vt:lpwstr>rbm.xkw.com</vt:lpwstr>
  </property>
  <property fmtid="{D5CDD505-2E9C-101B-9397-08002B2CF9AE}" pid="4" name="company">
    <vt:lpwstr>学科网</vt:lpwstr>
  </property>
  <property fmtid="{D5CDD505-2E9C-101B-9397-08002B2CF9AE}" pid="5" name="copyright">
    <vt:lpwstr>学科网版权所有</vt:lpwstr>
  </property>
</Properties>
</file>